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A525-60CB-C8FC-CB67-F8986D63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C470A-A53C-F188-513D-3E0E5865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A9C8-BBDD-1878-8038-14C9A90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47AF-1656-A69C-D0E9-03E671C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F369-CA95-E928-5FCF-D14E93AE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8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AEB4-C0C4-E30C-3902-9D46B404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8AE2-F382-E68D-B478-3FD9E4EF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F84B-F489-B2FB-7BFE-5F8F6B1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8CBB-22FC-911C-B09D-ECDD0F5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851A-BF86-5E04-83E0-67FDA53B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56F7C-1605-CB27-5304-8057A9C5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0614-1DF4-A3C4-D4B0-E3B1D9D17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0EE6-D1C6-4BEF-BE96-53D979E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B0AB-31AF-DC30-4138-E3FDDD6E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6690-D272-36A4-4671-AEE3FDCA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E782-6C5A-9550-34F2-DDD2E9F9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1A22-9CCF-1A56-0809-2F94F51E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B624-B4D7-B1F4-8086-9F5EB9E4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8CB4-CCBB-0C64-DB38-B6801F62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6D7C-5C70-90E5-E751-1A10607B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BCD0-0E29-5DD9-EBAA-4097C4FB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98F8-61FD-1C1B-F1AF-66B4E789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A57C-2C26-6C40-0BCC-6E108751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2239-72E0-A128-1AA2-B6CDBDC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5FD1-4680-BABA-9918-5D1FA13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ED7C-6CB2-BEC3-715C-4781B998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72C8-A29E-2265-8077-0511A642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3C675-03F0-0AE1-FF40-A29A8C88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E138-FBC8-DF0E-7070-686FDEC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CBB9-258A-5FE1-FE7C-3517A84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88D75-C6EA-24B9-F148-EA911398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3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B4B3-83BE-BE65-9586-C8656118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2858-91F4-700B-86BB-B6BC6006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5905-87FC-8440-907A-A1A68BA6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3DAF9-3102-0C14-D767-D0AE7F35B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69BCA-A354-EA45-076B-85310403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5EC8B-E4E8-2FB0-E410-2D40590A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FF849-86D5-FB26-3FBC-E951A3D2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28DDC-5051-E831-6B86-06F19C3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2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F02C-D96C-ADB7-493C-475E1926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6ACB1-C594-C0D6-980A-25D885E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4CD66-B4EA-DC94-380A-8B51571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392B-5164-C0F4-653E-D3694F02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6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C54B3-83B6-823D-ABDF-EC692A22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52F88-3B5E-B056-40C3-A704648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F77A-FA55-D188-72DD-F8606E0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7C2B-2CBD-0D6F-CE40-8EC7545C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932B-0B15-7FFB-9B58-A263A5A7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7A2C-696B-BF9A-7077-512213A15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3C4B-57AD-5082-726D-D695BE42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B251-C747-5AE4-F868-411929B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160F-1061-2662-241D-0158FE0E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D06-81A2-A2D2-9D72-D6B6A852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D99C-3346-E170-0645-3D787C3A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47205-07DE-5ACC-C936-18548C07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9C40-2757-FB28-54A4-8B78466B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85450-1636-675E-A1E9-489F12B2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4AD5-FD0D-E716-C4CC-DF84DA4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4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2C256-CBEF-FE08-3342-C05A543E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15A8-49C4-8176-37F3-EC0C2AF3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DFB9-547E-01C2-D4D2-C6C69FACC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D4ACA-EF9A-40C2-9F48-C567ECDB7452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4C2C-06B0-12C8-02B1-3B4D97CBA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025B-6D2A-C381-FB51-FD14EF7F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9F0BD-99B6-4A95-BF27-F08DABC53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C02715A-375F-112E-33FE-F174DABD74C8}"/>
              </a:ext>
            </a:extLst>
          </p:cNvPr>
          <p:cNvGrpSpPr/>
          <p:nvPr/>
        </p:nvGrpSpPr>
        <p:grpSpPr>
          <a:xfrm>
            <a:off x="823356" y="129645"/>
            <a:ext cx="10735293" cy="6557150"/>
            <a:chOff x="823356" y="129645"/>
            <a:chExt cx="10735293" cy="655715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9CF437-6F9A-B05F-B718-C754194C6C12}"/>
                </a:ext>
              </a:extLst>
            </p:cNvPr>
            <p:cNvSpPr/>
            <p:nvPr/>
          </p:nvSpPr>
          <p:spPr>
            <a:xfrm>
              <a:off x="4162301" y="129645"/>
              <a:ext cx="3437908" cy="8392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C5413C1-A783-9CF4-851C-DAE251ED7481}"/>
                </a:ext>
              </a:extLst>
            </p:cNvPr>
            <p:cNvSpPr/>
            <p:nvPr/>
          </p:nvSpPr>
          <p:spPr>
            <a:xfrm>
              <a:off x="823356" y="2197913"/>
              <a:ext cx="10735293" cy="44888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60DA3E-A845-72DC-9364-AF4980C7FCAF}"/>
                </a:ext>
              </a:extLst>
            </p:cNvPr>
            <p:cNvSpPr/>
            <p:nvPr/>
          </p:nvSpPr>
          <p:spPr>
            <a:xfrm>
              <a:off x="1163793" y="3538840"/>
              <a:ext cx="7113319" cy="64126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Event Queue Messaging (RabbitMQ Broker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46333-A054-F234-8A54-B1D8958755A1}"/>
                </a:ext>
              </a:extLst>
            </p:cNvPr>
            <p:cNvSpPr/>
            <p:nvPr/>
          </p:nvSpPr>
          <p:spPr>
            <a:xfrm>
              <a:off x="3770426" y="2367140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Service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425E9A-28BD-DF5E-A5D1-3A3F3CF58AB9}"/>
                </a:ext>
              </a:extLst>
            </p:cNvPr>
            <p:cNvSpPr/>
            <p:nvPr/>
          </p:nvSpPr>
          <p:spPr>
            <a:xfrm>
              <a:off x="6347370" y="2367140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 Service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BF5ACB-867A-95B6-8DF9-F7D10BD2236F}"/>
                </a:ext>
              </a:extLst>
            </p:cNvPr>
            <p:cNvSpPr/>
            <p:nvPr/>
          </p:nvSpPr>
          <p:spPr>
            <a:xfrm>
              <a:off x="1163793" y="4665016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 Service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5E40DA-A3C0-3ECE-94B1-FDB490FC61D9}"/>
                </a:ext>
              </a:extLst>
            </p:cNvPr>
            <p:cNvSpPr/>
            <p:nvPr/>
          </p:nvSpPr>
          <p:spPr>
            <a:xfrm>
              <a:off x="6377060" y="4665016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Service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ABFA90-B689-5DF4-0AB0-6BB691C22CA9}"/>
                </a:ext>
              </a:extLst>
            </p:cNvPr>
            <p:cNvSpPr/>
            <p:nvPr/>
          </p:nvSpPr>
          <p:spPr>
            <a:xfrm>
              <a:off x="3770427" y="4665016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Service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173D34-3262-1A71-E7C9-4F26B7304774}"/>
                </a:ext>
              </a:extLst>
            </p:cNvPr>
            <p:cNvSpPr/>
            <p:nvPr/>
          </p:nvSpPr>
          <p:spPr>
            <a:xfrm>
              <a:off x="1193482" y="2367140"/>
              <a:ext cx="1900052" cy="6412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Service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C6F6D0-E33F-BF2F-0FC5-08F02DB52D1B}"/>
                </a:ext>
              </a:extLst>
            </p:cNvPr>
            <p:cNvSpPr/>
            <p:nvPr/>
          </p:nvSpPr>
          <p:spPr>
            <a:xfrm>
              <a:off x="8971816" y="2371090"/>
              <a:ext cx="2054431" cy="293519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Infrastructure Components</a:t>
              </a:r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C54D8E-6C57-3A00-31F6-220A1842771C}"/>
                </a:ext>
              </a:extLst>
            </p:cNvPr>
            <p:cNvSpPr/>
            <p:nvPr/>
          </p:nvSpPr>
          <p:spPr>
            <a:xfrm>
              <a:off x="9126196" y="3037106"/>
              <a:ext cx="1745673" cy="629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Discovery</a:t>
              </a:r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F70F31-1D1C-7AE7-AB13-8733BF2A86EE}"/>
                </a:ext>
              </a:extLst>
            </p:cNvPr>
            <p:cNvSpPr/>
            <p:nvPr/>
          </p:nvSpPr>
          <p:spPr>
            <a:xfrm>
              <a:off x="9126196" y="3784757"/>
              <a:ext cx="1745673" cy="629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 Server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C3921D-A20E-38A0-009E-81BC5DAC7457}"/>
                </a:ext>
              </a:extLst>
            </p:cNvPr>
            <p:cNvSpPr/>
            <p:nvPr/>
          </p:nvSpPr>
          <p:spPr>
            <a:xfrm>
              <a:off x="9126196" y="4541309"/>
              <a:ext cx="1745673" cy="6293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Distributed Tracing</a:t>
              </a:r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E979D-27C6-07BC-4F4C-8A7122C53680}"/>
                </a:ext>
              </a:extLst>
            </p:cNvPr>
            <p:cNvSpPr/>
            <p:nvPr/>
          </p:nvSpPr>
          <p:spPr>
            <a:xfrm>
              <a:off x="3420093" y="1283531"/>
              <a:ext cx="5023263" cy="599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 Gateway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5A5C8-0F07-E61A-39B0-6AAA1A154008}"/>
                </a:ext>
              </a:extLst>
            </p:cNvPr>
            <p:cNvSpPr/>
            <p:nvPr/>
          </p:nvSpPr>
          <p:spPr>
            <a:xfrm>
              <a:off x="4429496" y="268205"/>
              <a:ext cx="1330036" cy="56208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App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0D2B67-6E90-916F-5F2E-A0B577F0C00F}"/>
                </a:ext>
              </a:extLst>
            </p:cNvPr>
            <p:cNvSpPr/>
            <p:nvPr/>
          </p:nvSpPr>
          <p:spPr>
            <a:xfrm>
              <a:off x="5997050" y="268205"/>
              <a:ext cx="1330036" cy="56208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Mobile App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214BF8-1301-BA26-C0C1-8AD2F6F1A773}"/>
                </a:ext>
              </a:extLst>
            </p:cNvPr>
            <p:cNvSpPr/>
            <p:nvPr/>
          </p:nvSpPr>
          <p:spPr>
            <a:xfrm>
              <a:off x="7445829" y="5569013"/>
              <a:ext cx="1169722" cy="1479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5474C6-18AD-2A58-00BE-2C0D81B250BF}"/>
                </a:ext>
              </a:extLst>
            </p:cNvPr>
            <p:cNvSpPr/>
            <p:nvPr/>
          </p:nvSpPr>
          <p:spPr>
            <a:xfrm>
              <a:off x="7445829" y="5850939"/>
              <a:ext cx="1169722" cy="1479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5CED41-2B8D-1491-8111-BEFC7B04467B}"/>
                </a:ext>
              </a:extLst>
            </p:cNvPr>
            <p:cNvSpPr/>
            <p:nvPr/>
          </p:nvSpPr>
          <p:spPr>
            <a:xfrm>
              <a:off x="7445829" y="6132865"/>
              <a:ext cx="1169722" cy="1479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23D96E-357D-6211-9487-B77FDDA83CF8}"/>
                </a:ext>
              </a:extLst>
            </p:cNvPr>
            <p:cNvSpPr txBox="1"/>
            <p:nvPr/>
          </p:nvSpPr>
          <p:spPr>
            <a:xfrm>
              <a:off x="8775873" y="5490341"/>
              <a:ext cx="2422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Spring boot Microservices</a:t>
              </a:r>
              <a:endParaRPr lang="en-IN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AA7D0-6FB0-C39A-E6B4-8E760035A51E}"/>
                </a:ext>
              </a:extLst>
            </p:cNvPr>
            <p:cNvSpPr txBox="1"/>
            <p:nvPr/>
          </p:nvSpPr>
          <p:spPr>
            <a:xfrm>
              <a:off x="8775873" y="6110003"/>
              <a:ext cx="2422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Frond-end Application</a:t>
              </a:r>
              <a:endParaRPr lang="en-IN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2A589-0561-243B-B616-00878C1C56A5}"/>
                </a:ext>
              </a:extLst>
            </p:cNvPr>
            <p:cNvSpPr txBox="1"/>
            <p:nvPr/>
          </p:nvSpPr>
          <p:spPr>
            <a:xfrm>
              <a:off x="8775873" y="5800172"/>
              <a:ext cx="2422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Infrastructure Components</a:t>
              </a:r>
              <a:endParaRPr lang="en-IN" sz="1100" b="1" dirty="0"/>
            </a:p>
          </p:txBody>
        </p:sp>
        <p:pic>
          <p:nvPicPr>
            <p:cNvPr id="33" name="Picture 32" descr="A blue container with white text&#10;&#10;Description automatically generated">
              <a:extLst>
                <a:ext uri="{FF2B5EF4-FFF2-40B4-BE49-F238E27FC236}">
                  <a16:creationId xmlns:a16="http://schemas.microsoft.com/office/drawing/2014/main" id="{52B29444-A65F-8966-9DBE-4D5438E67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648" y="5103768"/>
              <a:ext cx="416293" cy="527366"/>
            </a:xfrm>
            <a:prstGeom prst="rect">
              <a:avLst/>
            </a:prstGeom>
          </p:spPr>
        </p:pic>
        <p:pic>
          <p:nvPicPr>
            <p:cNvPr id="41" name="Picture 40" descr="A blue container with white text&#10;&#10;Description automatically generated">
              <a:extLst>
                <a:ext uri="{FF2B5EF4-FFF2-40B4-BE49-F238E27FC236}">
                  <a16:creationId xmlns:a16="http://schemas.microsoft.com/office/drawing/2014/main" id="{1126C5DA-7272-838B-593D-3AE5E5E3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555" y="5025617"/>
              <a:ext cx="416293" cy="527366"/>
            </a:xfrm>
            <a:prstGeom prst="rect">
              <a:avLst/>
            </a:prstGeom>
          </p:spPr>
        </p:pic>
        <p:pic>
          <p:nvPicPr>
            <p:cNvPr id="42" name="Picture 41" descr="A blue container with white text&#10;&#10;Description automatically generated">
              <a:extLst>
                <a:ext uri="{FF2B5EF4-FFF2-40B4-BE49-F238E27FC236}">
                  <a16:creationId xmlns:a16="http://schemas.microsoft.com/office/drawing/2014/main" id="{9BBF8A75-74F9-BB1F-9C5B-BFFDD82B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928" y="5108758"/>
              <a:ext cx="416293" cy="527366"/>
            </a:xfrm>
            <a:prstGeom prst="rect">
              <a:avLst/>
            </a:prstGeom>
          </p:spPr>
        </p:pic>
        <p:pic>
          <p:nvPicPr>
            <p:cNvPr id="43" name="Picture 42" descr="A blue container with white text&#10;&#10;Description automatically generated">
              <a:extLst>
                <a:ext uri="{FF2B5EF4-FFF2-40B4-BE49-F238E27FC236}">
                  <a16:creationId xmlns:a16="http://schemas.microsoft.com/office/drawing/2014/main" id="{349FA4B3-58CE-67F5-D5C7-F2C92121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025" y="2842588"/>
              <a:ext cx="416293" cy="527366"/>
            </a:xfrm>
            <a:prstGeom prst="rect">
              <a:avLst/>
            </a:prstGeom>
          </p:spPr>
        </p:pic>
        <p:pic>
          <p:nvPicPr>
            <p:cNvPr id="44" name="Picture 43" descr="A blue container with white text&#10;&#10;Description automatically generated">
              <a:extLst>
                <a:ext uri="{FF2B5EF4-FFF2-40B4-BE49-F238E27FC236}">
                  <a16:creationId xmlns:a16="http://schemas.microsoft.com/office/drawing/2014/main" id="{8448284B-6D10-53A2-35C7-98CB3C8E2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617" y="2780893"/>
              <a:ext cx="416293" cy="527366"/>
            </a:xfrm>
            <a:prstGeom prst="rect">
              <a:avLst/>
            </a:prstGeom>
          </p:spPr>
        </p:pic>
        <p:pic>
          <p:nvPicPr>
            <p:cNvPr id="46" name="Picture 45" descr="A green leaf in a black frame&#10;&#10;Description automatically generated">
              <a:extLst>
                <a:ext uri="{FF2B5EF4-FFF2-40B4-BE49-F238E27FC236}">
                  <a16:creationId xmlns:a16="http://schemas.microsoft.com/office/drawing/2014/main" id="{2CF4D053-384D-9000-42E9-956D9C27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514" y="2881611"/>
              <a:ext cx="509927" cy="509927"/>
            </a:xfrm>
            <a:prstGeom prst="rect">
              <a:avLst/>
            </a:prstGeom>
          </p:spPr>
        </p:pic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D18C27D-8A05-9B71-E5BB-5644CD1E4221}"/>
                </a:ext>
              </a:extLst>
            </p:cNvPr>
            <p:cNvSpPr/>
            <p:nvPr/>
          </p:nvSpPr>
          <p:spPr>
            <a:xfrm>
              <a:off x="1650670" y="5791192"/>
              <a:ext cx="3206338" cy="8065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40B8F9-56DC-E878-EDAE-35CA485F7FFA}"/>
                </a:ext>
              </a:extLst>
            </p:cNvPr>
            <p:cNvSpPr/>
            <p:nvPr/>
          </p:nvSpPr>
          <p:spPr>
            <a:xfrm>
              <a:off x="2024766" y="5967340"/>
              <a:ext cx="1068768" cy="4849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DB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4B90B4-272E-4607-BDFF-6DDF0D919E74}"/>
                </a:ext>
              </a:extLst>
            </p:cNvPr>
            <p:cNvSpPr/>
            <p:nvPr/>
          </p:nvSpPr>
          <p:spPr>
            <a:xfrm>
              <a:off x="3440887" y="5974261"/>
              <a:ext cx="1068768" cy="4849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 DB</a:t>
              </a:r>
              <a:endParaRPr lang="en-IN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5E9689D-2046-5103-9896-3D547C1DD20E}"/>
                </a:ext>
              </a:extLst>
            </p:cNvPr>
            <p:cNvCxnSpPr/>
            <p:nvPr/>
          </p:nvCxnSpPr>
          <p:spPr>
            <a:xfrm>
              <a:off x="7338961" y="4149720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77C905D-618C-7865-C176-F55EF9430658}"/>
                </a:ext>
              </a:extLst>
            </p:cNvPr>
            <p:cNvCxnSpPr/>
            <p:nvPr/>
          </p:nvCxnSpPr>
          <p:spPr>
            <a:xfrm>
              <a:off x="4742223" y="4180107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996B3A6-E160-7C55-E880-E489A9638C96}"/>
                </a:ext>
              </a:extLst>
            </p:cNvPr>
            <p:cNvCxnSpPr/>
            <p:nvPr/>
          </p:nvCxnSpPr>
          <p:spPr>
            <a:xfrm>
              <a:off x="2123715" y="4180107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36DD1A3-C86E-1739-3428-DAFE44E5E0C3}"/>
                </a:ext>
              </a:extLst>
            </p:cNvPr>
            <p:cNvCxnSpPr/>
            <p:nvPr/>
          </p:nvCxnSpPr>
          <p:spPr>
            <a:xfrm>
              <a:off x="7297396" y="3008407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8B42F3-5024-4AAF-41BE-CC70E63DE297}"/>
                </a:ext>
              </a:extLst>
            </p:cNvPr>
            <p:cNvCxnSpPr/>
            <p:nvPr/>
          </p:nvCxnSpPr>
          <p:spPr>
            <a:xfrm>
              <a:off x="4720452" y="3008407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AE4068D-B806-0516-31A8-EF709F4E948E}"/>
                </a:ext>
              </a:extLst>
            </p:cNvPr>
            <p:cNvCxnSpPr/>
            <p:nvPr/>
          </p:nvCxnSpPr>
          <p:spPr>
            <a:xfrm>
              <a:off x="2103923" y="3008407"/>
              <a:ext cx="0" cy="52886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4762C73-EC90-6AFB-E608-5E3CFDAA0DA0}"/>
                </a:ext>
              </a:extLst>
            </p:cNvPr>
            <p:cNvCxnSpPr/>
            <p:nvPr/>
          </p:nvCxnSpPr>
          <p:spPr>
            <a:xfrm>
              <a:off x="5881255" y="967826"/>
              <a:ext cx="0" cy="3157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670474-51AE-EB0D-1761-462B213BAF0E}"/>
                </a:ext>
              </a:extLst>
            </p:cNvPr>
            <p:cNvCxnSpPr>
              <a:cxnSpLocks/>
            </p:cNvCxnSpPr>
            <p:nvPr/>
          </p:nvCxnSpPr>
          <p:spPr>
            <a:xfrm>
              <a:off x="5904660" y="1883231"/>
              <a:ext cx="0" cy="29538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17E450B-EF44-0E80-5E7B-76F192C7ADB2}"/>
              </a:ext>
            </a:extLst>
          </p:cNvPr>
          <p:cNvSpPr txBox="1"/>
          <p:nvPr/>
        </p:nvSpPr>
        <p:spPr>
          <a:xfrm>
            <a:off x="565201" y="424234"/>
            <a:ext cx="2299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High –Level Design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995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DBDBF7-7CFE-F9D6-0C88-8C4A0CE60FF6}"/>
              </a:ext>
            </a:extLst>
          </p:cNvPr>
          <p:cNvGrpSpPr/>
          <p:nvPr/>
        </p:nvGrpSpPr>
        <p:grpSpPr>
          <a:xfrm>
            <a:off x="914399" y="2106917"/>
            <a:ext cx="10964334" cy="4519372"/>
            <a:chOff x="914399" y="2106917"/>
            <a:chExt cx="10964334" cy="451937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59D96E47-DE0F-7F57-77FE-1B0EEF49E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867" y="3429000"/>
              <a:ext cx="8034866" cy="1749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95F6DE-7A92-D8F5-DB85-CD3808F59048}"/>
                </a:ext>
              </a:extLst>
            </p:cNvPr>
            <p:cNvSpPr/>
            <p:nvPr/>
          </p:nvSpPr>
          <p:spPr>
            <a:xfrm>
              <a:off x="914399" y="2798591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Product Microservice</a:t>
              </a:r>
              <a:endParaRPr lang="en-IN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0414BC-AA7F-C9A5-61C9-92100D0DE12E}"/>
                </a:ext>
              </a:extLst>
            </p:cNvPr>
            <p:cNvSpPr/>
            <p:nvPr/>
          </p:nvSpPr>
          <p:spPr>
            <a:xfrm>
              <a:off x="914399" y="3490265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Price Microservice</a:t>
              </a:r>
              <a:endParaRPr lang="en-IN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D89A7B-AC27-A852-D876-7EB995BD66B3}"/>
                </a:ext>
              </a:extLst>
            </p:cNvPr>
            <p:cNvSpPr/>
            <p:nvPr/>
          </p:nvSpPr>
          <p:spPr>
            <a:xfrm>
              <a:off x="914399" y="5565285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Notification Microservice</a:t>
              </a:r>
              <a:endParaRPr lang="en-IN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1CA709-ADF1-EBBC-3DB5-4699A1FB03A1}"/>
                </a:ext>
              </a:extLst>
            </p:cNvPr>
            <p:cNvSpPr/>
            <p:nvPr/>
          </p:nvSpPr>
          <p:spPr>
            <a:xfrm>
              <a:off x="914399" y="4181939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Cart Microservice</a:t>
              </a:r>
              <a:endParaRPr lang="en-IN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A67E4-2168-EB15-2800-33304DE59C19}"/>
                </a:ext>
              </a:extLst>
            </p:cNvPr>
            <p:cNvSpPr/>
            <p:nvPr/>
          </p:nvSpPr>
          <p:spPr>
            <a:xfrm>
              <a:off x="914399" y="4873613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Order Microservice</a:t>
              </a:r>
              <a:endParaRPr lang="en-IN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49BA5-3261-5EFC-7C7A-0589837FD204}"/>
                </a:ext>
              </a:extLst>
            </p:cNvPr>
            <p:cNvSpPr/>
            <p:nvPr/>
          </p:nvSpPr>
          <p:spPr>
            <a:xfrm>
              <a:off x="914399" y="2106917"/>
              <a:ext cx="2057400" cy="5164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User Microservice</a:t>
              </a:r>
              <a:endParaRPr lang="en-IN" sz="1600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927AA8A-CC12-B3B1-1A2C-B06144696651}"/>
                </a:ext>
              </a:extLst>
            </p:cNvPr>
            <p:cNvCxnSpPr>
              <a:stCxn id="8" idx="3"/>
              <a:endCxn id="2" idx="1"/>
            </p:cNvCxnSpPr>
            <p:nvPr/>
          </p:nvCxnSpPr>
          <p:spPr>
            <a:xfrm>
              <a:off x="2971799" y="2365151"/>
              <a:ext cx="872068" cy="19386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ACAF435-37CA-AC4A-D5BC-6F18E86211C6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2971799" y="3056825"/>
              <a:ext cx="872068" cy="12469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07EDDC8-0F2F-8535-CD8B-2DF77B86DFD9}"/>
                </a:ext>
              </a:extLst>
            </p:cNvPr>
            <p:cNvCxnSpPr>
              <a:stCxn id="4" idx="3"/>
              <a:endCxn id="2" idx="1"/>
            </p:cNvCxnSpPr>
            <p:nvPr/>
          </p:nvCxnSpPr>
          <p:spPr>
            <a:xfrm>
              <a:off x="2971799" y="3748499"/>
              <a:ext cx="872068" cy="5552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4C1AA8-7235-72AE-5DE4-E3567E1BB20F}"/>
                </a:ext>
              </a:extLst>
            </p:cNvPr>
            <p:cNvCxnSpPr>
              <a:stCxn id="6" idx="3"/>
              <a:endCxn id="2" idx="1"/>
            </p:cNvCxnSpPr>
            <p:nvPr/>
          </p:nvCxnSpPr>
          <p:spPr>
            <a:xfrm flipV="1">
              <a:off x="2971799" y="4303751"/>
              <a:ext cx="872068" cy="13642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F369A59-FC3F-011D-2FC7-46CEF13C7772}"/>
                </a:ext>
              </a:extLst>
            </p:cNvPr>
            <p:cNvCxnSpPr>
              <a:stCxn id="7" idx="3"/>
              <a:endCxn id="2" idx="1"/>
            </p:cNvCxnSpPr>
            <p:nvPr/>
          </p:nvCxnSpPr>
          <p:spPr>
            <a:xfrm flipV="1">
              <a:off x="2971799" y="4303751"/>
              <a:ext cx="872068" cy="82809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4BC1B89-AAD5-5EE2-66DA-09A930EC292E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 flipV="1">
              <a:off x="2971799" y="4303751"/>
              <a:ext cx="872068" cy="15197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DEF9D9-5337-9F28-876C-EB5C82C3EE43}"/>
                </a:ext>
              </a:extLst>
            </p:cNvPr>
            <p:cNvSpPr txBox="1"/>
            <p:nvPr/>
          </p:nvSpPr>
          <p:spPr>
            <a:xfrm>
              <a:off x="914399" y="625695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Microservices</a:t>
              </a:r>
              <a:endParaRPr lang="en-IN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2F9ACF-68D8-E2CA-380C-E2C1B39C35D2}"/>
                </a:ext>
              </a:extLst>
            </p:cNvPr>
            <p:cNvSpPr txBox="1"/>
            <p:nvPr/>
          </p:nvSpPr>
          <p:spPr>
            <a:xfrm>
              <a:off x="6639827" y="5549609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CI-CD Pipeline</a:t>
              </a:r>
              <a:endParaRPr lang="en-IN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07E5924-B2A1-B987-9841-83576E1CDE34}"/>
              </a:ext>
            </a:extLst>
          </p:cNvPr>
          <p:cNvSpPr txBox="1"/>
          <p:nvPr/>
        </p:nvSpPr>
        <p:spPr>
          <a:xfrm>
            <a:off x="1625600" y="571500"/>
            <a:ext cx="932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CI- CD Diagram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486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Saniya Singh</dc:creator>
  <cp:lastModifiedBy>Saniya Singh</cp:lastModifiedBy>
  <cp:revision>1</cp:revision>
  <dcterms:created xsi:type="dcterms:W3CDTF">2024-08-17T08:29:53Z</dcterms:created>
  <dcterms:modified xsi:type="dcterms:W3CDTF">2024-08-17T09:52:42Z</dcterms:modified>
</cp:coreProperties>
</file>