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 id="2147483648" r:id="rId3"/>
  </p:sldMasterIdLst>
  <p:notesMasterIdLst>
    <p:notesMasterId r:id="rId18"/>
  </p:notesMasterIdLst>
  <p:sldIdLst>
    <p:sldId id="256" r:id="rId4"/>
    <p:sldId id="271" r:id="rId5"/>
    <p:sldId id="259" r:id="rId6"/>
    <p:sldId id="275" r:id="rId7"/>
    <p:sldId id="274" r:id="rId8"/>
    <p:sldId id="276" r:id="rId9"/>
    <p:sldId id="260" r:id="rId10"/>
    <p:sldId id="272" r:id="rId11"/>
    <p:sldId id="273" r:id="rId12"/>
    <p:sldId id="270" r:id="rId13"/>
    <p:sldId id="277" r:id="rId14"/>
    <p:sldId id="269" r:id="rId15"/>
    <p:sldId id="26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9149B0-9A41-4D8E-8C22-D6CC1867B660}" v="917" dt="2023-06-01T03:24:49.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tthur Chandrashekar, Sanjana Gowda" userId="S::shetthur@depaul.edu::cc88bb7f-db43-4eb5-8167-add1126c9386" providerId="AD" clId="Web-{3C9BC2C9-F9A4-182E-3E77-874DE35AC2E9}"/>
    <pc:docChg chg="addSld delSld modSld addMainMaster modMainMaster">
      <pc:chgData name="Hetthur Chandrashekar, Sanjana Gowda" userId="S::shetthur@depaul.edu::cc88bb7f-db43-4eb5-8167-add1126c9386" providerId="AD" clId="Web-{3C9BC2C9-F9A4-182E-3E77-874DE35AC2E9}" dt="2023-06-01T00:42:10.047" v="121" actId="1076"/>
      <pc:docMkLst>
        <pc:docMk/>
      </pc:docMkLst>
      <pc:sldChg chg="addSp delSp modSp mod setBg">
        <pc:chgData name="Hetthur Chandrashekar, Sanjana Gowda" userId="S::shetthur@depaul.edu::cc88bb7f-db43-4eb5-8167-add1126c9386" providerId="AD" clId="Web-{3C9BC2C9-F9A4-182E-3E77-874DE35AC2E9}" dt="2023-06-01T00:29:21.590" v="73" actId="20577"/>
        <pc:sldMkLst>
          <pc:docMk/>
          <pc:sldMk cId="621207958" sldId="256"/>
        </pc:sldMkLst>
        <pc:spChg chg="mod">
          <ac:chgData name="Hetthur Chandrashekar, Sanjana Gowda" userId="S::shetthur@depaul.edu::cc88bb7f-db43-4eb5-8167-add1126c9386" providerId="AD" clId="Web-{3C9BC2C9-F9A4-182E-3E77-874DE35AC2E9}" dt="2023-06-01T00:28:12.244" v="33" actId="20577"/>
          <ac:spMkLst>
            <pc:docMk/>
            <pc:sldMk cId="621207958" sldId="256"/>
            <ac:spMk id="2" creationId="{67820BAE-7438-29D7-50FD-828615ECF00B}"/>
          </ac:spMkLst>
        </pc:spChg>
        <pc:spChg chg="mod">
          <ac:chgData name="Hetthur Chandrashekar, Sanjana Gowda" userId="S::shetthur@depaul.edu::cc88bb7f-db43-4eb5-8167-add1126c9386" providerId="AD" clId="Web-{3C9BC2C9-F9A4-182E-3E77-874DE35AC2E9}" dt="2023-06-01T00:29:21.590" v="73" actId="20577"/>
          <ac:spMkLst>
            <pc:docMk/>
            <pc:sldMk cId="621207958" sldId="256"/>
            <ac:spMk id="3" creationId="{4FE46E6E-AE6D-A0FD-0DC7-6251C640F6EB}"/>
          </ac:spMkLst>
        </pc:spChg>
        <pc:spChg chg="add">
          <ac:chgData name="Hetthur Chandrashekar, Sanjana Gowda" userId="S::shetthur@depaul.edu::cc88bb7f-db43-4eb5-8167-add1126c9386" providerId="AD" clId="Web-{3C9BC2C9-F9A4-182E-3E77-874DE35AC2E9}" dt="2023-06-01T00:28:05.401" v="32"/>
          <ac:spMkLst>
            <pc:docMk/>
            <pc:sldMk cId="621207958" sldId="256"/>
            <ac:spMk id="8" creationId="{4D24BFD5-D814-402B-B6C4-EEF6AE14B0F2}"/>
          </ac:spMkLst>
        </pc:spChg>
        <pc:spChg chg="add">
          <ac:chgData name="Hetthur Chandrashekar, Sanjana Gowda" userId="S::shetthur@depaul.edu::cc88bb7f-db43-4eb5-8167-add1126c9386" providerId="AD" clId="Web-{3C9BC2C9-F9A4-182E-3E77-874DE35AC2E9}" dt="2023-06-01T00:28:05.401" v="32"/>
          <ac:spMkLst>
            <pc:docMk/>
            <pc:sldMk cId="621207958" sldId="256"/>
            <ac:spMk id="10" creationId="{36FED7E8-9A97-475F-9FA4-113410D4433B}"/>
          </ac:spMkLst>
        </pc:spChg>
        <pc:spChg chg="add">
          <ac:chgData name="Hetthur Chandrashekar, Sanjana Gowda" userId="S::shetthur@depaul.edu::cc88bb7f-db43-4eb5-8167-add1126c9386" providerId="AD" clId="Web-{3C9BC2C9-F9A4-182E-3E77-874DE35AC2E9}" dt="2023-06-01T00:28:05.401" v="32"/>
          <ac:spMkLst>
            <pc:docMk/>
            <pc:sldMk cId="621207958" sldId="256"/>
            <ac:spMk id="12" creationId="{2A39B854-4B6C-4F7F-A602-6F97770CED70}"/>
          </ac:spMkLst>
        </pc:spChg>
        <pc:picChg chg="add del mod">
          <ac:chgData name="Hetthur Chandrashekar, Sanjana Gowda" userId="S::shetthur@depaul.edu::cc88bb7f-db43-4eb5-8167-add1126c9386" providerId="AD" clId="Web-{3C9BC2C9-F9A4-182E-3E77-874DE35AC2E9}" dt="2023-06-01T00:17:53.604" v="1"/>
          <ac:picMkLst>
            <pc:docMk/>
            <pc:sldMk cId="621207958" sldId="256"/>
            <ac:picMk id="4" creationId="{05240C60-B803-0CF3-FBAB-2D9FB4705CE6}"/>
          </ac:picMkLst>
        </pc:picChg>
        <pc:picChg chg="add del mod">
          <ac:chgData name="Hetthur Chandrashekar, Sanjana Gowda" userId="S::shetthur@depaul.edu::cc88bb7f-db43-4eb5-8167-add1126c9386" providerId="AD" clId="Web-{3C9BC2C9-F9A4-182E-3E77-874DE35AC2E9}" dt="2023-06-01T00:18:07.698" v="3"/>
          <ac:picMkLst>
            <pc:docMk/>
            <pc:sldMk cId="621207958" sldId="256"/>
            <ac:picMk id="5" creationId="{70652BAB-692D-5095-92DA-B4E51711648E}"/>
          </ac:picMkLst>
        </pc:picChg>
      </pc:sldChg>
      <pc:sldChg chg="del">
        <pc:chgData name="Hetthur Chandrashekar, Sanjana Gowda" userId="S::shetthur@depaul.edu::cc88bb7f-db43-4eb5-8167-add1126c9386" providerId="AD" clId="Web-{3C9BC2C9-F9A4-182E-3E77-874DE35AC2E9}" dt="2023-06-01T00:18:50.277" v="5"/>
        <pc:sldMkLst>
          <pc:docMk/>
          <pc:sldMk cId="951536489" sldId="258"/>
        </pc:sldMkLst>
      </pc:sldChg>
      <pc:sldChg chg="addSp delSp modSp mod setBg">
        <pc:chgData name="Hetthur Chandrashekar, Sanjana Gowda" userId="S::shetthur@depaul.edu::cc88bb7f-db43-4eb5-8167-add1126c9386" providerId="AD" clId="Web-{3C9BC2C9-F9A4-182E-3E77-874DE35AC2E9}" dt="2023-06-01T00:29:43.309" v="75"/>
        <pc:sldMkLst>
          <pc:docMk/>
          <pc:sldMk cId="2206142219" sldId="259"/>
        </pc:sldMkLst>
        <pc:spChg chg="mod">
          <ac:chgData name="Hetthur Chandrashekar, Sanjana Gowda" userId="S::shetthur@depaul.edu::cc88bb7f-db43-4eb5-8167-add1126c9386" providerId="AD" clId="Web-{3C9BC2C9-F9A4-182E-3E77-874DE35AC2E9}" dt="2023-06-01T00:29:40.403" v="74"/>
          <ac:spMkLst>
            <pc:docMk/>
            <pc:sldMk cId="2206142219" sldId="259"/>
            <ac:spMk id="2" creationId="{C6A4ADAF-DBA7-14FD-B91E-73D4C4593FD0}"/>
          </ac:spMkLst>
        </pc:spChg>
        <pc:spChg chg="mod">
          <ac:chgData name="Hetthur Chandrashekar, Sanjana Gowda" userId="S::shetthur@depaul.edu::cc88bb7f-db43-4eb5-8167-add1126c9386" providerId="AD" clId="Web-{3C9BC2C9-F9A4-182E-3E77-874DE35AC2E9}" dt="2023-06-01T00:29:40.403" v="74"/>
          <ac:spMkLst>
            <pc:docMk/>
            <pc:sldMk cId="2206142219" sldId="259"/>
            <ac:spMk id="3" creationId="{875B7197-ADC6-F52D-465A-1D9646A89736}"/>
          </ac:spMkLst>
        </pc:spChg>
        <pc:spChg chg="add">
          <ac:chgData name="Hetthur Chandrashekar, Sanjana Gowda" userId="S::shetthur@depaul.edu::cc88bb7f-db43-4eb5-8167-add1126c9386" providerId="AD" clId="Web-{3C9BC2C9-F9A4-182E-3E77-874DE35AC2E9}" dt="2023-06-01T00:29:40.403" v="74"/>
          <ac:spMkLst>
            <pc:docMk/>
            <pc:sldMk cId="2206142219" sldId="259"/>
            <ac:spMk id="9" creationId="{F13C74B1-5B17-4795-BED0-7140497B445A}"/>
          </ac:spMkLst>
        </pc:spChg>
        <pc:spChg chg="add">
          <ac:chgData name="Hetthur Chandrashekar, Sanjana Gowda" userId="S::shetthur@depaul.edu::cc88bb7f-db43-4eb5-8167-add1126c9386" providerId="AD" clId="Web-{3C9BC2C9-F9A4-182E-3E77-874DE35AC2E9}" dt="2023-06-01T00:29:40.403" v="74"/>
          <ac:spMkLst>
            <pc:docMk/>
            <pc:sldMk cId="2206142219" sldId="259"/>
            <ac:spMk id="11" creationId="{D4974D33-8DC5-464E-8C6D-BE58F0669C17}"/>
          </ac:spMkLst>
        </pc:spChg>
        <pc:picChg chg="add del">
          <ac:chgData name="Hetthur Chandrashekar, Sanjana Gowda" userId="S::shetthur@depaul.edu::cc88bb7f-db43-4eb5-8167-add1126c9386" providerId="AD" clId="Web-{3C9BC2C9-F9A4-182E-3E77-874DE35AC2E9}" dt="2023-06-01T00:29:43.309" v="75"/>
          <ac:picMkLst>
            <pc:docMk/>
            <pc:sldMk cId="2206142219" sldId="259"/>
            <ac:picMk id="5" creationId="{337DE9A6-EAAE-4F71-74CE-F4A7549DD949}"/>
          </ac:picMkLst>
        </pc:picChg>
      </pc:sldChg>
      <pc:sldChg chg="addSp delSp modSp mod setBg">
        <pc:chgData name="Hetthur Chandrashekar, Sanjana Gowda" userId="S::shetthur@depaul.edu::cc88bb7f-db43-4eb5-8167-add1126c9386" providerId="AD" clId="Web-{3C9BC2C9-F9A4-182E-3E77-874DE35AC2E9}" dt="2023-06-01T00:29:53.841" v="77"/>
        <pc:sldMkLst>
          <pc:docMk/>
          <pc:sldMk cId="1063135546" sldId="260"/>
        </pc:sldMkLst>
        <pc:spChg chg="mod">
          <ac:chgData name="Hetthur Chandrashekar, Sanjana Gowda" userId="S::shetthur@depaul.edu::cc88bb7f-db43-4eb5-8167-add1126c9386" providerId="AD" clId="Web-{3C9BC2C9-F9A4-182E-3E77-874DE35AC2E9}" dt="2023-06-01T00:29:51.528" v="76"/>
          <ac:spMkLst>
            <pc:docMk/>
            <pc:sldMk cId="1063135546" sldId="260"/>
            <ac:spMk id="4" creationId="{FCE3E4E5-66E6-9022-79FA-60E644275FF0}"/>
          </ac:spMkLst>
        </pc:spChg>
        <pc:spChg chg="del mod">
          <ac:chgData name="Hetthur Chandrashekar, Sanjana Gowda" userId="S::shetthur@depaul.edu::cc88bb7f-db43-4eb5-8167-add1126c9386" providerId="AD" clId="Web-{3C9BC2C9-F9A4-182E-3E77-874DE35AC2E9}" dt="2023-06-01T00:29:53.841" v="77"/>
          <ac:spMkLst>
            <pc:docMk/>
            <pc:sldMk cId="1063135546" sldId="260"/>
            <ac:spMk id="5" creationId="{A28F1BEA-DCB5-AC81-A63D-0ABCB82ED1E2}"/>
          </ac:spMkLst>
        </pc:spChg>
        <pc:spChg chg="add">
          <ac:chgData name="Hetthur Chandrashekar, Sanjana Gowda" userId="S::shetthur@depaul.edu::cc88bb7f-db43-4eb5-8167-add1126c9386" providerId="AD" clId="Web-{3C9BC2C9-F9A4-182E-3E77-874DE35AC2E9}" dt="2023-06-01T00:29:51.528" v="76"/>
          <ac:spMkLst>
            <pc:docMk/>
            <pc:sldMk cId="1063135546" sldId="260"/>
            <ac:spMk id="10" creationId="{32D45EE4-C4F0-4F72-B1C6-39F596D138A9}"/>
          </ac:spMkLst>
        </pc:spChg>
        <pc:spChg chg="add">
          <ac:chgData name="Hetthur Chandrashekar, Sanjana Gowda" userId="S::shetthur@depaul.edu::cc88bb7f-db43-4eb5-8167-add1126c9386" providerId="AD" clId="Web-{3C9BC2C9-F9A4-182E-3E77-874DE35AC2E9}" dt="2023-06-01T00:29:51.528" v="76"/>
          <ac:spMkLst>
            <pc:docMk/>
            <pc:sldMk cId="1063135546" sldId="260"/>
            <ac:spMk id="12" creationId="{8C459BAD-4279-4A9D-B0C5-662C5F5ED21F}"/>
          </ac:spMkLst>
        </pc:spChg>
        <pc:spChg chg="add">
          <ac:chgData name="Hetthur Chandrashekar, Sanjana Gowda" userId="S::shetthur@depaul.edu::cc88bb7f-db43-4eb5-8167-add1126c9386" providerId="AD" clId="Web-{3C9BC2C9-F9A4-182E-3E77-874DE35AC2E9}" dt="2023-06-01T00:29:51.528" v="76"/>
          <ac:spMkLst>
            <pc:docMk/>
            <pc:sldMk cId="1063135546" sldId="260"/>
            <ac:spMk id="14" creationId="{0953BC39-9D68-40BE-BF3C-5C4EB782AF94}"/>
          </ac:spMkLst>
        </pc:spChg>
        <pc:picChg chg="add del mod">
          <ac:chgData name="Hetthur Chandrashekar, Sanjana Gowda" userId="S::shetthur@depaul.edu::cc88bb7f-db43-4eb5-8167-add1126c9386" providerId="AD" clId="Web-{3C9BC2C9-F9A4-182E-3E77-874DE35AC2E9}" dt="2023-06-01T00:20:27.795" v="7"/>
          <ac:picMkLst>
            <pc:docMk/>
            <pc:sldMk cId="1063135546" sldId="260"/>
            <ac:picMk id="2" creationId="{952DAC5C-9320-F5F8-35F0-0A250ABF4F38}"/>
          </ac:picMkLst>
        </pc:picChg>
      </pc:sldChg>
      <pc:sldChg chg="del">
        <pc:chgData name="Hetthur Chandrashekar, Sanjana Gowda" userId="S::shetthur@depaul.edu::cc88bb7f-db43-4eb5-8167-add1126c9386" providerId="AD" clId="Web-{3C9BC2C9-F9A4-182E-3E77-874DE35AC2E9}" dt="2023-06-01T00:31:07.077" v="81"/>
        <pc:sldMkLst>
          <pc:docMk/>
          <pc:sldMk cId="4189690065" sldId="262"/>
        </pc:sldMkLst>
      </pc:sldChg>
      <pc:sldChg chg="addSp delSp modSp del mod setBg">
        <pc:chgData name="Hetthur Chandrashekar, Sanjana Gowda" userId="S::shetthur@depaul.edu::cc88bb7f-db43-4eb5-8167-add1126c9386" providerId="AD" clId="Web-{3C9BC2C9-F9A4-182E-3E77-874DE35AC2E9}" dt="2023-06-01T00:31:22.968" v="83"/>
        <pc:sldMkLst>
          <pc:docMk/>
          <pc:sldMk cId="2805846780" sldId="263"/>
        </pc:sldMkLst>
        <pc:spChg chg="mod">
          <ac:chgData name="Hetthur Chandrashekar, Sanjana Gowda" userId="S::shetthur@depaul.edu::cc88bb7f-db43-4eb5-8167-add1126c9386" providerId="AD" clId="Web-{3C9BC2C9-F9A4-182E-3E77-874DE35AC2E9}" dt="2023-06-01T00:30:15.044" v="78"/>
          <ac:spMkLst>
            <pc:docMk/>
            <pc:sldMk cId="2805846780" sldId="263"/>
            <ac:spMk id="2" creationId="{4EDE2E42-801F-B2A0-4238-59AF736842EB}"/>
          </ac:spMkLst>
        </pc:spChg>
        <pc:spChg chg="mod">
          <ac:chgData name="Hetthur Chandrashekar, Sanjana Gowda" userId="S::shetthur@depaul.edu::cc88bb7f-db43-4eb5-8167-add1126c9386" providerId="AD" clId="Web-{3C9BC2C9-F9A4-182E-3E77-874DE35AC2E9}" dt="2023-06-01T00:30:15.044" v="78"/>
          <ac:spMkLst>
            <pc:docMk/>
            <pc:sldMk cId="2805846780" sldId="263"/>
            <ac:spMk id="3" creationId="{79C147AF-9CFC-BE7C-FFFB-245980EF6184}"/>
          </ac:spMkLst>
        </pc:spChg>
        <pc:spChg chg="add">
          <ac:chgData name="Hetthur Chandrashekar, Sanjana Gowda" userId="S::shetthur@depaul.edu::cc88bb7f-db43-4eb5-8167-add1126c9386" providerId="AD" clId="Web-{3C9BC2C9-F9A4-182E-3E77-874DE35AC2E9}" dt="2023-06-01T00:30:15.044" v="78"/>
          <ac:spMkLst>
            <pc:docMk/>
            <pc:sldMk cId="2805846780" sldId="263"/>
            <ac:spMk id="9" creationId="{F13C74B1-5B17-4795-BED0-7140497B445A}"/>
          </ac:spMkLst>
        </pc:spChg>
        <pc:spChg chg="add">
          <ac:chgData name="Hetthur Chandrashekar, Sanjana Gowda" userId="S::shetthur@depaul.edu::cc88bb7f-db43-4eb5-8167-add1126c9386" providerId="AD" clId="Web-{3C9BC2C9-F9A4-182E-3E77-874DE35AC2E9}" dt="2023-06-01T00:30:15.044" v="78"/>
          <ac:spMkLst>
            <pc:docMk/>
            <pc:sldMk cId="2805846780" sldId="263"/>
            <ac:spMk id="11" creationId="{D4974D33-8DC5-464E-8C6D-BE58F0669C17}"/>
          </ac:spMkLst>
        </pc:spChg>
        <pc:picChg chg="add del">
          <ac:chgData name="Hetthur Chandrashekar, Sanjana Gowda" userId="S::shetthur@depaul.edu::cc88bb7f-db43-4eb5-8167-add1126c9386" providerId="AD" clId="Web-{3C9BC2C9-F9A4-182E-3E77-874DE35AC2E9}" dt="2023-06-01T00:30:18.185" v="79"/>
          <ac:picMkLst>
            <pc:docMk/>
            <pc:sldMk cId="2805846780" sldId="263"/>
            <ac:picMk id="5" creationId="{3B002E94-F01D-A656-3810-212E69648981}"/>
          </ac:picMkLst>
        </pc:picChg>
      </pc:sldChg>
      <pc:sldChg chg="mod setBg">
        <pc:chgData name="Hetthur Chandrashekar, Sanjana Gowda" userId="S::shetthur@depaul.edu::cc88bb7f-db43-4eb5-8167-add1126c9386" providerId="AD" clId="Web-{3C9BC2C9-F9A4-182E-3E77-874DE35AC2E9}" dt="2023-06-01T00:24:26.645" v="9"/>
        <pc:sldMkLst>
          <pc:docMk/>
          <pc:sldMk cId="3977285027" sldId="268"/>
        </pc:sldMkLst>
      </pc:sldChg>
      <pc:sldChg chg="addSp delSp modSp add">
        <pc:chgData name="Hetthur Chandrashekar, Sanjana Gowda" userId="S::shetthur@depaul.edu::cc88bb7f-db43-4eb5-8167-add1126c9386" providerId="AD" clId="Web-{3C9BC2C9-F9A4-182E-3E77-874DE35AC2E9}" dt="2023-06-01T00:26:50.508" v="31" actId="1076"/>
        <pc:sldMkLst>
          <pc:docMk/>
          <pc:sldMk cId="1033785168" sldId="271"/>
        </pc:sldMkLst>
        <pc:spChg chg="mod">
          <ac:chgData name="Hetthur Chandrashekar, Sanjana Gowda" userId="S::shetthur@depaul.edu::cc88bb7f-db43-4eb5-8167-add1126c9386" providerId="AD" clId="Web-{3C9BC2C9-F9A4-182E-3E77-874DE35AC2E9}" dt="2023-06-01T00:25:47.397" v="18"/>
          <ac:spMkLst>
            <pc:docMk/>
            <pc:sldMk cId="1033785168" sldId="271"/>
            <ac:spMk id="9" creationId="{8119BD12-288F-4FBB-F961-CDBFF94C306A}"/>
          </ac:spMkLst>
        </pc:spChg>
        <pc:spChg chg="mod">
          <ac:chgData name="Hetthur Chandrashekar, Sanjana Gowda" userId="S::shetthur@depaul.edu::cc88bb7f-db43-4eb5-8167-add1126c9386" providerId="AD" clId="Web-{3C9BC2C9-F9A4-182E-3E77-874DE35AC2E9}" dt="2023-06-01T00:25:47.397" v="17"/>
          <ac:spMkLst>
            <pc:docMk/>
            <pc:sldMk cId="1033785168" sldId="271"/>
            <ac:spMk id="10" creationId="{5C4463FE-80A6-5C48-9486-9F8FECFC0443}"/>
          </ac:spMkLst>
        </pc:spChg>
        <pc:spChg chg="del">
          <ac:chgData name="Hetthur Chandrashekar, Sanjana Gowda" userId="S::shetthur@depaul.edu::cc88bb7f-db43-4eb5-8167-add1126c9386" providerId="AD" clId="Web-{3C9BC2C9-F9A4-182E-3E77-874DE35AC2E9}" dt="2023-06-01T00:24:47.630" v="10"/>
          <ac:spMkLst>
            <pc:docMk/>
            <pc:sldMk cId="1033785168" sldId="271"/>
            <ac:spMk id="19" creationId="{2C46C4D6-C474-4E92-B52E-944C1118F7B6}"/>
          </ac:spMkLst>
        </pc:spChg>
        <pc:spChg chg="del">
          <ac:chgData name="Hetthur Chandrashekar, Sanjana Gowda" userId="S::shetthur@depaul.edu::cc88bb7f-db43-4eb5-8167-add1126c9386" providerId="AD" clId="Web-{3C9BC2C9-F9A4-182E-3E77-874DE35AC2E9}" dt="2023-06-01T00:24:47.630" v="10"/>
          <ac:spMkLst>
            <pc:docMk/>
            <pc:sldMk cId="1033785168" sldId="271"/>
            <ac:spMk id="20" creationId="{0E3596DD-156A-473E-9BB3-C6A29F7574E9}"/>
          </ac:spMkLst>
        </pc:spChg>
        <pc:spChg chg="add del">
          <ac:chgData name="Hetthur Chandrashekar, Sanjana Gowda" userId="S::shetthur@depaul.edu::cc88bb7f-db43-4eb5-8167-add1126c9386" providerId="AD" clId="Web-{3C9BC2C9-F9A4-182E-3E77-874DE35AC2E9}" dt="2023-06-01T00:25:08.552" v="14"/>
          <ac:spMkLst>
            <pc:docMk/>
            <pc:sldMk cId="1033785168" sldId="271"/>
            <ac:spMk id="25" creationId="{2B97F24A-32CE-4C1C-A50D-3016B394DCFB}"/>
          </ac:spMkLst>
        </pc:spChg>
        <pc:spChg chg="add del">
          <ac:chgData name="Hetthur Chandrashekar, Sanjana Gowda" userId="S::shetthur@depaul.edu::cc88bb7f-db43-4eb5-8167-add1126c9386" providerId="AD" clId="Web-{3C9BC2C9-F9A4-182E-3E77-874DE35AC2E9}" dt="2023-06-01T00:25:08.552" v="14"/>
          <ac:spMkLst>
            <pc:docMk/>
            <pc:sldMk cId="1033785168" sldId="271"/>
            <ac:spMk id="27" creationId="{CD8B4F24-440B-49E9-B85D-733523DC064B}"/>
          </ac:spMkLst>
        </pc:spChg>
        <pc:spChg chg="add del">
          <ac:chgData name="Hetthur Chandrashekar, Sanjana Gowda" userId="S::shetthur@depaul.edu::cc88bb7f-db43-4eb5-8167-add1126c9386" providerId="AD" clId="Web-{3C9BC2C9-F9A4-182E-3E77-874DE35AC2E9}" dt="2023-06-01T00:25:47.397" v="18"/>
          <ac:spMkLst>
            <pc:docMk/>
            <pc:sldMk cId="1033785168" sldId="271"/>
            <ac:spMk id="32" creationId="{F13C74B1-5B17-4795-BED0-7140497B445A}"/>
          </ac:spMkLst>
        </pc:spChg>
        <pc:spChg chg="add del">
          <ac:chgData name="Hetthur Chandrashekar, Sanjana Gowda" userId="S::shetthur@depaul.edu::cc88bb7f-db43-4eb5-8167-add1126c9386" providerId="AD" clId="Web-{3C9BC2C9-F9A4-182E-3E77-874DE35AC2E9}" dt="2023-06-01T00:25:47.397" v="18"/>
          <ac:spMkLst>
            <pc:docMk/>
            <pc:sldMk cId="1033785168" sldId="271"/>
            <ac:spMk id="34" creationId="{D4974D33-8DC5-464E-8C6D-BE58F0669C17}"/>
          </ac:spMkLst>
        </pc:spChg>
        <pc:spChg chg="add del">
          <ac:chgData name="Hetthur Chandrashekar, Sanjana Gowda" userId="S::shetthur@depaul.edu::cc88bb7f-db43-4eb5-8167-add1126c9386" providerId="AD" clId="Web-{3C9BC2C9-F9A4-182E-3E77-874DE35AC2E9}" dt="2023-06-01T00:25:47.397" v="17"/>
          <ac:spMkLst>
            <pc:docMk/>
            <pc:sldMk cId="1033785168" sldId="271"/>
            <ac:spMk id="39" creationId="{201CC55D-ED54-4C5C-95E6-10947BD1103B}"/>
          </ac:spMkLst>
        </pc:spChg>
        <pc:spChg chg="add del">
          <ac:chgData name="Hetthur Chandrashekar, Sanjana Gowda" userId="S::shetthur@depaul.edu::cc88bb7f-db43-4eb5-8167-add1126c9386" providerId="AD" clId="Web-{3C9BC2C9-F9A4-182E-3E77-874DE35AC2E9}" dt="2023-06-01T00:25:47.397" v="17"/>
          <ac:spMkLst>
            <pc:docMk/>
            <pc:sldMk cId="1033785168" sldId="271"/>
            <ac:spMk id="45" creationId="{3873B707-463F-40B0-8227-E8CC6C67EB25}"/>
          </ac:spMkLst>
        </pc:spChg>
        <pc:spChg chg="add del">
          <ac:chgData name="Hetthur Chandrashekar, Sanjana Gowda" userId="S::shetthur@depaul.edu::cc88bb7f-db43-4eb5-8167-add1126c9386" providerId="AD" clId="Web-{3C9BC2C9-F9A4-182E-3E77-874DE35AC2E9}" dt="2023-06-01T00:25:47.397" v="17"/>
          <ac:spMkLst>
            <pc:docMk/>
            <pc:sldMk cId="1033785168" sldId="271"/>
            <ac:spMk id="47" creationId="{C13237C8-E62C-4F0D-A318-BD6FB6C2D138}"/>
          </ac:spMkLst>
        </pc:spChg>
        <pc:spChg chg="add del">
          <ac:chgData name="Hetthur Chandrashekar, Sanjana Gowda" userId="S::shetthur@depaul.edu::cc88bb7f-db43-4eb5-8167-add1126c9386" providerId="AD" clId="Web-{3C9BC2C9-F9A4-182E-3E77-874DE35AC2E9}" dt="2023-06-01T00:25:47.397" v="17"/>
          <ac:spMkLst>
            <pc:docMk/>
            <pc:sldMk cId="1033785168" sldId="271"/>
            <ac:spMk id="49" creationId="{19C9EAEA-39D0-4B0E-A0EB-51E7B26740B1}"/>
          </ac:spMkLst>
        </pc:spChg>
        <pc:spChg chg="add">
          <ac:chgData name="Hetthur Chandrashekar, Sanjana Gowda" userId="S::shetthur@depaul.edu::cc88bb7f-db43-4eb5-8167-add1126c9386" providerId="AD" clId="Web-{3C9BC2C9-F9A4-182E-3E77-874DE35AC2E9}" dt="2023-06-01T00:25:47.397" v="18"/>
          <ac:spMkLst>
            <pc:docMk/>
            <pc:sldMk cId="1033785168" sldId="271"/>
            <ac:spMk id="51" creationId="{F13C74B1-5B17-4795-BED0-7140497B445A}"/>
          </ac:spMkLst>
        </pc:spChg>
        <pc:spChg chg="add">
          <ac:chgData name="Hetthur Chandrashekar, Sanjana Gowda" userId="S::shetthur@depaul.edu::cc88bb7f-db43-4eb5-8167-add1126c9386" providerId="AD" clId="Web-{3C9BC2C9-F9A4-182E-3E77-874DE35AC2E9}" dt="2023-06-01T00:25:47.397" v="18"/>
          <ac:spMkLst>
            <pc:docMk/>
            <pc:sldMk cId="1033785168" sldId="271"/>
            <ac:spMk id="52" creationId="{D4974D33-8DC5-464E-8C6D-BE58F0669C17}"/>
          </ac:spMkLst>
        </pc:spChg>
        <pc:grpChg chg="add del">
          <ac:chgData name="Hetthur Chandrashekar, Sanjana Gowda" userId="S::shetthur@depaul.edu::cc88bb7f-db43-4eb5-8167-add1126c9386" providerId="AD" clId="Web-{3C9BC2C9-F9A4-182E-3E77-874DE35AC2E9}" dt="2023-06-01T00:25:47.397" v="17"/>
          <ac:grpSpMkLst>
            <pc:docMk/>
            <pc:sldMk cId="1033785168" sldId="271"/>
            <ac:grpSpMk id="41" creationId="{1DE889C7-FAD6-4397-98E2-05D503484459}"/>
          </ac:grpSpMkLst>
        </pc:grpChg>
        <pc:picChg chg="add mod">
          <ac:chgData name="Hetthur Chandrashekar, Sanjana Gowda" userId="S::shetthur@depaul.edu::cc88bb7f-db43-4eb5-8167-add1126c9386" providerId="AD" clId="Web-{3C9BC2C9-F9A4-182E-3E77-874DE35AC2E9}" dt="2023-06-01T00:26:50.508" v="31" actId="1076"/>
          <ac:picMkLst>
            <pc:docMk/>
            <pc:sldMk cId="1033785168" sldId="271"/>
            <ac:picMk id="2" creationId="{B54FB00F-DE0C-9E27-90BE-125B8C62B961}"/>
          </ac:picMkLst>
        </pc:picChg>
        <pc:picChg chg="del mod">
          <ac:chgData name="Hetthur Chandrashekar, Sanjana Gowda" userId="S::shetthur@depaul.edu::cc88bb7f-db43-4eb5-8167-add1126c9386" providerId="AD" clId="Web-{3C9BC2C9-F9A4-182E-3E77-874DE35AC2E9}" dt="2023-06-01T00:26:01.382" v="21"/>
          <ac:picMkLst>
            <pc:docMk/>
            <pc:sldMk cId="1033785168" sldId="271"/>
            <ac:picMk id="12" creationId="{3AEBCDA9-04B0-2099-59FE-74D6BD728040}"/>
          </ac:picMkLst>
        </pc:picChg>
      </pc:sldChg>
      <pc:sldChg chg="addSp delSp modSp add mod setBg">
        <pc:chgData name="Hetthur Chandrashekar, Sanjana Gowda" userId="S::shetthur@depaul.edu::cc88bb7f-db43-4eb5-8167-add1126c9386" providerId="AD" clId="Web-{3C9BC2C9-F9A4-182E-3E77-874DE35AC2E9}" dt="2023-06-01T00:39:20.886" v="118" actId="1076"/>
        <pc:sldMkLst>
          <pc:docMk/>
          <pc:sldMk cId="3428763596" sldId="272"/>
        </pc:sldMkLst>
        <pc:spChg chg="add del mod">
          <ac:chgData name="Hetthur Chandrashekar, Sanjana Gowda" userId="S::shetthur@depaul.edu::cc88bb7f-db43-4eb5-8167-add1126c9386" providerId="AD" clId="Web-{3C9BC2C9-F9A4-182E-3E77-874DE35AC2E9}" dt="2023-06-01T00:34:55.833" v="101"/>
          <ac:spMkLst>
            <pc:docMk/>
            <pc:sldMk cId="3428763596" sldId="272"/>
            <ac:spMk id="3" creationId="{DDBD59E5-309B-79BF-BAC2-997786B98C71}"/>
          </ac:spMkLst>
        </pc:spChg>
        <pc:spChg chg="mod ord">
          <ac:chgData name="Hetthur Chandrashekar, Sanjana Gowda" userId="S::shetthur@depaul.edu::cc88bb7f-db43-4eb5-8167-add1126c9386" providerId="AD" clId="Web-{3C9BC2C9-F9A4-182E-3E77-874DE35AC2E9}" dt="2023-06-01T00:36:12.100" v="113" actId="1076"/>
          <ac:spMkLst>
            <pc:docMk/>
            <pc:sldMk cId="3428763596" sldId="272"/>
            <ac:spMk id="6" creationId="{B7C98387-E167-4420-0147-FEF60CBC7119}"/>
          </ac:spMkLst>
        </pc:spChg>
        <pc:spChg chg="add del mod">
          <ac:chgData name="Hetthur Chandrashekar, Sanjana Gowda" userId="S::shetthur@depaul.edu::cc88bb7f-db43-4eb5-8167-add1126c9386" providerId="AD" clId="Web-{3C9BC2C9-F9A4-182E-3E77-874DE35AC2E9}" dt="2023-06-01T00:39:14.683" v="117"/>
          <ac:spMkLst>
            <pc:docMk/>
            <pc:sldMk cId="3428763596" sldId="272"/>
            <ac:spMk id="7" creationId="{58305EC5-75CB-B570-418D-E3D270812263}"/>
          </ac:spMkLst>
        </pc:spChg>
        <pc:spChg chg="add del">
          <ac:chgData name="Hetthur Chandrashekar, Sanjana Gowda" userId="S::shetthur@depaul.edu::cc88bb7f-db43-4eb5-8167-add1126c9386" providerId="AD" clId="Web-{3C9BC2C9-F9A4-182E-3E77-874DE35AC2E9}" dt="2023-06-01T00:32:33.001" v="94"/>
          <ac:spMkLst>
            <pc:docMk/>
            <pc:sldMk cId="3428763596" sldId="272"/>
            <ac:spMk id="13" creationId="{7B831B6F-405A-4B47-B9BB-5CA88F285844}"/>
          </ac:spMkLst>
        </pc:spChg>
        <pc:spChg chg="add del">
          <ac:chgData name="Hetthur Chandrashekar, Sanjana Gowda" userId="S::shetthur@depaul.edu::cc88bb7f-db43-4eb5-8167-add1126c9386" providerId="AD" clId="Web-{3C9BC2C9-F9A4-182E-3E77-874DE35AC2E9}" dt="2023-06-01T00:32:33.001" v="94"/>
          <ac:spMkLst>
            <pc:docMk/>
            <pc:sldMk cId="3428763596" sldId="272"/>
            <ac:spMk id="15" creationId="{15109354-9C5D-4F8C-B0E6-D1043C7BF20A}"/>
          </ac:spMkLst>
        </pc:spChg>
        <pc:spChg chg="add del">
          <ac:chgData name="Hetthur Chandrashekar, Sanjana Gowda" userId="S::shetthur@depaul.edu::cc88bb7f-db43-4eb5-8167-add1126c9386" providerId="AD" clId="Web-{3C9BC2C9-F9A4-182E-3E77-874DE35AC2E9}" dt="2023-06-01T00:32:33.001" v="94"/>
          <ac:spMkLst>
            <pc:docMk/>
            <pc:sldMk cId="3428763596" sldId="272"/>
            <ac:spMk id="17" creationId="{49B530FE-A87D-41A0-A920-ADC6539EAA44}"/>
          </ac:spMkLst>
        </pc:spChg>
        <pc:spChg chg="add del">
          <ac:chgData name="Hetthur Chandrashekar, Sanjana Gowda" userId="S::shetthur@depaul.edu::cc88bb7f-db43-4eb5-8167-add1126c9386" providerId="AD" clId="Web-{3C9BC2C9-F9A4-182E-3E77-874DE35AC2E9}" dt="2023-06-01T00:32:37.876" v="96"/>
          <ac:spMkLst>
            <pc:docMk/>
            <pc:sldMk cId="3428763596" sldId="272"/>
            <ac:spMk id="19" creationId="{743AA782-23D1-4521-8CAD-47662984AA08}"/>
          </ac:spMkLst>
        </pc:spChg>
        <pc:spChg chg="add del">
          <ac:chgData name="Hetthur Chandrashekar, Sanjana Gowda" userId="S::shetthur@depaul.edu::cc88bb7f-db43-4eb5-8167-add1126c9386" providerId="AD" clId="Web-{3C9BC2C9-F9A4-182E-3E77-874DE35AC2E9}" dt="2023-06-01T00:32:37.876" v="96"/>
          <ac:spMkLst>
            <pc:docMk/>
            <pc:sldMk cId="3428763596" sldId="272"/>
            <ac:spMk id="20" creationId="{650D18FE-0824-4A46-B22C-A86B52E5780A}"/>
          </ac:spMkLst>
        </pc:spChg>
        <pc:spChg chg="add del">
          <ac:chgData name="Hetthur Chandrashekar, Sanjana Gowda" userId="S::shetthur@depaul.edu::cc88bb7f-db43-4eb5-8167-add1126c9386" providerId="AD" clId="Web-{3C9BC2C9-F9A4-182E-3E77-874DE35AC2E9}" dt="2023-06-01T00:32:47.408" v="98"/>
          <ac:spMkLst>
            <pc:docMk/>
            <pc:sldMk cId="3428763596" sldId="272"/>
            <ac:spMk id="22" creationId="{F13C74B1-5B17-4795-BED0-7140497B445A}"/>
          </ac:spMkLst>
        </pc:spChg>
        <pc:spChg chg="add del">
          <ac:chgData name="Hetthur Chandrashekar, Sanjana Gowda" userId="S::shetthur@depaul.edu::cc88bb7f-db43-4eb5-8167-add1126c9386" providerId="AD" clId="Web-{3C9BC2C9-F9A4-182E-3E77-874DE35AC2E9}" dt="2023-06-01T00:32:47.408" v="98"/>
          <ac:spMkLst>
            <pc:docMk/>
            <pc:sldMk cId="3428763596" sldId="272"/>
            <ac:spMk id="23" creationId="{D4974D33-8DC5-464E-8C6D-BE58F0669C17}"/>
          </ac:spMkLst>
        </pc:spChg>
        <pc:spChg chg="add del">
          <ac:chgData name="Hetthur Chandrashekar, Sanjana Gowda" userId="S::shetthur@depaul.edu::cc88bb7f-db43-4eb5-8167-add1126c9386" providerId="AD" clId="Web-{3C9BC2C9-F9A4-182E-3E77-874DE35AC2E9}" dt="2023-06-01T00:35:17.536" v="105"/>
          <ac:spMkLst>
            <pc:docMk/>
            <pc:sldMk cId="3428763596" sldId="272"/>
            <ac:spMk id="25" creationId="{9427AF5F-9A0E-42B7-A252-FD64C9885F9C}"/>
          </ac:spMkLst>
        </pc:spChg>
        <pc:spChg chg="add del">
          <ac:chgData name="Hetthur Chandrashekar, Sanjana Gowda" userId="S::shetthur@depaul.edu::cc88bb7f-db43-4eb5-8167-add1126c9386" providerId="AD" clId="Web-{3C9BC2C9-F9A4-182E-3E77-874DE35AC2E9}" dt="2023-06-01T00:35:17.536" v="104"/>
          <ac:spMkLst>
            <pc:docMk/>
            <pc:sldMk cId="3428763596" sldId="272"/>
            <ac:spMk id="30" creationId="{92468898-5A6E-4D55-85EC-308E785EE06C}"/>
          </ac:spMkLst>
        </pc:spChg>
        <pc:spChg chg="add del">
          <ac:chgData name="Hetthur Chandrashekar, Sanjana Gowda" userId="S::shetthur@depaul.edu::cc88bb7f-db43-4eb5-8167-add1126c9386" providerId="AD" clId="Web-{3C9BC2C9-F9A4-182E-3E77-874DE35AC2E9}" dt="2023-06-01T00:35:17.536" v="104"/>
          <ac:spMkLst>
            <pc:docMk/>
            <pc:sldMk cId="3428763596" sldId="272"/>
            <ac:spMk id="32" creationId="{3E23A947-2D45-4208-AE2B-64948C87A3EB}"/>
          </ac:spMkLst>
        </pc:spChg>
        <pc:spChg chg="add del">
          <ac:chgData name="Hetthur Chandrashekar, Sanjana Gowda" userId="S::shetthur@depaul.edu::cc88bb7f-db43-4eb5-8167-add1126c9386" providerId="AD" clId="Web-{3C9BC2C9-F9A4-182E-3E77-874DE35AC2E9}" dt="2023-06-01T00:35:17.536" v="104"/>
          <ac:spMkLst>
            <pc:docMk/>
            <pc:sldMk cId="3428763596" sldId="272"/>
            <ac:spMk id="34" creationId="{E5BBB0F9-6A59-4D02-A9C7-A2D6516684CE}"/>
          </ac:spMkLst>
        </pc:spChg>
        <pc:spChg chg="add">
          <ac:chgData name="Hetthur Chandrashekar, Sanjana Gowda" userId="S::shetthur@depaul.edu::cc88bb7f-db43-4eb5-8167-add1126c9386" providerId="AD" clId="Web-{3C9BC2C9-F9A4-182E-3E77-874DE35AC2E9}" dt="2023-06-01T00:35:17.536" v="105"/>
          <ac:spMkLst>
            <pc:docMk/>
            <pc:sldMk cId="3428763596" sldId="272"/>
            <ac:spMk id="36" creationId="{9427AF5F-9A0E-42B7-A252-FD64C9885F9C}"/>
          </ac:spMkLst>
        </pc:spChg>
        <pc:picChg chg="add del mod ord">
          <ac:chgData name="Hetthur Chandrashekar, Sanjana Gowda" userId="S::shetthur@depaul.edu::cc88bb7f-db43-4eb5-8167-add1126c9386" providerId="AD" clId="Web-{3C9BC2C9-F9A4-182E-3E77-874DE35AC2E9}" dt="2023-06-01T00:39:08.620" v="116"/>
          <ac:picMkLst>
            <pc:docMk/>
            <pc:sldMk cId="3428763596" sldId="272"/>
            <ac:picMk id="4" creationId="{1874C476-84D8-EA1C-CD20-DA8752B6294A}"/>
          </ac:picMkLst>
        </pc:picChg>
        <pc:picChg chg="del mod">
          <ac:chgData name="Hetthur Chandrashekar, Sanjana Gowda" userId="S::shetthur@depaul.edu::cc88bb7f-db43-4eb5-8167-add1126c9386" providerId="AD" clId="Web-{3C9BC2C9-F9A4-182E-3E77-874DE35AC2E9}" dt="2023-06-01T00:34:46.895" v="100"/>
          <ac:picMkLst>
            <pc:docMk/>
            <pc:sldMk cId="3428763596" sldId="272"/>
            <ac:picMk id="8" creationId="{EEA1F64C-1CF4-5C9D-D0B8-DB1C7A415B41}"/>
          </ac:picMkLst>
        </pc:picChg>
        <pc:picChg chg="add mod ord">
          <ac:chgData name="Hetthur Chandrashekar, Sanjana Gowda" userId="S::shetthur@depaul.edu::cc88bb7f-db43-4eb5-8167-add1126c9386" providerId="AD" clId="Web-{3C9BC2C9-F9A4-182E-3E77-874DE35AC2E9}" dt="2023-06-01T00:39:20.886" v="118" actId="1076"/>
          <ac:picMkLst>
            <pc:docMk/>
            <pc:sldMk cId="3428763596" sldId="272"/>
            <ac:picMk id="9" creationId="{C986D26F-41B7-9ECA-D7AF-334746F93433}"/>
          </ac:picMkLst>
        </pc:picChg>
      </pc:sldChg>
      <pc:sldChg chg="addSp delSp modSp add">
        <pc:chgData name="Hetthur Chandrashekar, Sanjana Gowda" userId="S::shetthur@depaul.edu::cc88bb7f-db43-4eb5-8167-add1126c9386" providerId="AD" clId="Web-{3C9BC2C9-F9A4-182E-3E77-874DE35AC2E9}" dt="2023-06-01T00:42:10.047" v="121" actId="1076"/>
        <pc:sldMkLst>
          <pc:docMk/>
          <pc:sldMk cId="4059097899" sldId="273"/>
        </pc:sldMkLst>
        <pc:spChg chg="add del mod">
          <ac:chgData name="Hetthur Chandrashekar, Sanjana Gowda" userId="S::shetthur@depaul.edu::cc88bb7f-db43-4eb5-8167-add1126c9386" providerId="AD" clId="Web-{3C9BC2C9-F9A4-182E-3E77-874DE35AC2E9}" dt="2023-06-01T00:35:26.880" v="107"/>
          <ac:spMkLst>
            <pc:docMk/>
            <pc:sldMk cId="4059097899" sldId="273"/>
            <ac:spMk id="3" creationId="{80A20412-B479-A9DC-85C0-A1DE82F01145}"/>
          </ac:spMkLst>
        </pc:spChg>
        <pc:spChg chg="mod">
          <ac:chgData name="Hetthur Chandrashekar, Sanjana Gowda" userId="S::shetthur@depaul.edu::cc88bb7f-db43-4eb5-8167-add1126c9386" providerId="AD" clId="Web-{3C9BC2C9-F9A4-182E-3E77-874DE35AC2E9}" dt="2023-06-01T00:36:30.460" v="115" actId="1076"/>
          <ac:spMkLst>
            <pc:docMk/>
            <pc:sldMk cId="4059097899" sldId="273"/>
            <ac:spMk id="6" creationId="{3BF6E64E-FB0D-FA6C-3A0F-265F78926C09}"/>
          </ac:spMkLst>
        </pc:spChg>
        <pc:spChg chg="add del mod">
          <ac:chgData name="Hetthur Chandrashekar, Sanjana Gowda" userId="S::shetthur@depaul.edu::cc88bb7f-db43-4eb5-8167-add1126c9386" providerId="AD" clId="Web-{3C9BC2C9-F9A4-182E-3E77-874DE35AC2E9}" dt="2023-06-01T00:42:05.094" v="120"/>
          <ac:spMkLst>
            <pc:docMk/>
            <pc:sldMk cId="4059097899" sldId="273"/>
            <ac:spMk id="7" creationId="{D272C98A-203C-4F74-70F0-7DD948729725}"/>
          </ac:spMkLst>
        </pc:spChg>
        <pc:picChg chg="add del mod ord">
          <ac:chgData name="Hetthur Chandrashekar, Sanjana Gowda" userId="S::shetthur@depaul.edu::cc88bb7f-db43-4eb5-8167-add1126c9386" providerId="AD" clId="Web-{3C9BC2C9-F9A4-182E-3E77-874DE35AC2E9}" dt="2023-06-01T00:41:59.890" v="119"/>
          <ac:picMkLst>
            <pc:docMk/>
            <pc:sldMk cId="4059097899" sldId="273"/>
            <ac:picMk id="4" creationId="{25B1A38C-CE61-FFB7-0CCC-EA6A84CFA4D2}"/>
          </ac:picMkLst>
        </pc:picChg>
        <pc:picChg chg="add mod ord">
          <ac:chgData name="Hetthur Chandrashekar, Sanjana Gowda" userId="S::shetthur@depaul.edu::cc88bb7f-db43-4eb5-8167-add1126c9386" providerId="AD" clId="Web-{3C9BC2C9-F9A4-182E-3E77-874DE35AC2E9}" dt="2023-06-01T00:42:10.047" v="121" actId="1076"/>
          <ac:picMkLst>
            <pc:docMk/>
            <pc:sldMk cId="4059097899" sldId="273"/>
            <ac:picMk id="8" creationId="{B9D420EE-77C8-8086-5B41-FCC090CDE490}"/>
          </ac:picMkLst>
        </pc:picChg>
        <pc:picChg chg="del mod">
          <ac:chgData name="Hetthur Chandrashekar, Sanjana Gowda" userId="S::shetthur@depaul.edu::cc88bb7f-db43-4eb5-8167-add1126c9386" providerId="AD" clId="Web-{3C9BC2C9-F9A4-182E-3E77-874DE35AC2E9}" dt="2023-06-01T00:35:21.037" v="106"/>
          <ac:picMkLst>
            <pc:docMk/>
            <pc:sldMk cId="4059097899" sldId="273"/>
            <ac:picMk id="12" creationId="{535E01B8-2158-E075-C0E1-5BF998A5B724}"/>
          </ac:picMkLst>
        </pc:picChg>
      </pc:sldChg>
      <pc:sldMasterChg chg="add addSldLayout">
        <pc:chgData name="Hetthur Chandrashekar, Sanjana Gowda" userId="S::shetthur@depaul.edu::cc88bb7f-db43-4eb5-8167-add1126c9386" providerId="AD" clId="Web-{3C9BC2C9-F9A4-182E-3E77-874DE35AC2E9}" dt="2023-06-01T00:18:31.261" v="4"/>
        <pc:sldMasterMkLst>
          <pc:docMk/>
          <pc:sldMasterMk cId="4271076767" sldId="2147483648"/>
        </pc:sldMasterMkLst>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4188429096" sldId="2147483649"/>
          </pc:sldLayoutMkLst>
        </pc:sldLayoutChg>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3514058697" sldId="2147483650"/>
          </pc:sldLayoutMkLst>
        </pc:sldLayoutChg>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2018375784" sldId="2147483651"/>
          </pc:sldLayoutMkLst>
        </pc:sldLayoutChg>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743109507" sldId="2147483652"/>
          </pc:sldLayoutMkLst>
        </pc:sldLayoutChg>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989891741" sldId="2147483653"/>
          </pc:sldLayoutMkLst>
        </pc:sldLayoutChg>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1104334239" sldId="2147483654"/>
          </pc:sldLayoutMkLst>
        </pc:sldLayoutChg>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2527896482" sldId="2147483655"/>
          </pc:sldLayoutMkLst>
        </pc:sldLayoutChg>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3435177700" sldId="2147483656"/>
          </pc:sldLayoutMkLst>
        </pc:sldLayoutChg>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4117697790" sldId="2147483657"/>
          </pc:sldLayoutMkLst>
        </pc:sldLayoutChg>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1194871278" sldId="2147483658"/>
          </pc:sldLayoutMkLst>
        </pc:sldLayoutChg>
        <pc:sldLayoutChg chg="add">
          <pc:chgData name="Hetthur Chandrashekar, Sanjana Gowda" userId="S::shetthur@depaul.edu::cc88bb7f-db43-4eb5-8167-add1126c9386" providerId="AD" clId="Web-{3C9BC2C9-F9A4-182E-3E77-874DE35AC2E9}" dt="2023-06-01T00:18:31.261" v="4"/>
          <pc:sldLayoutMkLst>
            <pc:docMk/>
            <pc:sldMasterMk cId="4271076767" sldId="2147483648"/>
            <pc:sldLayoutMk cId="3642389978" sldId="2147483659"/>
          </pc:sldLayoutMkLst>
        </pc:sldLayoutChg>
      </pc:sldMasterChg>
      <pc:sldMasterChg chg="replId modSldLayout">
        <pc:chgData name="Hetthur Chandrashekar, Sanjana Gowda" userId="S::shetthur@depaul.edu::cc88bb7f-db43-4eb5-8167-add1126c9386" providerId="AD" clId="Web-{3C9BC2C9-F9A4-182E-3E77-874DE35AC2E9}" dt="2023-06-01T00:18:31.261" v="4"/>
        <pc:sldMasterMkLst>
          <pc:docMk/>
          <pc:sldMasterMk cId="3354487531" sldId="2147483672"/>
        </pc:sldMasterMkLst>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1416171632" sldId="2147483673"/>
          </pc:sldLayoutMkLst>
        </pc:sldLayoutChg>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234557334" sldId="2147483674"/>
          </pc:sldLayoutMkLst>
        </pc:sldLayoutChg>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1762113981" sldId="2147483675"/>
          </pc:sldLayoutMkLst>
        </pc:sldLayoutChg>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3716832333" sldId="2147483676"/>
          </pc:sldLayoutMkLst>
        </pc:sldLayoutChg>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1870527717" sldId="2147483677"/>
          </pc:sldLayoutMkLst>
        </pc:sldLayoutChg>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2074004017" sldId="2147483678"/>
          </pc:sldLayoutMkLst>
        </pc:sldLayoutChg>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3018291360" sldId="2147483679"/>
          </pc:sldLayoutMkLst>
        </pc:sldLayoutChg>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761162198" sldId="2147483680"/>
          </pc:sldLayoutMkLst>
        </pc:sldLayoutChg>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3910012328" sldId="2147483681"/>
          </pc:sldLayoutMkLst>
        </pc:sldLayoutChg>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1517290964" sldId="2147483682"/>
          </pc:sldLayoutMkLst>
        </pc:sldLayoutChg>
        <pc:sldLayoutChg chg="replId">
          <pc:chgData name="Hetthur Chandrashekar, Sanjana Gowda" userId="S::shetthur@depaul.edu::cc88bb7f-db43-4eb5-8167-add1126c9386" providerId="AD" clId="Web-{3C9BC2C9-F9A4-182E-3E77-874DE35AC2E9}" dt="2023-06-01T00:18:31.261" v="4"/>
          <pc:sldLayoutMkLst>
            <pc:docMk/>
            <pc:sldMasterMk cId="3354487531" sldId="2147483672"/>
            <pc:sldLayoutMk cId="3383257395" sldId="2147483683"/>
          </pc:sldLayoutMkLst>
        </pc:sldLayoutChg>
      </pc:sldMasterChg>
    </pc:docChg>
  </pc:docChgLst>
  <pc:docChgLst>
    <pc:chgData name="Hetthur Chandrashekar, Sanjana Gowda" userId="S::shetthur@depaul.edu::cc88bb7f-db43-4eb5-8167-add1126c9386" providerId="AD" clId="Web-{9D1F82D7-1195-E394-9CCE-6C75850D8BE4}"/>
    <pc:docChg chg="modSld">
      <pc:chgData name="Hetthur Chandrashekar, Sanjana Gowda" userId="S::shetthur@depaul.edu::cc88bb7f-db43-4eb5-8167-add1126c9386" providerId="AD" clId="Web-{9D1F82D7-1195-E394-9CCE-6C75850D8BE4}" dt="2023-06-01T04:20:40.297" v="10"/>
      <pc:docMkLst>
        <pc:docMk/>
      </pc:docMkLst>
      <pc:sldChg chg="addSp delSp modSp">
        <pc:chgData name="Hetthur Chandrashekar, Sanjana Gowda" userId="S::shetthur@depaul.edu::cc88bb7f-db43-4eb5-8167-add1126c9386" providerId="AD" clId="Web-{9D1F82D7-1195-E394-9CCE-6C75850D8BE4}" dt="2023-06-01T04:20:20.734" v="5"/>
        <pc:sldMkLst>
          <pc:docMk/>
          <pc:sldMk cId="361831089" sldId="274"/>
        </pc:sldMkLst>
        <pc:spChg chg="mod">
          <ac:chgData name="Hetthur Chandrashekar, Sanjana Gowda" userId="S::shetthur@depaul.edu::cc88bb7f-db43-4eb5-8167-add1126c9386" providerId="AD" clId="Web-{9D1F82D7-1195-E394-9CCE-6C75850D8BE4}" dt="2023-06-01T04:20:20.734" v="5"/>
          <ac:spMkLst>
            <pc:docMk/>
            <pc:sldMk cId="361831089" sldId="274"/>
            <ac:spMk id="2" creationId="{E15A18DD-7AA6-6D7B-FBE4-7691AA68A998}"/>
          </ac:spMkLst>
        </pc:spChg>
        <pc:spChg chg="mod ord">
          <ac:chgData name="Hetthur Chandrashekar, Sanjana Gowda" userId="S::shetthur@depaul.edu::cc88bb7f-db43-4eb5-8167-add1126c9386" providerId="AD" clId="Web-{9D1F82D7-1195-E394-9CCE-6C75850D8BE4}" dt="2023-06-01T04:20:20.734" v="5"/>
          <ac:spMkLst>
            <pc:docMk/>
            <pc:sldMk cId="361831089" sldId="274"/>
            <ac:spMk id="22" creationId="{6DD4DC60-C32B-F5D2-3EA4-6B94945FE149}"/>
          </ac:spMkLst>
        </pc:spChg>
        <pc:spChg chg="del">
          <ac:chgData name="Hetthur Chandrashekar, Sanjana Gowda" userId="S::shetthur@depaul.edu::cc88bb7f-db43-4eb5-8167-add1126c9386" providerId="AD" clId="Web-{9D1F82D7-1195-E394-9CCE-6C75850D8BE4}" dt="2023-06-01T04:20:20.734" v="5"/>
          <ac:spMkLst>
            <pc:docMk/>
            <pc:sldMk cId="361831089" sldId="274"/>
            <ac:spMk id="47" creationId="{6D24BC9E-AC6A-42EE-AFD8-B290720B841F}"/>
          </ac:spMkLst>
        </pc:spChg>
        <pc:spChg chg="del">
          <ac:chgData name="Hetthur Chandrashekar, Sanjana Gowda" userId="S::shetthur@depaul.edu::cc88bb7f-db43-4eb5-8167-add1126c9386" providerId="AD" clId="Web-{9D1F82D7-1195-E394-9CCE-6C75850D8BE4}" dt="2023-06-01T04:20:20.734" v="5"/>
          <ac:spMkLst>
            <pc:docMk/>
            <pc:sldMk cId="361831089" sldId="274"/>
            <ac:spMk id="49" creationId="{0990C621-3B8B-4820-8328-D47EF7CE823C}"/>
          </ac:spMkLst>
        </pc:spChg>
        <pc:spChg chg="del">
          <ac:chgData name="Hetthur Chandrashekar, Sanjana Gowda" userId="S::shetthur@depaul.edu::cc88bb7f-db43-4eb5-8167-add1126c9386" providerId="AD" clId="Web-{9D1F82D7-1195-E394-9CCE-6C75850D8BE4}" dt="2023-06-01T04:20:20.734" v="5"/>
          <ac:spMkLst>
            <pc:docMk/>
            <pc:sldMk cId="361831089" sldId="274"/>
            <ac:spMk id="51" creationId="{C1A2385B-1D2A-4E17-84FA-6CB7F0AAE473}"/>
          </ac:spMkLst>
        </pc:spChg>
        <pc:spChg chg="del">
          <ac:chgData name="Hetthur Chandrashekar, Sanjana Gowda" userId="S::shetthur@depaul.edu::cc88bb7f-db43-4eb5-8167-add1126c9386" providerId="AD" clId="Web-{9D1F82D7-1195-E394-9CCE-6C75850D8BE4}" dt="2023-06-01T04:20:20.734" v="5"/>
          <ac:spMkLst>
            <pc:docMk/>
            <pc:sldMk cId="361831089" sldId="274"/>
            <ac:spMk id="53" creationId="{5E791F2F-79DB-4CC0-9FA1-001E3E91E8B7}"/>
          </ac:spMkLst>
        </pc:spChg>
        <pc:spChg chg="add">
          <ac:chgData name="Hetthur Chandrashekar, Sanjana Gowda" userId="S::shetthur@depaul.edu::cc88bb7f-db43-4eb5-8167-add1126c9386" providerId="AD" clId="Web-{9D1F82D7-1195-E394-9CCE-6C75850D8BE4}" dt="2023-06-01T04:20:20.734" v="5"/>
          <ac:spMkLst>
            <pc:docMk/>
            <pc:sldMk cId="361831089" sldId="274"/>
            <ac:spMk id="58" creationId="{69D47016-023F-44BD-981C-50E7A10A6609}"/>
          </ac:spMkLst>
        </pc:spChg>
        <pc:spChg chg="add">
          <ac:chgData name="Hetthur Chandrashekar, Sanjana Gowda" userId="S::shetthur@depaul.edu::cc88bb7f-db43-4eb5-8167-add1126c9386" providerId="AD" clId="Web-{9D1F82D7-1195-E394-9CCE-6C75850D8BE4}" dt="2023-06-01T04:20:20.734" v="5"/>
          <ac:spMkLst>
            <pc:docMk/>
            <pc:sldMk cId="361831089" sldId="274"/>
            <ac:spMk id="60" creationId="{6D8B37B0-0682-433E-BC8D-498C04ABD9A7}"/>
          </ac:spMkLst>
        </pc:spChg>
        <pc:picChg chg="mod">
          <ac:chgData name="Hetthur Chandrashekar, Sanjana Gowda" userId="S::shetthur@depaul.edu::cc88bb7f-db43-4eb5-8167-add1126c9386" providerId="AD" clId="Web-{9D1F82D7-1195-E394-9CCE-6C75850D8BE4}" dt="2023-06-01T04:20:20.734" v="5"/>
          <ac:picMkLst>
            <pc:docMk/>
            <pc:sldMk cId="361831089" sldId="274"/>
            <ac:picMk id="3" creationId="{6B04DFA1-8C96-A832-7B9E-1E74F6D64D22}"/>
          </ac:picMkLst>
        </pc:picChg>
        <pc:picChg chg="mod">
          <ac:chgData name="Hetthur Chandrashekar, Sanjana Gowda" userId="S::shetthur@depaul.edu::cc88bb7f-db43-4eb5-8167-add1126c9386" providerId="AD" clId="Web-{9D1F82D7-1195-E394-9CCE-6C75850D8BE4}" dt="2023-06-01T04:20:20.734" v="5"/>
          <ac:picMkLst>
            <pc:docMk/>
            <pc:sldMk cId="361831089" sldId="274"/>
            <ac:picMk id="6" creationId="{75F2241A-1C4F-6EEE-8430-3D2F331D97A7}"/>
          </ac:picMkLst>
        </pc:picChg>
      </pc:sldChg>
      <pc:sldChg chg="addSp delSp modSp">
        <pc:chgData name="Hetthur Chandrashekar, Sanjana Gowda" userId="S::shetthur@depaul.edu::cc88bb7f-db43-4eb5-8167-add1126c9386" providerId="AD" clId="Web-{9D1F82D7-1195-E394-9CCE-6C75850D8BE4}" dt="2023-06-01T04:20:40.297" v="10"/>
        <pc:sldMkLst>
          <pc:docMk/>
          <pc:sldMk cId="842651414" sldId="275"/>
        </pc:sldMkLst>
        <pc:spChg chg="mod">
          <ac:chgData name="Hetthur Chandrashekar, Sanjana Gowda" userId="S::shetthur@depaul.edu::cc88bb7f-db43-4eb5-8167-add1126c9386" providerId="AD" clId="Web-{9D1F82D7-1195-E394-9CCE-6C75850D8BE4}" dt="2023-06-01T04:20:40.297" v="10"/>
          <ac:spMkLst>
            <pc:docMk/>
            <pc:sldMk cId="842651414" sldId="275"/>
            <ac:spMk id="2" creationId="{B04BDBFE-909F-FE8D-2A8E-761F0D84EC84}"/>
          </ac:spMkLst>
        </pc:spChg>
        <pc:spChg chg="mod ord">
          <ac:chgData name="Hetthur Chandrashekar, Sanjana Gowda" userId="S::shetthur@depaul.edu::cc88bb7f-db43-4eb5-8167-add1126c9386" providerId="AD" clId="Web-{9D1F82D7-1195-E394-9CCE-6C75850D8BE4}" dt="2023-06-01T04:20:40.297" v="10"/>
          <ac:spMkLst>
            <pc:docMk/>
            <pc:sldMk cId="842651414" sldId="275"/>
            <ac:spMk id="9" creationId="{89D77A98-C846-2F99-4E2A-AB5E3EC00496}"/>
          </ac:spMkLst>
        </pc:spChg>
        <pc:spChg chg="add del">
          <ac:chgData name="Hetthur Chandrashekar, Sanjana Gowda" userId="S::shetthur@depaul.edu::cc88bb7f-db43-4eb5-8167-add1126c9386" providerId="AD" clId="Web-{9D1F82D7-1195-E394-9CCE-6C75850D8BE4}" dt="2023-06-01T04:15:34.771" v="4"/>
          <ac:spMkLst>
            <pc:docMk/>
            <pc:sldMk cId="842651414" sldId="275"/>
            <ac:spMk id="23" creationId="{6D24BC9E-AC6A-42EE-AFD8-B290720B841F}"/>
          </ac:spMkLst>
        </pc:spChg>
        <pc:spChg chg="add del">
          <ac:chgData name="Hetthur Chandrashekar, Sanjana Gowda" userId="S::shetthur@depaul.edu::cc88bb7f-db43-4eb5-8167-add1126c9386" providerId="AD" clId="Web-{9D1F82D7-1195-E394-9CCE-6C75850D8BE4}" dt="2023-06-01T04:15:34.771" v="4"/>
          <ac:spMkLst>
            <pc:docMk/>
            <pc:sldMk cId="842651414" sldId="275"/>
            <ac:spMk id="25" creationId="{0990C621-3B8B-4820-8328-D47EF7CE823C}"/>
          </ac:spMkLst>
        </pc:spChg>
        <pc:spChg chg="add del">
          <ac:chgData name="Hetthur Chandrashekar, Sanjana Gowda" userId="S::shetthur@depaul.edu::cc88bb7f-db43-4eb5-8167-add1126c9386" providerId="AD" clId="Web-{9D1F82D7-1195-E394-9CCE-6C75850D8BE4}" dt="2023-06-01T04:15:34.771" v="4"/>
          <ac:spMkLst>
            <pc:docMk/>
            <pc:sldMk cId="842651414" sldId="275"/>
            <ac:spMk id="27" creationId="{C1A2385B-1D2A-4E17-84FA-6CB7F0AAE473}"/>
          </ac:spMkLst>
        </pc:spChg>
        <pc:spChg chg="add del">
          <ac:chgData name="Hetthur Chandrashekar, Sanjana Gowda" userId="S::shetthur@depaul.edu::cc88bb7f-db43-4eb5-8167-add1126c9386" providerId="AD" clId="Web-{9D1F82D7-1195-E394-9CCE-6C75850D8BE4}" dt="2023-06-01T04:15:34.771" v="4"/>
          <ac:spMkLst>
            <pc:docMk/>
            <pc:sldMk cId="842651414" sldId="275"/>
            <ac:spMk id="29" creationId="{5E791F2F-79DB-4CC0-9FA1-001E3E91E8B7}"/>
          </ac:spMkLst>
        </pc:spChg>
        <pc:spChg chg="add del">
          <ac:chgData name="Hetthur Chandrashekar, Sanjana Gowda" userId="S::shetthur@depaul.edu::cc88bb7f-db43-4eb5-8167-add1126c9386" providerId="AD" clId="Web-{9D1F82D7-1195-E394-9CCE-6C75850D8BE4}" dt="2023-06-01T04:15:15.708" v="1"/>
          <ac:spMkLst>
            <pc:docMk/>
            <pc:sldMk cId="842651414" sldId="275"/>
            <ac:spMk id="34" creationId="{23CBEF12-C9B8-466E-A7FE-B00B9ADF4303}"/>
          </ac:spMkLst>
        </pc:spChg>
        <pc:spChg chg="add del">
          <ac:chgData name="Hetthur Chandrashekar, Sanjana Gowda" userId="S::shetthur@depaul.edu::cc88bb7f-db43-4eb5-8167-add1126c9386" providerId="AD" clId="Web-{9D1F82D7-1195-E394-9CCE-6C75850D8BE4}" dt="2023-06-01T04:15:34.771" v="3"/>
          <ac:spMkLst>
            <pc:docMk/>
            <pc:sldMk cId="842651414" sldId="275"/>
            <ac:spMk id="36" creationId="{F6D467C8-A8E0-468B-B88D-9CEEE37BFC59}"/>
          </ac:spMkLst>
        </pc:spChg>
        <pc:spChg chg="add del">
          <ac:chgData name="Hetthur Chandrashekar, Sanjana Gowda" userId="S::shetthur@depaul.edu::cc88bb7f-db43-4eb5-8167-add1126c9386" providerId="AD" clId="Web-{9D1F82D7-1195-E394-9CCE-6C75850D8BE4}" dt="2023-06-01T04:15:34.771" v="3"/>
          <ac:spMkLst>
            <pc:docMk/>
            <pc:sldMk cId="842651414" sldId="275"/>
            <ac:spMk id="37" creationId="{B5DAA40F-4F28-4316-934E-C55D7C3AA018}"/>
          </ac:spMkLst>
        </pc:spChg>
        <pc:spChg chg="add del">
          <ac:chgData name="Hetthur Chandrashekar, Sanjana Gowda" userId="S::shetthur@depaul.edu::cc88bb7f-db43-4eb5-8167-add1126c9386" providerId="AD" clId="Web-{9D1F82D7-1195-E394-9CCE-6C75850D8BE4}" dt="2023-06-01T04:15:34.771" v="3"/>
          <ac:spMkLst>
            <pc:docMk/>
            <pc:sldMk cId="842651414" sldId="275"/>
            <ac:spMk id="38" creationId="{62677C27-4325-4BE2-B2C9-B721DA9E3CD4}"/>
          </ac:spMkLst>
        </pc:spChg>
        <pc:spChg chg="add del">
          <ac:chgData name="Hetthur Chandrashekar, Sanjana Gowda" userId="S::shetthur@depaul.edu::cc88bb7f-db43-4eb5-8167-add1126c9386" providerId="AD" clId="Web-{9D1F82D7-1195-E394-9CCE-6C75850D8BE4}" dt="2023-06-01T04:20:40.297" v="10"/>
          <ac:spMkLst>
            <pc:docMk/>
            <pc:sldMk cId="842651414" sldId="275"/>
            <ac:spMk id="40" creationId="{23CBEF12-C9B8-466E-A7FE-B00B9ADF4303}"/>
          </ac:spMkLst>
        </pc:spChg>
        <pc:spChg chg="add del">
          <ac:chgData name="Hetthur Chandrashekar, Sanjana Gowda" userId="S::shetthur@depaul.edu::cc88bb7f-db43-4eb5-8167-add1126c9386" providerId="AD" clId="Web-{9D1F82D7-1195-E394-9CCE-6C75850D8BE4}" dt="2023-06-01T04:20:37.344" v="7"/>
          <ac:spMkLst>
            <pc:docMk/>
            <pc:sldMk cId="842651414" sldId="275"/>
            <ac:spMk id="45" creationId="{69D47016-023F-44BD-981C-50E7A10A6609}"/>
          </ac:spMkLst>
        </pc:spChg>
        <pc:spChg chg="add del">
          <ac:chgData name="Hetthur Chandrashekar, Sanjana Gowda" userId="S::shetthur@depaul.edu::cc88bb7f-db43-4eb5-8167-add1126c9386" providerId="AD" clId="Web-{9D1F82D7-1195-E394-9CCE-6C75850D8BE4}" dt="2023-06-01T04:20:37.344" v="7"/>
          <ac:spMkLst>
            <pc:docMk/>
            <pc:sldMk cId="842651414" sldId="275"/>
            <ac:spMk id="47" creationId="{6D8B37B0-0682-433E-BC8D-498C04ABD9A7}"/>
          </ac:spMkLst>
        </pc:spChg>
        <pc:spChg chg="add del">
          <ac:chgData name="Hetthur Chandrashekar, Sanjana Gowda" userId="S::shetthur@depaul.edu::cc88bb7f-db43-4eb5-8167-add1126c9386" providerId="AD" clId="Web-{9D1F82D7-1195-E394-9CCE-6C75850D8BE4}" dt="2023-06-01T04:20:40.281" v="9"/>
          <ac:spMkLst>
            <pc:docMk/>
            <pc:sldMk cId="842651414" sldId="275"/>
            <ac:spMk id="49" creationId="{8761DDFE-071F-4200-B0AA-394476C2D2D6}"/>
          </ac:spMkLst>
        </pc:spChg>
        <pc:spChg chg="add">
          <ac:chgData name="Hetthur Chandrashekar, Sanjana Gowda" userId="S::shetthur@depaul.edu::cc88bb7f-db43-4eb5-8167-add1126c9386" providerId="AD" clId="Web-{9D1F82D7-1195-E394-9CCE-6C75850D8BE4}" dt="2023-06-01T04:20:40.297" v="10"/>
          <ac:spMkLst>
            <pc:docMk/>
            <pc:sldMk cId="842651414" sldId="275"/>
            <ac:spMk id="51" creationId="{69D47016-023F-44BD-981C-50E7A10A6609}"/>
          </ac:spMkLst>
        </pc:spChg>
        <pc:spChg chg="add">
          <ac:chgData name="Hetthur Chandrashekar, Sanjana Gowda" userId="S::shetthur@depaul.edu::cc88bb7f-db43-4eb5-8167-add1126c9386" providerId="AD" clId="Web-{9D1F82D7-1195-E394-9CCE-6C75850D8BE4}" dt="2023-06-01T04:20:40.297" v="10"/>
          <ac:spMkLst>
            <pc:docMk/>
            <pc:sldMk cId="842651414" sldId="275"/>
            <ac:spMk id="52" creationId="{6D8B37B0-0682-433E-BC8D-498C04ABD9A7}"/>
          </ac:spMkLst>
        </pc:spChg>
        <pc:picChg chg="mod ord">
          <ac:chgData name="Hetthur Chandrashekar, Sanjana Gowda" userId="S::shetthur@depaul.edu::cc88bb7f-db43-4eb5-8167-add1126c9386" providerId="AD" clId="Web-{9D1F82D7-1195-E394-9CCE-6C75850D8BE4}" dt="2023-06-01T04:20:40.297" v="10"/>
          <ac:picMkLst>
            <pc:docMk/>
            <pc:sldMk cId="842651414" sldId="275"/>
            <ac:picMk id="4" creationId="{7432953A-65F7-6145-CE5F-2B73995541FF}"/>
          </ac:picMkLst>
        </pc:picChg>
        <pc:picChg chg="mod ord">
          <ac:chgData name="Hetthur Chandrashekar, Sanjana Gowda" userId="S::shetthur@depaul.edu::cc88bb7f-db43-4eb5-8167-add1126c9386" providerId="AD" clId="Web-{9D1F82D7-1195-E394-9CCE-6C75850D8BE4}" dt="2023-06-01T04:20:40.297" v="10"/>
          <ac:picMkLst>
            <pc:docMk/>
            <pc:sldMk cId="842651414" sldId="275"/>
            <ac:picMk id="5" creationId="{554DCE5E-96B1-3EB6-B090-27C9C32A4334}"/>
          </ac:picMkLst>
        </pc:picChg>
      </pc:sldChg>
    </pc:docChg>
  </pc:docChgLst>
  <pc:docChgLst>
    <pc:chgData name="Rodriguez, Alejandra" userId="b984afb4-452f-4c72-a5bf-e7cc29826a6c" providerId="ADAL" clId="{2E9149B0-9A41-4D8E-8C22-D6CC1867B660}"/>
    <pc:docChg chg="undo custSel addSld delSld modSld sldOrd">
      <pc:chgData name="Rodriguez, Alejandra" userId="b984afb4-452f-4c72-a5bf-e7cc29826a6c" providerId="ADAL" clId="{2E9149B0-9A41-4D8E-8C22-D6CC1867B660}" dt="2023-06-04T19:12:02.345" v="1840" actId="20577"/>
      <pc:docMkLst>
        <pc:docMk/>
      </pc:docMkLst>
      <pc:sldChg chg="addSp delSp delDesignElem">
        <pc:chgData name="Rodriguez, Alejandra" userId="b984afb4-452f-4c72-a5bf-e7cc29826a6c" providerId="ADAL" clId="{2E9149B0-9A41-4D8E-8C22-D6CC1867B660}" dt="2023-06-01T02:45:30.318" v="1020"/>
        <pc:sldMkLst>
          <pc:docMk/>
          <pc:sldMk cId="621207958" sldId="256"/>
        </pc:sldMkLst>
        <pc:spChg chg="add del">
          <ac:chgData name="Rodriguez, Alejandra" userId="b984afb4-452f-4c72-a5bf-e7cc29826a6c" providerId="ADAL" clId="{2E9149B0-9A41-4D8E-8C22-D6CC1867B660}" dt="2023-06-01T02:45:30.318" v="1020"/>
          <ac:spMkLst>
            <pc:docMk/>
            <pc:sldMk cId="621207958" sldId="256"/>
            <ac:spMk id="8" creationId="{4D24BFD5-D814-402B-B6C4-EEF6AE14B0F2}"/>
          </ac:spMkLst>
        </pc:spChg>
        <pc:spChg chg="add del">
          <ac:chgData name="Rodriguez, Alejandra" userId="b984afb4-452f-4c72-a5bf-e7cc29826a6c" providerId="ADAL" clId="{2E9149B0-9A41-4D8E-8C22-D6CC1867B660}" dt="2023-06-01T02:45:30.318" v="1020"/>
          <ac:spMkLst>
            <pc:docMk/>
            <pc:sldMk cId="621207958" sldId="256"/>
            <ac:spMk id="10" creationId="{36FED7E8-9A97-475F-9FA4-113410D4433B}"/>
          </ac:spMkLst>
        </pc:spChg>
        <pc:spChg chg="add del">
          <ac:chgData name="Rodriguez, Alejandra" userId="b984afb4-452f-4c72-a5bf-e7cc29826a6c" providerId="ADAL" clId="{2E9149B0-9A41-4D8E-8C22-D6CC1867B660}" dt="2023-06-01T02:45:30.318" v="1020"/>
          <ac:spMkLst>
            <pc:docMk/>
            <pc:sldMk cId="621207958" sldId="256"/>
            <ac:spMk id="12" creationId="{2A39B854-4B6C-4F7F-A602-6F97770CED70}"/>
          </ac:spMkLst>
        </pc:spChg>
      </pc:sldChg>
      <pc:sldChg chg="addSp delSp modSp del mod">
        <pc:chgData name="Rodriguez, Alejandra" userId="b984afb4-452f-4c72-a5bf-e7cc29826a6c" providerId="ADAL" clId="{2E9149B0-9A41-4D8E-8C22-D6CC1867B660}" dt="2023-06-01T02:51:21.823" v="1358" actId="2696"/>
        <pc:sldMkLst>
          <pc:docMk/>
          <pc:sldMk cId="2960806577" sldId="257"/>
        </pc:sldMkLst>
        <pc:spChg chg="add del">
          <ac:chgData name="Rodriguez, Alejandra" userId="b984afb4-452f-4c72-a5bf-e7cc29826a6c" providerId="ADAL" clId="{2E9149B0-9A41-4D8E-8C22-D6CC1867B660}" dt="2023-05-29T18:56:11.616" v="481"/>
          <ac:spMkLst>
            <pc:docMk/>
            <pc:sldMk cId="2960806577" sldId="257"/>
            <ac:spMk id="2" creationId="{6FAE6708-1568-E67B-8B7F-8C89662D847E}"/>
          </ac:spMkLst>
        </pc:spChg>
        <pc:spChg chg="del mod">
          <ac:chgData name="Rodriguez, Alejandra" userId="b984afb4-452f-4c72-a5bf-e7cc29826a6c" providerId="ADAL" clId="{2E9149B0-9A41-4D8E-8C22-D6CC1867B660}" dt="2023-05-29T19:01:08.828" v="523" actId="478"/>
          <ac:spMkLst>
            <pc:docMk/>
            <pc:sldMk cId="2960806577" sldId="257"/>
            <ac:spMk id="7" creationId="{E3EE9505-036A-E4E1-1361-0DE89F22A762}"/>
          </ac:spMkLst>
        </pc:spChg>
        <pc:spChg chg="add mod">
          <ac:chgData name="Rodriguez, Alejandra" userId="b984afb4-452f-4c72-a5bf-e7cc29826a6c" providerId="ADAL" clId="{2E9149B0-9A41-4D8E-8C22-D6CC1867B660}" dt="2023-06-01T02:50:49.573" v="1349" actId="21"/>
          <ac:spMkLst>
            <pc:docMk/>
            <pc:sldMk cId="2960806577" sldId="257"/>
            <ac:spMk id="15" creationId="{C7F2BDA2-6549-F833-04C0-FA0355494B35}"/>
          </ac:spMkLst>
        </pc:spChg>
        <pc:picChg chg="add del mod">
          <ac:chgData name="Rodriguez, Alejandra" userId="b984afb4-452f-4c72-a5bf-e7cc29826a6c" providerId="ADAL" clId="{2E9149B0-9A41-4D8E-8C22-D6CC1867B660}" dt="2023-05-29T18:57:09.689" v="492" actId="478"/>
          <ac:picMkLst>
            <pc:docMk/>
            <pc:sldMk cId="2960806577" sldId="257"/>
            <ac:picMk id="3" creationId="{7C90C02F-E5BE-6BBE-2992-75CD57CACA36}"/>
          </ac:picMkLst>
        </pc:picChg>
        <pc:picChg chg="add del mod">
          <ac:chgData name="Rodriguez, Alejandra" userId="b984afb4-452f-4c72-a5bf-e7cc29826a6c" providerId="ADAL" clId="{2E9149B0-9A41-4D8E-8C22-D6CC1867B660}" dt="2023-05-29T18:58:23.140" v="496" actId="478"/>
          <ac:picMkLst>
            <pc:docMk/>
            <pc:sldMk cId="2960806577" sldId="257"/>
            <ac:picMk id="4" creationId="{724A8B0E-B5C4-64E9-3453-183C3E1F1E67}"/>
          </ac:picMkLst>
        </pc:picChg>
        <pc:picChg chg="add del mod">
          <ac:chgData name="Rodriguez, Alejandra" userId="b984afb4-452f-4c72-a5bf-e7cc29826a6c" providerId="ADAL" clId="{2E9149B0-9A41-4D8E-8C22-D6CC1867B660}" dt="2023-05-29T18:59:40.076" v="505" actId="478"/>
          <ac:picMkLst>
            <pc:docMk/>
            <pc:sldMk cId="2960806577" sldId="257"/>
            <ac:picMk id="5" creationId="{9DD8DDB6-449D-DBD6-4B96-8C3AED29CCEF}"/>
          </ac:picMkLst>
        </pc:picChg>
        <pc:picChg chg="add del mod">
          <ac:chgData name="Rodriguez, Alejandra" userId="b984afb4-452f-4c72-a5bf-e7cc29826a6c" providerId="ADAL" clId="{2E9149B0-9A41-4D8E-8C22-D6CC1867B660}" dt="2023-05-29T18:59:49.674" v="509" actId="478"/>
          <ac:picMkLst>
            <pc:docMk/>
            <pc:sldMk cId="2960806577" sldId="257"/>
            <ac:picMk id="8" creationId="{82AF6B5B-38D3-CB28-21FF-12C3E92427FF}"/>
          </ac:picMkLst>
        </pc:picChg>
        <pc:picChg chg="add del mod">
          <ac:chgData name="Rodriguez, Alejandra" userId="b984afb4-452f-4c72-a5bf-e7cc29826a6c" providerId="ADAL" clId="{2E9149B0-9A41-4D8E-8C22-D6CC1867B660}" dt="2023-05-29T19:00:24.303" v="515" actId="478"/>
          <ac:picMkLst>
            <pc:docMk/>
            <pc:sldMk cId="2960806577" sldId="257"/>
            <ac:picMk id="10" creationId="{737E0D54-93A1-AFA3-A7CE-9D092EE37FBB}"/>
          </ac:picMkLst>
        </pc:picChg>
        <pc:picChg chg="del mod">
          <ac:chgData name="Rodriguez, Alejandra" userId="b984afb4-452f-4c72-a5bf-e7cc29826a6c" providerId="ADAL" clId="{2E9149B0-9A41-4D8E-8C22-D6CC1867B660}" dt="2023-05-29T18:33:20.255" v="378" actId="478"/>
          <ac:picMkLst>
            <pc:docMk/>
            <pc:sldMk cId="2960806577" sldId="257"/>
            <ac:picMk id="11" creationId="{3F6096FB-68A7-94A6-9144-05DA5765E136}"/>
          </ac:picMkLst>
        </pc:picChg>
        <pc:picChg chg="add del mod">
          <ac:chgData name="Rodriguez, Alejandra" userId="b984afb4-452f-4c72-a5bf-e7cc29826a6c" providerId="ADAL" clId="{2E9149B0-9A41-4D8E-8C22-D6CC1867B660}" dt="2023-06-01T02:51:00.496" v="1352" actId="21"/>
          <ac:picMkLst>
            <pc:docMk/>
            <pc:sldMk cId="2960806577" sldId="257"/>
            <ac:picMk id="13" creationId="{03F2FF57-3FEC-D057-30D0-5F2E79524F9E}"/>
          </ac:picMkLst>
        </pc:picChg>
      </pc:sldChg>
      <pc:sldChg chg="addSp delSp delDesignElem">
        <pc:chgData name="Rodriguez, Alejandra" userId="b984afb4-452f-4c72-a5bf-e7cc29826a6c" providerId="ADAL" clId="{2E9149B0-9A41-4D8E-8C22-D6CC1867B660}" dt="2023-06-01T02:45:30.318" v="1020"/>
        <pc:sldMkLst>
          <pc:docMk/>
          <pc:sldMk cId="2206142219" sldId="259"/>
        </pc:sldMkLst>
        <pc:spChg chg="add del">
          <ac:chgData name="Rodriguez, Alejandra" userId="b984afb4-452f-4c72-a5bf-e7cc29826a6c" providerId="ADAL" clId="{2E9149B0-9A41-4D8E-8C22-D6CC1867B660}" dt="2023-06-01T02:45:30.318" v="1020"/>
          <ac:spMkLst>
            <pc:docMk/>
            <pc:sldMk cId="2206142219" sldId="259"/>
            <ac:spMk id="9" creationId="{F13C74B1-5B17-4795-BED0-7140497B445A}"/>
          </ac:spMkLst>
        </pc:spChg>
        <pc:spChg chg="add del">
          <ac:chgData name="Rodriguez, Alejandra" userId="b984afb4-452f-4c72-a5bf-e7cc29826a6c" providerId="ADAL" clId="{2E9149B0-9A41-4D8E-8C22-D6CC1867B660}" dt="2023-06-01T02:45:30.318" v="1020"/>
          <ac:spMkLst>
            <pc:docMk/>
            <pc:sldMk cId="2206142219" sldId="259"/>
            <ac:spMk id="11" creationId="{D4974D33-8DC5-464E-8C6D-BE58F0669C17}"/>
          </ac:spMkLst>
        </pc:spChg>
      </pc:sldChg>
      <pc:sldChg chg="addSp delSp delDesignElem">
        <pc:chgData name="Rodriguez, Alejandra" userId="b984afb4-452f-4c72-a5bf-e7cc29826a6c" providerId="ADAL" clId="{2E9149B0-9A41-4D8E-8C22-D6CC1867B660}" dt="2023-06-01T02:45:30.318" v="1020"/>
        <pc:sldMkLst>
          <pc:docMk/>
          <pc:sldMk cId="1063135546" sldId="260"/>
        </pc:sldMkLst>
        <pc:spChg chg="add del">
          <ac:chgData name="Rodriguez, Alejandra" userId="b984afb4-452f-4c72-a5bf-e7cc29826a6c" providerId="ADAL" clId="{2E9149B0-9A41-4D8E-8C22-D6CC1867B660}" dt="2023-06-01T02:45:30.318" v="1020"/>
          <ac:spMkLst>
            <pc:docMk/>
            <pc:sldMk cId="1063135546" sldId="260"/>
            <ac:spMk id="10" creationId="{32D45EE4-C4F0-4F72-B1C6-39F596D138A9}"/>
          </ac:spMkLst>
        </pc:spChg>
        <pc:spChg chg="add del">
          <ac:chgData name="Rodriguez, Alejandra" userId="b984afb4-452f-4c72-a5bf-e7cc29826a6c" providerId="ADAL" clId="{2E9149B0-9A41-4D8E-8C22-D6CC1867B660}" dt="2023-06-01T02:45:30.318" v="1020"/>
          <ac:spMkLst>
            <pc:docMk/>
            <pc:sldMk cId="1063135546" sldId="260"/>
            <ac:spMk id="12" creationId="{8C459BAD-4279-4A9D-B0C5-662C5F5ED21F}"/>
          </ac:spMkLst>
        </pc:spChg>
        <pc:spChg chg="add del">
          <ac:chgData name="Rodriguez, Alejandra" userId="b984afb4-452f-4c72-a5bf-e7cc29826a6c" providerId="ADAL" clId="{2E9149B0-9A41-4D8E-8C22-D6CC1867B660}" dt="2023-06-01T02:45:30.318" v="1020"/>
          <ac:spMkLst>
            <pc:docMk/>
            <pc:sldMk cId="1063135546" sldId="260"/>
            <ac:spMk id="14" creationId="{0953BC39-9D68-40BE-BF3C-5C4EB782AF94}"/>
          </ac:spMkLst>
        </pc:spChg>
      </pc:sldChg>
      <pc:sldChg chg="modSp del mod">
        <pc:chgData name="Rodriguez, Alejandra" userId="b984afb4-452f-4c72-a5bf-e7cc29826a6c" providerId="ADAL" clId="{2E9149B0-9A41-4D8E-8C22-D6CC1867B660}" dt="2023-06-01T03:01:45.028" v="1552" actId="2696"/>
        <pc:sldMkLst>
          <pc:docMk/>
          <pc:sldMk cId="947264893" sldId="261"/>
        </pc:sldMkLst>
        <pc:spChg chg="mod">
          <ac:chgData name="Rodriguez, Alejandra" userId="b984afb4-452f-4c72-a5bf-e7cc29826a6c" providerId="ADAL" clId="{2E9149B0-9A41-4D8E-8C22-D6CC1867B660}" dt="2023-06-01T02:45:30.318" v="1020"/>
          <ac:spMkLst>
            <pc:docMk/>
            <pc:sldMk cId="947264893" sldId="261"/>
            <ac:spMk id="4" creationId="{B84BD22A-CA73-F616-4E81-1309FF46C24E}"/>
          </ac:spMkLst>
        </pc:spChg>
        <pc:spChg chg="mod">
          <ac:chgData name="Rodriguez, Alejandra" userId="b984afb4-452f-4c72-a5bf-e7cc29826a6c" providerId="ADAL" clId="{2E9149B0-9A41-4D8E-8C22-D6CC1867B660}" dt="2023-06-01T03:01:36.883" v="1550" actId="21"/>
          <ac:spMkLst>
            <pc:docMk/>
            <pc:sldMk cId="947264893" sldId="261"/>
            <ac:spMk id="5" creationId="{E7F1BAD2-C12D-AD76-D601-5D6B118BE1DC}"/>
          </ac:spMkLst>
        </pc:spChg>
      </pc:sldChg>
      <pc:sldChg chg="del">
        <pc:chgData name="Rodriguez, Alejandra" userId="b984afb4-452f-4c72-a5bf-e7cc29826a6c" providerId="ADAL" clId="{2E9149B0-9A41-4D8E-8C22-D6CC1867B660}" dt="2023-06-01T02:16:01.965" v="885" actId="2696"/>
        <pc:sldMkLst>
          <pc:docMk/>
          <pc:sldMk cId="2719616526" sldId="265"/>
        </pc:sldMkLst>
      </pc:sldChg>
      <pc:sldChg chg="addSp modSp mod">
        <pc:chgData name="Rodriguez, Alejandra" userId="b984afb4-452f-4c72-a5bf-e7cc29826a6c" providerId="ADAL" clId="{2E9149B0-9A41-4D8E-8C22-D6CC1867B660}" dt="2023-06-01T02:20:06.385" v="1011" actId="6549"/>
        <pc:sldMkLst>
          <pc:docMk/>
          <pc:sldMk cId="4059097899" sldId="273"/>
        </pc:sldMkLst>
        <pc:spChg chg="add mod">
          <ac:chgData name="Rodriguez, Alejandra" userId="b984afb4-452f-4c72-a5bf-e7cc29826a6c" providerId="ADAL" clId="{2E9149B0-9A41-4D8E-8C22-D6CC1867B660}" dt="2023-06-01T02:20:06.385" v="1011" actId="6549"/>
          <ac:spMkLst>
            <pc:docMk/>
            <pc:sldMk cId="4059097899" sldId="273"/>
            <ac:spMk id="2" creationId="{FF61ABD2-AC3A-C6E1-C291-651B8ABFFC6E}"/>
          </ac:spMkLst>
        </pc:spChg>
      </pc:sldChg>
      <pc:sldChg chg="addSp delSp delDesignElem">
        <pc:chgData name="Rodriguez, Alejandra" userId="b984afb4-452f-4c72-a5bf-e7cc29826a6c" providerId="ADAL" clId="{2E9149B0-9A41-4D8E-8C22-D6CC1867B660}" dt="2023-06-01T02:45:30.318" v="1020"/>
        <pc:sldMkLst>
          <pc:docMk/>
          <pc:sldMk cId="361831089" sldId="274"/>
        </pc:sldMkLst>
        <pc:spChg chg="add del">
          <ac:chgData name="Rodriguez, Alejandra" userId="b984afb4-452f-4c72-a5bf-e7cc29826a6c" providerId="ADAL" clId="{2E9149B0-9A41-4D8E-8C22-D6CC1867B660}" dt="2023-06-01T02:45:30.318" v="1020"/>
          <ac:spMkLst>
            <pc:docMk/>
            <pc:sldMk cId="361831089" sldId="274"/>
            <ac:spMk id="25" creationId="{385E1BDC-A9B0-4A87-82E3-F3187F69A802}"/>
          </ac:spMkLst>
        </pc:spChg>
        <pc:spChg chg="add del">
          <ac:chgData name="Rodriguez, Alejandra" userId="b984afb4-452f-4c72-a5bf-e7cc29826a6c" providerId="ADAL" clId="{2E9149B0-9A41-4D8E-8C22-D6CC1867B660}" dt="2023-06-01T02:45:30.318" v="1020"/>
          <ac:spMkLst>
            <pc:docMk/>
            <pc:sldMk cId="361831089" sldId="274"/>
            <ac:spMk id="27" creationId="{0990C621-3B8B-4820-8328-D47EF7CE823C}"/>
          </ac:spMkLst>
        </pc:spChg>
        <pc:spChg chg="add del">
          <ac:chgData name="Rodriguez, Alejandra" userId="b984afb4-452f-4c72-a5bf-e7cc29826a6c" providerId="ADAL" clId="{2E9149B0-9A41-4D8E-8C22-D6CC1867B660}" dt="2023-06-01T02:45:30.318" v="1020"/>
          <ac:spMkLst>
            <pc:docMk/>
            <pc:sldMk cId="361831089" sldId="274"/>
            <ac:spMk id="29" creationId="{C1A2385B-1D2A-4E17-84FA-6CB7F0AAE473}"/>
          </ac:spMkLst>
        </pc:spChg>
        <pc:spChg chg="add del">
          <ac:chgData name="Rodriguez, Alejandra" userId="b984afb4-452f-4c72-a5bf-e7cc29826a6c" providerId="ADAL" clId="{2E9149B0-9A41-4D8E-8C22-D6CC1867B660}" dt="2023-06-01T02:45:30.318" v="1020"/>
          <ac:spMkLst>
            <pc:docMk/>
            <pc:sldMk cId="361831089" sldId="274"/>
            <ac:spMk id="31" creationId="{5E791F2F-79DB-4CC0-9FA1-001E3E91E8B7}"/>
          </ac:spMkLst>
        </pc:spChg>
      </pc:sldChg>
      <pc:sldChg chg="addSp delSp delDesignElem">
        <pc:chgData name="Rodriguez, Alejandra" userId="b984afb4-452f-4c72-a5bf-e7cc29826a6c" providerId="ADAL" clId="{2E9149B0-9A41-4D8E-8C22-D6CC1867B660}" dt="2023-06-01T02:45:30.318" v="1020"/>
        <pc:sldMkLst>
          <pc:docMk/>
          <pc:sldMk cId="842651414" sldId="275"/>
        </pc:sldMkLst>
        <pc:spChg chg="add del">
          <ac:chgData name="Rodriguez, Alejandra" userId="b984afb4-452f-4c72-a5bf-e7cc29826a6c" providerId="ADAL" clId="{2E9149B0-9A41-4D8E-8C22-D6CC1867B660}" dt="2023-06-01T02:45:30.318" v="1020"/>
          <ac:spMkLst>
            <pc:docMk/>
            <pc:sldMk cId="842651414" sldId="275"/>
            <ac:spMk id="12" creationId="{385E1BDC-A9B0-4A87-82E3-F3187F69A802}"/>
          </ac:spMkLst>
        </pc:spChg>
        <pc:spChg chg="add del">
          <ac:chgData name="Rodriguez, Alejandra" userId="b984afb4-452f-4c72-a5bf-e7cc29826a6c" providerId="ADAL" clId="{2E9149B0-9A41-4D8E-8C22-D6CC1867B660}" dt="2023-06-01T02:45:30.318" v="1020"/>
          <ac:spMkLst>
            <pc:docMk/>
            <pc:sldMk cId="842651414" sldId="275"/>
            <ac:spMk id="14" creationId="{0990C621-3B8B-4820-8328-D47EF7CE823C}"/>
          </ac:spMkLst>
        </pc:spChg>
        <pc:spChg chg="add del">
          <ac:chgData name="Rodriguez, Alejandra" userId="b984afb4-452f-4c72-a5bf-e7cc29826a6c" providerId="ADAL" clId="{2E9149B0-9A41-4D8E-8C22-D6CC1867B660}" dt="2023-06-01T02:45:30.318" v="1020"/>
          <ac:spMkLst>
            <pc:docMk/>
            <pc:sldMk cId="842651414" sldId="275"/>
            <ac:spMk id="16" creationId="{C1A2385B-1D2A-4E17-84FA-6CB7F0AAE473}"/>
          </ac:spMkLst>
        </pc:spChg>
        <pc:spChg chg="add del">
          <ac:chgData name="Rodriguez, Alejandra" userId="b984afb4-452f-4c72-a5bf-e7cc29826a6c" providerId="ADAL" clId="{2E9149B0-9A41-4D8E-8C22-D6CC1867B660}" dt="2023-06-01T02:45:30.318" v="1020"/>
          <ac:spMkLst>
            <pc:docMk/>
            <pc:sldMk cId="842651414" sldId="275"/>
            <ac:spMk id="18" creationId="{5E791F2F-79DB-4CC0-9FA1-001E3E91E8B7}"/>
          </ac:spMkLst>
        </pc:spChg>
      </pc:sldChg>
      <pc:sldChg chg="modSp">
        <pc:chgData name="Rodriguez, Alejandra" userId="b984afb4-452f-4c72-a5bf-e7cc29826a6c" providerId="ADAL" clId="{2E9149B0-9A41-4D8E-8C22-D6CC1867B660}" dt="2023-06-01T02:45:30.318" v="1020"/>
        <pc:sldMkLst>
          <pc:docMk/>
          <pc:sldMk cId="2516778678" sldId="276"/>
        </pc:sldMkLst>
        <pc:spChg chg="mod">
          <ac:chgData name="Rodriguez, Alejandra" userId="b984afb4-452f-4c72-a5bf-e7cc29826a6c" providerId="ADAL" clId="{2E9149B0-9A41-4D8E-8C22-D6CC1867B660}" dt="2023-06-01T02:45:30.318" v="1020"/>
          <ac:spMkLst>
            <pc:docMk/>
            <pc:sldMk cId="2516778678" sldId="276"/>
            <ac:spMk id="2" creationId="{394C3929-5EF3-81EB-C879-3E1A345BCA4B}"/>
          </ac:spMkLst>
        </pc:spChg>
        <pc:spChg chg="mod">
          <ac:chgData name="Rodriguez, Alejandra" userId="b984afb4-452f-4c72-a5bf-e7cc29826a6c" providerId="ADAL" clId="{2E9149B0-9A41-4D8E-8C22-D6CC1867B660}" dt="2023-06-01T02:45:30.318" v="1020"/>
          <ac:spMkLst>
            <pc:docMk/>
            <pc:sldMk cId="2516778678" sldId="276"/>
            <ac:spMk id="3" creationId="{5BAD476C-0F9E-9F80-4A16-E43899AC79D8}"/>
          </ac:spMkLst>
        </pc:spChg>
      </pc:sldChg>
      <pc:sldChg chg="addSp delSp modSp add mod ord modNotesTx">
        <pc:chgData name="Rodriguez, Alejandra" userId="b984afb4-452f-4c72-a5bf-e7cc29826a6c" providerId="ADAL" clId="{2E9149B0-9A41-4D8E-8C22-D6CC1867B660}" dt="2023-06-04T19:12:02.345" v="1840" actId="20577"/>
        <pc:sldMkLst>
          <pc:docMk/>
          <pc:sldMk cId="1159925095" sldId="277"/>
        </pc:sldMkLst>
        <pc:spChg chg="del mod">
          <ac:chgData name="Rodriguez, Alejandra" userId="b984afb4-452f-4c72-a5bf-e7cc29826a6c" providerId="ADAL" clId="{2E9149B0-9A41-4D8E-8C22-D6CC1867B660}" dt="2023-06-01T02:53:00.580" v="1387" actId="478"/>
          <ac:spMkLst>
            <pc:docMk/>
            <pc:sldMk cId="1159925095" sldId="277"/>
            <ac:spMk id="2" creationId="{6D3F9BD7-D451-CD55-1740-6BBE6F83B053}"/>
          </ac:spMkLst>
        </pc:spChg>
        <pc:spChg chg="add del mod">
          <ac:chgData name="Rodriguez, Alejandra" userId="b984afb4-452f-4c72-a5bf-e7cc29826a6c" providerId="ADAL" clId="{2E9149B0-9A41-4D8E-8C22-D6CC1867B660}" dt="2023-06-01T02:53:03.351" v="1388" actId="478"/>
          <ac:spMkLst>
            <pc:docMk/>
            <pc:sldMk cId="1159925095" sldId="277"/>
            <ac:spMk id="6" creationId="{6212A831-7566-C7BA-AFDB-50C8C700C7A0}"/>
          </ac:spMkLst>
        </pc:spChg>
        <pc:spChg chg="add mod">
          <ac:chgData name="Rodriguez, Alejandra" userId="b984afb4-452f-4c72-a5bf-e7cc29826a6c" providerId="ADAL" clId="{2E9149B0-9A41-4D8E-8C22-D6CC1867B660}" dt="2023-06-01T03:04:46.634" v="1557" actId="1076"/>
          <ac:spMkLst>
            <pc:docMk/>
            <pc:sldMk cId="1159925095" sldId="277"/>
            <ac:spMk id="7" creationId="{AA249A65-1C81-E54D-9B48-64DD34264402}"/>
          </ac:spMkLst>
        </pc:spChg>
        <pc:spChg chg="add mod">
          <ac:chgData name="Rodriguez, Alejandra" userId="b984afb4-452f-4c72-a5bf-e7cc29826a6c" providerId="ADAL" clId="{2E9149B0-9A41-4D8E-8C22-D6CC1867B660}" dt="2023-06-01T03:05:33.359" v="1566" actId="14100"/>
          <ac:spMkLst>
            <pc:docMk/>
            <pc:sldMk cId="1159925095" sldId="277"/>
            <ac:spMk id="8" creationId="{699E8C43-8186-BE3D-F16C-03C52394F956}"/>
          </ac:spMkLst>
        </pc:spChg>
        <pc:picChg chg="add mod">
          <ac:chgData name="Rodriguez, Alejandra" userId="b984afb4-452f-4c72-a5bf-e7cc29826a6c" providerId="ADAL" clId="{2E9149B0-9A41-4D8E-8C22-D6CC1867B660}" dt="2023-06-01T03:04:20.708" v="1555" actId="1076"/>
          <ac:picMkLst>
            <pc:docMk/>
            <pc:sldMk cId="1159925095" sldId="277"/>
            <ac:picMk id="3" creationId="{42697706-9F0A-426E-0C69-C52B2CDD36C3}"/>
          </ac:picMkLst>
        </pc:picChg>
        <pc:picChg chg="del">
          <ac:chgData name="Rodriguez, Alejandra" userId="b984afb4-452f-4c72-a5bf-e7cc29826a6c" providerId="ADAL" clId="{2E9149B0-9A41-4D8E-8C22-D6CC1867B660}" dt="2023-06-01T02:50:42.364" v="1348" actId="478"/>
          <ac:picMkLst>
            <pc:docMk/>
            <pc:sldMk cId="1159925095" sldId="277"/>
            <ac:picMk id="5" creationId="{CB677041-DDC4-D1D2-FDBE-CE8ACC8597F1}"/>
          </ac:picMkLst>
        </pc:picChg>
      </pc:sldChg>
      <pc:sldChg chg="modSp new del mod">
        <pc:chgData name="Rodriguez, Alejandra" userId="b984afb4-452f-4c72-a5bf-e7cc29826a6c" providerId="ADAL" clId="{2E9149B0-9A41-4D8E-8C22-D6CC1867B660}" dt="2023-06-01T03:24:23.466" v="1787" actId="2696"/>
        <pc:sldMkLst>
          <pc:docMk/>
          <pc:sldMk cId="130893761" sldId="278"/>
        </pc:sldMkLst>
        <pc:spChg chg="mod">
          <ac:chgData name="Rodriguez, Alejandra" userId="b984afb4-452f-4c72-a5bf-e7cc29826a6c" providerId="ADAL" clId="{2E9149B0-9A41-4D8E-8C22-D6CC1867B660}" dt="2023-06-01T03:01:28.005" v="1549" actId="20577"/>
          <ac:spMkLst>
            <pc:docMk/>
            <pc:sldMk cId="130893761" sldId="278"/>
            <ac:spMk id="2" creationId="{983361C4-CFA1-4C5A-A36F-C11681707C1E}"/>
          </ac:spMkLst>
        </pc:spChg>
        <pc:spChg chg="mod">
          <ac:chgData name="Rodriguez, Alejandra" userId="b984afb4-452f-4c72-a5bf-e7cc29826a6c" providerId="ADAL" clId="{2E9149B0-9A41-4D8E-8C22-D6CC1867B660}" dt="2023-06-01T03:01:39.944" v="1551"/>
          <ac:spMkLst>
            <pc:docMk/>
            <pc:sldMk cId="130893761" sldId="278"/>
            <ac:spMk id="3" creationId="{BAD10437-6D2C-8999-2AE7-9B554F2830CF}"/>
          </ac:spMkLst>
        </pc:spChg>
      </pc:sldChg>
      <pc:sldChg chg="addSp delSp modSp add mod">
        <pc:chgData name="Rodriguez, Alejandra" userId="b984afb4-452f-4c72-a5bf-e7cc29826a6c" providerId="ADAL" clId="{2E9149B0-9A41-4D8E-8C22-D6CC1867B660}" dt="2023-06-01T03:24:49.018" v="1795" actId="1076"/>
        <pc:sldMkLst>
          <pc:docMk/>
          <pc:sldMk cId="3666068169" sldId="279"/>
        </pc:sldMkLst>
        <pc:spChg chg="mod">
          <ac:chgData name="Rodriguez, Alejandra" userId="b984afb4-452f-4c72-a5bf-e7cc29826a6c" providerId="ADAL" clId="{2E9149B0-9A41-4D8E-8C22-D6CC1867B660}" dt="2023-06-01T03:24:17.021" v="1786" actId="1076"/>
          <ac:spMkLst>
            <pc:docMk/>
            <pc:sldMk cId="3666068169" sldId="279"/>
            <ac:spMk id="2" creationId="{983361C4-CFA1-4C5A-A36F-C11681707C1E}"/>
          </ac:spMkLst>
        </pc:spChg>
        <pc:spChg chg="mod">
          <ac:chgData name="Rodriguez, Alejandra" userId="b984afb4-452f-4c72-a5bf-e7cc29826a6c" providerId="ADAL" clId="{2E9149B0-9A41-4D8E-8C22-D6CC1867B660}" dt="2023-06-01T03:24:11.432" v="1785" actId="1076"/>
          <ac:spMkLst>
            <pc:docMk/>
            <pc:sldMk cId="3666068169" sldId="279"/>
            <ac:spMk id="3" creationId="{BAD10437-6D2C-8999-2AE7-9B554F2830CF}"/>
          </ac:spMkLst>
        </pc:spChg>
        <pc:spChg chg="add del mod">
          <ac:chgData name="Rodriguez, Alejandra" userId="b984afb4-452f-4c72-a5bf-e7cc29826a6c" providerId="ADAL" clId="{2E9149B0-9A41-4D8E-8C22-D6CC1867B660}" dt="2023-06-01T03:24:42.236" v="1794" actId="1076"/>
          <ac:spMkLst>
            <pc:docMk/>
            <pc:sldMk cId="3666068169" sldId="279"/>
            <ac:spMk id="4" creationId="{3A4ACE11-AC9F-DE49-E2B7-78F3CBE90B23}"/>
          </ac:spMkLst>
        </pc:spChg>
        <pc:spChg chg="add mod">
          <ac:chgData name="Rodriguez, Alejandra" userId="b984afb4-452f-4c72-a5bf-e7cc29826a6c" providerId="ADAL" clId="{2E9149B0-9A41-4D8E-8C22-D6CC1867B660}" dt="2023-06-01T03:24:49.018" v="1795" actId="1076"/>
          <ac:spMkLst>
            <pc:docMk/>
            <pc:sldMk cId="3666068169" sldId="279"/>
            <ac:spMk id="5" creationId="{120FD9E6-7D89-B82A-D0FE-2BB33F944F48}"/>
          </ac:spMkLst>
        </pc:spChg>
      </pc:sldChg>
    </pc:docChg>
  </pc:docChgLst>
  <pc:docChgLst>
    <pc:chgData name="Arunachalam, Monisha" userId="S::marunach@depaul.edu::8557fe8a-facb-48da-b2c7-bc9d0a71fb1b" providerId="AD" clId="Web-{E5380AF3-89DD-6421-94FE-078848B9C551}"/>
    <pc:docChg chg="addSld delSld modSld addMainMaster">
      <pc:chgData name="Arunachalam, Monisha" userId="S::marunach@depaul.edu::8557fe8a-facb-48da-b2c7-bc9d0a71fb1b" providerId="AD" clId="Web-{E5380AF3-89DD-6421-94FE-078848B9C551}" dt="2023-05-31T20:44:37.849" v="44"/>
      <pc:docMkLst>
        <pc:docMk/>
      </pc:docMkLst>
      <pc:sldChg chg="new del">
        <pc:chgData name="Arunachalam, Monisha" userId="S::marunach@depaul.edu::8557fe8a-facb-48da-b2c7-bc9d0a71fb1b" providerId="AD" clId="Web-{E5380AF3-89DD-6421-94FE-078848B9C551}" dt="2023-05-31T20:39:34.920" v="5"/>
        <pc:sldMkLst>
          <pc:docMk/>
          <pc:sldMk cId="2624265785" sldId="266"/>
        </pc:sldMkLst>
      </pc:sldChg>
      <pc:sldChg chg="new del">
        <pc:chgData name="Arunachalam, Monisha" userId="S::marunach@depaul.edu::8557fe8a-facb-48da-b2c7-bc9d0a71fb1b" providerId="AD" clId="Web-{E5380AF3-89DD-6421-94FE-078848B9C551}" dt="2023-05-31T20:39:29.483" v="4"/>
        <pc:sldMkLst>
          <pc:docMk/>
          <pc:sldMk cId="3159265335" sldId="267"/>
        </pc:sldMkLst>
      </pc:sldChg>
      <pc:sldChg chg="addSp delSp modSp add">
        <pc:chgData name="Arunachalam, Monisha" userId="S::marunach@depaul.edu::8557fe8a-facb-48da-b2c7-bc9d0a71fb1b" providerId="AD" clId="Web-{E5380AF3-89DD-6421-94FE-078848B9C551}" dt="2023-05-31T20:44:37.849" v="44"/>
        <pc:sldMkLst>
          <pc:docMk/>
          <pc:sldMk cId="3977285027" sldId="268"/>
        </pc:sldMkLst>
        <pc:spChg chg="mod">
          <ac:chgData name="Arunachalam, Monisha" userId="S::marunach@depaul.edu::8557fe8a-facb-48da-b2c7-bc9d0a71fb1b" providerId="AD" clId="Web-{E5380AF3-89DD-6421-94FE-078848B9C551}" dt="2023-05-31T20:44:03.911" v="41" actId="14100"/>
          <ac:spMkLst>
            <pc:docMk/>
            <pc:sldMk cId="3977285027" sldId="268"/>
            <ac:spMk id="2" creationId="{49BB9FBD-2B37-337C-1809-BE2A6A29E35A}"/>
          </ac:spMkLst>
        </pc:spChg>
        <pc:spChg chg="add del mod">
          <ac:chgData name="Arunachalam, Monisha" userId="S::marunach@depaul.edu::8557fe8a-facb-48da-b2c7-bc9d0a71fb1b" providerId="AD" clId="Web-{E5380AF3-89DD-6421-94FE-078848B9C551}" dt="2023-05-31T20:44:37.849" v="44"/>
          <ac:spMkLst>
            <pc:docMk/>
            <pc:sldMk cId="3977285027" sldId="268"/>
            <ac:spMk id="5" creationId="{052E9176-73DA-F87F-B55B-361261A87C48}"/>
          </ac:spMkLst>
        </pc:spChg>
        <pc:graphicFrameChg chg="del mod modGraphic">
          <ac:chgData name="Arunachalam, Monisha" userId="S::marunach@depaul.edu::8557fe8a-facb-48da-b2c7-bc9d0a71fb1b" providerId="AD" clId="Web-{E5380AF3-89DD-6421-94FE-078848B9C551}" dt="2023-05-31T20:43:35.316" v="38"/>
          <ac:graphicFrameMkLst>
            <pc:docMk/>
            <pc:sldMk cId="3977285027" sldId="268"/>
            <ac:graphicFrameMk id="8" creationId="{5B62DF2D-FE3F-C154-95BB-CDFED78A9D88}"/>
          </ac:graphicFrameMkLst>
        </pc:graphicFrameChg>
        <pc:picChg chg="add mod">
          <ac:chgData name="Arunachalam, Monisha" userId="S::marunach@depaul.edu::8557fe8a-facb-48da-b2c7-bc9d0a71fb1b" providerId="AD" clId="Web-{E5380AF3-89DD-6421-94FE-078848B9C551}" dt="2023-05-31T20:42:54.878" v="35" actId="14100"/>
          <ac:picMkLst>
            <pc:docMk/>
            <pc:sldMk cId="3977285027" sldId="268"/>
            <ac:picMk id="3" creationId="{437A70AF-C31A-DB4F-2310-B78BFD7D9C8A}"/>
          </ac:picMkLst>
        </pc:picChg>
        <pc:picChg chg="del mod">
          <ac:chgData name="Arunachalam, Monisha" userId="S::marunach@depaul.edu::8557fe8a-facb-48da-b2c7-bc9d0a71fb1b" providerId="AD" clId="Web-{E5380AF3-89DD-6421-94FE-078848B9C551}" dt="2023-05-31T20:42:28.768" v="30"/>
          <ac:picMkLst>
            <pc:docMk/>
            <pc:sldMk cId="3977285027" sldId="268"/>
            <ac:picMk id="11" creationId="{709C2C20-2D83-3ACB-8745-48F6FA5671D5}"/>
          </ac:picMkLst>
        </pc:picChg>
      </pc:sldChg>
      <pc:sldChg chg="delSp modSp add">
        <pc:chgData name="Arunachalam, Monisha" userId="S::marunach@depaul.edu::8557fe8a-facb-48da-b2c7-bc9d0a71fb1b" providerId="AD" clId="Web-{E5380AF3-89DD-6421-94FE-078848B9C551}" dt="2023-05-31T20:40:50.906" v="24"/>
        <pc:sldMkLst>
          <pc:docMk/>
          <pc:sldMk cId="4108929814" sldId="269"/>
        </pc:sldMkLst>
        <pc:graphicFrameChg chg="del mod modGraphic">
          <ac:chgData name="Arunachalam, Monisha" userId="S::marunach@depaul.edu::8557fe8a-facb-48da-b2c7-bc9d0a71fb1b" providerId="AD" clId="Web-{E5380AF3-89DD-6421-94FE-078848B9C551}" dt="2023-05-31T20:40:50.906" v="24"/>
          <ac:graphicFrameMkLst>
            <pc:docMk/>
            <pc:sldMk cId="4108929814" sldId="269"/>
            <ac:graphicFrameMk id="6" creationId="{26A44573-4CA5-8A6F-C948-2E98E90F6C5B}"/>
          </ac:graphicFrameMkLst>
        </pc:graphicFrameChg>
      </pc:sldChg>
      <pc:sldMasterChg chg="add addSldLayout">
        <pc:chgData name="Arunachalam, Monisha" userId="S::marunach@depaul.edu::8557fe8a-facb-48da-b2c7-bc9d0a71fb1b" providerId="AD" clId="Web-{E5380AF3-89DD-6421-94FE-078848B9C551}" dt="2023-05-31T20:39:18.670" v="2"/>
        <pc:sldMasterMkLst>
          <pc:docMk/>
          <pc:sldMasterMk cId="1430089968" sldId="2147483660"/>
        </pc:sldMasterMkLst>
        <pc:sldLayoutChg chg="add">
          <pc:chgData name="Arunachalam, Monisha" userId="S::marunach@depaul.edu::8557fe8a-facb-48da-b2c7-bc9d0a71fb1b" providerId="AD" clId="Web-{E5380AF3-89DD-6421-94FE-078848B9C551}" dt="2023-05-31T20:39:18.670" v="2"/>
          <pc:sldLayoutMkLst>
            <pc:docMk/>
            <pc:sldMasterMk cId="1430089968" sldId="2147483660"/>
            <pc:sldLayoutMk cId="100969537" sldId="2147483661"/>
          </pc:sldLayoutMkLst>
        </pc:sldLayoutChg>
        <pc:sldLayoutChg chg="add">
          <pc:chgData name="Arunachalam, Monisha" userId="S::marunach@depaul.edu::8557fe8a-facb-48da-b2c7-bc9d0a71fb1b" providerId="AD" clId="Web-{E5380AF3-89DD-6421-94FE-078848B9C551}" dt="2023-05-31T20:39:18.670" v="2"/>
          <pc:sldLayoutMkLst>
            <pc:docMk/>
            <pc:sldMasterMk cId="1430089968" sldId="2147483660"/>
            <pc:sldLayoutMk cId="2906942722" sldId="2147483662"/>
          </pc:sldLayoutMkLst>
        </pc:sldLayoutChg>
        <pc:sldLayoutChg chg="add">
          <pc:chgData name="Arunachalam, Monisha" userId="S::marunach@depaul.edu::8557fe8a-facb-48da-b2c7-bc9d0a71fb1b" providerId="AD" clId="Web-{E5380AF3-89DD-6421-94FE-078848B9C551}" dt="2023-05-31T20:39:18.670" v="2"/>
          <pc:sldLayoutMkLst>
            <pc:docMk/>
            <pc:sldMasterMk cId="1430089968" sldId="2147483660"/>
            <pc:sldLayoutMk cId="3892869910" sldId="2147483663"/>
          </pc:sldLayoutMkLst>
        </pc:sldLayoutChg>
        <pc:sldLayoutChg chg="add">
          <pc:chgData name="Arunachalam, Monisha" userId="S::marunach@depaul.edu::8557fe8a-facb-48da-b2c7-bc9d0a71fb1b" providerId="AD" clId="Web-{E5380AF3-89DD-6421-94FE-078848B9C551}" dt="2023-05-31T20:39:18.670" v="2"/>
          <pc:sldLayoutMkLst>
            <pc:docMk/>
            <pc:sldMasterMk cId="1430089968" sldId="2147483660"/>
            <pc:sldLayoutMk cId="2081781657" sldId="2147483664"/>
          </pc:sldLayoutMkLst>
        </pc:sldLayoutChg>
        <pc:sldLayoutChg chg="add">
          <pc:chgData name="Arunachalam, Monisha" userId="S::marunach@depaul.edu::8557fe8a-facb-48da-b2c7-bc9d0a71fb1b" providerId="AD" clId="Web-{E5380AF3-89DD-6421-94FE-078848B9C551}" dt="2023-05-31T20:39:18.670" v="2"/>
          <pc:sldLayoutMkLst>
            <pc:docMk/>
            <pc:sldMasterMk cId="1430089968" sldId="2147483660"/>
            <pc:sldLayoutMk cId="925995798" sldId="2147483665"/>
          </pc:sldLayoutMkLst>
        </pc:sldLayoutChg>
        <pc:sldLayoutChg chg="add">
          <pc:chgData name="Arunachalam, Monisha" userId="S::marunach@depaul.edu::8557fe8a-facb-48da-b2c7-bc9d0a71fb1b" providerId="AD" clId="Web-{E5380AF3-89DD-6421-94FE-078848B9C551}" dt="2023-05-31T20:39:18.670" v="2"/>
          <pc:sldLayoutMkLst>
            <pc:docMk/>
            <pc:sldMasterMk cId="1430089968" sldId="2147483660"/>
            <pc:sldLayoutMk cId="491374238" sldId="2147483666"/>
          </pc:sldLayoutMkLst>
        </pc:sldLayoutChg>
        <pc:sldLayoutChg chg="add">
          <pc:chgData name="Arunachalam, Monisha" userId="S::marunach@depaul.edu::8557fe8a-facb-48da-b2c7-bc9d0a71fb1b" providerId="AD" clId="Web-{E5380AF3-89DD-6421-94FE-078848B9C551}" dt="2023-05-31T20:39:18.670" v="2"/>
          <pc:sldLayoutMkLst>
            <pc:docMk/>
            <pc:sldMasterMk cId="1430089968" sldId="2147483660"/>
            <pc:sldLayoutMk cId="413370549" sldId="2147483667"/>
          </pc:sldLayoutMkLst>
        </pc:sldLayoutChg>
        <pc:sldLayoutChg chg="add">
          <pc:chgData name="Arunachalam, Monisha" userId="S::marunach@depaul.edu::8557fe8a-facb-48da-b2c7-bc9d0a71fb1b" providerId="AD" clId="Web-{E5380AF3-89DD-6421-94FE-078848B9C551}" dt="2023-05-31T20:39:18.670" v="2"/>
          <pc:sldLayoutMkLst>
            <pc:docMk/>
            <pc:sldMasterMk cId="1430089968" sldId="2147483660"/>
            <pc:sldLayoutMk cId="30998022" sldId="2147483668"/>
          </pc:sldLayoutMkLst>
        </pc:sldLayoutChg>
        <pc:sldLayoutChg chg="add">
          <pc:chgData name="Arunachalam, Monisha" userId="S::marunach@depaul.edu::8557fe8a-facb-48da-b2c7-bc9d0a71fb1b" providerId="AD" clId="Web-{E5380AF3-89DD-6421-94FE-078848B9C551}" dt="2023-05-31T20:39:18.670" v="2"/>
          <pc:sldLayoutMkLst>
            <pc:docMk/>
            <pc:sldMasterMk cId="1430089968" sldId="2147483660"/>
            <pc:sldLayoutMk cId="1989491461" sldId="2147483669"/>
          </pc:sldLayoutMkLst>
        </pc:sldLayoutChg>
        <pc:sldLayoutChg chg="add">
          <pc:chgData name="Arunachalam, Monisha" userId="S::marunach@depaul.edu::8557fe8a-facb-48da-b2c7-bc9d0a71fb1b" providerId="AD" clId="Web-{E5380AF3-89DD-6421-94FE-078848B9C551}" dt="2023-05-31T20:39:18.670" v="2"/>
          <pc:sldLayoutMkLst>
            <pc:docMk/>
            <pc:sldMasterMk cId="1430089968" sldId="2147483660"/>
            <pc:sldLayoutMk cId="124073262" sldId="2147483670"/>
          </pc:sldLayoutMkLst>
        </pc:sldLayoutChg>
        <pc:sldLayoutChg chg="add">
          <pc:chgData name="Arunachalam, Monisha" userId="S::marunach@depaul.edu::8557fe8a-facb-48da-b2c7-bc9d0a71fb1b" providerId="AD" clId="Web-{E5380AF3-89DD-6421-94FE-078848B9C551}" dt="2023-05-31T20:39:18.670" v="2"/>
          <pc:sldLayoutMkLst>
            <pc:docMk/>
            <pc:sldMasterMk cId="1430089968" sldId="2147483660"/>
            <pc:sldLayoutMk cId="2376453082" sldId="2147483671"/>
          </pc:sldLayoutMkLst>
        </pc:sldLayoutChg>
      </pc:sldMasterChg>
    </pc:docChg>
  </pc:docChgLst>
  <pc:docChgLst>
    <pc:chgData name="Hetthur Chandrashekar, Sanjana Gowda" userId="S::shetthur@depaul.edu::cc88bb7f-db43-4eb5-8167-add1126c9386" providerId="AD" clId="Web-{C25248E9-0810-C12B-3B6D-8DCCA92CA9D0}"/>
    <pc:docChg chg="modSld">
      <pc:chgData name="Hetthur Chandrashekar, Sanjana Gowda" userId="S::shetthur@depaul.edu::cc88bb7f-db43-4eb5-8167-add1126c9386" providerId="AD" clId="Web-{C25248E9-0810-C12B-3B6D-8DCCA92CA9D0}" dt="2023-05-31T04:46:42.172" v="0" actId="14100"/>
      <pc:docMkLst>
        <pc:docMk/>
      </pc:docMkLst>
      <pc:sldChg chg="modSp">
        <pc:chgData name="Hetthur Chandrashekar, Sanjana Gowda" userId="S::shetthur@depaul.edu::cc88bb7f-db43-4eb5-8167-add1126c9386" providerId="AD" clId="Web-{C25248E9-0810-C12B-3B6D-8DCCA92CA9D0}" dt="2023-05-31T04:46:42.172" v="0" actId="14100"/>
        <pc:sldMkLst>
          <pc:docMk/>
          <pc:sldMk cId="621207958" sldId="256"/>
        </pc:sldMkLst>
        <pc:spChg chg="mod">
          <ac:chgData name="Hetthur Chandrashekar, Sanjana Gowda" userId="S::shetthur@depaul.edu::cc88bb7f-db43-4eb5-8167-add1126c9386" providerId="AD" clId="Web-{C25248E9-0810-C12B-3B6D-8DCCA92CA9D0}" dt="2023-05-31T04:46:42.172" v="0" actId="14100"/>
          <ac:spMkLst>
            <pc:docMk/>
            <pc:sldMk cId="621207958" sldId="256"/>
            <ac:spMk id="2" creationId="{67820BAE-7438-29D7-50FD-828615ECF00B}"/>
          </ac:spMkLst>
        </pc:spChg>
      </pc:sldChg>
    </pc:docChg>
  </pc:docChgLst>
  <pc:docChgLst>
    <pc:chgData name="Fernandez, Jorge" userId="S::jferna73@depaul.edu::072fac88-127f-4d6e-a38d-1f3738814c22" providerId="AD" clId="Web-{3759D91E-74BB-0760-E207-9A864DC655CB}"/>
    <pc:docChg chg="modSld">
      <pc:chgData name="Fernandez, Jorge" userId="S::jferna73@depaul.edu::072fac88-127f-4d6e-a38d-1f3738814c22" providerId="AD" clId="Web-{3759D91E-74BB-0760-E207-9A864DC655CB}" dt="2023-05-30T21:29:26.557" v="1" actId="1076"/>
      <pc:docMkLst>
        <pc:docMk/>
      </pc:docMkLst>
      <pc:sldChg chg="modSp">
        <pc:chgData name="Fernandez, Jorge" userId="S::jferna73@depaul.edu::072fac88-127f-4d6e-a38d-1f3738814c22" providerId="AD" clId="Web-{3759D91E-74BB-0760-E207-9A864DC655CB}" dt="2023-05-30T21:29:26.557" v="1" actId="1076"/>
        <pc:sldMkLst>
          <pc:docMk/>
          <pc:sldMk cId="805556103" sldId="264"/>
        </pc:sldMkLst>
        <pc:picChg chg="mod">
          <ac:chgData name="Fernandez, Jorge" userId="S::jferna73@depaul.edu::072fac88-127f-4d6e-a38d-1f3738814c22" providerId="AD" clId="Web-{3759D91E-74BB-0760-E207-9A864DC655CB}" dt="2023-05-30T21:29:26.557" v="1" actId="1076"/>
          <ac:picMkLst>
            <pc:docMk/>
            <pc:sldMk cId="805556103" sldId="264"/>
            <ac:picMk id="8" creationId="{614EB13D-5310-C2DC-0106-8CE412131149}"/>
          </ac:picMkLst>
        </pc:picChg>
      </pc:sldChg>
    </pc:docChg>
  </pc:docChgLst>
  <pc:docChgLst>
    <pc:chgData name="Fernandez, Jorge" userId="S::jferna73@depaul.edu::072fac88-127f-4d6e-a38d-1f3738814c22" providerId="AD" clId="Web-{FB704E7E-01FB-C8BE-E81E-3C7DB02D89A7}"/>
    <pc:docChg chg="modSld">
      <pc:chgData name="Fernandez, Jorge" userId="S::jferna73@depaul.edu::072fac88-127f-4d6e-a38d-1f3738814c22" providerId="AD" clId="Web-{FB704E7E-01FB-C8BE-E81E-3C7DB02D89A7}" dt="2023-05-29T03:00:44.158" v="32" actId="14100"/>
      <pc:docMkLst>
        <pc:docMk/>
      </pc:docMkLst>
      <pc:sldChg chg="addSp delSp modSp">
        <pc:chgData name="Fernandez, Jorge" userId="S::jferna73@depaul.edu::072fac88-127f-4d6e-a38d-1f3738814c22" providerId="AD" clId="Web-{FB704E7E-01FB-C8BE-E81E-3C7DB02D89A7}" dt="2023-05-29T03:00:44.158" v="32" actId="14100"/>
        <pc:sldMkLst>
          <pc:docMk/>
          <pc:sldMk cId="805556103" sldId="264"/>
        </pc:sldMkLst>
        <pc:spChg chg="mod">
          <ac:chgData name="Fernandez, Jorge" userId="S::jferna73@depaul.edu::072fac88-127f-4d6e-a38d-1f3738814c22" providerId="AD" clId="Web-{FB704E7E-01FB-C8BE-E81E-3C7DB02D89A7}" dt="2023-05-29T03:00:36.033" v="30" actId="1076"/>
          <ac:spMkLst>
            <pc:docMk/>
            <pc:sldMk cId="805556103" sldId="264"/>
            <ac:spMk id="3" creationId="{AB0ACAC6-3975-803B-1451-20B1D0468219}"/>
          </ac:spMkLst>
        </pc:spChg>
        <pc:picChg chg="add mod">
          <ac:chgData name="Fernandez, Jorge" userId="S::jferna73@depaul.edu::072fac88-127f-4d6e-a38d-1f3738814c22" providerId="AD" clId="Web-{FB704E7E-01FB-C8BE-E81E-3C7DB02D89A7}" dt="2023-05-29T03:00:44.158" v="32" actId="14100"/>
          <ac:picMkLst>
            <pc:docMk/>
            <pc:sldMk cId="805556103" sldId="264"/>
            <ac:picMk id="2" creationId="{D6F8A751-C3AE-D5EE-0867-AC508803676B}"/>
          </ac:picMkLst>
        </pc:picChg>
        <pc:picChg chg="del">
          <ac:chgData name="Fernandez, Jorge" userId="S::jferna73@depaul.edu::072fac88-127f-4d6e-a38d-1f3738814c22" providerId="AD" clId="Web-{FB704E7E-01FB-C8BE-E81E-3C7DB02D89A7}" dt="2023-05-29T02:59:57.563" v="22"/>
          <ac:picMkLst>
            <pc:docMk/>
            <pc:sldMk cId="805556103" sldId="264"/>
            <ac:picMk id="4" creationId="{C43EECE4-9452-278C-2C65-617B54E3D9CD}"/>
          </ac:picMkLst>
        </pc:picChg>
      </pc:sldChg>
    </pc:docChg>
  </pc:docChgLst>
  <pc:docChgLst>
    <pc:chgData name="Fernandez, Jorge" userId="S::jferna73@depaul.edu::072fac88-127f-4d6e-a38d-1f3738814c22" providerId="AD" clId="Web-{BFC70983-9B4D-51FD-BFC5-49162869433A}"/>
    <pc:docChg chg="addSld delSld modSld sldOrd">
      <pc:chgData name="Fernandez, Jorge" userId="S::jferna73@depaul.edu::072fac88-127f-4d6e-a38d-1f3738814c22" providerId="AD" clId="Web-{BFC70983-9B4D-51FD-BFC5-49162869433A}" dt="2023-05-31T21:43:00.096" v="114" actId="20577"/>
      <pc:docMkLst>
        <pc:docMk/>
      </pc:docMkLst>
      <pc:sldChg chg="modSp del">
        <pc:chgData name="Fernandez, Jorge" userId="S::jferna73@depaul.edu::072fac88-127f-4d6e-a38d-1f3738814c22" providerId="AD" clId="Web-{BFC70983-9B4D-51FD-BFC5-49162869433A}" dt="2023-05-31T21:38:23.558" v="109"/>
        <pc:sldMkLst>
          <pc:docMk/>
          <pc:sldMk cId="805556103" sldId="264"/>
        </pc:sldMkLst>
        <pc:spChg chg="mod">
          <ac:chgData name="Fernandez, Jorge" userId="S::jferna73@depaul.edu::072fac88-127f-4d6e-a38d-1f3738814c22" providerId="AD" clId="Web-{BFC70983-9B4D-51FD-BFC5-49162869433A}" dt="2023-05-31T21:36:41.102" v="79" actId="20577"/>
          <ac:spMkLst>
            <pc:docMk/>
            <pc:sldMk cId="805556103" sldId="264"/>
            <ac:spMk id="3" creationId="{AB0ACAC6-3975-803B-1451-20B1D0468219}"/>
          </ac:spMkLst>
        </pc:spChg>
        <pc:picChg chg="mod">
          <ac:chgData name="Fernandez, Jorge" userId="S::jferna73@depaul.edu::072fac88-127f-4d6e-a38d-1f3738814c22" providerId="AD" clId="Web-{BFC70983-9B4D-51FD-BFC5-49162869433A}" dt="2023-05-31T21:33:35.159" v="71" actId="1076"/>
          <ac:picMkLst>
            <pc:docMk/>
            <pc:sldMk cId="805556103" sldId="264"/>
            <ac:picMk id="8" creationId="{614EB13D-5310-C2DC-0106-8CE412131149}"/>
          </ac:picMkLst>
        </pc:picChg>
      </pc:sldChg>
      <pc:sldChg chg="addSp delSp modSp add ord replId">
        <pc:chgData name="Fernandez, Jorge" userId="S::jferna73@depaul.edu::072fac88-127f-4d6e-a38d-1f3738814c22" providerId="AD" clId="Web-{BFC70983-9B4D-51FD-BFC5-49162869433A}" dt="2023-05-31T21:43:00.096" v="114" actId="20577"/>
        <pc:sldMkLst>
          <pc:docMk/>
          <pc:sldMk cId="2901881400" sldId="270"/>
        </pc:sldMkLst>
        <pc:spChg chg="mod">
          <ac:chgData name="Fernandez, Jorge" userId="S::jferna73@depaul.edu::072fac88-127f-4d6e-a38d-1f3738814c22" providerId="AD" clId="Web-{BFC70983-9B4D-51FD-BFC5-49162869433A}" dt="2023-05-31T21:36:47.524" v="81" actId="14100"/>
          <ac:spMkLst>
            <pc:docMk/>
            <pc:sldMk cId="2901881400" sldId="270"/>
            <ac:spMk id="2" creationId="{6D3F9BD7-D451-CD55-1740-6BBE6F83B053}"/>
          </ac:spMkLst>
        </pc:spChg>
        <pc:spChg chg="add mod">
          <ac:chgData name="Fernandez, Jorge" userId="S::jferna73@depaul.edu::072fac88-127f-4d6e-a38d-1f3738814c22" providerId="AD" clId="Web-{BFC70983-9B4D-51FD-BFC5-49162869433A}" dt="2023-05-31T21:43:00.096" v="114" actId="20577"/>
          <ac:spMkLst>
            <pc:docMk/>
            <pc:sldMk cId="2901881400" sldId="270"/>
            <ac:spMk id="3" creationId="{93B4E731-155B-9018-661D-ADB3C563BDCA}"/>
          </ac:spMkLst>
        </pc:spChg>
        <pc:picChg chg="del">
          <ac:chgData name="Fernandez, Jorge" userId="S::jferna73@depaul.edu::072fac88-127f-4d6e-a38d-1f3738814c22" providerId="AD" clId="Web-{BFC70983-9B4D-51FD-BFC5-49162869433A}" dt="2023-05-31T21:36:50.336" v="82"/>
          <ac:picMkLst>
            <pc:docMk/>
            <pc:sldMk cId="2901881400" sldId="270"/>
            <ac:picMk id="5" creationId="{CB677041-DDC4-D1D2-FDBE-CE8ACC8597F1}"/>
          </ac:picMkLst>
        </pc:picChg>
        <pc:picChg chg="add">
          <ac:chgData name="Fernandez, Jorge" userId="S::jferna73@depaul.edu::072fac88-127f-4d6e-a38d-1f3738814c22" providerId="AD" clId="Web-{BFC70983-9B4D-51FD-BFC5-49162869433A}" dt="2023-05-31T21:38:20.026" v="108"/>
          <ac:picMkLst>
            <pc:docMk/>
            <pc:sldMk cId="2901881400" sldId="270"/>
            <ac:picMk id="6" creationId="{55805676-A545-0399-C84D-9F3A1D0EA490}"/>
          </ac:picMkLst>
        </pc:picChg>
      </pc:sldChg>
    </pc:docChg>
  </pc:docChgLst>
  <pc:docChgLst>
    <pc:chgData name="Fernandez, Jorge" userId="S::jferna73@depaul.edu::072fac88-127f-4d6e-a38d-1f3738814c22" providerId="AD" clId="Web-{7AD51643-F27F-2D76-BBE0-A8D5D5FDA9B7}"/>
    <pc:docChg chg="modSld">
      <pc:chgData name="Fernandez, Jorge" userId="S::jferna73@depaul.edu::072fac88-127f-4d6e-a38d-1f3738814c22" providerId="AD" clId="Web-{7AD51643-F27F-2D76-BBE0-A8D5D5FDA9B7}" dt="2023-05-30T20:31:54.368" v="23" actId="1076"/>
      <pc:docMkLst>
        <pc:docMk/>
      </pc:docMkLst>
      <pc:sldChg chg="addSp delSp modSp">
        <pc:chgData name="Fernandez, Jorge" userId="S::jferna73@depaul.edu::072fac88-127f-4d6e-a38d-1f3738814c22" providerId="AD" clId="Web-{7AD51643-F27F-2D76-BBE0-A8D5D5FDA9B7}" dt="2023-05-30T20:31:54.368" v="23" actId="1076"/>
        <pc:sldMkLst>
          <pc:docMk/>
          <pc:sldMk cId="805556103" sldId="264"/>
        </pc:sldMkLst>
        <pc:picChg chg="del">
          <ac:chgData name="Fernandez, Jorge" userId="S::jferna73@depaul.edu::072fac88-127f-4d6e-a38d-1f3738814c22" providerId="AD" clId="Web-{7AD51643-F27F-2D76-BBE0-A8D5D5FDA9B7}" dt="2023-05-30T20:30:23.974" v="9"/>
          <ac:picMkLst>
            <pc:docMk/>
            <pc:sldMk cId="805556103" sldId="264"/>
            <ac:picMk id="2" creationId="{D6F8A751-C3AE-D5EE-0867-AC508803676B}"/>
          </ac:picMkLst>
        </pc:picChg>
        <pc:picChg chg="add del mod">
          <ac:chgData name="Fernandez, Jorge" userId="S::jferna73@depaul.edu::072fac88-127f-4d6e-a38d-1f3738814c22" providerId="AD" clId="Web-{7AD51643-F27F-2D76-BBE0-A8D5D5FDA9B7}" dt="2023-05-30T20:28:10.375" v="1"/>
          <ac:picMkLst>
            <pc:docMk/>
            <pc:sldMk cId="805556103" sldId="264"/>
            <ac:picMk id="4" creationId="{4BB427C7-6B07-6740-FE76-9B0D9DF615C6}"/>
          </ac:picMkLst>
        </pc:picChg>
        <pc:picChg chg="add del mod">
          <ac:chgData name="Fernandez, Jorge" userId="S::jferna73@depaul.edu::072fac88-127f-4d6e-a38d-1f3738814c22" providerId="AD" clId="Web-{7AD51643-F27F-2D76-BBE0-A8D5D5FDA9B7}" dt="2023-05-30T20:28:51.549" v="5"/>
          <ac:picMkLst>
            <pc:docMk/>
            <pc:sldMk cId="805556103" sldId="264"/>
            <ac:picMk id="5" creationId="{F70CF108-CBD0-7100-1722-8513C8896626}"/>
          </ac:picMkLst>
        </pc:picChg>
        <pc:picChg chg="add del mod">
          <ac:chgData name="Fernandez, Jorge" userId="S::jferna73@depaul.edu::072fac88-127f-4d6e-a38d-1f3738814c22" providerId="AD" clId="Web-{7AD51643-F27F-2D76-BBE0-A8D5D5FDA9B7}" dt="2023-05-30T20:29:23.909" v="7"/>
          <ac:picMkLst>
            <pc:docMk/>
            <pc:sldMk cId="805556103" sldId="264"/>
            <ac:picMk id="6" creationId="{7F64D23A-9907-3BE3-6B02-F187B25BD6EE}"/>
          </ac:picMkLst>
        </pc:picChg>
        <pc:picChg chg="add del mod">
          <ac:chgData name="Fernandez, Jorge" userId="S::jferna73@depaul.edu::072fac88-127f-4d6e-a38d-1f3738814c22" providerId="AD" clId="Web-{7AD51643-F27F-2D76-BBE0-A8D5D5FDA9B7}" dt="2023-05-30T20:30:44.584" v="14"/>
          <ac:picMkLst>
            <pc:docMk/>
            <pc:sldMk cId="805556103" sldId="264"/>
            <ac:picMk id="7" creationId="{736C1891-9312-C3E5-C0F9-4D19259AC22D}"/>
          </ac:picMkLst>
        </pc:picChg>
        <pc:picChg chg="add mod">
          <ac:chgData name="Fernandez, Jorge" userId="S::jferna73@depaul.edu::072fac88-127f-4d6e-a38d-1f3738814c22" providerId="AD" clId="Web-{7AD51643-F27F-2D76-BBE0-A8D5D5FDA9B7}" dt="2023-05-30T20:31:54.368" v="23" actId="1076"/>
          <ac:picMkLst>
            <pc:docMk/>
            <pc:sldMk cId="805556103" sldId="264"/>
            <ac:picMk id="8" creationId="{614EB13D-5310-C2DC-0106-8CE412131149}"/>
          </ac:picMkLst>
        </pc:picChg>
      </pc:sldChg>
    </pc:docChg>
  </pc:docChgLst>
  <pc:docChgLst>
    <pc:chgData name="Irfanullah, Saiyed" userId="S::sirfanul@depaul.edu::9fa915e6-0a46-4be6-8a41-2fad86657884" providerId="AD" clId="Web-{8E034242-61C2-7554-B982-6D9AFB1BAC46}"/>
    <pc:docChg chg="addSld modSld sldOrd">
      <pc:chgData name="Irfanullah, Saiyed" userId="S::sirfanul@depaul.edu::9fa915e6-0a46-4be6-8a41-2fad86657884" providerId="AD" clId="Web-{8E034242-61C2-7554-B982-6D9AFB1BAC46}" dt="2023-06-01T04:12:11.749" v="780" actId="20577"/>
      <pc:docMkLst>
        <pc:docMk/>
      </pc:docMkLst>
      <pc:sldChg chg="addSp delSp modSp">
        <pc:chgData name="Irfanullah, Saiyed" userId="S::sirfanul@depaul.edu::9fa915e6-0a46-4be6-8a41-2fad86657884" providerId="AD" clId="Web-{8E034242-61C2-7554-B982-6D9AFB1BAC46}" dt="2023-06-01T04:12:11.749" v="780" actId="20577"/>
        <pc:sldMkLst>
          <pc:docMk/>
          <pc:sldMk cId="2206142219" sldId="259"/>
        </pc:sldMkLst>
        <pc:spChg chg="del">
          <ac:chgData name="Irfanullah, Saiyed" userId="S::sirfanul@depaul.edu::9fa915e6-0a46-4be6-8a41-2fad86657884" providerId="AD" clId="Web-{8E034242-61C2-7554-B982-6D9AFB1BAC46}" dt="2023-06-01T02:11:27.527" v="0"/>
          <ac:spMkLst>
            <pc:docMk/>
            <pc:sldMk cId="2206142219" sldId="259"/>
            <ac:spMk id="3" creationId="{875B7197-ADC6-F52D-465A-1D9646A89736}"/>
          </ac:spMkLst>
        </pc:spChg>
        <pc:spChg chg="add del mod">
          <ac:chgData name="Irfanullah, Saiyed" userId="S::sirfanul@depaul.edu::9fa915e6-0a46-4be6-8a41-2fad86657884" providerId="AD" clId="Web-{8E034242-61C2-7554-B982-6D9AFB1BAC46}" dt="2023-06-01T02:11:43.402" v="3"/>
          <ac:spMkLst>
            <pc:docMk/>
            <pc:sldMk cId="2206142219" sldId="259"/>
            <ac:spMk id="5" creationId="{803BF8B5-B0F8-039C-DDCD-8826C511E1D2}"/>
          </ac:spMkLst>
        </pc:spChg>
        <pc:spChg chg="add del mod">
          <ac:chgData name="Irfanullah, Saiyed" userId="S::sirfanul@depaul.edu::9fa915e6-0a46-4be6-8a41-2fad86657884" providerId="AD" clId="Web-{8E034242-61C2-7554-B982-6D9AFB1BAC46}" dt="2023-06-01T02:11:48.543" v="6"/>
          <ac:spMkLst>
            <pc:docMk/>
            <pc:sldMk cId="2206142219" sldId="259"/>
            <ac:spMk id="7" creationId="{1182321A-BDAB-E29B-7F7D-E387711578A3}"/>
          </ac:spMkLst>
        </pc:spChg>
        <pc:spChg chg="add mod">
          <ac:chgData name="Irfanullah, Saiyed" userId="S::sirfanul@depaul.edu::9fa915e6-0a46-4be6-8a41-2fad86657884" providerId="AD" clId="Web-{8E034242-61C2-7554-B982-6D9AFB1BAC46}" dt="2023-06-01T04:12:11.749" v="780" actId="20577"/>
          <ac:spMkLst>
            <pc:docMk/>
            <pc:sldMk cId="2206142219" sldId="259"/>
            <ac:spMk id="8" creationId="{A6564643-FD3E-A19B-F8D0-BCEE47C55FFF}"/>
          </ac:spMkLst>
        </pc:spChg>
        <pc:picChg chg="add del mod ord">
          <ac:chgData name="Irfanullah, Saiyed" userId="S::sirfanul@depaul.edu::9fa915e6-0a46-4be6-8a41-2fad86657884" providerId="AD" clId="Web-{8E034242-61C2-7554-B982-6D9AFB1BAC46}" dt="2023-06-01T02:11:43.418" v="4"/>
          <ac:picMkLst>
            <pc:docMk/>
            <pc:sldMk cId="2206142219" sldId="259"/>
            <ac:picMk id="4" creationId="{C282D8EA-A5BC-6A9B-A152-A184B4EFAEA4}"/>
          </ac:picMkLst>
        </pc:picChg>
      </pc:sldChg>
      <pc:sldChg chg="addSp delSp modSp new mod ord setBg">
        <pc:chgData name="Irfanullah, Saiyed" userId="S::sirfanul@depaul.edu::9fa915e6-0a46-4be6-8a41-2fad86657884" providerId="AD" clId="Web-{8E034242-61C2-7554-B982-6D9AFB1BAC46}" dt="2023-06-01T03:47:10.984" v="675"/>
        <pc:sldMkLst>
          <pc:docMk/>
          <pc:sldMk cId="361831089" sldId="274"/>
        </pc:sldMkLst>
        <pc:spChg chg="mod">
          <ac:chgData name="Irfanullah, Saiyed" userId="S::sirfanul@depaul.edu::9fa915e6-0a46-4be6-8a41-2fad86657884" providerId="AD" clId="Web-{8E034242-61C2-7554-B982-6D9AFB1BAC46}" dt="2023-06-01T03:47:10.984" v="675"/>
          <ac:spMkLst>
            <pc:docMk/>
            <pc:sldMk cId="361831089" sldId="274"/>
            <ac:spMk id="2" creationId="{E15A18DD-7AA6-6D7B-FBE4-7691AA68A998}"/>
          </ac:spMkLst>
        </pc:spChg>
        <pc:spChg chg="del">
          <ac:chgData name="Irfanullah, Saiyed" userId="S::sirfanul@depaul.edu::9fa915e6-0a46-4be6-8a41-2fad86657884" providerId="AD" clId="Web-{8E034242-61C2-7554-B982-6D9AFB1BAC46}" dt="2023-06-01T02:29:28.887" v="250"/>
          <ac:spMkLst>
            <pc:docMk/>
            <pc:sldMk cId="361831089" sldId="274"/>
            <ac:spMk id="3" creationId="{CAFE52E9-190F-B9A1-DE71-CC3FF9033A03}"/>
          </ac:spMkLst>
        </pc:spChg>
        <pc:spChg chg="add mod ord">
          <ac:chgData name="Irfanullah, Saiyed" userId="S::sirfanul@depaul.edu::9fa915e6-0a46-4be6-8a41-2fad86657884" providerId="AD" clId="Web-{8E034242-61C2-7554-B982-6D9AFB1BAC46}" dt="2023-06-01T03:46:45.639" v="672"/>
          <ac:spMkLst>
            <pc:docMk/>
            <pc:sldMk cId="361831089" sldId="274"/>
            <ac:spMk id="7" creationId="{4E3EBD61-E5CF-9FD6-1F80-AB75AD57DA30}"/>
          </ac:spMkLst>
        </pc:spChg>
        <pc:spChg chg="add del">
          <ac:chgData name="Irfanullah, Saiyed" userId="S::sirfanul@depaul.edu::9fa915e6-0a46-4be6-8a41-2fad86657884" providerId="AD" clId="Web-{8E034242-61C2-7554-B982-6D9AFB1BAC46}" dt="2023-06-01T02:30:53.780" v="259"/>
          <ac:spMkLst>
            <pc:docMk/>
            <pc:sldMk cId="361831089" sldId="274"/>
            <ac:spMk id="9" creationId="{34265AEB-ECD5-F25F-109D-D668C6935BB9}"/>
          </ac:spMkLst>
        </pc:spChg>
        <pc:spChg chg="add del">
          <ac:chgData name="Irfanullah, Saiyed" userId="S::sirfanul@depaul.edu::9fa915e6-0a46-4be6-8a41-2fad86657884" providerId="AD" clId="Web-{8E034242-61C2-7554-B982-6D9AFB1BAC46}" dt="2023-06-01T02:31:15.639" v="268"/>
          <ac:spMkLst>
            <pc:docMk/>
            <pc:sldMk cId="361831089" sldId="274"/>
            <ac:spMk id="12" creationId="{385E1BDC-A9B0-4A87-82E3-F3187F69A802}"/>
          </ac:spMkLst>
        </pc:spChg>
        <pc:spChg chg="add del">
          <ac:chgData name="Irfanullah, Saiyed" userId="S::sirfanul@depaul.edu::9fa915e6-0a46-4be6-8a41-2fad86657884" providerId="AD" clId="Web-{8E034242-61C2-7554-B982-6D9AFB1BAC46}" dt="2023-06-01T02:31:15.639" v="268"/>
          <ac:spMkLst>
            <pc:docMk/>
            <pc:sldMk cId="361831089" sldId="274"/>
            <ac:spMk id="14" creationId="{0990C621-3B8B-4820-8328-D47EF7CE823C}"/>
          </ac:spMkLst>
        </pc:spChg>
        <pc:spChg chg="add del">
          <ac:chgData name="Irfanullah, Saiyed" userId="S::sirfanul@depaul.edu::9fa915e6-0a46-4be6-8a41-2fad86657884" providerId="AD" clId="Web-{8E034242-61C2-7554-B982-6D9AFB1BAC46}" dt="2023-06-01T02:31:15.639" v="268"/>
          <ac:spMkLst>
            <pc:docMk/>
            <pc:sldMk cId="361831089" sldId="274"/>
            <ac:spMk id="16" creationId="{C1A2385B-1D2A-4E17-84FA-6CB7F0AAE473}"/>
          </ac:spMkLst>
        </pc:spChg>
        <pc:spChg chg="add del">
          <ac:chgData name="Irfanullah, Saiyed" userId="S::sirfanul@depaul.edu::9fa915e6-0a46-4be6-8a41-2fad86657884" providerId="AD" clId="Web-{8E034242-61C2-7554-B982-6D9AFB1BAC46}" dt="2023-06-01T02:31:15.639" v="268"/>
          <ac:spMkLst>
            <pc:docMk/>
            <pc:sldMk cId="361831089" sldId="274"/>
            <ac:spMk id="18" creationId="{5E791F2F-79DB-4CC0-9FA1-001E3E91E8B7}"/>
          </ac:spMkLst>
        </pc:spChg>
        <pc:spChg chg="add mod ord">
          <ac:chgData name="Irfanullah, Saiyed" userId="S::sirfanul@depaul.edu::9fa915e6-0a46-4be6-8a41-2fad86657884" providerId="AD" clId="Web-{8E034242-61C2-7554-B982-6D9AFB1BAC46}" dt="2023-06-01T03:47:10.984" v="675"/>
          <ac:spMkLst>
            <pc:docMk/>
            <pc:sldMk cId="361831089" sldId="274"/>
            <ac:spMk id="22" creationId="{6DD4DC60-C32B-F5D2-3EA4-6B94945FE149}"/>
          </ac:spMkLst>
        </pc:spChg>
        <pc:spChg chg="add del">
          <ac:chgData name="Irfanullah, Saiyed" userId="S::sirfanul@depaul.edu::9fa915e6-0a46-4be6-8a41-2fad86657884" providerId="AD" clId="Web-{8E034242-61C2-7554-B982-6D9AFB1BAC46}" dt="2023-06-01T03:46:45.639" v="672"/>
          <ac:spMkLst>
            <pc:docMk/>
            <pc:sldMk cId="361831089" sldId="274"/>
            <ac:spMk id="25" creationId="{385E1BDC-A9B0-4A87-82E3-F3187F69A802}"/>
          </ac:spMkLst>
        </pc:spChg>
        <pc:spChg chg="add del">
          <ac:chgData name="Irfanullah, Saiyed" userId="S::sirfanul@depaul.edu::9fa915e6-0a46-4be6-8a41-2fad86657884" providerId="AD" clId="Web-{8E034242-61C2-7554-B982-6D9AFB1BAC46}" dt="2023-06-01T03:46:45.639" v="672"/>
          <ac:spMkLst>
            <pc:docMk/>
            <pc:sldMk cId="361831089" sldId="274"/>
            <ac:spMk id="27" creationId="{0990C621-3B8B-4820-8328-D47EF7CE823C}"/>
          </ac:spMkLst>
        </pc:spChg>
        <pc:spChg chg="add del">
          <ac:chgData name="Irfanullah, Saiyed" userId="S::sirfanul@depaul.edu::9fa915e6-0a46-4be6-8a41-2fad86657884" providerId="AD" clId="Web-{8E034242-61C2-7554-B982-6D9AFB1BAC46}" dt="2023-06-01T03:46:45.639" v="672"/>
          <ac:spMkLst>
            <pc:docMk/>
            <pc:sldMk cId="361831089" sldId="274"/>
            <ac:spMk id="29" creationId="{C1A2385B-1D2A-4E17-84FA-6CB7F0AAE473}"/>
          </ac:spMkLst>
        </pc:spChg>
        <pc:spChg chg="add del">
          <ac:chgData name="Irfanullah, Saiyed" userId="S::sirfanul@depaul.edu::9fa915e6-0a46-4be6-8a41-2fad86657884" providerId="AD" clId="Web-{8E034242-61C2-7554-B982-6D9AFB1BAC46}" dt="2023-06-01T03:46:45.639" v="672"/>
          <ac:spMkLst>
            <pc:docMk/>
            <pc:sldMk cId="361831089" sldId="274"/>
            <ac:spMk id="31" creationId="{5E791F2F-79DB-4CC0-9FA1-001E3E91E8B7}"/>
          </ac:spMkLst>
        </pc:spChg>
        <pc:spChg chg="add del">
          <ac:chgData name="Irfanullah, Saiyed" userId="S::sirfanul@depaul.edu::9fa915e6-0a46-4be6-8a41-2fad86657884" providerId="AD" clId="Web-{8E034242-61C2-7554-B982-6D9AFB1BAC46}" dt="2023-06-01T03:47:10.984" v="675"/>
          <ac:spMkLst>
            <pc:docMk/>
            <pc:sldMk cId="361831089" sldId="274"/>
            <ac:spMk id="36" creationId="{385E1BDC-A9B0-4A87-82E3-F3187F69A802}"/>
          </ac:spMkLst>
        </pc:spChg>
        <pc:spChg chg="add del">
          <ac:chgData name="Irfanullah, Saiyed" userId="S::sirfanul@depaul.edu::9fa915e6-0a46-4be6-8a41-2fad86657884" providerId="AD" clId="Web-{8E034242-61C2-7554-B982-6D9AFB1BAC46}" dt="2023-06-01T03:47:10.984" v="675"/>
          <ac:spMkLst>
            <pc:docMk/>
            <pc:sldMk cId="361831089" sldId="274"/>
            <ac:spMk id="38" creationId="{0990C621-3B8B-4820-8328-D47EF7CE823C}"/>
          </ac:spMkLst>
        </pc:spChg>
        <pc:spChg chg="add del">
          <ac:chgData name="Irfanullah, Saiyed" userId="S::sirfanul@depaul.edu::9fa915e6-0a46-4be6-8a41-2fad86657884" providerId="AD" clId="Web-{8E034242-61C2-7554-B982-6D9AFB1BAC46}" dt="2023-06-01T03:47:10.984" v="675"/>
          <ac:spMkLst>
            <pc:docMk/>
            <pc:sldMk cId="361831089" sldId="274"/>
            <ac:spMk id="40" creationId="{C1A2385B-1D2A-4E17-84FA-6CB7F0AAE473}"/>
          </ac:spMkLst>
        </pc:spChg>
        <pc:spChg chg="add del">
          <ac:chgData name="Irfanullah, Saiyed" userId="S::sirfanul@depaul.edu::9fa915e6-0a46-4be6-8a41-2fad86657884" providerId="AD" clId="Web-{8E034242-61C2-7554-B982-6D9AFB1BAC46}" dt="2023-06-01T03:47:10.984" v="675"/>
          <ac:spMkLst>
            <pc:docMk/>
            <pc:sldMk cId="361831089" sldId="274"/>
            <ac:spMk id="42" creationId="{5E791F2F-79DB-4CC0-9FA1-001E3E91E8B7}"/>
          </ac:spMkLst>
        </pc:spChg>
        <pc:spChg chg="add">
          <ac:chgData name="Irfanullah, Saiyed" userId="S::sirfanul@depaul.edu::9fa915e6-0a46-4be6-8a41-2fad86657884" providerId="AD" clId="Web-{8E034242-61C2-7554-B982-6D9AFB1BAC46}" dt="2023-06-01T03:47:10.984" v="675"/>
          <ac:spMkLst>
            <pc:docMk/>
            <pc:sldMk cId="361831089" sldId="274"/>
            <ac:spMk id="47" creationId="{6D24BC9E-AC6A-42EE-AFD8-B290720B841F}"/>
          </ac:spMkLst>
        </pc:spChg>
        <pc:spChg chg="add">
          <ac:chgData name="Irfanullah, Saiyed" userId="S::sirfanul@depaul.edu::9fa915e6-0a46-4be6-8a41-2fad86657884" providerId="AD" clId="Web-{8E034242-61C2-7554-B982-6D9AFB1BAC46}" dt="2023-06-01T03:47:10.984" v="675"/>
          <ac:spMkLst>
            <pc:docMk/>
            <pc:sldMk cId="361831089" sldId="274"/>
            <ac:spMk id="49" creationId="{0990C621-3B8B-4820-8328-D47EF7CE823C}"/>
          </ac:spMkLst>
        </pc:spChg>
        <pc:spChg chg="add">
          <ac:chgData name="Irfanullah, Saiyed" userId="S::sirfanul@depaul.edu::9fa915e6-0a46-4be6-8a41-2fad86657884" providerId="AD" clId="Web-{8E034242-61C2-7554-B982-6D9AFB1BAC46}" dt="2023-06-01T03:47:10.984" v="675"/>
          <ac:spMkLst>
            <pc:docMk/>
            <pc:sldMk cId="361831089" sldId="274"/>
            <ac:spMk id="51" creationId="{C1A2385B-1D2A-4E17-84FA-6CB7F0AAE473}"/>
          </ac:spMkLst>
        </pc:spChg>
        <pc:spChg chg="add">
          <ac:chgData name="Irfanullah, Saiyed" userId="S::sirfanul@depaul.edu::9fa915e6-0a46-4be6-8a41-2fad86657884" providerId="AD" clId="Web-{8E034242-61C2-7554-B982-6D9AFB1BAC46}" dt="2023-06-01T03:47:10.984" v="675"/>
          <ac:spMkLst>
            <pc:docMk/>
            <pc:sldMk cId="361831089" sldId="274"/>
            <ac:spMk id="53" creationId="{5E791F2F-79DB-4CC0-9FA1-001E3E91E8B7}"/>
          </ac:spMkLst>
        </pc:spChg>
        <pc:picChg chg="add mod">
          <ac:chgData name="Irfanullah, Saiyed" userId="S::sirfanul@depaul.edu::9fa915e6-0a46-4be6-8a41-2fad86657884" providerId="AD" clId="Web-{8E034242-61C2-7554-B982-6D9AFB1BAC46}" dt="2023-06-01T03:47:10.984" v="675"/>
          <ac:picMkLst>
            <pc:docMk/>
            <pc:sldMk cId="361831089" sldId="274"/>
            <ac:picMk id="3" creationId="{6B04DFA1-8C96-A832-7B9E-1E74F6D64D22}"/>
          </ac:picMkLst>
        </pc:picChg>
        <pc:picChg chg="add del mod ord">
          <ac:chgData name="Irfanullah, Saiyed" userId="S::sirfanul@depaul.edu::9fa915e6-0a46-4be6-8a41-2fad86657884" providerId="AD" clId="Web-{8E034242-61C2-7554-B982-6D9AFB1BAC46}" dt="2023-06-01T03:46:37.639" v="669"/>
          <ac:picMkLst>
            <pc:docMk/>
            <pc:sldMk cId="361831089" sldId="274"/>
            <ac:picMk id="4" creationId="{884BA0AB-CBB0-B20C-5C49-D8F21424325A}"/>
          </ac:picMkLst>
        </pc:picChg>
        <pc:picChg chg="add del mod">
          <ac:chgData name="Irfanullah, Saiyed" userId="S::sirfanul@depaul.edu::9fa915e6-0a46-4be6-8a41-2fad86657884" providerId="AD" clId="Web-{8E034242-61C2-7554-B982-6D9AFB1BAC46}" dt="2023-06-01T02:30:29.935" v="258"/>
          <ac:picMkLst>
            <pc:docMk/>
            <pc:sldMk cId="361831089" sldId="274"/>
            <ac:picMk id="5" creationId="{353A0FEC-1E39-6793-B2BC-C43B7D9DD1D7}"/>
          </ac:picMkLst>
        </pc:picChg>
        <pc:picChg chg="add mod ord">
          <ac:chgData name="Irfanullah, Saiyed" userId="S::sirfanul@depaul.edu::9fa915e6-0a46-4be6-8a41-2fad86657884" providerId="AD" clId="Web-{8E034242-61C2-7554-B982-6D9AFB1BAC46}" dt="2023-06-01T03:47:10.984" v="675"/>
          <ac:picMkLst>
            <pc:docMk/>
            <pc:sldMk cId="361831089" sldId="274"/>
            <ac:picMk id="6" creationId="{75F2241A-1C4F-6EEE-8430-3D2F331D97A7}"/>
          </ac:picMkLst>
        </pc:picChg>
      </pc:sldChg>
      <pc:sldChg chg="addSp delSp modSp new mod ord setBg">
        <pc:chgData name="Irfanullah, Saiyed" userId="S::sirfanul@depaul.edu::9fa915e6-0a46-4be6-8a41-2fad86657884" providerId="AD" clId="Web-{8E034242-61C2-7554-B982-6D9AFB1BAC46}" dt="2023-06-01T03:47:18.937" v="676"/>
        <pc:sldMkLst>
          <pc:docMk/>
          <pc:sldMk cId="842651414" sldId="275"/>
        </pc:sldMkLst>
        <pc:spChg chg="mod">
          <ac:chgData name="Irfanullah, Saiyed" userId="S::sirfanul@depaul.edu::9fa915e6-0a46-4be6-8a41-2fad86657884" providerId="AD" clId="Web-{8E034242-61C2-7554-B982-6D9AFB1BAC46}" dt="2023-06-01T03:47:18.937" v="676"/>
          <ac:spMkLst>
            <pc:docMk/>
            <pc:sldMk cId="842651414" sldId="275"/>
            <ac:spMk id="2" creationId="{B04BDBFE-909F-FE8D-2A8E-761F0D84EC84}"/>
          </ac:spMkLst>
        </pc:spChg>
        <pc:spChg chg="del">
          <ac:chgData name="Irfanullah, Saiyed" userId="S::sirfanul@depaul.edu::9fa915e6-0a46-4be6-8a41-2fad86657884" providerId="AD" clId="Web-{8E034242-61C2-7554-B982-6D9AFB1BAC46}" dt="2023-06-01T02:40:23.932" v="270"/>
          <ac:spMkLst>
            <pc:docMk/>
            <pc:sldMk cId="842651414" sldId="275"/>
            <ac:spMk id="3" creationId="{4D92EB07-CE11-B581-65A3-FBFDE219F1EF}"/>
          </ac:spMkLst>
        </pc:spChg>
        <pc:spChg chg="add mod ord">
          <ac:chgData name="Irfanullah, Saiyed" userId="S::sirfanul@depaul.edu::9fa915e6-0a46-4be6-8a41-2fad86657884" providerId="AD" clId="Web-{8E034242-61C2-7554-B982-6D9AFB1BAC46}" dt="2023-06-01T03:47:18.937" v="676"/>
          <ac:spMkLst>
            <pc:docMk/>
            <pc:sldMk cId="842651414" sldId="275"/>
            <ac:spMk id="9" creationId="{89D77A98-C846-2F99-4E2A-AB5E3EC00496}"/>
          </ac:spMkLst>
        </pc:spChg>
        <pc:spChg chg="add del">
          <ac:chgData name="Irfanullah, Saiyed" userId="S::sirfanul@depaul.edu::9fa915e6-0a46-4be6-8a41-2fad86657884" providerId="AD" clId="Web-{8E034242-61C2-7554-B982-6D9AFB1BAC46}" dt="2023-06-01T03:47:18.937" v="676"/>
          <ac:spMkLst>
            <pc:docMk/>
            <pc:sldMk cId="842651414" sldId="275"/>
            <ac:spMk id="12" creationId="{385E1BDC-A9B0-4A87-82E3-F3187F69A802}"/>
          </ac:spMkLst>
        </pc:spChg>
        <pc:spChg chg="add del">
          <ac:chgData name="Irfanullah, Saiyed" userId="S::sirfanul@depaul.edu::9fa915e6-0a46-4be6-8a41-2fad86657884" providerId="AD" clId="Web-{8E034242-61C2-7554-B982-6D9AFB1BAC46}" dt="2023-06-01T03:47:18.937" v="676"/>
          <ac:spMkLst>
            <pc:docMk/>
            <pc:sldMk cId="842651414" sldId="275"/>
            <ac:spMk id="14" creationId="{0990C621-3B8B-4820-8328-D47EF7CE823C}"/>
          </ac:spMkLst>
        </pc:spChg>
        <pc:spChg chg="add del">
          <ac:chgData name="Irfanullah, Saiyed" userId="S::sirfanul@depaul.edu::9fa915e6-0a46-4be6-8a41-2fad86657884" providerId="AD" clId="Web-{8E034242-61C2-7554-B982-6D9AFB1BAC46}" dt="2023-06-01T03:47:18.937" v="676"/>
          <ac:spMkLst>
            <pc:docMk/>
            <pc:sldMk cId="842651414" sldId="275"/>
            <ac:spMk id="16" creationId="{C1A2385B-1D2A-4E17-84FA-6CB7F0AAE473}"/>
          </ac:spMkLst>
        </pc:spChg>
        <pc:spChg chg="add del">
          <ac:chgData name="Irfanullah, Saiyed" userId="S::sirfanul@depaul.edu::9fa915e6-0a46-4be6-8a41-2fad86657884" providerId="AD" clId="Web-{8E034242-61C2-7554-B982-6D9AFB1BAC46}" dt="2023-06-01T03:47:18.937" v="676"/>
          <ac:spMkLst>
            <pc:docMk/>
            <pc:sldMk cId="842651414" sldId="275"/>
            <ac:spMk id="18" creationId="{5E791F2F-79DB-4CC0-9FA1-001E3E91E8B7}"/>
          </ac:spMkLst>
        </pc:spChg>
        <pc:spChg chg="add">
          <ac:chgData name="Irfanullah, Saiyed" userId="S::sirfanul@depaul.edu::9fa915e6-0a46-4be6-8a41-2fad86657884" providerId="AD" clId="Web-{8E034242-61C2-7554-B982-6D9AFB1BAC46}" dt="2023-06-01T03:47:18.937" v="676"/>
          <ac:spMkLst>
            <pc:docMk/>
            <pc:sldMk cId="842651414" sldId="275"/>
            <ac:spMk id="23" creationId="{6D24BC9E-AC6A-42EE-AFD8-B290720B841F}"/>
          </ac:spMkLst>
        </pc:spChg>
        <pc:spChg chg="add">
          <ac:chgData name="Irfanullah, Saiyed" userId="S::sirfanul@depaul.edu::9fa915e6-0a46-4be6-8a41-2fad86657884" providerId="AD" clId="Web-{8E034242-61C2-7554-B982-6D9AFB1BAC46}" dt="2023-06-01T03:47:18.937" v="676"/>
          <ac:spMkLst>
            <pc:docMk/>
            <pc:sldMk cId="842651414" sldId="275"/>
            <ac:spMk id="25" creationId="{0990C621-3B8B-4820-8328-D47EF7CE823C}"/>
          </ac:spMkLst>
        </pc:spChg>
        <pc:spChg chg="add">
          <ac:chgData name="Irfanullah, Saiyed" userId="S::sirfanul@depaul.edu::9fa915e6-0a46-4be6-8a41-2fad86657884" providerId="AD" clId="Web-{8E034242-61C2-7554-B982-6D9AFB1BAC46}" dt="2023-06-01T03:47:18.937" v="676"/>
          <ac:spMkLst>
            <pc:docMk/>
            <pc:sldMk cId="842651414" sldId="275"/>
            <ac:spMk id="27" creationId="{C1A2385B-1D2A-4E17-84FA-6CB7F0AAE473}"/>
          </ac:spMkLst>
        </pc:spChg>
        <pc:spChg chg="add">
          <ac:chgData name="Irfanullah, Saiyed" userId="S::sirfanul@depaul.edu::9fa915e6-0a46-4be6-8a41-2fad86657884" providerId="AD" clId="Web-{8E034242-61C2-7554-B982-6D9AFB1BAC46}" dt="2023-06-01T03:47:18.937" v="676"/>
          <ac:spMkLst>
            <pc:docMk/>
            <pc:sldMk cId="842651414" sldId="275"/>
            <ac:spMk id="29" creationId="{5E791F2F-79DB-4CC0-9FA1-001E3E91E8B7}"/>
          </ac:spMkLst>
        </pc:spChg>
        <pc:picChg chg="add mod ord">
          <ac:chgData name="Irfanullah, Saiyed" userId="S::sirfanul@depaul.edu::9fa915e6-0a46-4be6-8a41-2fad86657884" providerId="AD" clId="Web-{8E034242-61C2-7554-B982-6D9AFB1BAC46}" dt="2023-06-01T03:47:18.937" v="676"/>
          <ac:picMkLst>
            <pc:docMk/>
            <pc:sldMk cId="842651414" sldId="275"/>
            <ac:picMk id="4" creationId="{7432953A-65F7-6145-CE5F-2B73995541FF}"/>
          </ac:picMkLst>
        </pc:picChg>
        <pc:picChg chg="add mod">
          <ac:chgData name="Irfanullah, Saiyed" userId="S::sirfanul@depaul.edu::9fa915e6-0a46-4be6-8a41-2fad86657884" providerId="AD" clId="Web-{8E034242-61C2-7554-B982-6D9AFB1BAC46}" dt="2023-06-01T03:47:18.937" v="676"/>
          <ac:picMkLst>
            <pc:docMk/>
            <pc:sldMk cId="842651414" sldId="275"/>
            <ac:picMk id="5" creationId="{554DCE5E-96B1-3EB6-B090-27C9C32A4334}"/>
          </ac:picMkLst>
        </pc:picChg>
      </pc:sldChg>
      <pc:sldChg chg="addSp delSp modSp new mod setBg">
        <pc:chgData name="Irfanullah, Saiyed" userId="S::sirfanul@depaul.edu::9fa915e6-0a46-4be6-8a41-2fad86657884" providerId="AD" clId="Web-{8E034242-61C2-7554-B982-6D9AFB1BAC46}" dt="2023-06-01T03:47:31.375" v="677"/>
        <pc:sldMkLst>
          <pc:docMk/>
          <pc:sldMk cId="2516778678" sldId="276"/>
        </pc:sldMkLst>
        <pc:spChg chg="mod">
          <ac:chgData name="Irfanullah, Saiyed" userId="S::sirfanul@depaul.edu::9fa915e6-0a46-4be6-8a41-2fad86657884" providerId="AD" clId="Web-{8E034242-61C2-7554-B982-6D9AFB1BAC46}" dt="2023-06-01T03:47:31.375" v="677"/>
          <ac:spMkLst>
            <pc:docMk/>
            <pc:sldMk cId="2516778678" sldId="276"/>
            <ac:spMk id="2" creationId="{394C3929-5EF3-81EB-C879-3E1A345BCA4B}"/>
          </ac:spMkLst>
        </pc:spChg>
        <pc:spChg chg="del">
          <ac:chgData name="Irfanullah, Saiyed" userId="S::sirfanul@depaul.edu::9fa915e6-0a46-4be6-8a41-2fad86657884" providerId="AD" clId="Web-{8E034242-61C2-7554-B982-6D9AFB1BAC46}" dt="2023-06-01T03:28:47.685" v="277"/>
          <ac:spMkLst>
            <pc:docMk/>
            <pc:sldMk cId="2516778678" sldId="276"/>
            <ac:spMk id="3" creationId="{5BAD476C-0F9E-9F80-4A16-E43899AC79D8}"/>
          </ac:spMkLst>
        </pc:spChg>
        <pc:spChg chg="add mod ord">
          <ac:chgData name="Irfanullah, Saiyed" userId="S::sirfanul@depaul.edu::9fa915e6-0a46-4be6-8a41-2fad86657884" providerId="AD" clId="Web-{8E034242-61C2-7554-B982-6D9AFB1BAC46}" dt="2023-06-01T03:47:31.375" v="677"/>
          <ac:spMkLst>
            <pc:docMk/>
            <pc:sldMk cId="2516778678" sldId="276"/>
            <ac:spMk id="8" creationId="{16F3BBE9-0242-8A30-5655-6B79AAD39E37}"/>
          </ac:spMkLst>
        </pc:spChg>
        <pc:spChg chg="add del">
          <ac:chgData name="Irfanullah, Saiyed" userId="S::sirfanul@depaul.edu::9fa915e6-0a46-4be6-8a41-2fad86657884" providerId="AD" clId="Web-{8E034242-61C2-7554-B982-6D9AFB1BAC46}" dt="2023-06-01T03:29:03.092" v="279"/>
          <ac:spMkLst>
            <pc:docMk/>
            <pc:sldMk cId="2516778678" sldId="276"/>
            <ac:spMk id="11" creationId="{201CC55D-ED54-4C5C-95E6-10947BD1103B}"/>
          </ac:spMkLst>
        </pc:spChg>
        <pc:spChg chg="add del">
          <ac:chgData name="Irfanullah, Saiyed" userId="S::sirfanul@depaul.edu::9fa915e6-0a46-4be6-8a41-2fad86657884" providerId="AD" clId="Web-{8E034242-61C2-7554-B982-6D9AFB1BAC46}" dt="2023-06-01T03:29:03.092" v="279"/>
          <ac:spMkLst>
            <pc:docMk/>
            <pc:sldMk cId="2516778678" sldId="276"/>
            <ac:spMk id="17" creationId="{3873B707-463F-40B0-8227-E8CC6C67EB25}"/>
          </ac:spMkLst>
        </pc:spChg>
        <pc:spChg chg="add del">
          <ac:chgData name="Irfanullah, Saiyed" userId="S::sirfanul@depaul.edu::9fa915e6-0a46-4be6-8a41-2fad86657884" providerId="AD" clId="Web-{8E034242-61C2-7554-B982-6D9AFB1BAC46}" dt="2023-06-01T03:29:03.092" v="279"/>
          <ac:spMkLst>
            <pc:docMk/>
            <pc:sldMk cId="2516778678" sldId="276"/>
            <ac:spMk id="19" creationId="{C13237C8-E62C-4F0D-A318-BD6FB6C2D138}"/>
          </ac:spMkLst>
        </pc:spChg>
        <pc:spChg chg="add del">
          <ac:chgData name="Irfanullah, Saiyed" userId="S::sirfanul@depaul.edu::9fa915e6-0a46-4be6-8a41-2fad86657884" providerId="AD" clId="Web-{8E034242-61C2-7554-B982-6D9AFB1BAC46}" dt="2023-06-01T03:29:03.092" v="279"/>
          <ac:spMkLst>
            <pc:docMk/>
            <pc:sldMk cId="2516778678" sldId="276"/>
            <ac:spMk id="21" creationId="{19C9EAEA-39D0-4B0E-A0EB-51E7B26740B1}"/>
          </ac:spMkLst>
        </pc:spChg>
        <pc:spChg chg="add del">
          <ac:chgData name="Irfanullah, Saiyed" userId="S::sirfanul@depaul.edu::9fa915e6-0a46-4be6-8a41-2fad86657884" providerId="AD" clId="Web-{8E034242-61C2-7554-B982-6D9AFB1BAC46}" dt="2023-06-01T03:44:48.917" v="549"/>
          <ac:spMkLst>
            <pc:docMk/>
            <pc:sldMk cId="2516778678" sldId="276"/>
            <ac:spMk id="26" creationId="{5954F66B-3BF3-4495-BAEE-BEB2B018880D}"/>
          </ac:spMkLst>
        </pc:spChg>
        <pc:spChg chg="add del">
          <ac:chgData name="Irfanullah, Saiyed" userId="S::sirfanul@depaul.edu::9fa915e6-0a46-4be6-8a41-2fad86657884" providerId="AD" clId="Web-{8E034242-61C2-7554-B982-6D9AFB1BAC46}" dt="2023-06-01T03:44:48.917" v="549"/>
          <ac:spMkLst>
            <pc:docMk/>
            <pc:sldMk cId="2516778678" sldId="276"/>
            <ac:spMk id="28" creationId="{EABAD4DA-87BA-4F70-9EF0-45C6BCF17823}"/>
          </ac:spMkLst>
        </pc:spChg>
        <pc:spChg chg="add del">
          <ac:chgData name="Irfanullah, Saiyed" userId="S::sirfanul@depaul.edu::9fa915e6-0a46-4be6-8a41-2fad86657884" providerId="AD" clId="Web-{8E034242-61C2-7554-B982-6D9AFB1BAC46}" dt="2023-06-01T03:44:48.917" v="549"/>
          <ac:spMkLst>
            <pc:docMk/>
            <pc:sldMk cId="2516778678" sldId="276"/>
            <ac:spMk id="30" creationId="{915128D9-2797-47FA-B6FE-EC24E6B8437A}"/>
          </ac:spMkLst>
        </pc:spChg>
        <pc:spChg chg="add del">
          <ac:chgData name="Irfanullah, Saiyed" userId="S::sirfanul@depaul.edu::9fa915e6-0a46-4be6-8a41-2fad86657884" providerId="AD" clId="Web-{8E034242-61C2-7554-B982-6D9AFB1BAC46}" dt="2023-06-01T03:47:31.375" v="677"/>
          <ac:spMkLst>
            <pc:docMk/>
            <pc:sldMk cId="2516778678" sldId="276"/>
            <ac:spMk id="35" creationId="{5DF40726-9B19-4165-9C26-757D16E19E23}"/>
          </ac:spMkLst>
        </pc:spChg>
        <pc:spChg chg="add del">
          <ac:chgData name="Irfanullah, Saiyed" userId="S::sirfanul@depaul.edu::9fa915e6-0a46-4be6-8a41-2fad86657884" providerId="AD" clId="Web-{8E034242-61C2-7554-B982-6D9AFB1BAC46}" dt="2023-06-01T03:47:31.375" v="677"/>
          <ac:spMkLst>
            <pc:docMk/>
            <pc:sldMk cId="2516778678" sldId="276"/>
            <ac:spMk id="37" creationId="{2089CB41-F399-4AEB-980C-5BFB1049CBED}"/>
          </ac:spMkLst>
        </pc:spChg>
        <pc:spChg chg="add del">
          <ac:chgData name="Irfanullah, Saiyed" userId="S::sirfanul@depaul.edu::9fa915e6-0a46-4be6-8a41-2fad86657884" providerId="AD" clId="Web-{8E034242-61C2-7554-B982-6D9AFB1BAC46}" dt="2023-06-01T03:47:31.375" v="677"/>
          <ac:spMkLst>
            <pc:docMk/>
            <pc:sldMk cId="2516778678" sldId="276"/>
            <ac:spMk id="39" creationId="{1BFC967B-3DD6-463D-9DB9-6E4419AE0DAA}"/>
          </ac:spMkLst>
        </pc:spChg>
        <pc:spChg chg="add">
          <ac:chgData name="Irfanullah, Saiyed" userId="S::sirfanul@depaul.edu::9fa915e6-0a46-4be6-8a41-2fad86657884" providerId="AD" clId="Web-{8E034242-61C2-7554-B982-6D9AFB1BAC46}" dt="2023-06-01T03:47:31.375" v="677"/>
          <ac:spMkLst>
            <pc:docMk/>
            <pc:sldMk cId="2516778678" sldId="276"/>
            <ac:spMk id="44" creationId="{7B831B6F-405A-4B47-B9BB-5CA88F285844}"/>
          </ac:spMkLst>
        </pc:spChg>
        <pc:spChg chg="add">
          <ac:chgData name="Irfanullah, Saiyed" userId="S::sirfanul@depaul.edu::9fa915e6-0a46-4be6-8a41-2fad86657884" providerId="AD" clId="Web-{8E034242-61C2-7554-B982-6D9AFB1BAC46}" dt="2023-06-01T03:47:31.375" v="677"/>
          <ac:spMkLst>
            <pc:docMk/>
            <pc:sldMk cId="2516778678" sldId="276"/>
            <ac:spMk id="46" creationId="{953EE71A-6488-4203-A7C4-77102FD0DCCA}"/>
          </ac:spMkLst>
        </pc:spChg>
        <pc:grpChg chg="add del">
          <ac:chgData name="Irfanullah, Saiyed" userId="S::sirfanul@depaul.edu::9fa915e6-0a46-4be6-8a41-2fad86657884" providerId="AD" clId="Web-{8E034242-61C2-7554-B982-6D9AFB1BAC46}" dt="2023-06-01T03:29:03.092" v="279"/>
          <ac:grpSpMkLst>
            <pc:docMk/>
            <pc:sldMk cId="2516778678" sldId="276"/>
            <ac:grpSpMk id="13" creationId="{1DE889C7-FAD6-4397-98E2-05D503484459}"/>
          </ac:grpSpMkLst>
        </pc:grpChg>
        <pc:picChg chg="add mod ord">
          <ac:chgData name="Irfanullah, Saiyed" userId="S::sirfanul@depaul.edu::9fa915e6-0a46-4be6-8a41-2fad86657884" providerId="AD" clId="Web-{8E034242-61C2-7554-B982-6D9AFB1BAC46}" dt="2023-06-01T03:47:31.375" v="677"/>
          <ac:picMkLst>
            <pc:docMk/>
            <pc:sldMk cId="2516778678" sldId="276"/>
            <ac:picMk id="4" creationId="{F05EB95C-E05F-50A1-709D-3198AA3B2D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5E8EF-49AB-41AA-B994-CF72523449B4}" type="datetimeFigureOut">
              <a:rPr lang="en-US" smtClean="0"/>
              <a:t>6/4/2023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D3044-9AA5-4B2F-A4AC-7A1612368E15}" type="slidenum">
              <a:rPr lang="en-US" smtClean="0"/>
              <a:t>‹#›</a:t>
            </a:fld>
            <a:endParaRPr lang="en-US"/>
          </a:p>
        </p:txBody>
      </p:sp>
    </p:spTree>
    <p:extLst>
      <p:ext uri="{BB962C8B-B14F-4D97-AF65-F5344CB8AC3E}">
        <p14:creationId xmlns:p14="http://schemas.microsoft.com/office/powerpoint/2010/main" val="3123710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Street, Apartment, Sidewalk</a:t>
            </a:r>
            <a:r>
              <a:rPr lang="en-US"/>
              <a:t>, Residence</a:t>
            </a:r>
          </a:p>
        </p:txBody>
      </p:sp>
      <p:sp>
        <p:nvSpPr>
          <p:cNvPr id="4" name="Slide Number Placeholder 3"/>
          <p:cNvSpPr>
            <a:spLocks noGrp="1"/>
          </p:cNvSpPr>
          <p:nvPr>
            <p:ph type="sldNum" sz="quarter" idx="5"/>
          </p:nvPr>
        </p:nvSpPr>
        <p:spPr/>
        <p:txBody>
          <a:bodyPr/>
          <a:lstStyle/>
          <a:p>
            <a:fld id="{C04D3044-9AA5-4B2F-A4AC-7A1612368E15}" type="slidenum">
              <a:rPr lang="en-US" smtClean="0"/>
              <a:t>11</a:t>
            </a:fld>
            <a:endParaRPr lang="en-US"/>
          </a:p>
        </p:txBody>
      </p:sp>
    </p:spTree>
    <p:extLst>
      <p:ext uri="{BB962C8B-B14F-4D97-AF65-F5344CB8AC3E}">
        <p14:creationId xmlns:p14="http://schemas.microsoft.com/office/powerpoint/2010/main" val="569647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7C47-25FD-835A-809A-9544B524DE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C95FFC-2206-168C-B0A5-D6E2BE11A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75D8C1-5B93-D381-A79E-6EC59740B06E}"/>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5" name="Footer Placeholder 4">
            <a:extLst>
              <a:ext uri="{FF2B5EF4-FFF2-40B4-BE49-F238E27FC236}">
                <a16:creationId xmlns:a16="http://schemas.microsoft.com/office/drawing/2014/main" id="{1888BAA6-21F7-C3D5-0140-21B448F55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C0255-C05B-F27B-0B43-AF8ED7B74263}"/>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141617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5795-7AF6-6891-5CEE-4797B15532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94689-5A90-71E0-9EEC-B4A068898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4DEA0-BAD1-505B-0D93-8283DB5EBB3F}"/>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5" name="Footer Placeholder 4">
            <a:extLst>
              <a:ext uri="{FF2B5EF4-FFF2-40B4-BE49-F238E27FC236}">
                <a16:creationId xmlns:a16="http://schemas.microsoft.com/office/drawing/2014/main" id="{09EB4D37-04CE-03DB-023D-8A0F7E8E5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F2B3D-4A9B-1277-7DC3-D06F3C1F5E28}"/>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151729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00424-3624-09F4-8C05-7864432C62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A1C28D-E7F5-319E-4C90-7E2297CC89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37348-515A-1F02-A64E-15126F0997B8}"/>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5" name="Footer Placeholder 4">
            <a:extLst>
              <a:ext uri="{FF2B5EF4-FFF2-40B4-BE49-F238E27FC236}">
                <a16:creationId xmlns:a16="http://schemas.microsoft.com/office/drawing/2014/main" id="{4E6C73BF-F3C4-7CB1-397F-FD34FAE75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57877-2A8F-2F7C-BDA3-0C2135F4EF7B}"/>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3383257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76453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4073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89491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998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6/4/2023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337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91374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25995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817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3563-342B-D026-5C0B-B5D0F3ECC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AFD8F-E7D4-DBB5-9089-2B817B3F41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A8EE7-FFF5-B14E-B933-77AF4087ED8A}"/>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5" name="Footer Placeholder 4">
            <a:extLst>
              <a:ext uri="{FF2B5EF4-FFF2-40B4-BE49-F238E27FC236}">
                <a16:creationId xmlns:a16="http://schemas.microsoft.com/office/drawing/2014/main" id="{43EAA402-D84C-7CC2-8912-BEE7F9179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13CFF-314E-6252-2336-5EE9A927A81F}"/>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234557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92869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06942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6/4/2023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096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552F-DAA3-C703-B160-2C9FCC9DDC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A4DCEF4-8D26-3925-85F9-3814E2024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382F178-699F-901D-BF8E-99DB3A7EF480}"/>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5" name="Footer Placeholder 4">
            <a:extLst>
              <a:ext uri="{FF2B5EF4-FFF2-40B4-BE49-F238E27FC236}">
                <a16:creationId xmlns:a16="http://schemas.microsoft.com/office/drawing/2014/main" id="{84587A0A-2B5F-6FA9-6786-A4E7E7F71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E45E3-A9D2-0224-CE69-5210E67D7450}"/>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4188429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9EC6-90E4-A78D-244E-630863B1F39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BCAFEC-1384-23AB-E9F1-919CE3DE8A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BF78FF-80C9-B440-5BE8-D5678FED036D}"/>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5" name="Footer Placeholder 4">
            <a:extLst>
              <a:ext uri="{FF2B5EF4-FFF2-40B4-BE49-F238E27FC236}">
                <a16:creationId xmlns:a16="http://schemas.microsoft.com/office/drawing/2014/main" id="{6A4399B2-1721-A1D4-A7F6-7B0CD26BB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3762-3CDF-2D03-567B-913E74DFEF0A}"/>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3514058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6A1A-C3C0-B518-C01F-F69FAE1E08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0514157-FC27-9187-5BE7-20137A6731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6B1E9C5-3A4F-C68F-392E-BC41E7E11EF4}"/>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5" name="Footer Placeholder 4">
            <a:extLst>
              <a:ext uri="{FF2B5EF4-FFF2-40B4-BE49-F238E27FC236}">
                <a16:creationId xmlns:a16="http://schemas.microsoft.com/office/drawing/2014/main" id="{996FB9ED-AD21-9940-396B-C11E7A8FB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ACC3E-4D5A-3DDC-8380-DCAD6FDDAB9B}"/>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20183757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1306-5C68-8B4D-B119-E924402DED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ED2ACE-46E4-9EA7-794B-F6353E3D50D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32B93D5-5296-9F20-C344-414FB53C86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3DCFD5F-4A85-32F8-D6C4-79D92F2AC6B7}"/>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6" name="Footer Placeholder 5">
            <a:extLst>
              <a:ext uri="{FF2B5EF4-FFF2-40B4-BE49-F238E27FC236}">
                <a16:creationId xmlns:a16="http://schemas.microsoft.com/office/drawing/2014/main" id="{064E5AFA-834F-DCEC-81D4-77E52AFFA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EA61E-4F72-FBED-CEDC-F1233016D5F9}"/>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743109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67E-8AC1-557F-1C35-AF40217ED6B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9D94295-9D47-2E7E-D108-74D2507BC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4C1066-0EF8-5049-4576-2A2D599749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BACD51A-8DF0-B134-B3D0-DB9FD1A1A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A4EE235-42A8-05E2-C874-1199A19C154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CD27EA1-DD78-0596-7B1B-578487E9B7E9}"/>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8" name="Footer Placeholder 7">
            <a:extLst>
              <a:ext uri="{FF2B5EF4-FFF2-40B4-BE49-F238E27FC236}">
                <a16:creationId xmlns:a16="http://schemas.microsoft.com/office/drawing/2014/main" id="{4D55C046-EAEB-3B15-5DC8-9A5C47FA4B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F67634-2F34-0881-C6C9-4D5311E17F59}"/>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989891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6918-C74D-4636-4D24-C0CDFFAA92A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B694A5E-829C-2D08-ED4D-7478ED79F70F}"/>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4" name="Footer Placeholder 3">
            <a:extLst>
              <a:ext uri="{FF2B5EF4-FFF2-40B4-BE49-F238E27FC236}">
                <a16:creationId xmlns:a16="http://schemas.microsoft.com/office/drawing/2014/main" id="{5243F12D-8C2C-6898-6F52-58A8A0918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B4FF29-0D33-54F5-F16B-D3F771CE4FAF}"/>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1104334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DE9D08-542D-A71A-F218-42F5712C8952}"/>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3" name="Footer Placeholder 2">
            <a:extLst>
              <a:ext uri="{FF2B5EF4-FFF2-40B4-BE49-F238E27FC236}">
                <a16:creationId xmlns:a16="http://schemas.microsoft.com/office/drawing/2014/main" id="{73600F0F-3B43-E895-7A39-2BABA0E3E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B8494-637B-2F31-BD57-7A14AE41944D}"/>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252789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0A8E-465B-DF2D-B5C0-FB0216BAE5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87128D-4AA5-5941-7F10-57409AFFC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2D5AA-2578-E6FF-B65A-2D2EB46EF1C7}"/>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5" name="Footer Placeholder 4">
            <a:extLst>
              <a:ext uri="{FF2B5EF4-FFF2-40B4-BE49-F238E27FC236}">
                <a16:creationId xmlns:a16="http://schemas.microsoft.com/office/drawing/2014/main" id="{299636C4-16FB-AB5B-4140-38E6930DC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5E00D-7384-4FD3-4220-B5ACEFEA0984}"/>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17621139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6197-D976-38D1-1625-4113EF76D5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8BFDABE-B844-269A-8612-C5212C5AF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262BB0C-C961-0708-9420-B35FED392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B83366-C31D-1940-FD4B-3070DF4498E0}"/>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6" name="Footer Placeholder 5">
            <a:extLst>
              <a:ext uri="{FF2B5EF4-FFF2-40B4-BE49-F238E27FC236}">
                <a16:creationId xmlns:a16="http://schemas.microsoft.com/office/drawing/2014/main" id="{9F01B3E2-643D-A2AB-7158-F1CB1E16C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AB86F-5FDF-0CFB-42D2-ED42639D6953}"/>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34351777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2B8B-2D31-13C7-3D37-27576D414E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A69C98C-50DE-9379-A556-CB5E81C1D2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C5CDA-C8DA-5FC0-A94A-32213A5FC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5EDE20-6C4C-D343-4C4E-F80B978C433A}"/>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6" name="Footer Placeholder 5">
            <a:extLst>
              <a:ext uri="{FF2B5EF4-FFF2-40B4-BE49-F238E27FC236}">
                <a16:creationId xmlns:a16="http://schemas.microsoft.com/office/drawing/2014/main" id="{D6B80907-3737-2A3A-223B-DFB921A7A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AB1FF-57C5-C487-ED5D-A11411118CBF}"/>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41176977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7ED0-1FEA-E458-D85F-C39D6AF7FF3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1E5491-99D6-8B5B-1290-3BD0C549F72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2B0E6D-BF0E-6865-AED5-4A3898165982}"/>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5" name="Footer Placeholder 4">
            <a:extLst>
              <a:ext uri="{FF2B5EF4-FFF2-40B4-BE49-F238E27FC236}">
                <a16:creationId xmlns:a16="http://schemas.microsoft.com/office/drawing/2014/main" id="{8620B73A-7EE5-3BCC-60C4-CEE9467BF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236D1-BDCA-F2FF-8C78-47183B034BCD}"/>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11948712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812761-72CB-DA58-B10E-6F8862BC6A7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B4AADA6-369E-11E6-075A-0A079ED29F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60F9F2-1736-5C04-53BC-CBD75E42C7A0}"/>
              </a:ext>
            </a:extLst>
          </p:cNvPr>
          <p:cNvSpPr>
            <a:spLocks noGrp="1"/>
          </p:cNvSpPr>
          <p:nvPr>
            <p:ph type="dt" sz="half" idx="10"/>
          </p:nvPr>
        </p:nvSpPr>
        <p:spPr/>
        <p:txBody>
          <a:bodyPr/>
          <a:lstStyle/>
          <a:p>
            <a:fld id="{197DC050-E015-BF44-9BB1-B7AE2FAF9E06}" type="datetimeFigureOut">
              <a:rPr lang="en-US" smtClean="0"/>
              <a:t>6/4/2023</a:t>
            </a:fld>
            <a:endParaRPr lang="en-US"/>
          </a:p>
        </p:txBody>
      </p:sp>
      <p:sp>
        <p:nvSpPr>
          <p:cNvPr id="5" name="Footer Placeholder 4">
            <a:extLst>
              <a:ext uri="{FF2B5EF4-FFF2-40B4-BE49-F238E27FC236}">
                <a16:creationId xmlns:a16="http://schemas.microsoft.com/office/drawing/2014/main" id="{DEE55060-7CC1-FEDE-9702-A1F7F0B71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B8CEC-73B9-E2F2-5223-BD0D877F7222}"/>
              </a:ext>
            </a:extLst>
          </p:cNvPr>
          <p:cNvSpPr>
            <a:spLocks noGrp="1"/>
          </p:cNvSpPr>
          <p:nvPr>
            <p:ph type="sldNum" sz="quarter" idx="12"/>
          </p:nvPr>
        </p:nvSpPr>
        <p:spPr/>
        <p:txBody>
          <a:bodyPr/>
          <a:lstStyle/>
          <a:p>
            <a:fld id="{C86B9C0B-C67A-E24D-ABC8-8F0FAA18F28B}" type="slidenum">
              <a:rPr lang="en-US" smtClean="0"/>
              <a:t>‹#›</a:t>
            </a:fld>
            <a:endParaRPr lang="en-US"/>
          </a:p>
        </p:txBody>
      </p:sp>
    </p:spTree>
    <p:extLst>
      <p:ext uri="{BB962C8B-B14F-4D97-AF65-F5344CB8AC3E}">
        <p14:creationId xmlns:p14="http://schemas.microsoft.com/office/powerpoint/2010/main" val="364238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EA13-A90C-94C3-D968-109AC00E34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4F6A16-8494-8164-ED75-6A0133EFD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F891EC-0A9C-23E3-7F68-FFB0FF3F5F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9D71CE-D51A-95BA-81A3-E1C1694FE240}"/>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6" name="Footer Placeholder 5">
            <a:extLst>
              <a:ext uri="{FF2B5EF4-FFF2-40B4-BE49-F238E27FC236}">
                <a16:creationId xmlns:a16="http://schemas.microsoft.com/office/drawing/2014/main" id="{40E67243-8FE3-E605-7117-A7C5E0E07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47AD83-4C6A-C02F-1B90-074C568928DA}"/>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371683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F822-E12B-A3A9-39F3-2381B17286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BD295-2387-15A9-99A7-A902EFF0A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81371-9AEE-4111-6CAD-682818B86C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34AEEC-38A5-24A5-6079-2F4BAD275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ADD37F-882F-BB18-7724-075EAD9D9A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C6B570-27B9-A260-BBA7-739CB57B4D7A}"/>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8" name="Footer Placeholder 7">
            <a:extLst>
              <a:ext uri="{FF2B5EF4-FFF2-40B4-BE49-F238E27FC236}">
                <a16:creationId xmlns:a16="http://schemas.microsoft.com/office/drawing/2014/main" id="{CFD2DD37-D49C-1512-3654-72BE7C5CB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F3FC59-4B29-52A8-0664-AB7FF7648161}"/>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187052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CD9A-2CC4-F488-2AFB-4803934629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4FA232-2B62-62D9-EA7E-59E664ABB6CA}"/>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4" name="Footer Placeholder 3">
            <a:extLst>
              <a:ext uri="{FF2B5EF4-FFF2-40B4-BE49-F238E27FC236}">
                <a16:creationId xmlns:a16="http://schemas.microsoft.com/office/drawing/2014/main" id="{EEF104CB-BD80-00E9-31A4-D385006E54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4AB38A-FC8C-88B5-5436-2FEBCE91C9EB}"/>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207400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B1ED9-CF10-DC87-D3AA-E4E058C871B9}"/>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3" name="Footer Placeholder 2">
            <a:extLst>
              <a:ext uri="{FF2B5EF4-FFF2-40B4-BE49-F238E27FC236}">
                <a16:creationId xmlns:a16="http://schemas.microsoft.com/office/drawing/2014/main" id="{5DA92BAF-4B53-7E70-EDE0-A71D8C4E77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EE20C3-6CE5-5B9B-5CD0-4A30AF26680D}"/>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301829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AFDB-6D77-9364-A03D-7233660EC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DAE93-A582-CA68-C29A-0ADE81A12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4299BF-3923-B8EC-7B81-1317C5F45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FA39B-3F68-7A20-294C-D751B0A3CE28}"/>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6" name="Footer Placeholder 5">
            <a:extLst>
              <a:ext uri="{FF2B5EF4-FFF2-40B4-BE49-F238E27FC236}">
                <a16:creationId xmlns:a16="http://schemas.microsoft.com/office/drawing/2014/main" id="{F5FAFCE3-271C-C60B-17D1-F8A7F17DD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950539-0616-67F3-C83B-75AF827AF124}"/>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76116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BB55-D0D3-5A07-E4B9-FEBDB11AD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D875D5-AC70-1AC6-7994-0BC627E54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DF8B3A-77B9-B6B3-F3B7-0C59315A8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A4F44-FCF1-CBEC-F3E8-03F4B01E411E}"/>
              </a:ext>
            </a:extLst>
          </p:cNvPr>
          <p:cNvSpPr>
            <a:spLocks noGrp="1"/>
          </p:cNvSpPr>
          <p:nvPr>
            <p:ph type="dt" sz="half" idx="10"/>
          </p:nvPr>
        </p:nvSpPr>
        <p:spPr/>
        <p:txBody>
          <a:bodyPr/>
          <a:lstStyle/>
          <a:p>
            <a:fld id="{736518A0-9705-44FB-AA7E-3641AA3F7DDD}" type="datetimeFigureOut">
              <a:rPr lang="en-US" smtClean="0"/>
              <a:t>6/4/2023</a:t>
            </a:fld>
            <a:endParaRPr lang="en-US"/>
          </a:p>
        </p:txBody>
      </p:sp>
      <p:sp>
        <p:nvSpPr>
          <p:cNvPr id="6" name="Footer Placeholder 5">
            <a:extLst>
              <a:ext uri="{FF2B5EF4-FFF2-40B4-BE49-F238E27FC236}">
                <a16:creationId xmlns:a16="http://schemas.microsoft.com/office/drawing/2014/main" id="{06C56A49-B1D3-930B-F2FF-4DA02F159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FAFBD-C8C2-61C1-02CF-1C773C23FDDE}"/>
              </a:ext>
            </a:extLst>
          </p:cNvPr>
          <p:cNvSpPr>
            <a:spLocks noGrp="1"/>
          </p:cNvSpPr>
          <p:nvPr>
            <p:ph type="sldNum" sz="quarter" idx="12"/>
          </p:nvPr>
        </p:nvSpPr>
        <p:spPr/>
        <p:txBody>
          <a:bodyPr/>
          <a:lstStyle/>
          <a:p>
            <a:fld id="{BD19DB70-601D-495A-A70E-CE72167F58A6}" type="slidenum">
              <a:rPr lang="en-US" smtClean="0"/>
              <a:t>‹#›</a:t>
            </a:fld>
            <a:endParaRPr lang="en-US"/>
          </a:p>
        </p:txBody>
      </p:sp>
    </p:spTree>
    <p:extLst>
      <p:ext uri="{BB962C8B-B14F-4D97-AF65-F5344CB8AC3E}">
        <p14:creationId xmlns:p14="http://schemas.microsoft.com/office/powerpoint/2010/main" val="391001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F8918D-0787-6C2C-2F11-0171A5ED5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AE5E45-F09F-87C6-3EF2-75050992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78395-C860-AD16-3081-FA75C5EF8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518A0-9705-44FB-AA7E-3641AA3F7DDD}" type="datetimeFigureOut">
              <a:rPr lang="en-US" smtClean="0"/>
              <a:t>6/4/2023</a:t>
            </a:fld>
            <a:endParaRPr lang="en-US"/>
          </a:p>
        </p:txBody>
      </p:sp>
      <p:sp>
        <p:nvSpPr>
          <p:cNvPr id="5" name="Footer Placeholder 4">
            <a:extLst>
              <a:ext uri="{FF2B5EF4-FFF2-40B4-BE49-F238E27FC236}">
                <a16:creationId xmlns:a16="http://schemas.microsoft.com/office/drawing/2014/main" id="{4CA846D5-55CF-51E3-0DFE-CD9DC45228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F1EEFB-A0FB-CD76-3E5A-5879DBEB9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9DB70-601D-495A-A70E-CE72167F58A6}" type="slidenum">
              <a:rPr lang="en-US" smtClean="0"/>
              <a:t>‹#›</a:t>
            </a:fld>
            <a:endParaRPr lang="en-US"/>
          </a:p>
        </p:txBody>
      </p:sp>
    </p:spTree>
    <p:extLst>
      <p:ext uri="{BB962C8B-B14F-4D97-AF65-F5344CB8AC3E}">
        <p14:creationId xmlns:p14="http://schemas.microsoft.com/office/powerpoint/2010/main" val="33544875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6/4/2023</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008996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17AC14-9284-DBEC-5CF9-7234C9C07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122137-C903-00AF-AE89-843A67611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410DA8-81FF-D453-7791-8E15B733B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DC050-E015-BF44-9BB1-B7AE2FAF9E06}" type="datetimeFigureOut">
              <a:rPr lang="en-US" smtClean="0"/>
              <a:t>6/4/2023</a:t>
            </a:fld>
            <a:endParaRPr lang="en-US"/>
          </a:p>
        </p:txBody>
      </p:sp>
      <p:sp>
        <p:nvSpPr>
          <p:cNvPr id="5" name="Footer Placeholder 4">
            <a:extLst>
              <a:ext uri="{FF2B5EF4-FFF2-40B4-BE49-F238E27FC236}">
                <a16:creationId xmlns:a16="http://schemas.microsoft.com/office/drawing/2014/main" id="{1BB25828-E835-157C-A8CB-D5A981032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B53BF-6947-C9A0-9CED-FF2305927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B9C0B-C67A-E24D-ABC8-8F0FAA18F28B}" type="slidenum">
              <a:rPr lang="en-US" smtClean="0"/>
              <a:t>‹#›</a:t>
            </a:fld>
            <a:endParaRPr lang="en-US"/>
          </a:p>
        </p:txBody>
      </p:sp>
    </p:spTree>
    <p:extLst>
      <p:ext uri="{BB962C8B-B14F-4D97-AF65-F5344CB8AC3E}">
        <p14:creationId xmlns:p14="http://schemas.microsoft.com/office/powerpoint/2010/main" val="4271076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cityofchicago.org/Public-Safety/Crimes-2001-to-Present/ijzp-q8t2" TargetMode="Externa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20BAE-7438-29D7-50FD-828615ECF00B}"/>
              </a:ext>
            </a:extLst>
          </p:cNvPr>
          <p:cNvSpPr>
            <a:spLocks noGrp="1"/>
          </p:cNvSpPr>
          <p:nvPr>
            <p:ph type="ctrTitle"/>
          </p:nvPr>
        </p:nvSpPr>
        <p:spPr>
          <a:xfrm>
            <a:off x="838200" y="1122362"/>
            <a:ext cx="6281928" cy="4135437"/>
          </a:xfrm>
        </p:spPr>
        <p:txBody>
          <a:bodyPr>
            <a:normAutofit/>
          </a:bodyPr>
          <a:lstStyle/>
          <a:p>
            <a:pPr algn="l"/>
            <a:r>
              <a:rPr lang="en-US" sz="6600"/>
              <a:t>DSC 465 </a:t>
            </a:r>
            <a:endParaRPr lang="en-US" sz="6600">
              <a:cs typeface="Calibri Light"/>
            </a:endParaRPr>
          </a:p>
        </p:txBody>
      </p:sp>
      <p:sp>
        <p:nvSpPr>
          <p:cNvPr id="10"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FE46E6E-AE6D-A0FD-0DC7-6251C640F6EB}"/>
              </a:ext>
            </a:extLst>
          </p:cNvPr>
          <p:cNvSpPr>
            <a:spLocks noGrp="1"/>
          </p:cNvSpPr>
          <p:nvPr>
            <p:ph type="subTitle" idx="1"/>
          </p:nvPr>
        </p:nvSpPr>
        <p:spPr>
          <a:xfrm>
            <a:off x="7913318" y="1232452"/>
            <a:ext cx="3318769" cy="3850919"/>
          </a:xfrm>
        </p:spPr>
        <p:txBody>
          <a:bodyPr anchor="b">
            <a:normAutofit/>
          </a:bodyPr>
          <a:lstStyle/>
          <a:p>
            <a:pPr algn="l"/>
            <a:r>
              <a:rPr lang="en-US">
                <a:solidFill>
                  <a:srgbClr val="FFFFFF"/>
                </a:solidFill>
              </a:rPr>
              <a:t>Team 47:</a:t>
            </a:r>
            <a:endParaRPr lang="en-US">
              <a:solidFill>
                <a:srgbClr val="FFFFFF"/>
              </a:solidFill>
              <a:cs typeface="Calibri"/>
            </a:endParaRPr>
          </a:p>
          <a:p>
            <a:pPr algn="l"/>
            <a:r>
              <a:rPr lang="en-US">
                <a:solidFill>
                  <a:srgbClr val="FFFFFF"/>
                </a:solidFill>
              </a:rPr>
              <a:t>Monisha Arunachalam </a:t>
            </a:r>
            <a:endParaRPr lang="en-US">
              <a:solidFill>
                <a:srgbClr val="FFFFFF"/>
              </a:solidFill>
              <a:cs typeface="Calibri"/>
            </a:endParaRPr>
          </a:p>
          <a:p>
            <a:pPr algn="l"/>
            <a:r>
              <a:rPr lang="en-US">
                <a:solidFill>
                  <a:srgbClr val="FFFFFF"/>
                </a:solidFill>
              </a:rPr>
              <a:t>Jorge Fernandez </a:t>
            </a:r>
            <a:endParaRPr lang="en-US">
              <a:solidFill>
                <a:srgbClr val="FFFFFF"/>
              </a:solidFill>
              <a:cs typeface="Calibri"/>
            </a:endParaRPr>
          </a:p>
          <a:p>
            <a:pPr algn="l"/>
            <a:r>
              <a:rPr lang="en-US">
                <a:solidFill>
                  <a:srgbClr val="FFFFFF"/>
                </a:solidFill>
              </a:rPr>
              <a:t>Sanjana Gowda </a:t>
            </a:r>
            <a:r>
              <a:rPr lang="en-US" err="1">
                <a:solidFill>
                  <a:srgbClr val="FFFFFF"/>
                </a:solidFill>
              </a:rPr>
              <a:t>Hetthur</a:t>
            </a:r>
            <a:r>
              <a:rPr lang="en-US">
                <a:solidFill>
                  <a:srgbClr val="FFFFFF"/>
                </a:solidFill>
              </a:rPr>
              <a:t> Chandrashekar</a:t>
            </a:r>
          </a:p>
          <a:p>
            <a:pPr algn="l"/>
            <a:r>
              <a:rPr lang="en-US">
                <a:solidFill>
                  <a:srgbClr val="FFFFFF"/>
                </a:solidFill>
              </a:rPr>
              <a:t>Saiyed Irfanullah </a:t>
            </a:r>
          </a:p>
          <a:p>
            <a:pPr algn="l"/>
            <a:r>
              <a:rPr lang="en-US">
                <a:solidFill>
                  <a:srgbClr val="FFFFFF"/>
                </a:solidFill>
              </a:rPr>
              <a:t>Alejandra Rodriguez</a:t>
            </a:r>
            <a:endParaRPr lang="en-US">
              <a:solidFill>
                <a:srgbClr val="FFFFFF"/>
              </a:solidFill>
              <a:cs typeface="Calibri"/>
            </a:endParaRP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20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9" name="Group 18">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 name="Straight Connector 19">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Right Triangle 51">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D3F9BD7-D451-CD55-1740-6BBE6F83B053}"/>
              </a:ext>
            </a:extLst>
          </p:cNvPr>
          <p:cNvSpPr>
            <a:spLocks noGrp="1"/>
          </p:cNvSpPr>
          <p:nvPr>
            <p:ph type="ctrTitle"/>
          </p:nvPr>
        </p:nvSpPr>
        <p:spPr>
          <a:xfrm>
            <a:off x="691078" y="579488"/>
            <a:ext cx="3930417" cy="835108"/>
          </a:xfrm>
        </p:spPr>
        <p:txBody>
          <a:bodyPr>
            <a:normAutofit/>
          </a:bodyPr>
          <a:lstStyle/>
          <a:p>
            <a:br>
              <a:rPr lang="en-US" sz="1600"/>
            </a:br>
            <a:endParaRPr lang="en-US" sz="1600"/>
          </a:p>
        </p:txBody>
      </p:sp>
      <p:sp>
        <p:nvSpPr>
          <p:cNvPr id="3" name="TextBox 2">
            <a:extLst>
              <a:ext uri="{FF2B5EF4-FFF2-40B4-BE49-F238E27FC236}">
                <a16:creationId xmlns:a16="http://schemas.microsoft.com/office/drawing/2014/main" id="{93B4E731-155B-9018-661D-ADB3C563BDCA}"/>
              </a:ext>
            </a:extLst>
          </p:cNvPr>
          <p:cNvSpPr txBox="1"/>
          <p:nvPr/>
        </p:nvSpPr>
        <p:spPr>
          <a:xfrm>
            <a:off x="573852" y="357481"/>
            <a:ext cx="592666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2800">
                <a:latin typeface="Grandview"/>
                <a:ea typeface="Segoe UI"/>
                <a:cs typeface="Segoe UI"/>
              </a:rPr>
              <a:t>Interactive Dashboard:​</a:t>
            </a:r>
          </a:p>
          <a:p>
            <a:pPr lvl="1" rtl="0">
              <a:buChar char="•"/>
            </a:pPr>
            <a:r>
              <a:rPr lang="en-US" sz="1600">
                <a:latin typeface="Grandview"/>
                <a:ea typeface="Arial"/>
                <a:cs typeface="Arial"/>
              </a:rPr>
              <a:t>Crime by Community Area Choropleth &amp; Bar Chart​</a:t>
            </a:r>
          </a:p>
          <a:p>
            <a:pPr lvl="1">
              <a:buChar char="•"/>
            </a:pPr>
            <a:r>
              <a:rPr lang="en-US" sz="1600">
                <a:latin typeface="Grandview"/>
                <a:ea typeface="Arial"/>
                <a:cs typeface="Arial"/>
              </a:rPr>
              <a:t>Arrest Rate Waffle Chart</a:t>
            </a:r>
            <a:endParaRPr lang="en-US"/>
          </a:p>
        </p:txBody>
      </p:sp>
      <p:pic>
        <p:nvPicPr>
          <p:cNvPr id="6" name="Picture 8" descr="A picture containing chart&#10;&#10;Description automatically generated">
            <a:extLst>
              <a:ext uri="{FF2B5EF4-FFF2-40B4-BE49-F238E27FC236}">
                <a16:creationId xmlns:a16="http://schemas.microsoft.com/office/drawing/2014/main" id="{55805676-A545-0399-C84D-9F3A1D0EA490}"/>
              </a:ext>
            </a:extLst>
          </p:cNvPr>
          <p:cNvPicPr>
            <a:picLocks noChangeAspect="1"/>
          </p:cNvPicPr>
          <p:nvPr/>
        </p:nvPicPr>
        <p:blipFill>
          <a:blip r:embed="rId2"/>
          <a:stretch>
            <a:fillRect/>
          </a:stretch>
        </p:blipFill>
        <p:spPr>
          <a:xfrm>
            <a:off x="879646" y="1446667"/>
            <a:ext cx="10436797" cy="5413182"/>
          </a:xfrm>
          <a:prstGeom prst="rect">
            <a:avLst/>
          </a:prstGeom>
        </p:spPr>
      </p:pic>
    </p:spTree>
    <p:extLst>
      <p:ext uri="{BB962C8B-B14F-4D97-AF65-F5344CB8AC3E}">
        <p14:creationId xmlns:p14="http://schemas.microsoft.com/office/powerpoint/2010/main" val="290188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9" name="Group 18">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 name="Straight Connector 19">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Right Triangle 51">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descr="A graph showing the most common locations of violent crime in chicago&#10;&#10;Description automatically generated with low confidence">
            <a:extLst>
              <a:ext uri="{FF2B5EF4-FFF2-40B4-BE49-F238E27FC236}">
                <a16:creationId xmlns:a16="http://schemas.microsoft.com/office/drawing/2014/main" id="{42697706-9F0A-426E-0C69-C52B2CDD3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194" y="622694"/>
            <a:ext cx="8480303" cy="5337819"/>
          </a:xfrm>
          <a:prstGeom prst="rect">
            <a:avLst/>
          </a:prstGeom>
        </p:spPr>
      </p:pic>
      <p:sp>
        <p:nvSpPr>
          <p:cNvPr id="7" name="TextBox 6">
            <a:extLst>
              <a:ext uri="{FF2B5EF4-FFF2-40B4-BE49-F238E27FC236}">
                <a16:creationId xmlns:a16="http://schemas.microsoft.com/office/drawing/2014/main" id="{AA249A65-1C81-E54D-9B48-64DD34264402}"/>
              </a:ext>
            </a:extLst>
          </p:cNvPr>
          <p:cNvSpPr txBox="1"/>
          <p:nvPr/>
        </p:nvSpPr>
        <p:spPr>
          <a:xfrm>
            <a:off x="468316" y="3967808"/>
            <a:ext cx="3941009" cy="2308324"/>
          </a:xfrm>
          <a:prstGeom prst="rect">
            <a:avLst/>
          </a:prstGeom>
          <a:noFill/>
        </p:spPr>
        <p:txBody>
          <a:bodyPr wrap="square" rtlCol="0">
            <a:spAutoFit/>
          </a:bodyPr>
          <a:lstStyle/>
          <a:p>
            <a:pPr marL="285750" indent="-285750">
              <a:buFont typeface="Arial" panose="020B0604020202020204" pitchFamily="34" charset="0"/>
              <a:buChar char="•"/>
            </a:pPr>
            <a:r>
              <a:rPr lang="en-US" sz="1800">
                <a:latin typeface="+mn-lt"/>
              </a:rPr>
              <a:t>Quick overview of the distribution of violent crimes across the most commonly reported locations</a:t>
            </a:r>
            <a:endParaRPr lang="en-US"/>
          </a:p>
          <a:p>
            <a:pPr marL="285750" indent="-285750">
              <a:buFont typeface="Arial" panose="020B0604020202020204" pitchFamily="34" charset="0"/>
              <a:buChar char="•"/>
            </a:pPr>
            <a:r>
              <a:rPr lang="en-US" sz="1800">
                <a:latin typeface="+mn-lt"/>
              </a:rPr>
              <a:t>Assault and robbery make up the largest portion</a:t>
            </a:r>
            <a:endParaRPr lang="en-US"/>
          </a:p>
          <a:p>
            <a:pPr marL="285750" indent="-285750">
              <a:buFont typeface="Arial" panose="020B0604020202020204" pitchFamily="34" charset="0"/>
              <a:buChar char="•"/>
            </a:pPr>
            <a:r>
              <a:rPr lang="en-US" sz="1800">
                <a:latin typeface="+mn-lt"/>
              </a:rPr>
              <a:t>Highest density of reported crimes takes place in street settings</a:t>
            </a:r>
            <a:endParaRPr lang="en-US"/>
          </a:p>
        </p:txBody>
      </p:sp>
      <p:sp>
        <p:nvSpPr>
          <p:cNvPr id="8" name="TextBox 7">
            <a:extLst>
              <a:ext uri="{FF2B5EF4-FFF2-40B4-BE49-F238E27FC236}">
                <a16:creationId xmlns:a16="http://schemas.microsoft.com/office/drawing/2014/main" id="{699E8C43-8186-BE3D-F16C-03C52394F956}"/>
              </a:ext>
            </a:extLst>
          </p:cNvPr>
          <p:cNvSpPr txBox="1"/>
          <p:nvPr/>
        </p:nvSpPr>
        <p:spPr>
          <a:xfrm>
            <a:off x="238672" y="169341"/>
            <a:ext cx="3388882" cy="769441"/>
          </a:xfrm>
          <a:prstGeom prst="rect">
            <a:avLst/>
          </a:prstGeom>
          <a:noFill/>
        </p:spPr>
        <p:txBody>
          <a:bodyPr wrap="square" rtlCol="0">
            <a:spAutoFit/>
          </a:bodyPr>
          <a:lstStyle/>
          <a:p>
            <a:r>
              <a:rPr lang="en-US" sz="4400">
                <a:latin typeface="+mj-lt"/>
              </a:rPr>
              <a:t>Mosaic Plot </a:t>
            </a:r>
          </a:p>
        </p:txBody>
      </p:sp>
    </p:spTree>
    <p:extLst>
      <p:ext uri="{BB962C8B-B14F-4D97-AF65-F5344CB8AC3E}">
        <p14:creationId xmlns:p14="http://schemas.microsoft.com/office/powerpoint/2010/main" val="115992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9" name="Group 18">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 name="Straight Connector 19">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Right Triangle 51">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D3F9BD7-D451-CD55-1740-6BBE6F83B053}"/>
              </a:ext>
            </a:extLst>
          </p:cNvPr>
          <p:cNvSpPr>
            <a:spLocks noGrp="1"/>
          </p:cNvSpPr>
          <p:nvPr>
            <p:ph type="ctrTitle"/>
          </p:nvPr>
        </p:nvSpPr>
        <p:spPr>
          <a:xfrm>
            <a:off x="691078" y="579488"/>
            <a:ext cx="3930417" cy="4306441"/>
          </a:xfrm>
        </p:spPr>
        <p:txBody>
          <a:bodyPr>
            <a:normAutofit/>
          </a:bodyPr>
          <a:lstStyle/>
          <a:p>
            <a:r>
              <a:rPr lang="en-US" sz="1600"/>
              <a:t>This heat map demonstrates the severity of crimes in specific areas.</a:t>
            </a:r>
            <a:br>
              <a:rPr lang="en-US" sz="1600"/>
            </a:br>
            <a:br>
              <a:rPr lang="en-US" sz="1600"/>
            </a:br>
            <a:r>
              <a:rPr lang="en-US" sz="1600"/>
              <a:t>This helps us understand which categories of crimes are most common there to be treated. </a:t>
            </a:r>
            <a:br>
              <a:rPr lang="en-US" sz="1600"/>
            </a:br>
            <a:br>
              <a:rPr lang="en-US" sz="1600"/>
            </a:br>
            <a:r>
              <a:rPr lang="en-US" sz="1600"/>
              <a:t>This information is crucial for wisely allocating police resources, identifying areas that need closer observation, putting in place focused crime prevention measures, and developing specific intervention strategies.</a:t>
            </a:r>
            <a:br>
              <a:rPr lang="en-US" sz="1600"/>
            </a:br>
            <a:br>
              <a:rPr lang="en-US" sz="1600"/>
            </a:br>
            <a:endParaRPr lang="en-US" sz="1600"/>
          </a:p>
        </p:txBody>
      </p:sp>
      <p:pic>
        <p:nvPicPr>
          <p:cNvPr id="5" name="Picture 4">
            <a:extLst>
              <a:ext uri="{FF2B5EF4-FFF2-40B4-BE49-F238E27FC236}">
                <a16:creationId xmlns:a16="http://schemas.microsoft.com/office/drawing/2014/main" id="{CB677041-DDC4-D1D2-FDBE-CE8ACC8597F1}"/>
              </a:ext>
            </a:extLst>
          </p:cNvPr>
          <p:cNvPicPr>
            <a:picLocks noChangeAspect="1"/>
          </p:cNvPicPr>
          <p:nvPr/>
        </p:nvPicPr>
        <p:blipFill>
          <a:blip r:embed="rId2"/>
          <a:stretch>
            <a:fillRect/>
          </a:stretch>
        </p:blipFill>
        <p:spPr>
          <a:xfrm>
            <a:off x="5106340" y="713049"/>
            <a:ext cx="6694389" cy="5258641"/>
          </a:xfrm>
          <a:prstGeom prst="rect">
            <a:avLst/>
          </a:prstGeom>
        </p:spPr>
      </p:pic>
    </p:spTree>
    <p:extLst>
      <p:ext uri="{BB962C8B-B14F-4D97-AF65-F5344CB8AC3E}">
        <p14:creationId xmlns:p14="http://schemas.microsoft.com/office/powerpoint/2010/main" val="410892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9BB9FBD-2B37-337C-1809-BE2A6A29E35A}"/>
              </a:ext>
            </a:extLst>
          </p:cNvPr>
          <p:cNvSpPr>
            <a:spLocks noGrp="1"/>
          </p:cNvSpPr>
          <p:nvPr>
            <p:ph type="title"/>
          </p:nvPr>
        </p:nvSpPr>
        <p:spPr>
          <a:xfrm>
            <a:off x="553495" y="725951"/>
            <a:ext cx="4176236" cy="5245739"/>
          </a:xfrm>
        </p:spPr>
        <p:txBody>
          <a:bodyPr>
            <a:normAutofit fontScale="90000"/>
          </a:bodyPr>
          <a:lstStyle/>
          <a:p>
            <a:br>
              <a:rPr lang="en-US" sz="1400"/>
            </a:br>
            <a:r>
              <a:rPr lang="en-US" sz="1800"/>
              <a:t>The density plot is a visual depiction that demonstrates how the number of crimes is spread out throughout several years. It helps us understand the pattern or trend in the frequency of crimes over time.</a:t>
            </a:r>
            <a:br>
              <a:rPr lang="en-US" sz="1800"/>
            </a:br>
            <a:br>
              <a:rPr lang="en-US" sz="1800"/>
            </a:br>
            <a:r>
              <a:rPr lang="en-US" sz="1800"/>
              <a:t>The density of crimes for each year is represented by the shaded region on the plot. </a:t>
            </a:r>
            <a:br>
              <a:rPr lang="en-US" sz="1800"/>
            </a:br>
            <a:br>
              <a:rPr lang="en-US" sz="1800"/>
            </a:br>
            <a:r>
              <a:rPr lang="en-US" sz="1800"/>
              <a:t>The higher the number of crimes for that specific year, the darker or thicker the darkened area. Less dense areas are those that are lighter or thinner.</a:t>
            </a:r>
            <a:br>
              <a:rPr lang="en-US" sz="1800"/>
            </a:br>
            <a:br>
              <a:rPr lang="en-US" sz="1400"/>
            </a:br>
            <a:br>
              <a:rPr lang="en-US" sz="1400"/>
            </a:br>
            <a:br>
              <a:rPr lang="en-US" sz="1400"/>
            </a:br>
            <a:br>
              <a:rPr lang="en-US" sz="1400"/>
            </a:br>
            <a:endParaRPr lang="en-US" sz="1400"/>
          </a:p>
        </p:txBody>
      </p:sp>
      <p:pic>
        <p:nvPicPr>
          <p:cNvPr id="3" name="Picture 3" descr="Chart, histogram&#10;&#10;Description automatically generated">
            <a:extLst>
              <a:ext uri="{FF2B5EF4-FFF2-40B4-BE49-F238E27FC236}">
                <a16:creationId xmlns:a16="http://schemas.microsoft.com/office/drawing/2014/main" id="{437A70AF-C31A-DB4F-2310-B78BFD7D9C8A}"/>
              </a:ext>
            </a:extLst>
          </p:cNvPr>
          <p:cNvPicPr>
            <a:picLocks noChangeAspect="1"/>
          </p:cNvPicPr>
          <p:nvPr/>
        </p:nvPicPr>
        <p:blipFill>
          <a:blip r:embed="rId2"/>
          <a:stretch>
            <a:fillRect/>
          </a:stretch>
        </p:blipFill>
        <p:spPr>
          <a:xfrm>
            <a:off x="4734983" y="1171790"/>
            <a:ext cx="6690783" cy="4281587"/>
          </a:xfrm>
          <a:prstGeom prst="rect">
            <a:avLst/>
          </a:prstGeom>
        </p:spPr>
      </p:pic>
    </p:spTree>
    <p:extLst>
      <p:ext uri="{BB962C8B-B14F-4D97-AF65-F5344CB8AC3E}">
        <p14:creationId xmlns:p14="http://schemas.microsoft.com/office/powerpoint/2010/main" val="3977285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61C4-CFA1-4C5A-A36F-C11681707C1E}"/>
              </a:ext>
            </a:extLst>
          </p:cNvPr>
          <p:cNvSpPr>
            <a:spLocks noGrp="1"/>
          </p:cNvSpPr>
          <p:nvPr>
            <p:ph type="title"/>
          </p:nvPr>
        </p:nvSpPr>
        <p:spPr>
          <a:xfrm>
            <a:off x="735051" y="798493"/>
            <a:ext cx="10325000" cy="1442463"/>
          </a:xfrm>
        </p:spPr>
        <p:txBody>
          <a:bodyPr/>
          <a:lstStyle/>
          <a:p>
            <a:r>
              <a:rPr lang="en-US"/>
              <a:t>Analysis</a:t>
            </a:r>
          </a:p>
        </p:txBody>
      </p:sp>
      <p:sp>
        <p:nvSpPr>
          <p:cNvPr id="3" name="Content Placeholder 2">
            <a:extLst>
              <a:ext uri="{FF2B5EF4-FFF2-40B4-BE49-F238E27FC236}">
                <a16:creationId xmlns:a16="http://schemas.microsoft.com/office/drawing/2014/main" id="{BAD10437-6D2C-8999-2AE7-9B554F2830CF}"/>
              </a:ext>
            </a:extLst>
          </p:cNvPr>
          <p:cNvSpPr>
            <a:spLocks noGrp="1"/>
          </p:cNvSpPr>
          <p:nvPr>
            <p:ph idx="1"/>
          </p:nvPr>
        </p:nvSpPr>
        <p:spPr>
          <a:xfrm>
            <a:off x="1569886" y="2861848"/>
            <a:ext cx="4153064" cy="2939440"/>
          </a:xfrm>
        </p:spPr>
        <p:txBody>
          <a:bodyPr>
            <a:normAutofit/>
          </a:bodyPr>
          <a:lstStyle/>
          <a:p>
            <a:pPr marL="0" indent="0">
              <a:buNone/>
            </a:pPr>
            <a:r>
              <a:rPr lang="en-US"/>
              <a:t>CRIME TYPES</a:t>
            </a:r>
          </a:p>
          <a:p>
            <a:r>
              <a:rPr lang="en-US"/>
              <a:t>Assault and robbery are the two most common violent crimes</a:t>
            </a:r>
          </a:p>
          <a:p>
            <a:r>
              <a:rPr lang="en-US"/>
              <a:t>Battery is most common in apartments</a:t>
            </a:r>
          </a:p>
          <a:p>
            <a:r>
              <a:rPr lang="en-US"/>
              <a:t>Theft is most common in street settings</a:t>
            </a:r>
          </a:p>
        </p:txBody>
      </p:sp>
      <p:sp>
        <p:nvSpPr>
          <p:cNvPr id="4" name="Content Placeholder 2">
            <a:extLst>
              <a:ext uri="{FF2B5EF4-FFF2-40B4-BE49-F238E27FC236}">
                <a16:creationId xmlns:a16="http://schemas.microsoft.com/office/drawing/2014/main" id="{3A4ACE11-AC9F-DE49-E2B7-78F3CBE90B23}"/>
              </a:ext>
            </a:extLst>
          </p:cNvPr>
          <p:cNvSpPr txBox="1">
            <a:spLocks/>
          </p:cNvSpPr>
          <p:nvPr/>
        </p:nvSpPr>
        <p:spPr>
          <a:xfrm>
            <a:off x="6469052" y="527710"/>
            <a:ext cx="4153064" cy="290129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LOCATION</a:t>
            </a:r>
          </a:p>
          <a:p>
            <a:r>
              <a:rPr lang="en-US"/>
              <a:t>The most common location of reported crimes is on the street</a:t>
            </a:r>
          </a:p>
          <a:p>
            <a:r>
              <a:rPr lang="en-US"/>
              <a:t>Areas with the most reported crimes: Austin, Near North Side, Near West Side </a:t>
            </a:r>
          </a:p>
          <a:p>
            <a:pPr marL="0" indent="0">
              <a:buNone/>
            </a:pPr>
            <a:endParaRPr lang="en-US"/>
          </a:p>
        </p:txBody>
      </p:sp>
      <p:sp>
        <p:nvSpPr>
          <p:cNvPr id="5" name="Content Placeholder 2">
            <a:extLst>
              <a:ext uri="{FF2B5EF4-FFF2-40B4-BE49-F238E27FC236}">
                <a16:creationId xmlns:a16="http://schemas.microsoft.com/office/drawing/2014/main" id="{120FD9E6-7D89-B82A-D0FE-2BB33F944F48}"/>
              </a:ext>
            </a:extLst>
          </p:cNvPr>
          <p:cNvSpPr txBox="1">
            <a:spLocks/>
          </p:cNvSpPr>
          <p:nvPr/>
        </p:nvSpPr>
        <p:spPr>
          <a:xfrm>
            <a:off x="6469052" y="3263220"/>
            <a:ext cx="4495800" cy="326910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t>TIME TRENDS</a:t>
            </a:r>
          </a:p>
          <a:p>
            <a:r>
              <a:rPr lang="en-US"/>
              <a:t>Between 2019 and 2022 crime counts stayed within 15 percentage points of the previous year</a:t>
            </a:r>
          </a:p>
          <a:p>
            <a:r>
              <a:rPr lang="en-US"/>
              <a:t>Overall arrest counts have been exhibiting slight decreases and the current arrest to reported crime ratio is low</a:t>
            </a:r>
          </a:p>
        </p:txBody>
      </p:sp>
    </p:spTree>
    <p:extLst>
      <p:ext uri="{BB962C8B-B14F-4D97-AF65-F5344CB8AC3E}">
        <p14:creationId xmlns:p14="http://schemas.microsoft.com/office/powerpoint/2010/main" val="366606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3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19BD12-288F-4FBB-F961-CDBFF94C306A}"/>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latin typeface="+mj-lt"/>
                <a:ea typeface="+mj-ea"/>
                <a:cs typeface="+mj-cs"/>
              </a:rPr>
              <a:t>Introduction</a:t>
            </a:r>
          </a:p>
        </p:txBody>
      </p:sp>
      <p:sp>
        <p:nvSpPr>
          <p:cNvPr id="5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C4463FE-80A6-5C48-9486-9F8FECFC0443}"/>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t>Chicago Crime Data</a:t>
            </a:r>
          </a:p>
          <a:p>
            <a:pPr indent="-228600">
              <a:lnSpc>
                <a:spcPct val="90000"/>
              </a:lnSpc>
              <a:spcAft>
                <a:spcPts val="600"/>
              </a:spcAft>
              <a:buFont typeface="Arial" panose="020B0604020202020204" pitchFamily="34" charset="0"/>
              <a:buChar char="•"/>
            </a:pPr>
            <a:r>
              <a:rPr lang="en-US" sz="1400"/>
              <a:t>Source: </a:t>
            </a:r>
            <a:r>
              <a:rPr lang="en-US" sz="1400">
                <a:hlinkClick r:id="rId2"/>
              </a:rPr>
              <a:t>https://data.cityofchicago.org/Public-Safety/Crimes-2001-to-Present/ijzp-q8t2</a:t>
            </a:r>
            <a:endParaRPr lang="en-US" sz="1400"/>
          </a:p>
          <a:p>
            <a:pPr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b="0" i="0">
                <a:effectLst/>
              </a:rPr>
              <a:t>This dataset containing 1,048,575 observation with 30 variables provides comprehensive information on criminal incidents reported in Chicago, Illinois.</a:t>
            </a:r>
          </a:p>
          <a:p>
            <a:pPr marL="285750" indent="-228600">
              <a:lnSpc>
                <a:spcPct val="90000"/>
              </a:lnSpc>
              <a:spcAft>
                <a:spcPts val="600"/>
              </a:spcAft>
              <a:buFont typeface="Arial" panose="020B0604020202020204" pitchFamily="34" charset="0"/>
              <a:buChar char="•"/>
            </a:pPr>
            <a:r>
              <a:rPr lang="en-US" sz="1400" b="0" i="0">
                <a:effectLst/>
              </a:rPr>
              <a:t>It offers valuable insights for analyzing crime patterns and facilitating evidence-based decision-making.</a:t>
            </a:r>
          </a:p>
          <a:p>
            <a:pPr marL="285750" indent="-228600">
              <a:lnSpc>
                <a:spcPct val="90000"/>
              </a:lnSpc>
              <a:spcAft>
                <a:spcPts val="600"/>
              </a:spcAft>
              <a:buFont typeface="Arial" panose="020B0604020202020204" pitchFamily="34" charset="0"/>
              <a:buChar char="•"/>
            </a:pPr>
            <a:r>
              <a:rPr lang="en-US" sz="1400" b="0" i="0">
                <a:effectLst/>
              </a:rPr>
              <a:t>It encompasses a wide range of attributes including incident details, location, time, and classification.</a:t>
            </a:r>
          </a:p>
          <a:p>
            <a:pPr marL="285750"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p:txBody>
      </p:sp>
      <p:pic>
        <p:nvPicPr>
          <p:cNvPr id="2" name="Picture 2">
            <a:extLst>
              <a:ext uri="{FF2B5EF4-FFF2-40B4-BE49-F238E27FC236}">
                <a16:creationId xmlns:a16="http://schemas.microsoft.com/office/drawing/2014/main" id="{B54FB00F-DE0C-9E27-90BE-125B8C62B961}"/>
              </a:ext>
            </a:extLst>
          </p:cNvPr>
          <p:cNvPicPr>
            <a:picLocks noChangeAspect="1"/>
          </p:cNvPicPr>
          <p:nvPr/>
        </p:nvPicPr>
        <p:blipFill>
          <a:blip r:embed="rId3"/>
          <a:stretch>
            <a:fillRect/>
          </a:stretch>
        </p:blipFill>
        <p:spPr>
          <a:xfrm>
            <a:off x="5834109" y="519783"/>
            <a:ext cx="5391704" cy="5811034"/>
          </a:xfrm>
          <a:prstGeom prst="rect">
            <a:avLst/>
          </a:prstGeom>
        </p:spPr>
      </p:pic>
    </p:spTree>
    <p:extLst>
      <p:ext uri="{BB962C8B-B14F-4D97-AF65-F5344CB8AC3E}">
        <p14:creationId xmlns:p14="http://schemas.microsoft.com/office/powerpoint/2010/main" val="103378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4ADAF-DBA7-14FD-B91E-73D4C4593FD0}"/>
              </a:ext>
            </a:extLst>
          </p:cNvPr>
          <p:cNvSpPr>
            <a:spLocks noGrp="1"/>
          </p:cNvSpPr>
          <p:nvPr>
            <p:ph type="title"/>
          </p:nvPr>
        </p:nvSpPr>
        <p:spPr>
          <a:xfrm>
            <a:off x="640080" y="325369"/>
            <a:ext cx="4368602" cy="1956841"/>
          </a:xfrm>
        </p:spPr>
        <p:txBody>
          <a:bodyPr anchor="b">
            <a:normAutofit/>
          </a:bodyPr>
          <a:lstStyle/>
          <a:p>
            <a:r>
              <a:rPr lang="en-US" sz="5400"/>
              <a:t>Exploratory Analysis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564643-FD3E-A19B-F8D0-BCEE47C55FFF}"/>
              </a:ext>
            </a:extLst>
          </p:cNvPr>
          <p:cNvSpPr txBox="1"/>
          <p:nvPr/>
        </p:nvSpPr>
        <p:spPr>
          <a:xfrm>
            <a:off x="780585" y="2927195"/>
            <a:ext cx="9666798" cy="22653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Created multiple kinds of exploratory visualizations for the Chicago Crimes dataset based on given variables (Crime Type, Arrest, Location, Building Type/Street)</a:t>
            </a:r>
          </a:p>
          <a:p>
            <a:pPr marL="285750" indent="-285750">
              <a:lnSpc>
                <a:spcPct val="150000"/>
              </a:lnSpc>
              <a:buFont typeface="Arial"/>
              <a:buChar char="•"/>
            </a:pPr>
            <a:r>
              <a:rPr lang="en-US">
                <a:cs typeface="Calibri"/>
              </a:rPr>
              <a:t>Counts of Crimes by type</a:t>
            </a:r>
          </a:p>
          <a:p>
            <a:pPr marL="285750" indent="-285750">
              <a:lnSpc>
                <a:spcPct val="150000"/>
              </a:lnSpc>
              <a:buFont typeface="Arial"/>
              <a:buChar char="•"/>
            </a:pPr>
            <a:r>
              <a:rPr lang="en-US">
                <a:cs typeface="Calibri"/>
              </a:rPr>
              <a:t>Crimes and the arrest rates</a:t>
            </a:r>
          </a:p>
          <a:p>
            <a:pPr marL="285750" indent="-285750">
              <a:lnSpc>
                <a:spcPct val="150000"/>
              </a:lnSpc>
              <a:buFont typeface="Arial"/>
              <a:buChar char="•"/>
            </a:pPr>
            <a:r>
              <a:rPr lang="en-US">
                <a:cs typeface="Calibri"/>
              </a:rPr>
              <a:t>Variation between types of crime</a:t>
            </a:r>
          </a:p>
          <a:p>
            <a:pPr marL="285750" indent="-285750">
              <a:lnSpc>
                <a:spcPct val="150000"/>
              </a:lnSpc>
              <a:buFont typeface="Arial"/>
              <a:buChar char="•"/>
            </a:pPr>
            <a:r>
              <a:rPr lang="en-US">
                <a:cs typeface="Calibri"/>
              </a:rPr>
              <a:t>Hotspots of crime based on location</a:t>
            </a:r>
          </a:p>
        </p:txBody>
      </p:sp>
    </p:spTree>
    <p:extLst>
      <p:ext uri="{BB962C8B-B14F-4D97-AF65-F5344CB8AC3E}">
        <p14:creationId xmlns:p14="http://schemas.microsoft.com/office/powerpoint/2010/main" val="220614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BDBFE-909F-FE8D-2A8E-761F0D84EC84}"/>
              </a:ext>
            </a:extLst>
          </p:cNvPr>
          <p:cNvSpPr>
            <a:spLocks noGrp="1"/>
          </p:cNvSpPr>
          <p:nvPr>
            <p:ph type="title"/>
          </p:nvPr>
        </p:nvSpPr>
        <p:spPr>
          <a:xfrm>
            <a:off x="630936" y="457200"/>
            <a:ext cx="4343400" cy="1929384"/>
          </a:xfrm>
        </p:spPr>
        <p:txBody>
          <a:bodyPr anchor="ctr">
            <a:normAutofit/>
          </a:bodyPr>
          <a:lstStyle/>
          <a:p>
            <a:r>
              <a:rPr lang="en-US" sz="4800">
                <a:cs typeface="Calibri Light"/>
              </a:rPr>
              <a:t>Exploratory Visualizations</a:t>
            </a:r>
            <a:endParaRPr lang="en-US" sz="4800"/>
          </a:p>
        </p:txBody>
      </p:sp>
      <p:sp>
        <p:nvSpPr>
          <p:cNvPr id="5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9D77A98-C846-2F99-4E2A-AB5E3EC00496}"/>
              </a:ext>
            </a:extLst>
          </p:cNvPr>
          <p:cNvSpPr>
            <a:spLocks noGrp="1"/>
          </p:cNvSpPr>
          <p:nvPr>
            <p:ph idx="1"/>
          </p:nvPr>
        </p:nvSpPr>
        <p:spPr>
          <a:xfrm>
            <a:off x="5541263" y="457200"/>
            <a:ext cx="6007608" cy="1929384"/>
          </a:xfrm>
        </p:spPr>
        <p:txBody>
          <a:bodyPr anchor="ctr">
            <a:normAutofit/>
          </a:bodyPr>
          <a:lstStyle/>
          <a:p>
            <a:r>
              <a:rPr lang="en-US" sz="2200">
                <a:cs typeface="Calibri"/>
              </a:rPr>
              <a:t>Counts of the types of crime like Theft, Battery, Assault, and Damage/Trespass</a:t>
            </a:r>
          </a:p>
          <a:p>
            <a:r>
              <a:rPr lang="en-US" sz="2200">
                <a:cs typeface="Calibri"/>
              </a:rPr>
              <a:t>Attempting to use location information to find trends for crime</a:t>
            </a:r>
          </a:p>
        </p:txBody>
      </p:sp>
      <p:pic>
        <p:nvPicPr>
          <p:cNvPr id="5" name="Picture 5" descr="Chart, bar chart, histogram&#10;&#10;Description automatically generated">
            <a:extLst>
              <a:ext uri="{FF2B5EF4-FFF2-40B4-BE49-F238E27FC236}">
                <a16:creationId xmlns:a16="http://schemas.microsoft.com/office/drawing/2014/main" id="{554DCE5E-96B1-3EB6-B090-27C9C32A4334}"/>
              </a:ext>
            </a:extLst>
          </p:cNvPr>
          <p:cNvPicPr>
            <a:picLocks noChangeAspect="1"/>
          </p:cNvPicPr>
          <p:nvPr/>
        </p:nvPicPr>
        <p:blipFill rotWithShape="1">
          <a:blip r:embed="rId2"/>
          <a:srcRect t="13327" r="-3" b="-3"/>
          <a:stretch/>
        </p:blipFill>
        <p:spPr>
          <a:xfrm>
            <a:off x="466344" y="2708672"/>
            <a:ext cx="5468112" cy="3400520"/>
          </a:xfrm>
          <a:prstGeom prst="rect">
            <a:avLst/>
          </a:prstGeom>
        </p:spPr>
      </p:pic>
      <p:pic>
        <p:nvPicPr>
          <p:cNvPr id="4" name="Picture 4" descr="Chart, waterfall chart&#10;&#10;Description automatically generated">
            <a:extLst>
              <a:ext uri="{FF2B5EF4-FFF2-40B4-BE49-F238E27FC236}">
                <a16:creationId xmlns:a16="http://schemas.microsoft.com/office/drawing/2014/main" id="{7432953A-65F7-6145-CE5F-2B73995541FF}"/>
              </a:ext>
            </a:extLst>
          </p:cNvPr>
          <p:cNvPicPr>
            <a:picLocks noChangeAspect="1"/>
          </p:cNvPicPr>
          <p:nvPr/>
        </p:nvPicPr>
        <p:blipFill rotWithShape="1">
          <a:blip r:embed="rId3"/>
          <a:srcRect l="14555" r="31226"/>
          <a:stretch/>
        </p:blipFill>
        <p:spPr>
          <a:xfrm>
            <a:off x="7032980" y="2569464"/>
            <a:ext cx="3911143" cy="3678936"/>
          </a:xfrm>
          <a:prstGeom prst="rect">
            <a:avLst/>
          </a:prstGeom>
        </p:spPr>
      </p:pic>
    </p:spTree>
    <p:extLst>
      <p:ext uri="{BB962C8B-B14F-4D97-AF65-F5344CB8AC3E}">
        <p14:creationId xmlns:p14="http://schemas.microsoft.com/office/powerpoint/2010/main" val="84265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A18DD-7AA6-6D7B-FBE4-7691AA68A998}"/>
              </a:ext>
            </a:extLst>
          </p:cNvPr>
          <p:cNvSpPr>
            <a:spLocks noGrp="1"/>
          </p:cNvSpPr>
          <p:nvPr>
            <p:ph type="title"/>
          </p:nvPr>
        </p:nvSpPr>
        <p:spPr>
          <a:xfrm>
            <a:off x="630936" y="457200"/>
            <a:ext cx="4343400" cy="1929384"/>
          </a:xfrm>
        </p:spPr>
        <p:txBody>
          <a:bodyPr anchor="ctr">
            <a:normAutofit/>
          </a:bodyPr>
          <a:lstStyle/>
          <a:p>
            <a:r>
              <a:rPr lang="en-US" sz="4800">
                <a:cs typeface="Calibri Light"/>
              </a:rPr>
              <a:t>Exploratory Visualizations</a:t>
            </a:r>
            <a:endParaRPr lang="en-US" sz="4800"/>
          </a:p>
        </p:txBody>
      </p:sp>
      <p:sp>
        <p:nvSpPr>
          <p:cNvPr id="6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1">
            <a:extLst>
              <a:ext uri="{FF2B5EF4-FFF2-40B4-BE49-F238E27FC236}">
                <a16:creationId xmlns:a16="http://schemas.microsoft.com/office/drawing/2014/main" id="{6DD4DC60-C32B-F5D2-3EA4-6B94945FE149}"/>
              </a:ext>
            </a:extLst>
          </p:cNvPr>
          <p:cNvSpPr>
            <a:spLocks noGrp="1"/>
          </p:cNvSpPr>
          <p:nvPr>
            <p:ph idx="1"/>
          </p:nvPr>
        </p:nvSpPr>
        <p:spPr>
          <a:xfrm>
            <a:off x="5541263" y="457200"/>
            <a:ext cx="6007608" cy="1929384"/>
          </a:xfrm>
        </p:spPr>
        <p:txBody>
          <a:bodyPr anchor="ctr">
            <a:normAutofit/>
          </a:bodyPr>
          <a:lstStyle/>
          <a:p>
            <a:r>
              <a:rPr lang="en-US" sz="2200">
                <a:cs typeface="Calibri"/>
              </a:rPr>
              <a:t>Viewing the count of Crimes and the arrest rates associated with them</a:t>
            </a:r>
          </a:p>
          <a:p>
            <a:r>
              <a:rPr lang="en-US" sz="2200">
                <a:cs typeface="Calibri"/>
              </a:rPr>
              <a:t>Does a particular type of crime come with a higher arrest rate</a:t>
            </a:r>
          </a:p>
        </p:txBody>
      </p:sp>
      <p:pic>
        <p:nvPicPr>
          <p:cNvPr id="6" name="Picture 6" descr="Chart, bar chart&#10;&#10;Description automatically generated">
            <a:extLst>
              <a:ext uri="{FF2B5EF4-FFF2-40B4-BE49-F238E27FC236}">
                <a16:creationId xmlns:a16="http://schemas.microsoft.com/office/drawing/2014/main" id="{75F2241A-1C4F-6EEE-8430-3D2F331D97A7}"/>
              </a:ext>
            </a:extLst>
          </p:cNvPr>
          <p:cNvPicPr>
            <a:picLocks noChangeAspect="1"/>
          </p:cNvPicPr>
          <p:nvPr/>
        </p:nvPicPr>
        <p:blipFill>
          <a:blip r:embed="rId2"/>
          <a:stretch>
            <a:fillRect/>
          </a:stretch>
        </p:blipFill>
        <p:spPr>
          <a:xfrm>
            <a:off x="864568" y="2569464"/>
            <a:ext cx="4671664" cy="3678936"/>
          </a:xfrm>
          <a:prstGeom prst="rect">
            <a:avLst/>
          </a:prstGeom>
        </p:spPr>
      </p:pic>
      <p:pic>
        <p:nvPicPr>
          <p:cNvPr id="3" name="Picture 4" descr="Chart, bar chart&#10;&#10;Description automatically generated">
            <a:extLst>
              <a:ext uri="{FF2B5EF4-FFF2-40B4-BE49-F238E27FC236}">
                <a16:creationId xmlns:a16="http://schemas.microsoft.com/office/drawing/2014/main" id="{6B04DFA1-8C96-A832-7B9E-1E74F6D64D22}"/>
              </a:ext>
            </a:extLst>
          </p:cNvPr>
          <p:cNvPicPr>
            <a:picLocks noChangeAspect="1"/>
          </p:cNvPicPr>
          <p:nvPr/>
        </p:nvPicPr>
        <p:blipFill>
          <a:blip r:embed="rId3"/>
          <a:stretch>
            <a:fillRect/>
          </a:stretch>
        </p:blipFill>
        <p:spPr>
          <a:xfrm>
            <a:off x="6254496" y="3287969"/>
            <a:ext cx="5468112" cy="2241925"/>
          </a:xfrm>
          <a:prstGeom prst="rect">
            <a:avLst/>
          </a:prstGeom>
        </p:spPr>
      </p:pic>
      <p:sp>
        <p:nvSpPr>
          <p:cNvPr id="7" name="TextBox 6">
            <a:extLst>
              <a:ext uri="{FF2B5EF4-FFF2-40B4-BE49-F238E27FC236}">
                <a16:creationId xmlns:a16="http://schemas.microsoft.com/office/drawing/2014/main" id="{4E3EBD61-E5CF-9FD6-1F80-AB75AD57DA30}"/>
              </a:ext>
            </a:extLst>
          </p:cNvPr>
          <p:cNvSpPr txBox="1"/>
          <p:nvPr/>
        </p:nvSpPr>
        <p:spPr>
          <a:xfrm>
            <a:off x="4094104" y="5401734"/>
            <a:ext cx="5443125" cy="4257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6183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C3929-5EF3-81EB-C879-3E1A345BCA4B}"/>
              </a:ext>
            </a:extLst>
          </p:cNvPr>
          <p:cNvSpPr>
            <a:spLocks noGrp="1"/>
          </p:cNvSpPr>
          <p:nvPr>
            <p:ph type="title"/>
          </p:nvPr>
        </p:nvSpPr>
        <p:spPr>
          <a:xfrm>
            <a:off x="6739128" y="638089"/>
            <a:ext cx="4818888" cy="1476801"/>
          </a:xfrm>
        </p:spPr>
        <p:txBody>
          <a:bodyPr anchor="b">
            <a:normAutofit/>
          </a:bodyPr>
          <a:lstStyle/>
          <a:p>
            <a:r>
              <a:rPr lang="en-US" sz="4600">
                <a:cs typeface="Calibri Light"/>
              </a:rPr>
              <a:t>Better Exploratory Visualizations</a:t>
            </a:r>
          </a:p>
        </p:txBody>
      </p:sp>
      <p:pic>
        <p:nvPicPr>
          <p:cNvPr id="4" name="Picture 4" descr="A picture containing diagram&#10;&#10;Description automatically generated">
            <a:extLst>
              <a:ext uri="{FF2B5EF4-FFF2-40B4-BE49-F238E27FC236}">
                <a16:creationId xmlns:a16="http://schemas.microsoft.com/office/drawing/2014/main" id="{F05EB95C-E05F-50A1-709D-3198AA3B2DCE}"/>
              </a:ext>
            </a:extLst>
          </p:cNvPr>
          <p:cNvPicPr>
            <a:picLocks noChangeAspect="1"/>
          </p:cNvPicPr>
          <p:nvPr/>
        </p:nvPicPr>
        <p:blipFill rotWithShape="1">
          <a:blip r:embed="rId2"/>
          <a:srcRect t="3649"/>
          <a:stretch/>
        </p:blipFill>
        <p:spPr>
          <a:xfrm>
            <a:off x="639551" y="640080"/>
            <a:ext cx="5441737" cy="5577840"/>
          </a:xfrm>
          <a:prstGeom prst="rect">
            <a:avLst/>
          </a:prstGeom>
        </p:spPr>
      </p:pic>
      <p:sp>
        <p:nvSpPr>
          <p:cNvPr id="4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6F3BBE9-0242-8A30-5655-6B79AAD39E37}"/>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a:cs typeface="Calibri"/>
              </a:rPr>
              <a:t>Viewing the total crime by ward in Chicago</a:t>
            </a:r>
          </a:p>
          <a:p>
            <a:r>
              <a:rPr lang="en-US" sz="2200">
                <a:cs typeface="Calibri"/>
              </a:rPr>
              <a:t>Using a shape file to create the base of the cartogram</a:t>
            </a:r>
          </a:p>
          <a:p>
            <a:r>
              <a:rPr lang="en-US" sz="2200">
                <a:cs typeface="Calibri"/>
              </a:rPr>
              <a:t>Highlights the wards of the city where crime is higher and can be attributed</a:t>
            </a:r>
          </a:p>
          <a:p>
            <a:endParaRPr lang="en-US" sz="2200">
              <a:cs typeface="Calibri"/>
            </a:endParaRPr>
          </a:p>
        </p:txBody>
      </p:sp>
    </p:spTree>
    <p:extLst>
      <p:ext uri="{BB962C8B-B14F-4D97-AF65-F5344CB8AC3E}">
        <p14:creationId xmlns:p14="http://schemas.microsoft.com/office/powerpoint/2010/main" val="251677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CE3E4E5-66E6-9022-79FA-60E644275FF0}"/>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Visualizations</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13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C98387-E167-4420-0147-FEF60CBC7119}"/>
              </a:ext>
            </a:extLst>
          </p:cNvPr>
          <p:cNvSpPr txBox="1"/>
          <p:nvPr/>
        </p:nvSpPr>
        <p:spPr>
          <a:xfrm>
            <a:off x="645850" y="1315159"/>
            <a:ext cx="4152774" cy="422948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0" i="0">
                <a:effectLst/>
              </a:rPr>
              <a:t>The stacked bar graph represents the number of cases of different types of crimes, with the y-axis representing the count of cases and the x-axis displaying the types of crimes.</a:t>
            </a:r>
            <a:r>
              <a:rPr lang="en-US" sz="2000"/>
              <a:t> </a:t>
            </a:r>
          </a:p>
          <a:p>
            <a:pPr marL="285750" indent="-228600">
              <a:lnSpc>
                <a:spcPct val="90000"/>
              </a:lnSpc>
              <a:spcAft>
                <a:spcPts val="600"/>
              </a:spcAft>
              <a:buFont typeface="Arial" panose="020B0604020202020204" pitchFamily="34" charset="0"/>
              <a:buChar char="•"/>
            </a:pPr>
            <a:r>
              <a:rPr lang="en-US" sz="2000" b="0" i="0">
                <a:effectLst/>
              </a:rPr>
              <a:t>The bars are stacked to show the total count of cases for each crime type.</a:t>
            </a:r>
          </a:p>
          <a:p>
            <a:pPr marL="285750" indent="-228600">
              <a:lnSpc>
                <a:spcPct val="90000"/>
              </a:lnSpc>
              <a:spcAft>
                <a:spcPts val="600"/>
              </a:spcAft>
              <a:buFont typeface="Arial" panose="020B0604020202020204" pitchFamily="34" charset="0"/>
              <a:buChar char="•"/>
            </a:pPr>
            <a:r>
              <a:rPr lang="en-US" sz="2000" b="0" i="0">
                <a:effectLst/>
              </a:rPr>
              <a:t>This visualization provides an overview of the distribution of crime types and allows for a comparison of arrest rates across different types of crimes.</a:t>
            </a:r>
            <a:r>
              <a:rPr lang="en-US" sz="2000"/>
              <a:t> </a:t>
            </a:r>
            <a:endParaRPr lang="en-US" sz="2000" b="0" i="0">
              <a:effectLst/>
            </a:endParaRPr>
          </a:p>
        </p:txBody>
      </p:sp>
      <p:pic>
        <p:nvPicPr>
          <p:cNvPr id="9" name="Picture 9" descr="Chart&#10;&#10;Description automatically generated">
            <a:extLst>
              <a:ext uri="{FF2B5EF4-FFF2-40B4-BE49-F238E27FC236}">
                <a16:creationId xmlns:a16="http://schemas.microsoft.com/office/drawing/2014/main" id="{C986D26F-41B7-9ECA-D7AF-334746F93433}"/>
              </a:ext>
            </a:extLst>
          </p:cNvPr>
          <p:cNvPicPr>
            <a:picLocks noGrp="1" noChangeAspect="1"/>
          </p:cNvPicPr>
          <p:nvPr>
            <p:ph idx="1"/>
          </p:nvPr>
        </p:nvPicPr>
        <p:blipFill>
          <a:blip r:embed="rId2"/>
          <a:stretch>
            <a:fillRect/>
          </a:stretch>
        </p:blipFill>
        <p:spPr>
          <a:xfrm>
            <a:off x="5638427" y="1255974"/>
            <a:ext cx="5916235" cy="4351338"/>
          </a:xfrm>
        </p:spPr>
      </p:pic>
    </p:spTree>
    <p:extLst>
      <p:ext uri="{BB962C8B-B14F-4D97-AF65-F5344CB8AC3E}">
        <p14:creationId xmlns:p14="http://schemas.microsoft.com/office/powerpoint/2010/main" val="342876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F6E64E-FB0D-FA6C-3A0F-265F78926C09}"/>
              </a:ext>
            </a:extLst>
          </p:cNvPr>
          <p:cNvSpPr txBox="1"/>
          <p:nvPr/>
        </p:nvSpPr>
        <p:spPr>
          <a:xfrm>
            <a:off x="623657" y="1305341"/>
            <a:ext cx="3492062" cy="4247317"/>
          </a:xfrm>
          <a:prstGeom prst="rect">
            <a:avLst/>
          </a:prstGeom>
          <a:noFill/>
        </p:spPr>
        <p:txBody>
          <a:bodyPr wrap="square" rtlCol="0">
            <a:spAutoFit/>
          </a:bodyPr>
          <a:lstStyle/>
          <a:p>
            <a:pPr marL="285750" indent="-285750">
              <a:buFont typeface="Arial" panose="020B0604020202020204" pitchFamily="34" charset="0"/>
              <a:buChar char="•"/>
            </a:pPr>
            <a:r>
              <a:rPr lang="en-US"/>
              <a:t>The crime count from 2018 through 2023 is depicted in the time-series line graph. </a:t>
            </a:r>
          </a:p>
          <a:p>
            <a:pPr marL="285750" indent="-285750">
              <a:buFont typeface="Arial" panose="020B0604020202020204" pitchFamily="34" charset="0"/>
              <a:buChar char="•"/>
            </a:pPr>
            <a:r>
              <a:rPr lang="en-US"/>
              <a:t>A visual depiction of the variation in crime events over time is provided by the graph, allowing for an analysis of the overall trend. </a:t>
            </a:r>
          </a:p>
          <a:p>
            <a:pPr marL="285750" indent="-285750">
              <a:buFont typeface="Arial" panose="020B0604020202020204" pitchFamily="34" charset="0"/>
              <a:buChar char="•"/>
            </a:pPr>
            <a:r>
              <a:rPr lang="en-US"/>
              <a:t>By looking at the line graph, one can spot any patterns, peaks, or falls in crime activity through time, which helps one comprehend the overall state of crime within the given time period.</a:t>
            </a:r>
          </a:p>
        </p:txBody>
      </p:sp>
      <p:pic>
        <p:nvPicPr>
          <p:cNvPr id="8" name="Picture 8" descr="Chart, line chart&#10;&#10;Description automatically generated">
            <a:extLst>
              <a:ext uri="{FF2B5EF4-FFF2-40B4-BE49-F238E27FC236}">
                <a16:creationId xmlns:a16="http://schemas.microsoft.com/office/drawing/2014/main" id="{B9D420EE-77C8-8086-5B41-FCC090CDE490}"/>
              </a:ext>
            </a:extLst>
          </p:cNvPr>
          <p:cNvPicPr>
            <a:picLocks noGrp="1" noChangeAspect="1"/>
          </p:cNvPicPr>
          <p:nvPr>
            <p:ph idx="1"/>
          </p:nvPr>
        </p:nvPicPr>
        <p:blipFill>
          <a:blip r:embed="rId2"/>
          <a:stretch>
            <a:fillRect/>
          </a:stretch>
        </p:blipFill>
        <p:spPr>
          <a:xfrm>
            <a:off x="5072648" y="1255974"/>
            <a:ext cx="6840647" cy="4351338"/>
          </a:xfrm>
        </p:spPr>
      </p:pic>
      <p:sp>
        <p:nvSpPr>
          <p:cNvPr id="2" name="TextBox 1">
            <a:extLst>
              <a:ext uri="{FF2B5EF4-FFF2-40B4-BE49-F238E27FC236}">
                <a16:creationId xmlns:a16="http://schemas.microsoft.com/office/drawing/2014/main" id="{FF61ABD2-AC3A-C6E1-C291-651B8ABFFC6E}"/>
              </a:ext>
            </a:extLst>
          </p:cNvPr>
          <p:cNvSpPr txBox="1"/>
          <p:nvPr/>
        </p:nvSpPr>
        <p:spPr>
          <a:xfrm>
            <a:off x="9329057" y="5715000"/>
            <a:ext cx="1741714" cy="430887"/>
          </a:xfrm>
          <a:prstGeom prst="rect">
            <a:avLst/>
          </a:prstGeom>
          <a:noFill/>
        </p:spPr>
        <p:txBody>
          <a:bodyPr wrap="square" rtlCol="0">
            <a:spAutoFit/>
          </a:bodyPr>
          <a:lstStyle/>
          <a:p>
            <a:r>
              <a:rPr lang="en-US" sz="1100"/>
              <a:t>*Note that 2023 only includes January 1</a:t>
            </a:r>
            <a:r>
              <a:rPr lang="en-US" sz="1100" baseline="30000"/>
              <a:t>st</a:t>
            </a:r>
            <a:r>
              <a:rPr lang="en-US" sz="1100"/>
              <a:t>, 2023</a:t>
            </a:r>
          </a:p>
        </p:txBody>
      </p:sp>
    </p:spTree>
    <p:extLst>
      <p:ext uri="{BB962C8B-B14F-4D97-AF65-F5344CB8AC3E}">
        <p14:creationId xmlns:p14="http://schemas.microsoft.com/office/powerpoint/2010/main" val="4059097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Widescreen</PresentationFormat>
  <Paragraphs>61</Paragraphs>
  <Slides>14</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Calibri</vt:lpstr>
      <vt:lpstr>Calibri Light</vt:lpstr>
      <vt:lpstr>Grandview</vt:lpstr>
      <vt:lpstr>Wingdings</vt:lpstr>
      <vt:lpstr>Office Theme</vt:lpstr>
      <vt:lpstr>CosineVTI</vt:lpstr>
      <vt:lpstr>Office Theme</vt:lpstr>
      <vt:lpstr>DSC 465 </vt:lpstr>
      <vt:lpstr>PowerPoint Presentation</vt:lpstr>
      <vt:lpstr>Exploratory Analysis</vt:lpstr>
      <vt:lpstr>Exploratory Visualizations</vt:lpstr>
      <vt:lpstr>Exploratory Visualizations</vt:lpstr>
      <vt:lpstr>Better Exploratory Visualizations</vt:lpstr>
      <vt:lpstr>Visualizations</vt:lpstr>
      <vt:lpstr>PowerPoint Presentation</vt:lpstr>
      <vt:lpstr>PowerPoint Presentation</vt:lpstr>
      <vt:lpstr> </vt:lpstr>
      <vt:lpstr>PowerPoint Presentation</vt:lpstr>
      <vt:lpstr>This heat map demonstrates the severity of crimes in specific areas.  This helps us understand which categories of crimes are most common there to be treated.   This information is crucial for wisely allocating police resources, identifying areas that need closer observation, putting in place focused crime prevention measures, and developing specific intervention strategies.  </vt:lpstr>
      <vt:lpstr> The density plot is a visual depiction that demonstrates how the number of crimes is spread out throughout several years. It helps us understand the pattern or trend in the frequency of crimes over time.  The density of crimes for each year is represented by the shaded region on the plot.   The higher the number of crimes for that specific year, the darker or thicker the darkened area. Less dense areas are those that are lighter or thinner.     </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465 Final Project</dc:title>
  <dc:creator>Rodriguez, Alejandra</dc:creator>
  <cp:lastModifiedBy>Rodriguez, Alejandra</cp:lastModifiedBy>
  <cp:revision>1</cp:revision>
  <dcterms:created xsi:type="dcterms:W3CDTF">2023-05-27T20:29:36Z</dcterms:created>
  <dcterms:modified xsi:type="dcterms:W3CDTF">2023-06-04T19:12:08Z</dcterms:modified>
</cp:coreProperties>
</file>