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9" r:id="rId4"/>
    <p:sldMasterId id="2147483675" r:id="rId5"/>
  </p:sldMasterIdLst>
  <p:notesMasterIdLst>
    <p:notesMasterId r:id="rId13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</p:sldIdLst>
  <p:sldSz cx="9144000" cy="1069975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43" d="100"/>
          <a:sy n="43" d="100"/>
        </p:scale>
        <p:origin x="1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Notes Placeholder"/>
          <p:cNvSpPr>
            <a:spLocks noGrp="1"/>
          </p:cNvSpPr>
          <p:nvPr>
            <p:ph type="body" idx="1"/>
          </p:nvPr>
        </p:nvSpPr>
        <p:spPr>
          <a:xfrm flipH="1">
            <a:off x="2145860" y="-402"/>
            <a:ext cx="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l" defTabSz="586084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769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769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769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769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769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059E9C-C94C-4441-89A4-C2CB998BE0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F3C306-BED5-43C3-A7C3-597335A78EA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E7C052-2B8A-4E6E-A3CF-4552A8E4804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75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5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433" y="274727"/>
            <a:ext cx="8231134" cy="175825"/>
          </a:xfr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33" y="1577136"/>
            <a:ext cx="8231134" cy="175825"/>
          </a:xfr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433" y="274727"/>
            <a:ext cx="8231134" cy="175825"/>
          </a:xfr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175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175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433" y="274727"/>
            <a:ext cx="8231134" cy="175825"/>
          </a:xfr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75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5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453E39-E08C-4555-9443-713B30A5676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433" y="274727"/>
            <a:ext cx="8231134" cy="175825"/>
          </a:xfr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33" y="1577136"/>
            <a:ext cx="8231134" cy="175825"/>
          </a:xfr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433" y="274727"/>
            <a:ext cx="8231134" cy="175825"/>
          </a:xfr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175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175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433" y="274727"/>
            <a:ext cx="8231134" cy="175825"/>
          </a:xfr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08731" y="6377736"/>
            <a:ext cx="2926540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6433" y="6377736"/>
            <a:ext cx="2103811" cy="1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757" y="6377736"/>
            <a:ext cx="2103810" cy="11269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4AE43A-6E61-4FFD-A0D4-C0DE379673E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5ED0FF-6ADE-4DF3-89BE-78EF7CA022A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12DA2A-9271-4955-BB07-A051E0EEC61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B60A649-8C6A-42A3-9BC5-FEB4480CECA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C5379B9-7854-4AE9-935C-7A5DE5283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557C56-1C31-4AF5-AABC-17D32B90A21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808E23-8670-44E6-AA79-215CEC11F8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/>
          </p:cNvSpPr>
          <p:nvPr>
            <p:ph type="title"/>
          </p:nvPr>
        </p:nvSpPr>
        <p:spPr>
          <a:xfrm>
            <a:off x="456433" y="274727"/>
            <a:ext cx="8231134" cy="109687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spAutoFit/>
          </a:bodyPr>
          <a:lstStyle>
            <a:lvl1pPr marL="0" indent="0" algn="ctr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endParaRPr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>
          <a:xfrm>
            <a:off x="456433" y="1577137"/>
            <a:ext cx="8231134" cy="452689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spAutoFit/>
          </a:bodyPr>
          <a:lstStyle>
            <a:lvl1pPr marL="0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65211">
              <a:defRPr lang="de-DE" altLang="en-US">
                <a:latin typeface="+mn-lt"/>
                <a:ea typeface="+mn-ea"/>
                <a:cs typeface="+mn-cs"/>
              </a:defRPr>
            </a:lvl6pPr>
            <a:lvl7pPr marL="1758253">
              <a:defRPr lang="de-DE" altLang="en-US">
                <a:latin typeface="+mn-lt"/>
                <a:ea typeface="+mn-ea"/>
                <a:cs typeface="+mn-cs"/>
              </a:defRPr>
            </a:lvl7pPr>
            <a:lvl8pPr marL="2051295">
              <a:defRPr lang="de-DE" altLang="en-US">
                <a:latin typeface="+mn-lt"/>
                <a:ea typeface="+mn-ea"/>
                <a:cs typeface="+mn-cs"/>
              </a:defRPr>
            </a:lvl8pPr>
            <a:lvl9pPr marL="2344337">
              <a:defRPr lang="de-DE" altLang="en-US"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8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731" y="6377736"/>
            <a:ext cx="29265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indent="0" algn="ctr" defTabSz="586084" rtl="0" eaLnBrk="0" fontAlgn="auto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Arial"/>
                <a:cs typeface="+mn-cs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5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6433" y="6377736"/>
            <a:ext cx="210381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indent="0" algn="l" defTabSz="586084" rtl="0" eaLnBrk="0" fontAlgn="auto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Arial"/>
                <a:cs typeface="+mn-cs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5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757" y="6377736"/>
            <a:ext cx="2103810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indent="0" algn="r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rgbClr val="898989"/>
                </a:solidFill>
                <a:effectLst/>
                <a:latin typeface="Calibri" pitchFamily="34" charset="0"/>
                <a:ea typeface="Arial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txStyles>
    <p:titleStyle>
      <a:lvl1pPr marL="0" indent="0" algn="ctr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2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0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93042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86084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79126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72169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465211">
        <a:defRPr>
          <a:latin typeface="+mn-lt"/>
          <a:ea typeface="+mn-ea"/>
          <a:cs typeface="+mn-cs"/>
        </a:defRPr>
      </a:lvl6pPr>
      <a:lvl7pPr marL="1758253">
        <a:defRPr>
          <a:latin typeface="+mn-lt"/>
          <a:ea typeface="+mn-ea"/>
          <a:cs typeface="+mn-cs"/>
        </a:defRPr>
      </a:lvl7pPr>
      <a:lvl8pPr marL="2051295">
        <a:defRPr>
          <a:latin typeface="+mn-lt"/>
          <a:ea typeface="+mn-ea"/>
          <a:cs typeface="+mn-cs"/>
        </a:defRPr>
      </a:lvl8pPr>
      <a:lvl9pPr marL="2344337">
        <a:defRPr>
          <a:latin typeface="+mn-lt"/>
          <a:ea typeface="+mn-ea"/>
          <a:cs typeface="+mn-cs"/>
        </a:defRPr>
      </a:lvl9pPr>
    </p:bodyStyle>
    <p:otherStyle>
      <a:lvl1pPr marL="0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93042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86084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79126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72169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465211">
        <a:defRPr>
          <a:latin typeface="+mn-lt"/>
          <a:ea typeface="+mn-ea"/>
          <a:cs typeface="+mn-cs"/>
        </a:defRPr>
      </a:lvl6pPr>
      <a:lvl7pPr marL="1758253">
        <a:defRPr>
          <a:latin typeface="+mn-lt"/>
          <a:ea typeface="+mn-ea"/>
          <a:cs typeface="+mn-cs"/>
        </a:defRPr>
      </a:lvl7pPr>
      <a:lvl8pPr marL="2051295">
        <a:defRPr>
          <a:latin typeface="+mn-lt"/>
          <a:ea typeface="+mn-ea"/>
          <a:cs typeface="+mn-cs"/>
        </a:defRPr>
      </a:lvl8pPr>
      <a:lvl9pPr marL="2344337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/>
          </p:cNvSpPr>
          <p:nvPr>
            <p:ph type="title"/>
          </p:nvPr>
        </p:nvSpPr>
        <p:spPr>
          <a:xfrm>
            <a:off x="456433" y="274727"/>
            <a:ext cx="8231134" cy="109687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spAutoFit/>
          </a:bodyPr>
          <a:lstStyle>
            <a:lvl1pPr marL="0" indent="0" algn="ctr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endParaRPr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>
          <a:xfrm>
            <a:off x="456433" y="1577137"/>
            <a:ext cx="8231134" cy="452689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spAutoFit/>
          </a:bodyPr>
          <a:lstStyle>
            <a:lvl1pPr marL="0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65211">
              <a:defRPr lang="de-DE" altLang="en-US">
                <a:latin typeface="+mn-lt"/>
                <a:ea typeface="+mn-ea"/>
                <a:cs typeface="+mn-cs"/>
              </a:defRPr>
            </a:lvl6pPr>
            <a:lvl7pPr marL="1758253">
              <a:defRPr lang="de-DE" altLang="en-US">
                <a:latin typeface="+mn-lt"/>
                <a:ea typeface="+mn-ea"/>
                <a:cs typeface="+mn-cs"/>
              </a:defRPr>
            </a:lvl7pPr>
            <a:lvl8pPr marL="2051295">
              <a:defRPr lang="de-DE" altLang="en-US">
                <a:latin typeface="+mn-lt"/>
                <a:ea typeface="+mn-ea"/>
                <a:cs typeface="+mn-cs"/>
              </a:defRPr>
            </a:lvl8pPr>
            <a:lvl9pPr marL="2344337">
              <a:defRPr lang="de-DE" altLang="en-US"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8" name="Holder 4">
            <a:extLst>
              <a:ext uri="{FF2B5EF4-FFF2-40B4-BE49-F238E27FC236}">
                <a16:creationId xmlns:a16="http://schemas.microsoft.com/office/drawing/2014/main" id="{05C2B57B-D2A7-1A4C-979B-6EA7660363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731" y="6377736"/>
            <a:ext cx="29265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indent="0" algn="ctr" defTabSz="586084" rtl="0" eaLnBrk="0" fontAlgn="auto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Arial"/>
                <a:cs typeface="+mn-cs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5pPr>
          </a:lstStyle>
          <a:p>
            <a:pPr marL="0" marR="0" lvl="0" indent="0" algn="ctr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Holder 5">
            <a:extLst>
              <a:ext uri="{FF2B5EF4-FFF2-40B4-BE49-F238E27FC236}">
                <a16:creationId xmlns:a16="http://schemas.microsoft.com/office/drawing/2014/main" id="{44216371-1208-6343-A342-BFC497D482B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6433" y="6377736"/>
            <a:ext cx="210381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indent="0" algn="l" defTabSz="586084" rtl="0" eaLnBrk="0" fontAlgn="auto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Arial"/>
                <a:cs typeface="+mn-cs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5pPr>
          </a:lstStyle>
          <a:p>
            <a:pPr marL="0" marR="0" lvl="0" indent="0" algn="l" defTabSz="5860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05CDA-80CD-514F-98C2-3F1703E4BB87}" type="hfDateTime">
              <a:rPr kumimoji="0" lang="en-US" sz="115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154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Holder 6">
            <a:extLst>
              <a:ext uri="{FF2B5EF4-FFF2-40B4-BE49-F238E27FC236}">
                <a16:creationId xmlns:a16="http://schemas.microsoft.com/office/drawing/2014/main" id="{26E12457-96FD-734B-8527-9C5C339725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757" y="6377736"/>
            <a:ext cx="2103810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indent="0" algn="r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rgbClr val="898989"/>
                </a:solidFill>
                <a:effectLst/>
                <a:latin typeface="Calibri" pitchFamily="34" charset="0"/>
                <a:ea typeface="Arial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3E3B1-15B5-FA4F-9E54-909D917C2BF8}" type="slidenum">
              <a:rPr kumimoji="0" lang="en-US" altLang="en-US" sz="115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15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ransition/>
  <p:txStyles>
    <p:titleStyle>
      <a:lvl1pPr marL="0" indent="0" algn="ctr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2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0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93042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86084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79126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72169" indent="0" algn="l" defTabSz="586084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465211">
        <a:defRPr>
          <a:latin typeface="+mn-lt"/>
          <a:ea typeface="+mn-ea"/>
          <a:cs typeface="+mn-cs"/>
        </a:defRPr>
      </a:lvl6pPr>
      <a:lvl7pPr marL="1758253">
        <a:defRPr>
          <a:latin typeface="+mn-lt"/>
          <a:ea typeface="+mn-ea"/>
          <a:cs typeface="+mn-cs"/>
        </a:defRPr>
      </a:lvl7pPr>
      <a:lvl8pPr marL="2051295">
        <a:defRPr>
          <a:latin typeface="+mn-lt"/>
          <a:ea typeface="+mn-ea"/>
          <a:cs typeface="+mn-cs"/>
        </a:defRPr>
      </a:lvl8pPr>
      <a:lvl9pPr marL="2344337">
        <a:defRPr>
          <a:latin typeface="+mn-lt"/>
          <a:ea typeface="+mn-ea"/>
          <a:cs typeface="+mn-cs"/>
        </a:defRPr>
      </a:lvl9pPr>
    </p:bodyStyle>
    <p:otherStyle>
      <a:lvl1pPr marL="0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93042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86084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79126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72169" indent="0" algn="l" defTabSz="586084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154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465211">
        <a:defRPr>
          <a:latin typeface="+mn-lt"/>
          <a:ea typeface="+mn-ea"/>
          <a:cs typeface="+mn-cs"/>
        </a:defRPr>
      </a:lvl6pPr>
      <a:lvl7pPr marL="1758253">
        <a:defRPr>
          <a:latin typeface="+mn-lt"/>
          <a:ea typeface="+mn-ea"/>
          <a:cs typeface="+mn-cs"/>
        </a:defRPr>
      </a:lvl7pPr>
      <a:lvl8pPr marL="2051295">
        <a:defRPr>
          <a:latin typeface="+mn-lt"/>
          <a:ea typeface="+mn-ea"/>
          <a:cs typeface="+mn-cs"/>
        </a:defRPr>
      </a:lvl8pPr>
      <a:lvl9pPr marL="234433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6be5308-7946-4493-a130-6e1278250870/Untitled_2023-10-11_13-24-02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54" y="4572"/>
            <a:ext cx="1616292" cy="51343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6be5308-7946-4493-a130-6e1278250870/Untitled_2023-10-11_13-24-02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54" y="4572"/>
            <a:ext cx="1616292" cy="51343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6be5308-7946-4493-a130-6e1278250870/Untitled_2023-10-11_13-24-02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54" y="4572"/>
            <a:ext cx="1616292" cy="51343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6be5308-7946-4493-a130-6e1278250870/Untitled_2023-10-11_13-24-02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69" y="4572"/>
            <a:ext cx="3002662" cy="51343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6be5308-7946-4493-a130-6e1278250870/Untitled_2023-10-11_13-24-02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69" y="4572"/>
            <a:ext cx="3002662" cy="51343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6be5308-7946-4493-a130-6e1278250870/Untitled_2023-10-11_13-24-02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421" y="4572"/>
            <a:ext cx="3535158" cy="51343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3"/>
          <p:cNvSpPr/>
          <p:nvPr/>
        </p:nvSpPr>
        <p:spPr>
          <a:xfrm>
            <a:off x="2691647" y="612539"/>
            <a:ext cx="3764778" cy="38736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  <a:miter lim="800000"/>
          </a:ln>
        </p:spPr>
        <p:txBody>
          <a:bodyPr lIns="0" tIns="0" rIns="0" bIns="0">
            <a:noAutofit/>
          </a:bodyPr>
          <a:lstStyle>
            <a:defPPr>
              <a:defRPr lang="de-DE"/>
            </a:defPPr>
            <a:lvl1pPr marL="0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1pPr>
            <a:lvl2pPr marL="293042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2pPr>
            <a:lvl3pPr marL="586084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3pPr>
            <a:lvl4pPr marL="879126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4pPr>
            <a:lvl5pPr marL="1172169" indent="0" algn="l" defTabSz="586084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de-DE" altLang="en-US" sz="1154" b="0" i="0" u="none" baseline="0">
                <a:solidFill>
                  <a:schemeClr val="tx1"/>
                </a:solidFill>
                <a:effectLst/>
                <a:latin typeface="Calibri" pitchFamily="34" charset="0"/>
                <a:ea typeface="Arial"/>
              </a:defRPr>
            </a:lvl5pPr>
          </a:lstStyle>
          <a:p>
            <a:pPr marL="0" lvl="0" indent="0" eaLnBrk="1" hangingPunct="1"/>
            <a:endParaRPr lang="en-US" alt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5.15.0.1040"/>
  <p:tag name="AS_RELEASE_DATE" val="2023.09.14"/>
  <p:tag name="AS_TITLE" val="Aspose.Slides for .NET6"/>
  <p:tag name="AS_VERSION" val="2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361C1"/>
      </a:hlink>
      <a:folHlink>
        <a:srgbClr val="800080"/>
      </a:folHlink>
    </a:clrScheme>
    <a:fontScheme name="Office">
      <a:maj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361C1"/>
      </a:hlink>
      <a:folHlink>
        <a:srgbClr val="800080"/>
      </a:folHlink>
    </a:clrScheme>
    <a:fontScheme name="Office">
      <a:maj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Custom</PresentationFormat>
  <Paragraphs>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Akriti</dc:creator>
  <cp:lastModifiedBy>21BCE10394</cp:lastModifiedBy>
  <cp:revision>1</cp:revision>
  <cp:lastPrinted>2023-10-18T14:03:28Z</cp:lastPrinted>
  <dcterms:created xsi:type="dcterms:W3CDTF">2023-10-18T14:03:28Z</dcterms:created>
  <dcterms:modified xsi:type="dcterms:W3CDTF">2023-10-18T14:04:26Z</dcterms:modified>
</cp:coreProperties>
</file>