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7"/>
  </p:notesMasterIdLst>
  <p:handoutMasterIdLst>
    <p:handoutMasterId r:id="rId38"/>
  </p:handoutMasterIdLst>
  <p:sldIdLst>
    <p:sldId id="281" r:id="rId2"/>
    <p:sldId id="284" r:id="rId3"/>
    <p:sldId id="285" r:id="rId4"/>
    <p:sldId id="286" r:id="rId5"/>
    <p:sldId id="288" r:id="rId6"/>
    <p:sldId id="287" r:id="rId7"/>
    <p:sldId id="290" r:id="rId8"/>
    <p:sldId id="289" r:id="rId9"/>
    <p:sldId id="291" r:id="rId10"/>
    <p:sldId id="292" r:id="rId11"/>
    <p:sldId id="294" r:id="rId12"/>
    <p:sldId id="295" r:id="rId13"/>
    <p:sldId id="296" r:id="rId14"/>
    <p:sldId id="300" r:id="rId15"/>
    <p:sldId id="301" r:id="rId16"/>
    <p:sldId id="302" r:id="rId17"/>
    <p:sldId id="303" r:id="rId18"/>
    <p:sldId id="320" r:id="rId19"/>
    <p:sldId id="304" r:id="rId20"/>
    <p:sldId id="305" r:id="rId21"/>
    <p:sldId id="306" r:id="rId22"/>
    <p:sldId id="307" r:id="rId23"/>
    <p:sldId id="308" r:id="rId24"/>
    <p:sldId id="310" r:id="rId25"/>
    <p:sldId id="311" r:id="rId26"/>
    <p:sldId id="312" r:id="rId27"/>
    <p:sldId id="313" r:id="rId28"/>
    <p:sldId id="314" r:id="rId29"/>
    <p:sldId id="315" r:id="rId30"/>
    <p:sldId id="316" r:id="rId31"/>
    <p:sldId id="317" r:id="rId32"/>
    <p:sldId id="318" r:id="rId33"/>
    <p:sldId id="297" r:id="rId34"/>
    <p:sldId id="298" r:id="rId35"/>
    <p:sldId id="299" r:id="rId36"/>
  </p:sldIdLst>
  <p:sldSz cx="10691813" cy="7561263"/>
  <p:notesSz cx="7315200" cy="9601200"/>
  <p:defaultText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2382">
          <p15:clr>
            <a:srgbClr val="A4A3A4"/>
          </p15:clr>
        </p15:guide>
        <p15:guide id="4" pos="3368">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803" autoAdjust="0"/>
  </p:normalViewPr>
  <p:slideViewPr>
    <p:cSldViewPr>
      <p:cViewPr varScale="1">
        <p:scale>
          <a:sx n="71" d="100"/>
          <a:sy n="71" d="100"/>
        </p:scale>
        <p:origin x="-1430" y="19"/>
      </p:cViewPr>
      <p:guideLst>
        <p:guide orient="horz" pos="2160"/>
        <p:guide orient="horz" pos="2382"/>
        <p:guide pos="2880"/>
        <p:guide pos="33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2298"/>
    </p:cViewPr>
  </p:sorterViewPr>
  <p:notesViewPr>
    <p:cSldViewPr>
      <p:cViewPr varScale="1">
        <p:scale>
          <a:sx n="54" d="100"/>
          <a:sy n="54" d="100"/>
        </p:scale>
        <p:origin x="2784"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5CBAC3D-EBEE-4820-8663-E793D90DB177}" type="datetimeFigureOut">
              <a:rPr lang="en-IN" smtClean="0"/>
              <a:pPr/>
              <a:t>29-01-2022</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E38153-F5C3-43E9-B1B3-6820974F76F3}" type="slidenum">
              <a:rPr lang="en-IN" smtClean="0"/>
              <a:pPr/>
              <a:t>‹#›</a:t>
            </a:fld>
            <a:endParaRPr lang="en-IN"/>
          </a:p>
        </p:txBody>
      </p:sp>
    </p:spTree>
    <p:extLst>
      <p:ext uri="{BB962C8B-B14F-4D97-AF65-F5344CB8AC3E}">
        <p14:creationId xmlns:p14="http://schemas.microsoft.com/office/powerpoint/2010/main" val="319875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5B566A5-67C5-4E3E-9C6E-79469278F95F}" type="datetimeFigureOut">
              <a:rPr lang="en-IN" smtClean="0"/>
              <a:pPr/>
              <a:t>29-01-2022</a:t>
            </a:fld>
            <a:endParaRPr lang="en-IN"/>
          </a:p>
        </p:txBody>
      </p:sp>
      <p:sp>
        <p:nvSpPr>
          <p:cNvPr id="4" name="Slide Image Placeholder 3"/>
          <p:cNvSpPr>
            <a:spLocks noGrp="1" noRot="1" noChangeAspect="1"/>
          </p:cNvSpPr>
          <p:nvPr>
            <p:ph type="sldImg" idx="2"/>
          </p:nvPr>
        </p:nvSpPr>
        <p:spPr>
          <a:xfrm>
            <a:off x="1112838" y="720725"/>
            <a:ext cx="5089525"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FD433C-C65C-4D37-94B3-5A547A2C3906}" type="slidenum">
              <a:rPr lang="en-IN" smtClean="0"/>
              <a:pPr/>
              <a:t>‹#›</a:t>
            </a:fld>
            <a:endParaRPr lang="en-IN"/>
          </a:p>
        </p:txBody>
      </p:sp>
    </p:spTree>
    <p:extLst>
      <p:ext uri="{BB962C8B-B14F-4D97-AF65-F5344CB8AC3E}">
        <p14:creationId xmlns:p14="http://schemas.microsoft.com/office/powerpoint/2010/main" val="1607978342"/>
      </p:ext>
    </p:extLst>
  </p:cSld>
  <p:clrMap bg1="lt1" tx1="dk1" bg2="lt2" tx2="dk2" accent1="accent1" accent2="accent2" accent3="accent3" accent4="accent4" accent5="accent5" accent6="accent6" hlink="hlink" folHlink="folHlink"/>
  <p:notesStyle>
    <a:lvl1pPr marL="0" algn="l" defTabSz="1042965" rtl="0" eaLnBrk="1" latinLnBrk="0" hangingPunct="1">
      <a:defRPr sz="1400" kern="1200">
        <a:solidFill>
          <a:schemeClr val="tx1"/>
        </a:solidFill>
        <a:latin typeface="+mn-lt"/>
        <a:ea typeface="+mn-ea"/>
        <a:cs typeface="+mn-cs"/>
      </a:defRPr>
    </a:lvl1pPr>
    <a:lvl2pPr marL="521482" algn="l" defTabSz="1042965" rtl="0" eaLnBrk="1" latinLnBrk="0" hangingPunct="1">
      <a:defRPr sz="1400" kern="1200">
        <a:solidFill>
          <a:schemeClr val="tx1"/>
        </a:solidFill>
        <a:latin typeface="+mn-lt"/>
        <a:ea typeface="+mn-ea"/>
        <a:cs typeface="+mn-cs"/>
      </a:defRPr>
    </a:lvl2pPr>
    <a:lvl3pPr marL="1042965" algn="l" defTabSz="1042965" rtl="0" eaLnBrk="1" latinLnBrk="0" hangingPunct="1">
      <a:defRPr sz="1400" kern="1200">
        <a:solidFill>
          <a:schemeClr val="tx1"/>
        </a:solidFill>
        <a:latin typeface="+mn-lt"/>
        <a:ea typeface="+mn-ea"/>
        <a:cs typeface="+mn-cs"/>
      </a:defRPr>
    </a:lvl3pPr>
    <a:lvl4pPr marL="1564447" algn="l" defTabSz="1042965" rtl="0" eaLnBrk="1" latinLnBrk="0" hangingPunct="1">
      <a:defRPr sz="1400" kern="1200">
        <a:solidFill>
          <a:schemeClr val="tx1"/>
        </a:solidFill>
        <a:latin typeface="+mn-lt"/>
        <a:ea typeface="+mn-ea"/>
        <a:cs typeface="+mn-cs"/>
      </a:defRPr>
    </a:lvl4pPr>
    <a:lvl5pPr marL="2085929" algn="l" defTabSz="1042965" rtl="0" eaLnBrk="1" latinLnBrk="0" hangingPunct="1">
      <a:defRPr sz="1400" kern="1200">
        <a:solidFill>
          <a:schemeClr val="tx1"/>
        </a:solidFill>
        <a:latin typeface="+mn-lt"/>
        <a:ea typeface="+mn-ea"/>
        <a:cs typeface="+mn-cs"/>
      </a:defRPr>
    </a:lvl5pPr>
    <a:lvl6pPr marL="2607412" algn="l" defTabSz="1042965" rtl="0" eaLnBrk="1" latinLnBrk="0" hangingPunct="1">
      <a:defRPr sz="1400" kern="1200">
        <a:solidFill>
          <a:schemeClr val="tx1"/>
        </a:solidFill>
        <a:latin typeface="+mn-lt"/>
        <a:ea typeface="+mn-ea"/>
        <a:cs typeface="+mn-cs"/>
      </a:defRPr>
    </a:lvl6pPr>
    <a:lvl7pPr marL="3128894" algn="l" defTabSz="1042965" rtl="0" eaLnBrk="1" latinLnBrk="0" hangingPunct="1">
      <a:defRPr sz="1400" kern="1200">
        <a:solidFill>
          <a:schemeClr val="tx1"/>
        </a:solidFill>
        <a:latin typeface="+mn-lt"/>
        <a:ea typeface="+mn-ea"/>
        <a:cs typeface="+mn-cs"/>
      </a:defRPr>
    </a:lvl7pPr>
    <a:lvl8pPr marL="3650376" algn="l" defTabSz="1042965" rtl="0" eaLnBrk="1" latinLnBrk="0" hangingPunct="1">
      <a:defRPr sz="1400" kern="1200">
        <a:solidFill>
          <a:schemeClr val="tx1"/>
        </a:solidFill>
        <a:latin typeface="+mn-lt"/>
        <a:ea typeface="+mn-ea"/>
        <a:cs typeface="+mn-cs"/>
      </a:defRPr>
    </a:lvl8pPr>
    <a:lvl9pPr marL="4171859" algn="l" defTabSz="104296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B63055B-12E1-4B29-909C-D430C5E96319}" type="slidenum">
              <a:rPr lang="en-US"/>
              <a:pPr/>
              <a:t>11</a:t>
            </a:fld>
            <a:endParaRPr lang="en-US"/>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083" eaLnBrk="0" hangingPunct="0">
              <a:defRPr sz="1100" b="1">
                <a:solidFill>
                  <a:schemeClr val="tx1"/>
                </a:solidFill>
                <a:latin typeface="Arial" pitchFamily="34" charset="0"/>
              </a:defRPr>
            </a:lvl1pPr>
            <a:lvl2pPr marL="788493" indent="-303266" defTabSz="967083" eaLnBrk="0" hangingPunct="0">
              <a:defRPr sz="1100" b="1">
                <a:solidFill>
                  <a:schemeClr val="tx1"/>
                </a:solidFill>
                <a:latin typeface="Arial" pitchFamily="34" charset="0"/>
              </a:defRPr>
            </a:lvl2pPr>
            <a:lvl3pPr marL="1213066" indent="-242613" defTabSz="967083" eaLnBrk="0" hangingPunct="0">
              <a:defRPr sz="1100" b="1">
                <a:solidFill>
                  <a:schemeClr val="tx1"/>
                </a:solidFill>
                <a:latin typeface="Arial" pitchFamily="34" charset="0"/>
              </a:defRPr>
            </a:lvl3pPr>
            <a:lvl4pPr marL="1698292" indent="-242613" defTabSz="967083" eaLnBrk="0" hangingPunct="0">
              <a:defRPr sz="1100" b="1">
                <a:solidFill>
                  <a:schemeClr val="tx1"/>
                </a:solidFill>
                <a:latin typeface="Arial" pitchFamily="34" charset="0"/>
              </a:defRPr>
            </a:lvl4pPr>
            <a:lvl5pPr marL="2183519" indent="-242613" defTabSz="967083" eaLnBrk="0" hangingPunct="0">
              <a:defRPr sz="1100" b="1">
                <a:solidFill>
                  <a:schemeClr val="tx1"/>
                </a:solidFill>
                <a:latin typeface="Arial" pitchFamily="34" charset="0"/>
              </a:defRPr>
            </a:lvl5pPr>
            <a:lvl6pPr marL="2668745" indent="-242613" defTabSz="967083" eaLnBrk="0" fontAlgn="base" hangingPunct="0">
              <a:spcBef>
                <a:spcPct val="0"/>
              </a:spcBef>
              <a:spcAft>
                <a:spcPct val="0"/>
              </a:spcAft>
              <a:defRPr sz="1100" b="1">
                <a:solidFill>
                  <a:schemeClr val="tx1"/>
                </a:solidFill>
                <a:latin typeface="Arial" pitchFamily="34" charset="0"/>
              </a:defRPr>
            </a:lvl6pPr>
            <a:lvl7pPr marL="3153971" indent="-242613" defTabSz="967083" eaLnBrk="0" fontAlgn="base" hangingPunct="0">
              <a:spcBef>
                <a:spcPct val="0"/>
              </a:spcBef>
              <a:spcAft>
                <a:spcPct val="0"/>
              </a:spcAft>
              <a:defRPr sz="1100" b="1">
                <a:solidFill>
                  <a:schemeClr val="tx1"/>
                </a:solidFill>
                <a:latin typeface="Arial" pitchFamily="34" charset="0"/>
              </a:defRPr>
            </a:lvl7pPr>
            <a:lvl8pPr marL="3639198" indent="-242613" defTabSz="967083" eaLnBrk="0" fontAlgn="base" hangingPunct="0">
              <a:spcBef>
                <a:spcPct val="0"/>
              </a:spcBef>
              <a:spcAft>
                <a:spcPct val="0"/>
              </a:spcAft>
              <a:defRPr sz="1100" b="1">
                <a:solidFill>
                  <a:schemeClr val="tx1"/>
                </a:solidFill>
                <a:latin typeface="Arial" pitchFamily="34" charset="0"/>
              </a:defRPr>
            </a:lvl8pPr>
            <a:lvl9pPr marL="4124424" indent="-242613" defTabSz="967083" eaLnBrk="0" fontAlgn="base" hangingPunct="0">
              <a:spcBef>
                <a:spcPct val="0"/>
              </a:spcBef>
              <a:spcAft>
                <a:spcPct val="0"/>
              </a:spcAft>
              <a:defRPr sz="1100" b="1">
                <a:solidFill>
                  <a:schemeClr val="tx1"/>
                </a:solidFill>
                <a:latin typeface="Arial" pitchFamily="34" charset="0"/>
              </a:defRPr>
            </a:lvl9pPr>
          </a:lstStyle>
          <a:p>
            <a:pPr eaLnBrk="1" hangingPunct="1"/>
            <a:fld id="{552992B2-05E1-4C3B-B8CF-65F298F469F3}" type="slidenum">
              <a:rPr lang="en-US" sz="1300" b="0">
                <a:latin typeface="Times New Roman" pitchFamily="18" charset="0"/>
              </a:rPr>
              <a:pPr eaLnBrk="1" hangingPunct="1"/>
              <a:t>27</a:t>
            </a:fld>
            <a:endParaRPr lang="en-US" sz="1300" b="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083" eaLnBrk="0" hangingPunct="0">
              <a:defRPr sz="1100" b="1">
                <a:solidFill>
                  <a:schemeClr val="tx1"/>
                </a:solidFill>
                <a:latin typeface="Arial" pitchFamily="34" charset="0"/>
              </a:defRPr>
            </a:lvl1pPr>
            <a:lvl2pPr marL="788493" indent="-303266" defTabSz="967083" eaLnBrk="0" hangingPunct="0">
              <a:defRPr sz="1100" b="1">
                <a:solidFill>
                  <a:schemeClr val="tx1"/>
                </a:solidFill>
                <a:latin typeface="Arial" pitchFamily="34" charset="0"/>
              </a:defRPr>
            </a:lvl2pPr>
            <a:lvl3pPr marL="1213066" indent="-242613" defTabSz="967083" eaLnBrk="0" hangingPunct="0">
              <a:defRPr sz="1100" b="1">
                <a:solidFill>
                  <a:schemeClr val="tx1"/>
                </a:solidFill>
                <a:latin typeface="Arial" pitchFamily="34" charset="0"/>
              </a:defRPr>
            </a:lvl3pPr>
            <a:lvl4pPr marL="1698292" indent="-242613" defTabSz="967083" eaLnBrk="0" hangingPunct="0">
              <a:defRPr sz="1100" b="1">
                <a:solidFill>
                  <a:schemeClr val="tx1"/>
                </a:solidFill>
                <a:latin typeface="Arial" pitchFamily="34" charset="0"/>
              </a:defRPr>
            </a:lvl4pPr>
            <a:lvl5pPr marL="2183519" indent="-242613" defTabSz="967083" eaLnBrk="0" hangingPunct="0">
              <a:defRPr sz="1100" b="1">
                <a:solidFill>
                  <a:schemeClr val="tx1"/>
                </a:solidFill>
                <a:latin typeface="Arial" pitchFamily="34" charset="0"/>
              </a:defRPr>
            </a:lvl5pPr>
            <a:lvl6pPr marL="2668745" indent="-242613" defTabSz="967083" eaLnBrk="0" fontAlgn="base" hangingPunct="0">
              <a:spcBef>
                <a:spcPct val="0"/>
              </a:spcBef>
              <a:spcAft>
                <a:spcPct val="0"/>
              </a:spcAft>
              <a:defRPr sz="1100" b="1">
                <a:solidFill>
                  <a:schemeClr val="tx1"/>
                </a:solidFill>
                <a:latin typeface="Arial" pitchFamily="34" charset="0"/>
              </a:defRPr>
            </a:lvl6pPr>
            <a:lvl7pPr marL="3153971" indent="-242613" defTabSz="967083" eaLnBrk="0" fontAlgn="base" hangingPunct="0">
              <a:spcBef>
                <a:spcPct val="0"/>
              </a:spcBef>
              <a:spcAft>
                <a:spcPct val="0"/>
              </a:spcAft>
              <a:defRPr sz="1100" b="1">
                <a:solidFill>
                  <a:schemeClr val="tx1"/>
                </a:solidFill>
                <a:latin typeface="Arial" pitchFamily="34" charset="0"/>
              </a:defRPr>
            </a:lvl7pPr>
            <a:lvl8pPr marL="3639198" indent="-242613" defTabSz="967083" eaLnBrk="0" fontAlgn="base" hangingPunct="0">
              <a:spcBef>
                <a:spcPct val="0"/>
              </a:spcBef>
              <a:spcAft>
                <a:spcPct val="0"/>
              </a:spcAft>
              <a:defRPr sz="1100" b="1">
                <a:solidFill>
                  <a:schemeClr val="tx1"/>
                </a:solidFill>
                <a:latin typeface="Arial" pitchFamily="34" charset="0"/>
              </a:defRPr>
            </a:lvl8pPr>
            <a:lvl9pPr marL="4124424" indent="-242613" defTabSz="967083" eaLnBrk="0" fontAlgn="base" hangingPunct="0">
              <a:spcBef>
                <a:spcPct val="0"/>
              </a:spcBef>
              <a:spcAft>
                <a:spcPct val="0"/>
              </a:spcAft>
              <a:defRPr sz="1100" b="1">
                <a:solidFill>
                  <a:schemeClr val="tx1"/>
                </a:solidFill>
                <a:latin typeface="Arial" pitchFamily="34" charset="0"/>
              </a:defRPr>
            </a:lvl9pPr>
          </a:lstStyle>
          <a:p>
            <a:pPr eaLnBrk="1" hangingPunct="1"/>
            <a:fld id="{691618C0-93BB-4854-A019-F226C9C9A99C}" type="slidenum">
              <a:rPr lang="en-US" sz="1300" b="0">
                <a:latin typeface="Times New Roman" pitchFamily="18" charset="0"/>
              </a:rPr>
              <a:pPr eaLnBrk="1" hangingPunct="1"/>
              <a:t>28</a:t>
            </a:fld>
            <a:endParaRPr lang="en-US" sz="1300" b="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083" eaLnBrk="0" hangingPunct="0">
              <a:defRPr sz="1100" b="1">
                <a:solidFill>
                  <a:schemeClr val="tx1"/>
                </a:solidFill>
                <a:latin typeface="Arial" pitchFamily="34" charset="0"/>
              </a:defRPr>
            </a:lvl1pPr>
            <a:lvl2pPr marL="788493" indent="-303266" defTabSz="967083" eaLnBrk="0" hangingPunct="0">
              <a:defRPr sz="1100" b="1">
                <a:solidFill>
                  <a:schemeClr val="tx1"/>
                </a:solidFill>
                <a:latin typeface="Arial" pitchFamily="34" charset="0"/>
              </a:defRPr>
            </a:lvl2pPr>
            <a:lvl3pPr marL="1213066" indent="-242613" defTabSz="967083" eaLnBrk="0" hangingPunct="0">
              <a:defRPr sz="1100" b="1">
                <a:solidFill>
                  <a:schemeClr val="tx1"/>
                </a:solidFill>
                <a:latin typeface="Arial" pitchFamily="34" charset="0"/>
              </a:defRPr>
            </a:lvl3pPr>
            <a:lvl4pPr marL="1698292" indent="-242613" defTabSz="967083" eaLnBrk="0" hangingPunct="0">
              <a:defRPr sz="1100" b="1">
                <a:solidFill>
                  <a:schemeClr val="tx1"/>
                </a:solidFill>
                <a:latin typeface="Arial" pitchFamily="34" charset="0"/>
              </a:defRPr>
            </a:lvl4pPr>
            <a:lvl5pPr marL="2183519" indent="-242613" defTabSz="967083" eaLnBrk="0" hangingPunct="0">
              <a:defRPr sz="1100" b="1">
                <a:solidFill>
                  <a:schemeClr val="tx1"/>
                </a:solidFill>
                <a:latin typeface="Arial" pitchFamily="34" charset="0"/>
              </a:defRPr>
            </a:lvl5pPr>
            <a:lvl6pPr marL="2668745" indent="-242613" defTabSz="967083" eaLnBrk="0" fontAlgn="base" hangingPunct="0">
              <a:spcBef>
                <a:spcPct val="0"/>
              </a:spcBef>
              <a:spcAft>
                <a:spcPct val="0"/>
              </a:spcAft>
              <a:defRPr sz="1100" b="1">
                <a:solidFill>
                  <a:schemeClr val="tx1"/>
                </a:solidFill>
                <a:latin typeface="Arial" pitchFamily="34" charset="0"/>
              </a:defRPr>
            </a:lvl6pPr>
            <a:lvl7pPr marL="3153971" indent="-242613" defTabSz="967083" eaLnBrk="0" fontAlgn="base" hangingPunct="0">
              <a:spcBef>
                <a:spcPct val="0"/>
              </a:spcBef>
              <a:spcAft>
                <a:spcPct val="0"/>
              </a:spcAft>
              <a:defRPr sz="1100" b="1">
                <a:solidFill>
                  <a:schemeClr val="tx1"/>
                </a:solidFill>
                <a:latin typeface="Arial" pitchFamily="34" charset="0"/>
              </a:defRPr>
            </a:lvl7pPr>
            <a:lvl8pPr marL="3639198" indent="-242613" defTabSz="967083" eaLnBrk="0" fontAlgn="base" hangingPunct="0">
              <a:spcBef>
                <a:spcPct val="0"/>
              </a:spcBef>
              <a:spcAft>
                <a:spcPct val="0"/>
              </a:spcAft>
              <a:defRPr sz="1100" b="1">
                <a:solidFill>
                  <a:schemeClr val="tx1"/>
                </a:solidFill>
                <a:latin typeface="Arial" pitchFamily="34" charset="0"/>
              </a:defRPr>
            </a:lvl8pPr>
            <a:lvl9pPr marL="4124424" indent="-242613" defTabSz="967083" eaLnBrk="0" fontAlgn="base" hangingPunct="0">
              <a:spcBef>
                <a:spcPct val="0"/>
              </a:spcBef>
              <a:spcAft>
                <a:spcPct val="0"/>
              </a:spcAft>
              <a:defRPr sz="1100" b="1">
                <a:solidFill>
                  <a:schemeClr val="tx1"/>
                </a:solidFill>
                <a:latin typeface="Arial" pitchFamily="34" charset="0"/>
              </a:defRPr>
            </a:lvl9pPr>
          </a:lstStyle>
          <a:p>
            <a:pPr eaLnBrk="1" hangingPunct="1"/>
            <a:fld id="{768661F9-283F-426F-9686-3A70879EAC10}" type="slidenum">
              <a:rPr lang="en-US" sz="1300" b="0">
                <a:latin typeface="Times New Roman" pitchFamily="18" charset="0"/>
              </a:rPr>
              <a:pPr eaLnBrk="1" hangingPunct="1"/>
              <a:t>29</a:t>
            </a:fld>
            <a:endParaRPr lang="en-US" sz="1300" b="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083" eaLnBrk="0" hangingPunct="0">
              <a:defRPr sz="1100" b="1">
                <a:solidFill>
                  <a:schemeClr val="tx1"/>
                </a:solidFill>
                <a:latin typeface="Arial" pitchFamily="34" charset="0"/>
              </a:defRPr>
            </a:lvl1pPr>
            <a:lvl2pPr marL="788493" indent="-303266" defTabSz="967083" eaLnBrk="0" hangingPunct="0">
              <a:defRPr sz="1100" b="1">
                <a:solidFill>
                  <a:schemeClr val="tx1"/>
                </a:solidFill>
                <a:latin typeface="Arial" pitchFamily="34" charset="0"/>
              </a:defRPr>
            </a:lvl2pPr>
            <a:lvl3pPr marL="1213066" indent="-242613" defTabSz="967083" eaLnBrk="0" hangingPunct="0">
              <a:defRPr sz="1100" b="1">
                <a:solidFill>
                  <a:schemeClr val="tx1"/>
                </a:solidFill>
                <a:latin typeface="Arial" pitchFamily="34" charset="0"/>
              </a:defRPr>
            </a:lvl3pPr>
            <a:lvl4pPr marL="1698292" indent="-242613" defTabSz="967083" eaLnBrk="0" hangingPunct="0">
              <a:defRPr sz="1100" b="1">
                <a:solidFill>
                  <a:schemeClr val="tx1"/>
                </a:solidFill>
                <a:latin typeface="Arial" pitchFamily="34" charset="0"/>
              </a:defRPr>
            </a:lvl4pPr>
            <a:lvl5pPr marL="2183519" indent="-242613" defTabSz="967083" eaLnBrk="0" hangingPunct="0">
              <a:defRPr sz="1100" b="1">
                <a:solidFill>
                  <a:schemeClr val="tx1"/>
                </a:solidFill>
                <a:latin typeface="Arial" pitchFamily="34" charset="0"/>
              </a:defRPr>
            </a:lvl5pPr>
            <a:lvl6pPr marL="2668745" indent="-242613" defTabSz="967083" eaLnBrk="0" fontAlgn="base" hangingPunct="0">
              <a:spcBef>
                <a:spcPct val="0"/>
              </a:spcBef>
              <a:spcAft>
                <a:spcPct val="0"/>
              </a:spcAft>
              <a:defRPr sz="1100" b="1">
                <a:solidFill>
                  <a:schemeClr val="tx1"/>
                </a:solidFill>
                <a:latin typeface="Arial" pitchFamily="34" charset="0"/>
              </a:defRPr>
            </a:lvl6pPr>
            <a:lvl7pPr marL="3153971" indent="-242613" defTabSz="967083" eaLnBrk="0" fontAlgn="base" hangingPunct="0">
              <a:spcBef>
                <a:spcPct val="0"/>
              </a:spcBef>
              <a:spcAft>
                <a:spcPct val="0"/>
              </a:spcAft>
              <a:defRPr sz="1100" b="1">
                <a:solidFill>
                  <a:schemeClr val="tx1"/>
                </a:solidFill>
                <a:latin typeface="Arial" pitchFamily="34" charset="0"/>
              </a:defRPr>
            </a:lvl7pPr>
            <a:lvl8pPr marL="3639198" indent="-242613" defTabSz="967083" eaLnBrk="0" fontAlgn="base" hangingPunct="0">
              <a:spcBef>
                <a:spcPct val="0"/>
              </a:spcBef>
              <a:spcAft>
                <a:spcPct val="0"/>
              </a:spcAft>
              <a:defRPr sz="1100" b="1">
                <a:solidFill>
                  <a:schemeClr val="tx1"/>
                </a:solidFill>
                <a:latin typeface="Arial" pitchFamily="34" charset="0"/>
              </a:defRPr>
            </a:lvl8pPr>
            <a:lvl9pPr marL="4124424" indent="-242613" defTabSz="967083" eaLnBrk="0" fontAlgn="base" hangingPunct="0">
              <a:spcBef>
                <a:spcPct val="0"/>
              </a:spcBef>
              <a:spcAft>
                <a:spcPct val="0"/>
              </a:spcAft>
              <a:defRPr sz="1100" b="1">
                <a:solidFill>
                  <a:schemeClr val="tx1"/>
                </a:solidFill>
                <a:latin typeface="Arial" pitchFamily="34" charset="0"/>
              </a:defRPr>
            </a:lvl9pPr>
          </a:lstStyle>
          <a:p>
            <a:pPr eaLnBrk="1" hangingPunct="1"/>
            <a:fld id="{1FC929BF-D567-429A-A9CF-CFDE09B53721}" type="slidenum">
              <a:rPr lang="en-US" sz="1300" b="0">
                <a:latin typeface="Times New Roman" pitchFamily="18" charset="0"/>
              </a:rPr>
              <a:pPr eaLnBrk="1" hangingPunct="1"/>
              <a:t>30</a:t>
            </a:fld>
            <a:endParaRPr lang="en-US" sz="1300" b="0">
              <a:latin typeface="Times New Roman" pitchFamily="18" charset="0"/>
            </a:endParaRPr>
          </a:p>
        </p:txBody>
      </p:sp>
      <p:sp>
        <p:nvSpPr>
          <p:cNvPr id="50179" name="Rectangle 2"/>
          <p:cNvSpPr>
            <a:spLocks noGrp="1" noRot="1" noChangeAspect="1" noChangeArrowheads="1" noTextEdit="1"/>
          </p:cNvSpPr>
          <p:nvPr>
            <p:ph type="sldImg"/>
          </p:nvPr>
        </p:nvSpPr>
        <p:spPr>
          <a:xfrm>
            <a:off x="1122363" y="727075"/>
            <a:ext cx="5068887" cy="3586163"/>
          </a:xfrm>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083" eaLnBrk="0" hangingPunct="0">
              <a:defRPr sz="1100" b="1">
                <a:solidFill>
                  <a:schemeClr val="tx1"/>
                </a:solidFill>
                <a:latin typeface="Arial" pitchFamily="34" charset="0"/>
              </a:defRPr>
            </a:lvl1pPr>
            <a:lvl2pPr marL="788493" indent="-303266" defTabSz="967083" eaLnBrk="0" hangingPunct="0">
              <a:defRPr sz="1100" b="1">
                <a:solidFill>
                  <a:schemeClr val="tx1"/>
                </a:solidFill>
                <a:latin typeface="Arial" pitchFamily="34" charset="0"/>
              </a:defRPr>
            </a:lvl2pPr>
            <a:lvl3pPr marL="1213066" indent="-242613" defTabSz="967083" eaLnBrk="0" hangingPunct="0">
              <a:defRPr sz="1100" b="1">
                <a:solidFill>
                  <a:schemeClr val="tx1"/>
                </a:solidFill>
                <a:latin typeface="Arial" pitchFamily="34" charset="0"/>
              </a:defRPr>
            </a:lvl3pPr>
            <a:lvl4pPr marL="1698292" indent="-242613" defTabSz="967083" eaLnBrk="0" hangingPunct="0">
              <a:defRPr sz="1100" b="1">
                <a:solidFill>
                  <a:schemeClr val="tx1"/>
                </a:solidFill>
                <a:latin typeface="Arial" pitchFamily="34" charset="0"/>
              </a:defRPr>
            </a:lvl4pPr>
            <a:lvl5pPr marL="2183519" indent="-242613" defTabSz="967083" eaLnBrk="0" hangingPunct="0">
              <a:defRPr sz="1100" b="1">
                <a:solidFill>
                  <a:schemeClr val="tx1"/>
                </a:solidFill>
                <a:latin typeface="Arial" pitchFamily="34" charset="0"/>
              </a:defRPr>
            </a:lvl5pPr>
            <a:lvl6pPr marL="2668745" indent="-242613" defTabSz="967083" eaLnBrk="0" fontAlgn="base" hangingPunct="0">
              <a:spcBef>
                <a:spcPct val="0"/>
              </a:spcBef>
              <a:spcAft>
                <a:spcPct val="0"/>
              </a:spcAft>
              <a:defRPr sz="1100" b="1">
                <a:solidFill>
                  <a:schemeClr val="tx1"/>
                </a:solidFill>
                <a:latin typeface="Arial" pitchFamily="34" charset="0"/>
              </a:defRPr>
            </a:lvl6pPr>
            <a:lvl7pPr marL="3153971" indent="-242613" defTabSz="967083" eaLnBrk="0" fontAlgn="base" hangingPunct="0">
              <a:spcBef>
                <a:spcPct val="0"/>
              </a:spcBef>
              <a:spcAft>
                <a:spcPct val="0"/>
              </a:spcAft>
              <a:defRPr sz="1100" b="1">
                <a:solidFill>
                  <a:schemeClr val="tx1"/>
                </a:solidFill>
                <a:latin typeface="Arial" pitchFamily="34" charset="0"/>
              </a:defRPr>
            </a:lvl7pPr>
            <a:lvl8pPr marL="3639198" indent="-242613" defTabSz="967083" eaLnBrk="0" fontAlgn="base" hangingPunct="0">
              <a:spcBef>
                <a:spcPct val="0"/>
              </a:spcBef>
              <a:spcAft>
                <a:spcPct val="0"/>
              </a:spcAft>
              <a:defRPr sz="1100" b="1">
                <a:solidFill>
                  <a:schemeClr val="tx1"/>
                </a:solidFill>
                <a:latin typeface="Arial" pitchFamily="34" charset="0"/>
              </a:defRPr>
            </a:lvl8pPr>
            <a:lvl9pPr marL="4124424" indent="-242613" defTabSz="967083" eaLnBrk="0" fontAlgn="base" hangingPunct="0">
              <a:spcBef>
                <a:spcPct val="0"/>
              </a:spcBef>
              <a:spcAft>
                <a:spcPct val="0"/>
              </a:spcAft>
              <a:defRPr sz="1100" b="1">
                <a:solidFill>
                  <a:schemeClr val="tx1"/>
                </a:solidFill>
                <a:latin typeface="Arial" pitchFamily="34" charset="0"/>
              </a:defRPr>
            </a:lvl9pPr>
          </a:lstStyle>
          <a:p>
            <a:pPr eaLnBrk="1" hangingPunct="1"/>
            <a:fld id="{DDAFF69E-5A0B-422A-B9FB-CF4D885651F5}" type="slidenum">
              <a:rPr lang="en-US" sz="1300" b="0">
                <a:latin typeface="Times New Roman" pitchFamily="18" charset="0"/>
              </a:rPr>
              <a:pPr eaLnBrk="1" hangingPunct="1"/>
              <a:t>31</a:t>
            </a:fld>
            <a:endParaRPr lang="en-US" sz="1300" b="0">
              <a:latin typeface="Times New Roman" pitchFamily="18" charset="0"/>
            </a:endParaRPr>
          </a:p>
        </p:txBody>
      </p:sp>
      <p:sp>
        <p:nvSpPr>
          <p:cNvPr id="51203" name="Rectangle 2"/>
          <p:cNvSpPr>
            <a:spLocks noGrp="1" noRot="1" noChangeAspect="1" noChangeArrowheads="1" noTextEdit="1"/>
          </p:cNvSpPr>
          <p:nvPr>
            <p:ph type="sldImg"/>
          </p:nvPr>
        </p:nvSpPr>
        <p:spPr>
          <a:xfrm>
            <a:off x="1122363" y="727075"/>
            <a:ext cx="5068887" cy="3586163"/>
          </a:xfrm>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083" eaLnBrk="0" hangingPunct="0">
              <a:defRPr sz="1100" b="1">
                <a:solidFill>
                  <a:schemeClr val="tx1"/>
                </a:solidFill>
                <a:latin typeface="Arial" pitchFamily="34" charset="0"/>
              </a:defRPr>
            </a:lvl1pPr>
            <a:lvl2pPr marL="788493" indent="-303266" defTabSz="967083" eaLnBrk="0" hangingPunct="0">
              <a:defRPr sz="1100" b="1">
                <a:solidFill>
                  <a:schemeClr val="tx1"/>
                </a:solidFill>
                <a:latin typeface="Arial" pitchFamily="34" charset="0"/>
              </a:defRPr>
            </a:lvl2pPr>
            <a:lvl3pPr marL="1213066" indent="-242613" defTabSz="967083" eaLnBrk="0" hangingPunct="0">
              <a:defRPr sz="1100" b="1">
                <a:solidFill>
                  <a:schemeClr val="tx1"/>
                </a:solidFill>
                <a:latin typeface="Arial" pitchFamily="34" charset="0"/>
              </a:defRPr>
            </a:lvl3pPr>
            <a:lvl4pPr marL="1698292" indent="-242613" defTabSz="967083" eaLnBrk="0" hangingPunct="0">
              <a:defRPr sz="1100" b="1">
                <a:solidFill>
                  <a:schemeClr val="tx1"/>
                </a:solidFill>
                <a:latin typeface="Arial" pitchFamily="34" charset="0"/>
              </a:defRPr>
            </a:lvl4pPr>
            <a:lvl5pPr marL="2183519" indent="-242613" defTabSz="967083" eaLnBrk="0" hangingPunct="0">
              <a:defRPr sz="1100" b="1">
                <a:solidFill>
                  <a:schemeClr val="tx1"/>
                </a:solidFill>
                <a:latin typeface="Arial" pitchFamily="34" charset="0"/>
              </a:defRPr>
            </a:lvl5pPr>
            <a:lvl6pPr marL="2668745" indent="-242613" defTabSz="967083" eaLnBrk="0" fontAlgn="base" hangingPunct="0">
              <a:spcBef>
                <a:spcPct val="0"/>
              </a:spcBef>
              <a:spcAft>
                <a:spcPct val="0"/>
              </a:spcAft>
              <a:defRPr sz="1100" b="1">
                <a:solidFill>
                  <a:schemeClr val="tx1"/>
                </a:solidFill>
                <a:latin typeface="Arial" pitchFamily="34" charset="0"/>
              </a:defRPr>
            </a:lvl6pPr>
            <a:lvl7pPr marL="3153971" indent="-242613" defTabSz="967083" eaLnBrk="0" fontAlgn="base" hangingPunct="0">
              <a:spcBef>
                <a:spcPct val="0"/>
              </a:spcBef>
              <a:spcAft>
                <a:spcPct val="0"/>
              </a:spcAft>
              <a:defRPr sz="1100" b="1">
                <a:solidFill>
                  <a:schemeClr val="tx1"/>
                </a:solidFill>
                <a:latin typeface="Arial" pitchFamily="34" charset="0"/>
              </a:defRPr>
            </a:lvl7pPr>
            <a:lvl8pPr marL="3639198" indent="-242613" defTabSz="967083" eaLnBrk="0" fontAlgn="base" hangingPunct="0">
              <a:spcBef>
                <a:spcPct val="0"/>
              </a:spcBef>
              <a:spcAft>
                <a:spcPct val="0"/>
              </a:spcAft>
              <a:defRPr sz="1100" b="1">
                <a:solidFill>
                  <a:schemeClr val="tx1"/>
                </a:solidFill>
                <a:latin typeface="Arial" pitchFamily="34" charset="0"/>
              </a:defRPr>
            </a:lvl8pPr>
            <a:lvl9pPr marL="4124424" indent="-242613" defTabSz="967083" eaLnBrk="0" fontAlgn="base" hangingPunct="0">
              <a:spcBef>
                <a:spcPct val="0"/>
              </a:spcBef>
              <a:spcAft>
                <a:spcPct val="0"/>
              </a:spcAft>
              <a:defRPr sz="1100" b="1">
                <a:solidFill>
                  <a:schemeClr val="tx1"/>
                </a:solidFill>
                <a:latin typeface="Arial" pitchFamily="34" charset="0"/>
              </a:defRPr>
            </a:lvl9pPr>
          </a:lstStyle>
          <a:p>
            <a:pPr eaLnBrk="1" hangingPunct="1"/>
            <a:fld id="{6452F663-F27C-45B3-910A-76B2543C2486}" type="slidenum">
              <a:rPr lang="en-US" sz="1300" b="0">
                <a:latin typeface="Times New Roman" pitchFamily="18" charset="0"/>
              </a:rPr>
              <a:pPr eaLnBrk="1" hangingPunct="1"/>
              <a:t>32</a:t>
            </a:fld>
            <a:endParaRPr lang="en-US" sz="1300" b="0">
              <a:latin typeface="Times New Roman" pitchFamily="18" charset="0"/>
            </a:endParaRPr>
          </a:p>
        </p:txBody>
      </p:sp>
      <p:sp>
        <p:nvSpPr>
          <p:cNvPr id="52227" name="Rectangle 2"/>
          <p:cNvSpPr>
            <a:spLocks noGrp="1" noRot="1" noChangeAspect="1" noChangeArrowheads="1" noTextEdit="1"/>
          </p:cNvSpPr>
          <p:nvPr>
            <p:ph type="sldImg"/>
          </p:nvPr>
        </p:nvSpPr>
        <p:spPr>
          <a:xfrm>
            <a:off x="1122363" y="727075"/>
            <a:ext cx="5068887" cy="3586163"/>
          </a:xfrm>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82B9F96-9DB7-4D5E-A94F-6DE4A3C4AA2E}" type="slidenum">
              <a:rPr lang="en-US"/>
              <a:pPr/>
              <a:t>12</a:t>
            </a:fld>
            <a:endParaRPr lang="en-US"/>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7B34F74B-940B-43DF-A26C-64F0A75F67F0}" type="slidenum">
              <a:rPr lang="en-US"/>
              <a:pPr/>
              <a:t>13</a:t>
            </a:fld>
            <a:endParaRPr lang="en-US"/>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rgbClr val="3A392F"/>
                </a:solidFill>
                <a:latin typeface="Times New Roman" pitchFamily="18" charset="0"/>
              </a:defRPr>
            </a:lvl1pPr>
            <a:lvl2pPr marL="785372" indent="-302066">
              <a:defRPr sz="2500">
                <a:solidFill>
                  <a:srgbClr val="3A392F"/>
                </a:solidFill>
                <a:latin typeface="Times New Roman" pitchFamily="18" charset="0"/>
              </a:defRPr>
            </a:lvl2pPr>
            <a:lvl3pPr marL="1208265" indent="-241653">
              <a:defRPr sz="2500">
                <a:solidFill>
                  <a:srgbClr val="3A392F"/>
                </a:solidFill>
                <a:latin typeface="Times New Roman" pitchFamily="18" charset="0"/>
              </a:defRPr>
            </a:lvl3pPr>
            <a:lvl4pPr marL="1691571" indent="-241653">
              <a:defRPr sz="2500">
                <a:solidFill>
                  <a:srgbClr val="3A392F"/>
                </a:solidFill>
                <a:latin typeface="Times New Roman" pitchFamily="18" charset="0"/>
              </a:defRPr>
            </a:lvl4pPr>
            <a:lvl5pPr marL="2174878" indent="-241653">
              <a:defRPr sz="2500">
                <a:solidFill>
                  <a:srgbClr val="3A392F"/>
                </a:solidFill>
                <a:latin typeface="Times New Roman" pitchFamily="18" charset="0"/>
              </a:defRPr>
            </a:lvl5pPr>
            <a:lvl6pPr marL="2658184" indent="-241653" algn="ctr" eaLnBrk="0" fontAlgn="base" hangingPunct="0">
              <a:spcBef>
                <a:spcPct val="0"/>
              </a:spcBef>
              <a:spcAft>
                <a:spcPct val="0"/>
              </a:spcAft>
              <a:defRPr sz="2500">
                <a:solidFill>
                  <a:srgbClr val="3A392F"/>
                </a:solidFill>
                <a:latin typeface="Times New Roman" pitchFamily="18" charset="0"/>
              </a:defRPr>
            </a:lvl6pPr>
            <a:lvl7pPr marL="3141490" indent="-241653" algn="ctr" eaLnBrk="0" fontAlgn="base" hangingPunct="0">
              <a:spcBef>
                <a:spcPct val="0"/>
              </a:spcBef>
              <a:spcAft>
                <a:spcPct val="0"/>
              </a:spcAft>
              <a:defRPr sz="2500">
                <a:solidFill>
                  <a:srgbClr val="3A392F"/>
                </a:solidFill>
                <a:latin typeface="Times New Roman" pitchFamily="18" charset="0"/>
              </a:defRPr>
            </a:lvl7pPr>
            <a:lvl8pPr marL="3624796" indent="-241653" algn="ctr" eaLnBrk="0" fontAlgn="base" hangingPunct="0">
              <a:spcBef>
                <a:spcPct val="0"/>
              </a:spcBef>
              <a:spcAft>
                <a:spcPct val="0"/>
              </a:spcAft>
              <a:defRPr sz="2500">
                <a:solidFill>
                  <a:srgbClr val="3A392F"/>
                </a:solidFill>
                <a:latin typeface="Times New Roman" pitchFamily="18" charset="0"/>
              </a:defRPr>
            </a:lvl8pPr>
            <a:lvl9pPr marL="4108102" indent="-241653" algn="ctr" eaLnBrk="0" fontAlgn="base" hangingPunct="0">
              <a:spcBef>
                <a:spcPct val="0"/>
              </a:spcBef>
              <a:spcAft>
                <a:spcPct val="0"/>
              </a:spcAft>
              <a:defRPr sz="2500">
                <a:solidFill>
                  <a:srgbClr val="3A392F"/>
                </a:solidFill>
                <a:latin typeface="Times New Roman" pitchFamily="18" charset="0"/>
              </a:defRPr>
            </a:lvl9pPr>
          </a:lstStyle>
          <a:p>
            <a:fld id="{4FAD72DB-5D4B-42DC-A4B5-1A834D17FBAE}" type="slidenum">
              <a:rPr lang="en-US" sz="1300">
                <a:solidFill>
                  <a:schemeClr val="tx1"/>
                </a:solidFill>
                <a:latin typeface="Times" charset="0"/>
              </a:rPr>
              <a:pPr/>
              <a:t>14</a:t>
            </a:fld>
            <a:endParaRPr lang="en-US" sz="1300">
              <a:solidFill>
                <a:schemeClr val="tx1"/>
              </a:solidFill>
              <a:latin typeface="Times" charset="0"/>
            </a:endParaRPr>
          </a:p>
        </p:txBody>
      </p:sp>
      <p:sp>
        <p:nvSpPr>
          <p:cNvPr id="2253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734" tIns="43746" rIns="90734" bIns="43746"/>
          <a:lstStyle/>
          <a:p>
            <a:pPr eaLnBrk="1" hangingPunct="1"/>
            <a:endParaRPr lang="en-AU" smtClean="0"/>
          </a:p>
        </p:txBody>
      </p:sp>
      <p:sp>
        <p:nvSpPr>
          <p:cNvPr id="22532" name="Rectangle 3"/>
          <p:cNvSpPr>
            <a:spLocks noGrp="1" noRot="1" noChangeAspect="1" noChangeArrowheads="1" noTextEdit="1"/>
          </p:cNvSpPr>
          <p:nvPr>
            <p:ph type="sldImg"/>
          </p:nvPr>
        </p:nvSpPr>
        <p:spPr>
          <a:xfrm>
            <a:off x="1253067" y="745094"/>
            <a:ext cx="4809067" cy="3550444"/>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rgbClr val="3A392F"/>
                </a:solidFill>
                <a:latin typeface="Times New Roman" pitchFamily="18" charset="0"/>
              </a:defRPr>
            </a:lvl1pPr>
            <a:lvl2pPr marL="785372" indent="-302066">
              <a:defRPr sz="2500">
                <a:solidFill>
                  <a:srgbClr val="3A392F"/>
                </a:solidFill>
                <a:latin typeface="Times New Roman" pitchFamily="18" charset="0"/>
              </a:defRPr>
            </a:lvl2pPr>
            <a:lvl3pPr marL="1208265" indent="-241653">
              <a:defRPr sz="2500">
                <a:solidFill>
                  <a:srgbClr val="3A392F"/>
                </a:solidFill>
                <a:latin typeface="Times New Roman" pitchFamily="18" charset="0"/>
              </a:defRPr>
            </a:lvl3pPr>
            <a:lvl4pPr marL="1691571" indent="-241653">
              <a:defRPr sz="2500">
                <a:solidFill>
                  <a:srgbClr val="3A392F"/>
                </a:solidFill>
                <a:latin typeface="Times New Roman" pitchFamily="18" charset="0"/>
              </a:defRPr>
            </a:lvl4pPr>
            <a:lvl5pPr marL="2174878" indent="-241653">
              <a:defRPr sz="2500">
                <a:solidFill>
                  <a:srgbClr val="3A392F"/>
                </a:solidFill>
                <a:latin typeface="Times New Roman" pitchFamily="18" charset="0"/>
              </a:defRPr>
            </a:lvl5pPr>
            <a:lvl6pPr marL="2658184" indent="-241653" algn="ctr" eaLnBrk="0" fontAlgn="base" hangingPunct="0">
              <a:spcBef>
                <a:spcPct val="0"/>
              </a:spcBef>
              <a:spcAft>
                <a:spcPct val="0"/>
              </a:spcAft>
              <a:defRPr sz="2500">
                <a:solidFill>
                  <a:srgbClr val="3A392F"/>
                </a:solidFill>
                <a:latin typeface="Times New Roman" pitchFamily="18" charset="0"/>
              </a:defRPr>
            </a:lvl6pPr>
            <a:lvl7pPr marL="3141490" indent="-241653" algn="ctr" eaLnBrk="0" fontAlgn="base" hangingPunct="0">
              <a:spcBef>
                <a:spcPct val="0"/>
              </a:spcBef>
              <a:spcAft>
                <a:spcPct val="0"/>
              </a:spcAft>
              <a:defRPr sz="2500">
                <a:solidFill>
                  <a:srgbClr val="3A392F"/>
                </a:solidFill>
                <a:latin typeface="Times New Roman" pitchFamily="18" charset="0"/>
              </a:defRPr>
            </a:lvl7pPr>
            <a:lvl8pPr marL="3624796" indent="-241653" algn="ctr" eaLnBrk="0" fontAlgn="base" hangingPunct="0">
              <a:spcBef>
                <a:spcPct val="0"/>
              </a:spcBef>
              <a:spcAft>
                <a:spcPct val="0"/>
              </a:spcAft>
              <a:defRPr sz="2500">
                <a:solidFill>
                  <a:srgbClr val="3A392F"/>
                </a:solidFill>
                <a:latin typeface="Times New Roman" pitchFamily="18" charset="0"/>
              </a:defRPr>
            </a:lvl8pPr>
            <a:lvl9pPr marL="4108102" indent="-241653" algn="ctr" eaLnBrk="0" fontAlgn="base" hangingPunct="0">
              <a:spcBef>
                <a:spcPct val="0"/>
              </a:spcBef>
              <a:spcAft>
                <a:spcPct val="0"/>
              </a:spcAft>
              <a:defRPr sz="2500">
                <a:solidFill>
                  <a:srgbClr val="3A392F"/>
                </a:solidFill>
                <a:latin typeface="Times New Roman" pitchFamily="18" charset="0"/>
              </a:defRPr>
            </a:lvl9pPr>
          </a:lstStyle>
          <a:p>
            <a:fld id="{1A2075F0-76E6-4F57-A11C-9270A10728D7}" type="slidenum">
              <a:rPr lang="en-US" sz="1300">
                <a:solidFill>
                  <a:schemeClr val="tx1"/>
                </a:solidFill>
                <a:latin typeface="Times" charset="0"/>
              </a:rPr>
              <a:pPr/>
              <a:t>15</a:t>
            </a:fld>
            <a:endParaRPr lang="en-US" sz="1300">
              <a:solidFill>
                <a:schemeClr val="tx1"/>
              </a:solidFill>
              <a:latin typeface="Times" charset="0"/>
            </a:endParaRPr>
          </a:p>
        </p:txBody>
      </p:sp>
      <p:sp>
        <p:nvSpPr>
          <p:cNvPr id="23555" name="Rectangle 2"/>
          <p:cNvSpPr>
            <a:spLocks noGrp="1" noRot="1" noChangeAspect="1" noChangeArrowheads="1" noTextEdit="1"/>
          </p:cNvSpPr>
          <p:nvPr>
            <p:ph type="sldImg"/>
          </p:nvPr>
        </p:nvSpPr>
        <p:spPr>
          <a:xfrm>
            <a:off x="1147763" y="744538"/>
            <a:ext cx="5019675" cy="3551237"/>
          </a:xfrm>
          <a:ln w="12700" cap="flat">
            <a:solidFill>
              <a:schemeClr val="tx1"/>
            </a:solidFill>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734" tIns="43746" rIns="90734" bIns="43746"/>
          <a:lstStyle/>
          <a:p>
            <a:pPr eaLnBrk="1" hangingPunct="1"/>
            <a:endParaRPr lang="en-A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rgbClr val="3A392F"/>
                </a:solidFill>
                <a:latin typeface="Times New Roman" pitchFamily="18" charset="0"/>
              </a:defRPr>
            </a:lvl1pPr>
            <a:lvl2pPr marL="785372" indent="-302066">
              <a:defRPr sz="2500">
                <a:solidFill>
                  <a:srgbClr val="3A392F"/>
                </a:solidFill>
                <a:latin typeface="Times New Roman" pitchFamily="18" charset="0"/>
              </a:defRPr>
            </a:lvl2pPr>
            <a:lvl3pPr marL="1208265" indent="-241653">
              <a:defRPr sz="2500">
                <a:solidFill>
                  <a:srgbClr val="3A392F"/>
                </a:solidFill>
                <a:latin typeface="Times New Roman" pitchFamily="18" charset="0"/>
              </a:defRPr>
            </a:lvl3pPr>
            <a:lvl4pPr marL="1691571" indent="-241653">
              <a:defRPr sz="2500">
                <a:solidFill>
                  <a:srgbClr val="3A392F"/>
                </a:solidFill>
                <a:latin typeface="Times New Roman" pitchFamily="18" charset="0"/>
              </a:defRPr>
            </a:lvl4pPr>
            <a:lvl5pPr marL="2174878" indent="-241653">
              <a:defRPr sz="2500">
                <a:solidFill>
                  <a:srgbClr val="3A392F"/>
                </a:solidFill>
                <a:latin typeface="Times New Roman" pitchFamily="18" charset="0"/>
              </a:defRPr>
            </a:lvl5pPr>
            <a:lvl6pPr marL="2658184" indent="-241653" algn="ctr" eaLnBrk="0" fontAlgn="base" hangingPunct="0">
              <a:spcBef>
                <a:spcPct val="0"/>
              </a:spcBef>
              <a:spcAft>
                <a:spcPct val="0"/>
              </a:spcAft>
              <a:defRPr sz="2500">
                <a:solidFill>
                  <a:srgbClr val="3A392F"/>
                </a:solidFill>
                <a:latin typeface="Times New Roman" pitchFamily="18" charset="0"/>
              </a:defRPr>
            </a:lvl6pPr>
            <a:lvl7pPr marL="3141490" indent="-241653" algn="ctr" eaLnBrk="0" fontAlgn="base" hangingPunct="0">
              <a:spcBef>
                <a:spcPct val="0"/>
              </a:spcBef>
              <a:spcAft>
                <a:spcPct val="0"/>
              </a:spcAft>
              <a:defRPr sz="2500">
                <a:solidFill>
                  <a:srgbClr val="3A392F"/>
                </a:solidFill>
                <a:latin typeface="Times New Roman" pitchFamily="18" charset="0"/>
              </a:defRPr>
            </a:lvl7pPr>
            <a:lvl8pPr marL="3624796" indent="-241653" algn="ctr" eaLnBrk="0" fontAlgn="base" hangingPunct="0">
              <a:spcBef>
                <a:spcPct val="0"/>
              </a:spcBef>
              <a:spcAft>
                <a:spcPct val="0"/>
              </a:spcAft>
              <a:defRPr sz="2500">
                <a:solidFill>
                  <a:srgbClr val="3A392F"/>
                </a:solidFill>
                <a:latin typeface="Times New Roman" pitchFamily="18" charset="0"/>
              </a:defRPr>
            </a:lvl8pPr>
            <a:lvl9pPr marL="4108102" indent="-241653" algn="ctr" eaLnBrk="0" fontAlgn="base" hangingPunct="0">
              <a:spcBef>
                <a:spcPct val="0"/>
              </a:spcBef>
              <a:spcAft>
                <a:spcPct val="0"/>
              </a:spcAft>
              <a:defRPr sz="2500">
                <a:solidFill>
                  <a:srgbClr val="3A392F"/>
                </a:solidFill>
                <a:latin typeface="Times New Roman" pitchFamily="18" charset="0"/>
              </a:defRPr>
            </a:lvl9pPr>
          </a:lstStyle>
          <a:p>
            <a:fld id="{E201F12C-9493-4F5D-AA81-937A044BC285}" type="slidenum">
              <a:rPr lang="en-US" sz="1300">
                <a:solidFill>
                  <a:schemeClr val="tx1"/>
                </a:solidFill>
                <a:latin typeface="Times" charset="0"/>
              </a:rPr>
              <a:pPr/>
              <a:t>23</a:t>
            </a:fld>
            <a:endParaRPr lang="en-US" sz="1300">
              <a:solidFill>
                <a:schemeClr val="tx1"/>
              </a:solidFill>
              <a:latin typeface="Times" charset="0"/>
            </a:endParaRPr>
          </a:p>
        </p:txBody>
      </p:sp>
      <p:sp>
        <p:nvSpPr>
          <p:cNvPr id="2560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298" tIns="45309" rIns="92298" bIns="45309"/>
          <a:lstStyle/>
          <a:p>
            <a:pPr eaLnBrk="1" hangingPunct="1"/>
            <a:endParaRPr lang="en-AU" smtClean="0"/>
          </a:p>
        </p:txBody>
      </p:sp>
      <p:sp>
        <p:nvSpPr>
          <p:cNvPr id="25604"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083" eaLnBrk="0" hangingPunct="0">
              <a:defRPr sz="1100" b="1">
                <a:solidFill>
                  <a:schemeClr val="tx1"/>
                </a:solidFill>
                <a:latin typeface="Arial" pitchFamily="34" charset="0"/>
              </a:defRPr>
            </a:lvl1pPr>
            <a:lvl2pPr marL="788493" indent="-303266" defTabSz="967083" eaLnBrk="0" hangingPunct="0">
              <a:defRPr sz="1100" b="1">
                <a:solidFill>
                  <a:schemeClr val="tx1"/>
                </a:solidFill>
                <a:latin typeface="Arial" pitchFamily="34" charset="0"/>
              </a:defRPr>
            </a:lvl2pPr>
            <a:lvl3pPr marL="1213066" indent="-242613" defTabSz="967083" eaLnBrk="0" hangingPunct="0">
              <a:defRPr sz="1100" b="1">
                <a:solidFill>
                  <a:schemeClr val="tx1"/>
                </a:solidFill>
                <a:latin typeface="Arial" pitchFamily="34" charset="0"/>
              </a:defRPr>
            </a:lvl3pPr>
            <a:lvl4pPr marL="1698292" indent="-242613" defTabSz="967083" eaLnBrk="0" hangingPunct="0">
              <a:defRPr sz="1100" b="1">
                <a:solidFill>
                  <a:schemeClr val="tx1"/>
                </a:solidFill>
                <a:latin typeface="Arial" pitchFamily="34" charset="0"/>
              </a:defRPr>
            </a:lvl4pPr>
            <a:lvl5pPr marL="2183519" indent="-242613" defTabSz="967083" eaLnBrk="0" hangingPunct="0">
              <a:defRPr sz="1100" b="1">
                <a:solidFill>
                  <a:schemeClr val="tx1"/>
                </a:solidFill>
                <a:latin typeface="Arial" pitchFamily="34" charset="0"/>
              </a:defRPr>
            </a:lvl5pPr>
            <a:lvl6pPr marL="2668745" indent="-242613" defTabSz="967083" eaLnBrk="0" fontAlgn="base" hangingPunct="0">
              <a:spcBef>
                <a:spcPct val="0"/>
              </a:spcBef>
              <a:spcAft>
                <a:spcPct val="0"/>
              </a:spcAft>
              <a:defRPr sz="1100" b="1">
                <a:solidFill>
                  <a:schemeClr val="tx1"/>
                </a:solidFill>
                <a:latin typeface="Arial" pitchFamily="34" charset="0"/>
              </a:defRPr>
            </a:lvl6pPr>
            <a:lvl7pPr marL="3153971" indent="-242613" defTabSz="967083" eaLnBrk="0" fontAlgn="base" hangingPunct="0">
              <a:spcBef>
                <a:spcPct val="0"/>
              </a:spcBef>
              <a:spcAft>
                <a:spcPct val="0"/>
              </a:spcAft>
              <a:defRPr sz="1100" b="1">
                <a:solidFill>
                  <a:schemeClr val="tx1"/>
                </a:solidFill>
                <a:latin typeface="Arial" pitchFamily="34" charset="0"/>
              </a:defRPr>
            </a:lvl7pPr>
            <a:lvl8pPr marL="3639198" indent="-242613" defTabSz="967083" eaLnBrk="0" fontAlgn="base" hangingPunct="0">
              <a:spcBef>
                <a:spcPct val="0"/>
              </a:spcBef>
              <a:spcAft>
                <a:spcPct val="0"/>
              </a:spcAft>
              <a:defRPr sz="1100" b="1">
                <a:solidFill>
                  <a:schemeClr val="tx1"/>
                </a:solidFill>
                <a:latin typeface="Arial" pitchFamily="34" charset="0"/>
              </a:defRPr>
            </a:lvl8pPr>
            <a:lvl9pPr marL="4124424" indent="-242613" defTabSz="967083" eaLnBrk="0" fontAlgn="base" hangingPunct="0">
              <a:spcBef>
                <a:spcPct val="0"/>
              </a:spcBef>
              <a:spcAft>
                <a:spcPct val="0"/>
              </a:spcAft>
              <a:defRPr sz="1100" b="1">
                <a:solidFill>
                  <a:schemeClr val="tx1"/>
                </a:solidFill>
                <a:latin typeface="Arial" pitchFamily="34" charset="0"/>
              </a:defRPr>
            </a:lvl9pPr>
          </a:lstStyle>
          <a:p>
            <a:pPr eaLnBrk="1" hangingPunct="1"/>
            <a:fld id="{096AE83C-BDC2-4999-9892-F47DF4FE1788}" type="slidenum">
              <a:rPr lang="en-US" sz="1300" b="0">
                <a:latin typeface="Times New Roman" pitchFamily="18" charset="0"/>
              </a:rPr>
              <a:pPr eaLnBrk="1" hangingPunct="1"/>
              <a:t>24</a:t>
            </a:fld>
            <a:endParaRPr lang="en-US" sz="1300" b="0">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083" eaLnBrk="0" hangingPunct="0">
              <a:defRPr sz="1100" b="1">
                <a:solidFill>
                  <a:schemeClr val="tx1"/>
                </a:solidFill>
                <a:latin typeface="Arial" pitchFamily="34" charset="0"/>
              </a:defRPr>
            </a:lvl1pPr>
            <a:lvl2pPr marL="788493" indent="-303266" defTabSz="967083" eaLnBrk="0" hangingPunct="0">
              <a:defRPr sz="1100" b="1">
                <a:solidFill>
                  <a:schemeClr val="tx1"/>
                </a:solidFill>
                <a:latin typeface="Arial" pitchFamily="34" charset="0"/>
              </a:defRPr>
            </a:lvl2pPr>
            <a:lvl3pPr marL="1213066" indent="-242613" defTabSz="967083" eaLnBrk="0" hangingPunct="0">
              <a:defRPr sz="1100" b="1">
                <a:solidFill>
                  <a:schemeClr val="tx1"/>
                </a:solidFill>
                <a:latin typeface="Arial" pitchFamily="34" charset="0"/>
              </a:defRPr>
            </a:lvl3pPr>
            <a:lvl4pPr marL="1698292" indent="-242613" defTabSz="967083" eaLnBrk="0" hangingPunct="0">
              <a:defRPr sz="1100" b="1">
                <a:solidFill>
                  <a:schemeClr val="tx1"/>
                </a:solidFill>
                <a:latin typeface="Arial" pitchFamily="34" charset="0"/>
              </a:defRPr>
            </a:lvl4pPr>
            <a:lvl5pPr marL="2183519" indent="-242613" defTabSz="967083" eaLnBrk="0" hangingPunct="0">
              <a:defRPr sz="1100" b="1">
                <a:solidFill>
                  <a:schemeClr val="tx1"/>
                </a:solidFill>
                <a:latin typeface="Arial" pitchFamily="34" charset="0"/>
              </a:defRPr>
            </a:lvl5pPr>
            <a:lvl6pPr marL="2668745" indent="-242613" defTabSz="967083" eaLnBrk="0" fontAlgn="base" hangingPunct="0">
              <a:spcBef>
                <a:spcPct val="0"/>
              </a:spcBef>
              <a:spcAft>
                <a:spcPct val="0"/>
              </a:spcAft>
              <a:defRPr sz="1100" b="1">
                <a:solidFill>
                  <a:schemeClr val="tx1"/>
                </a:solidFill>
                <a:latin typeface="Arial" pitchFamily="34" charset="0"/>
              </a:defRPr>
            </a:lvl6pPr>
            <a:lvl7pPr marL="3153971" indent="-242613" defTabSz="967083" eaLnBrk="0" fontAlgn="base" hangingPunct="0">
              <a:spcBef>
                <a:spcPct val="0"/>
              </a:spcBef>
              <a:spcAft>
                <a:spcPct val="0"/>
              </a:spcAft>
              <a:defRPr sz="1100" b="1">
                <a:solidFill>
                  <a:schemeClr val="tx1"/>
                </a:solidFill>
                <a:latin typeface="Arial" pitchFamily="34" charset="0"/>
              </a:defRPr>
            </a:lvl7pPr>
            <a:lvl8pPr marL="3639198" indent="-242613" defTabSz="967083" eaLnBrk="0" fontAlgn="base" hangingPunct="0">
              <a:spcBef>
                <a:spcPct val="0"/>
              </a:spcBef>
              <a:spcAft>
                <a:spcPct val="0"/>
              </a:spcAft>
              <a:defRPr sz="1100" b="1">
                <a:solidFill>
                  <a:schemeClr val="tx1"/>
                </a:solidFill>
                <a:latin typeface="Arial" pitchFamily="34" charset="0"/>
              </a:defRPr>
            </a:lvl8pPr>
            <a:lvl9pPr marL="4124424" indent="-242613" defTabSz="967083" eaLnBrk="0" fontAlgn="base" hangingPunct="0">
              <a:spcBef>
                <a:spcPct val="0"/>
              </a:spcBef>
              <a:spcAft>
                <a:spcPct val="0"/>
              </a:spcAft>
              <a:defRPr sz="1100" b="1">
                <a:solidFill>
                  <a:schemeClr val="tx1"/>
                </a:solidFill>
                <a:latin typeface="Arial" pitchFamily="34" charset="0"/>
              </a:defRPr>
            </a:lvl9pPr>
          </a:lstStyle>
          <a:p>
            <a:pPr eaLnBrk="1" hangingPunct="1"/>
            <a:fld id="{5BA5DA5B-C39E-4D27-BA6B-AE5F0DF3F524}" type="slidenum">
              <a:rPr lang="en-US" sz="1300" b="0">
                <a:latin typeface="Times New Roman" pitchFamily="18" charset="0"/>
              </a:rPr>
              <a:pPr eaLnBrk="1" hangingPunct="1"/>
              <a:t>25</a:t>
            </a:fld>
            <a:endParaRPr lang="en-US" sz="1300" b="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083" eaLnBrk="0" hangingPunct="0">
              <a:defRPr sz="1100" b="1">
                <a:solidFill>
                  <a:schemeClr val="tx1"/>
                </a:solidFill>
                <a:latin typeface="Arial" pitchFamily="34" charset="0"/>
              </a:defRPr>
            </a:lvl1pPr>
            <a:lvl2pPr marL="788493" indent="-303266" defTabSz="967083" eaLnBrk="0" hangingPunct="0">
              <a:defRPr sz="1100" b="1">
                <a:solidFill>
                  <a:schemeClr val="tx1"/>
                </a:solidFill>
                <a:latin typeface="Arial" pitchFamily="34" charset="0"/>
              </a:defRPr>
            </a:lvl2pPr>
            <a:lvl3pPr marL="1213066" indent="-242613" defTabSz="967083" eaLnBrk="0" hangingPunct="0">
              <a:defRPr sz="1100" b="1">
                <a:solidFill>
                  <a:schemeClr val="tx1"/>
                </a:solidFill>
                <a:latin typeface="Arial" pitchFamily="34" charset="0"/>
              </a:defRPr>
            </a:lvl3pPr>
            <a:lvl4pPr marL="1698292" indent="-242613" defTabSz="967083" eaLnBrk="0" hangingPunct="0">
              <a:defRPr sz="1100" b="1">
                <a:solidFill>
                  <a:schemeClr val="tx1"/>
                </a:solidFill>
                <a:latin typeface="Arial" pitchFamily="34" charset="0"/>
              </a:defRPr>
            </a:lvl4pPr>
            <a:lvl5pPr marL="2183519" indent="-242613" defTabSz="967083" eaLnBrk="0" hangingPunct="0">
              <a:defRPr sz="1100" b="1">
                <a:solidFill>
                  <a:schemeClr val="tx1"/>
                </a:solidFill>
                <a:latin typeface="Arial" pitchFamily="34" charset="0"/>
              </a:defRPr>
            </a:lvl5pPr>
            <a:lvl6pPr marL="2668745" indent="-242613" defTabSz="967083" eaLnBrk="0" fontAlgn="base" hangingPunct="0">
              <a:spcBef>
                <a:spcPct val="0"/>
              </a:spcBef>
              <a:spcAft>
                <a:spcPct val="0"/>
              </a:spcAft>
              <a:defRPr sz="1100" b="1">
                <a:solidFill>
                  <a:schemeClr val="tx1"/>
                </a:solidFill>
                <a:latin typeface="Arial" pitchFamily="34" charset="0"/>
              </a:defRPr>
            </a:lvl6pPr>
            <a:lvl7pPr marL="3153971" indent="-242613" defTabSz="967083" eaLnBrk="0" fontAlgn="base" hangingPunct="0">
              <a:spcBef>
                <a:spcPct val="0"/>
              </a:spcBef>
              <a:spcAft>
                <a:spcPct val="0"/>
              </a:spcAft>
              <a:defRPr sz="1100" b="1">
                <a:solidFill>
                  <a:schemeClr val="tx1"/>
                </a:solidFill>
                <a:latin typeface="Arial" pitchFamily="34" charset="0"/>
              </a:defRPr>
            </a:lvl7pPr>
            <a:lvl8pPr marL="3639198" indent="-242613" defTabSz="967083" eaLnBrk="0" fontAlgn="base" hangingPunct="0">
              <a:spcBef>
                <a:spcPct val="0"/>
              </a:spcBef>
              <a:spcAft>
                <a:spcPct val="0"/>
              </a:spcAft>
              <a:defRPr sz="1100" b="1">
                <a:solidFill>
                  <a:schemeClr val="tx1"/>
                </a:solidFill>
                <a:latin typeface="Arial" pitchFamily="34" charset="0"/>
              </a:defRPr>
            </a:lvl8pPr>
            <a:lvl9pPr marL="4124424" indent="-242613" defTabSz="967083" eaLnBrk="0" fontAlgn="base" hangingPunct="0">
              <a:spcBef>
                <a:spcPct val="0"/>
              </a:spcBef>
              <a:spcAft>
                <a:spcPct val="0"/>
              </a:spcAft>
              <a:defRPr sz="1100" b="1">
                <a:solidFill>
                  <a:schemeClr val="tx1"/>
                </a:solidFill>
                <a:latin typeface="Arial" pitchFamily="34" charset="0"/>
              </a:defRPr>
            </a:lvl9pPr>
          </a:lstStyle>
          <a:p>
            <a:pPr eaLnBrk="1" hangingPunct="1"/>
            <a:fld id="{85892BA0-B7B2-4E64-8820-2146F6C8E14F}" type="slidenum">
              <a:rPr lang="en-US" sz="1300" b="0">
                <a:latin typeface="Times New Roman" pitchFamily="18" charset="0"/>
              </a:rPr>
              <a:pPr eaLnBrk="1" hangingPunct="1"/>
              <a:t>26</a:t>
            </a:fld>
            <a:endParaRPr lang="en-US" sz="1300" b="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931158"/>
            <a:ext cx="10691813" cy="672112"/>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6" name="Text Box 16"/>
          <p:cNvSpPr txBox="1">
            <a:spLocks noChangeArrowheads="1"/>
          </p:cNvSpPr>
          <p:nvPr userDrawn="1"/>
        </p:nvSpPr>
        <p:spPr bwMode="auto">
          <a:xfrm>
            <a:off x="356394" y="2211181"/>
            <a:ext cx="9979025" cy="2936859"/>
          </a:xfrm>
          <a:prstGeom prst="rect">
            <a:avLst/>
          </a:prstGeom>
          <a:noFill/>
          <a:ln w="9525">
            <a:noFill/>
            <a:miter lim="800000"/>
            <a:headEnd/>
            <a:tailEnd/>
          </a:ln>
          <a:effectLst/>
        </p:spPr>
        <p:txBody>
          <a:bodyPr wrap="square" lIns="104296" tIns="52148" rIns="104296" bIns="5214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Template for Preparing Presentation</a:t>
            </a:r>
          </a:p>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Session 2</a:t>
            </a:r>
            <a:endParaRPr lang="en-US" sz="2700" b="0" i="0" kern="1200" baseline="0" dirty="0">
              <a:solidFill>
                <a:schemeClr val="tx1"/>
              </a:solidFill>
              <a:latin typeface="Arial" charset="0"/>
              <a:ea typeface="+mn-ea"/>
              <a:cs typeface="+mn-cs"/>
            </a:endParaRPr>
          </a:p>
          <a:p>
            <a:pPr algn="ctr" eaLnBrk="0" fontAlgn="base" hangingPunct="0">
              <a:lnSpc>
                <a:spcPct val="100000"/>
              </a:lnSpc>
              <a:spcBef>
                <a:spcPct val="50000"/>
              </a:spcBef>
              <a:spcAft>
                <a:spcPct val="0"/>
              </a:spcAft>
            </a:pPr>
            <a:r>
              <a:rPr lang="en-US" sz="2700" b="0" i="0" kern="1200" baseline="0" dirty="0">
                <a:solidFill>
                  <a:schemeClr val="tx1"/>
                </a:solidFill>
                <a:latin typeface="Arial" charset="0"/>
                <a:ea typeface="+mn-ea"/>
                <a:cs typeface="+mn-cs"/>
              </a:rPr>
              <a:t>SASTRA University</a:t>
            </a:r>
          </a:p>
        </p:txBody>
      </p:sp>
      <p:sp>
        <p:nvSpPr>
          <p:cNvPr id="7" name="Text Box 18"/>
          <p:cNvSpPr txBox="1">
            <a:spLocks noChangeArrowheads="1"/>
          </p:cNvSpPr>
          <p:nvPr userDrawn="1"/>
        </p:nvSpPr>
        <p:spPr bwMode="auto">
          <a:xfrm>
            <a:off x="2791751" y="7043177"/>
            <a:ext cx="5078611" cy="520813"/>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700"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a:prstGeom prst="rect">
            <a:avLst/>
          </a:prstGeom>
        </p:spPr>
        <p:txBody>
          <a:bodyPr lIns="104296" tIns="52148" rIns="104296" bIns="52148">
            <a:spAutoFit/>
          </a:bodyPr>
          <a:lstStyle>
            <a:lvl1pPr>
              <a:defRPr sz="3200" b="1"/>
            </a:lvl1pPr>
          </a:lstStyle>
          <a:p>
            <a:r>
              <a:rPr lang="en-US"/>
              <a:t>Click to edit Master title style</a:t>
            </a:r>
          </a:p>
        </p:txBody>
      </p:sp>
      <p:sp>
        <p:nvSpPr>
          <p:cNvPr id="3" name="Content Placeholder 2"/>
          <p:cNvSpPr>
            <a:spLocks noGrp="1"/>
          </p:cNvSpPr>
          <p:nvPr>
            <p:ph idx="1"/>
          </p:nvPr>
        </p:nvSpPr>
        <p:spPr>
          <a:xfrm>
            <a:off x="178197" y="1092183"/>
            <a:ext cx="10335419" cy="5838975"/>
          </a:xfrm>
        </p:spPr>
        <p:txBody>
          <a:bodyPr/>
          <a:lstStyle>
            <a:lvl1pPr>
              <a:lnSpc>
                <a:spcPts val="3600"/>
              </a:lnSpc>
              <a:spcBef>
                <a:spcPts val="0"/>
              </a:spcBef>
              <a:defRPr/>
            </a:lvl1pPr>
            <a:lvl2pPr>
              <a:lnSpc>
                <a:spcPts val="3600"/>
              </a:lnSpc>
              <a:spcBef>
                <a:spcPts val="0"/>
              </a:spcBef>
              <a:defRPr/>
            </a:lvl2pPr>
            <a:lvl3pPr>
              <a:lnSpc>
                <a:spcPts val="3600"/>
              </a:lnSpc>
              <a:spcBef>
                <a:spcPts val="0"/>
              </a:spcBef>
              <a:defRPr/>
            </a:lvl3pPr>
            <a:lvl4pPr>
              <a:lnSpc>
                <a:spcPts val="3600"/>
              </a:lnSpc>
              <a:spcBef>
                <a:spcPts val="0"/>
              </a:spcBef>
              <a:defRPr/>
            </a:lvl4pPr>
            <a:lvl5pPr>
              <a:lnSpc>
                <a:spcPts val="36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99412" y="7225205"/>
            <a:ext cx="1425575" cy="304053"/>
          </a:xfrm>
        </p:spPr>
        <p:txBody>
          <a:bodyPr/>
          <a:lstStyle>
            <a:lvl1pPr>
              <a:defRPr sz="1400"/>
            </a:lvl1pPr>
          </a:lstStyle>
          <a:p>
            <a:pPr>
              <a:defRPr/>
            </a:pPr>
            <a:fld id="{5E4AD047-73D5-461C-8EC7-AF8E79B1D8CA}" type="datetime5">
              <a:rPr lang="en-IN" smtClean="0">
                <a:solidFill>
                  <a:srgbClr val="FFFFFF"/>
                </a:solidFill>
              </a:rPr>
              <a:pPr>
                <a:defRPr/>
              </a:pPr>
              <a:t>29-Jan-22</a:t>
            </a:fld>
            <a:endParaRPr lang="en-US" dirty="0">
              <a:solidFill>
                <a:srgbClr val="FFFFFF"/>
              </a:solidFill>
            </a:endParaRPr>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90887" y="130226"/>
            <a:ext cx="6036419" cy="597757"/>
          </a:xfrm>
          <a:prstGeom prst="rect">
            <a:avLst/>
          </a:prstGeom>
        </p:spPr>
        <p:txBody>
          <a:bodyPr lIns="104296" tIns="52148" rIns="104296" bIns="52148">
            <a:spAutoFit/>
          </a:bodyPr>
          <a:lstStyle>
            <a:lvl1pPr>
              <a:defRPr sz="3200" b="1"/>
            </a:lvl1pPr>
          </a:lstStyle>
          <a:p>
            <a:r>
              <a:rPr lang="en-US"/>
              <a:t>Click to edit Master title style</a:t>
            </a:r>
            <a:endParaRPr lang="en-IN"/>
          </a:p>
        </p:txBody>
      </p:sp>
      <p:sp>
        <p:nvSpPr>
          <p:cNvPr id="3" name="Date Placeholder 2"/>
          <p:cNvSpPr>
            <a:spLocks noGrp="1"/>
          </p:cNvSpPr>
          <p:nvPr>
            <p:ph type="dt" sz="half" idx="10"/>
          </p:nvPr>
        </p:nvSpPr>
        <p:spPr>
          <a:xfrm>
            <a:off x="163345" y="7225205"/>
            <a:ext cx="1521071" cy="273047"/>
          </a:xfrm>
        </p:spPr>
        <p:txBody>
          <a:bodyPr/>
          <a:lstStyle/>
          <a:p>
            <a:pPr>
              <a:defRPr/>
            </a:pPr>
            <a:fld id="{895465C8-0E71-406C-9EDF-6DC9EB482070}" type="datetime5">
              <a:rPr lang="en-IN" sz="1400" smtClean="0">
                <a:solidFill>
                  <a:srgbClr val="FFFFFF"/>
                </a:solidFill>
              </a:rPr>
              <a:pPr>
                <a:defRPr/>
              </a:pPr>
              <a:t>29-Jan-22</a:t>
            </a:fld>
            <a:endParaRPr lang="en-US" sz="1400"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
        <p:nvSpPr>
          <p:cNvPr id="8" name="Content Placeholder 2"/>
          <p:cNvSpPr>
            <a:spLocks noGrp="1"/>
          </p:cNvSpPr>
          <p:nvPr>
            <p:ph idx="1"/>
          </p:nvPr>
        </p:nvSpPr>
        <p:spPr>
          <a:xfrm>
            <a:off x="161748" y="1061161"/>
            <a:ext cx="5051250" cy="59960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5435005" y="1054700"/>
            <a:ext cx="5051250" cy="6002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1886" y="672112"/>
            <a:ext cx="9088041" cy="1260211"/>
          </a:xfrm>
          <a:prstGeom prst="rect">
            <a:avLst/>
          </a:prstGeom>
        </p:spPr>
        <p:txBody>
          <a:bodyPr lIns="104296" tIns="52148" rIns="104296" bIns="52148"/>
          <a:lstStyle/>
          <a:p>
            <a:r>
              <a:rPr lang="en-US"/>
              <a:t>Click to edit Master title style</a:t>
            </a:r>
            <a:endParaRPr lang="en-IN"/>
          </a:p>
        </p:txBody>
      </p:sp>
    </p:spTree>
    <p:extLst>
      <p:ext uri="{BB962C8B-B14F-4D97-AF65-F5344CB8AC3E}">
        <p14:creationId xmlns:p14="http://schemas.microsoft.com/office/powerpoint/2010/main" val="56262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1886" y="420070"/>
            <a:ext cx="9088041" cy="756126"/>
          </a:xfrm>
          <a:prstGeom prst="rect">
            <a:avLst/>
          </a:prstGeom>
        </p:spPr>
        <p:txBody>
          <a:bodyPr lIns="104296" tIns="52148" rIns="104296" bIns="52148"/>
          <a:lstStyle/>
          <a:p>
            <a:r>
              <a:rPr lang="en-US" smtClean="0"/>
              <a:t>Click to edit Master title style</a:t>
            </a:r>
            <a:endParaRPr lang="en-IN"/>
          </a:p>
        </p:txBody>
      </p:sp>
      <p:sp>
        <p:nvSpPr>
          <p:cNvPr id="3" name="Content Placeholder 2"/>
          <p:cNvSpPr>
            <a:spLocks noGrp="1"/>
          </p:cNvSpPr>
          <p:nvPr>
            <p:ph sz="half" idx="1"/>
          </p:nvPr>
        </p:nvSpPr>
        <p:spPr>
          <a:xfrm>
            <a:off x="801886" y="1344225"/>
            <a:ext cx="4454922" cy="562894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435005" y="1344225"/>
            <a:ext cx="4454922" cy="562894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a:xfrm>
            <a:off x="890985" y="7123690"/>
            <a:ext cx="3920331" cy="269545"/>
          </a:xfrm>
          <a:prstGeom prst="rect">
            <a:avLst/>
          </a:prstGeom>
        </p:spPr>
        <p:txBody>
          <a:bodyPr lIns="104296" tIns="52148" rIns="104296" bIns="52148"/>
          <a:lstStyle>
            <a:lvl1pPr>
              <a:defRPr/>
            </a:lvl1pPr>
          </a:lstStyle>
          <a:p>
            <a:r>
              <a:rPr lang="en-US"/>
              <a:t>© 2007 Prentice Hall Inc. All rights reserved.</a:t>
            </a:r>
          </a:p>
        </p:txBody>
      </p:sp>
    </p:spTree>
    <p:extLst>
      <p:ext uri="{BB962C8B-B14F-4D97-AF65-F5344CB8AC3E}">
        <p14:creationId xmlns:p14="http://schemas.microsoft.com/office/powerpoint/2010/main" val="3256805554"/>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03744" y="477830"/>
            <a:ext cx="9670893" cy="929405"/>
          </a:xfrm>
          <a:prstGeom prst="rect">
            <a:avLst/>
          </a:prstGeom>
        </p:spPr>
        <p:txBody>
          <a:bodyPr lIns="104296" tIns="52148" rIns="104296" bIns="52148"/>
          <a:lstStyle/>
          <a:p>
            <a:r>
              <a:rPr lang="en-US" smtClean="0"/>
              <a:t>Click to edit Master title style</a:t>
            </a:r>
            <a:endParaRPr lang="en-US"/>
          </a:p>
        </p:txBody>
      </p:sp>
      <p:sp>
        <p:nvSpPr>
          <p:cNvPr id="3" name="Text Placeholder 2"/>
          <p:cNvSpPr>
            <a:spLocks noGrp="1"/>
          </p:cNvSpPr>
          <p:nvPr>
            <p:ph type="body" sz="half" idx="1"/>
          </p:nvPr>
        </p:nvSpPr>
        <p:spPr>
          <a:xfrm>
            <a:off x="890984" y="1816804"/>
            <a:ext cx="4410373" cy="5240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479554" y="1816804"/>
            <a:ext cx="4410373" cy="5240375"/>
          </a:xfrm>
        </p:spPr>
        <p:txBody>
          <a:bodyPr/>
          <a:lstStyle/>
          <a:p>
            <a:pPr lvl="0"/>
            <a:endParaRPr lang="en-US" noProof="0" smtClean="0"/>
          </a:p>
        </p:txBody>
      </p:sp>
    </p:spTree>
    <p:extLst>
      <p:ext uri="{BB962C8B-B14F-4D97-AF65-F5344CB8AC3E}">
        <p14:creationId xmlns:p14="http://schemas.microsoft.com/office/powerpoint/2010/main" val="340733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7144692"/>
            <a:ext cx="10691813" cy="462077"/>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1030" name="Rectangle 3"/>
          <p:cNvSpPr>
            <a:spLocks noGrp="1" noChangeArrowheads="1"/>
          </p:cNvSpPr>
          <p:nvPr>
            <p:ph type="body" idx="1"/>
          </p:nvPr>
        </p:nvSpPr>
        <p:spPr bwMode="auto">
          <a:xfrm>
            <a:off x="178197" y="1050176"/>
            <a:ext cx="10335419" cy="583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104296" tIns="52148" rIns="104296" bIns="5214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911213"/>
            <a:ext cx="10691813" cy="132386"/>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lnSpc>
                <a:spcPts val="3600"/>
              </a:lnSpc>
              <a:spcBef>
                <a:spcPct val="0"/>
              </a:spcBef>
              <a:spcAft>
                <a:spcPct val="0"/>
              </a:spcAft>
              <a:defRPr/>
            </a:pPr>
            <a:endParaRPr lang="en-US" dirty="0">
              <a:solidFill>
                <a:srgbClr val="000000"/>
              </a:solidFill>
            </a:endParaRPr>
          </a:p>
        </p:txBody>
      </p:sp>
      <p:sp>
        <p:nvSpPr>
          <p:cNvPr id="1038" name="Rectangle 14"/>
          <p:cNvSpPr>
            <a:spLocks noGrp="1" noChangeArrowheads="1"/>
          </p:cNvSpPr>
          <p:nvPr>
            <p:ph type="dt" sz="half" idx="2"/>
          </p:nvPr>
        </p:nvSpPr>
        <p:spPr bwMode="auto">
          <a:xfrm>
            <a:off x="44550" y="7204203"/>
            <a:ext cx="1521071" cy="357060"/>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defRPr sz="1600">
                <a:solidFill>
                  <a:schemeClr val="bg1"/>
                </a:solidFill>
              </a:defRPr>
            </a:lvl1pPr>
          </a:lstStyle>
          <a:p>
            <a:pPr eaLnBrk="0" fontAlgn="base" hangingPunct="0">
              <a:spcBef>
                <a:spcPct val="0"/>
              </a:spcBef>
              <a:spcAft>
                <a:spcPct val="0"/>
              </a:spcAft>
              <a:defRPr/>
            </a:pPr>
            <a:fld id="{D173934C-5A8E-4307-8577-739A068507F4}" type="datetime5">
              <a:rPr lang="en-IN" sz="1400" smtClean="0">
                <a:solidFill>
                  <a:srgbClr val="FFFFFF"/>
                </a:solidFill>
              </a:rPr>
              <a:pPr eaLnBrk="0" fontAlgn="base" hangingPunct="0">
                <a:spcBef>
                  <a:spcPct val="0"/>
                </a:spcBef>
                <a:spcAft>
                  <a:spcPct val="0"/>
                </a:spcAft>
                <a:defRPr/>
              </a:pPr>
              <a:t>29-Jan-22</a:t>
            </a:fld>
            <a:endParaRPr lang="en-US" sz="1400" dirty="0">
              <a:solidFill>
                <a:srgbClr val="FFFFFF"/>
              </a:solidFill>
            </a:endParaRPr>
          </a:p>
        </p:txBody>
      </p:sp>
      <p:sp>
        <p:nvSpPr>
          <p:cNvPr id="1040" name="Rectangle 16"/>
          <p:cNvSpPr>
            <a:spLocks noGrp="1" noChangeArrowheads="1"/>
          </p:cNvSpPr>
          <p:nvPr>
            <p:ph type="sldNum" sz="quarter" idx="4"/>
          </p:nvPr>
        </p:nvSpPr>
        <p:spPr bwMode="auto">
          <a:xfrm>
            <a:off x="7974311" y="7225206"/>
            <a:ext cx="2494756" cy="311552"/>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lgn="r">
              <a:defRPr sz="1600">
                <a:solidFill>
                  <a:schemeClr val="bg1"/>
                </a:solidFill>
              </a:defRPr>
            </a:lvl1pPr>
          </a:lstStyle>
          <a:p>
            <a:pPr eaLnBrk="0" fontAlgn="base" hangingPunct="0">
              <a:spcBef>
                <a:spcPct val="0"/>
              </a:spcBef>
              <a:spcAft>
                <a:spcPct val="0"/>
              </a:spcAft>
              <a:defRPr/>
            </a:pPr>
            <a:fld id="{2A66A362-4403-4718-B072-B01303837876}" type="slidenum">
              <a:rPr lang="en-US">
                <a:solidFill>
                  <a:srgbClr val="FFFFFF"/>
                </a:solidFill>
              </a:rPr>
              <a:pPr eaLnBrk="0" fontAlgn="base" hangingPunct="0">
                <a:spcBef>
                  <a:spcPct val="0"/>
                </a:spcBef>
                <a:spcAft>
                  <a:spcPct val="0"/>
                </a:spcAft>
                <a:defRPr/>
              </a:pPr>
              <a:t>‹#›</a:t>
            </a:fld>
            <a:endParaRPr lang="en-US">
              <a:solidFill>
                <a:srgbClr val="FFFFFF"/>
              </a:solidFill>
            </a:endParaRPr>
          </a:p>
        </p:txBody>
      </p:sp>
      <p:pic>
        <p:nvPicPr>
          <p:cNvPr id="8" name="Picture 2"/>
          <p:cNvPicPr>
            <a:picLocks noChangeAspect="1" noChangeArrowheads="1"/>
          </p:cNvPicPr>
          <p:nvPr userDrawn="1"/>
        </p:nvPicPr>
        <p:blipFill rotWithShape="1">
          <a:blip r:embed="rId8" cstate="print">
            <a:extLst>
              <a:ext uri="{28A0092B-C50C-407E-A947-70E740481C1C}">
                <a14:useLocalDpi xmlns:a14="http://schemas.microsoft.com/office/drawing/2010/main" val="0"/>
              </a:ext>
            </a:extLst>
          </a:blip>
          <a:srcRect t="8147" b="8028"/>
          <a:stretch/>
        </p:blipFill>
        <p:spPr bwMode="auto">
          <a:xfrm>
            <a:off x="0" y="83297"/>
            <a:ext cx="2834179" cy="80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8"/>
          <p:cNvSpPr txBox="1">
            <a:spLocks noChangeArrowheads="1"/>
          </p:cNvSpPr>
          <p:nvPr userDrawn="1"/>
        </p:nvSpPr>
        <p:spPr bwMode="auto">
          <a:xfrm>
            <a:off x="2791751" y="7130629"/>
            <a:ext cx="5078611" cy="536202"/>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800" dirty="0">
                <a:solidFill>
                  <a:srgbClr val="FFFFFF"/>
                </a:solidFill>
                <a:latin typeface="French Script MT" pitchFamily="66" charset="0"/>
              </a:rPr>
              <a:t>Progress Through Quality Education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521482" algn="ctr" rtl="0" fontAlgn="base">
        <a:spcBef>
          <a:spcPct val="0"/>
        </a:spcBef>
        <a:spcAft>
          <a:spcPct val="0"/>
        </a:spcAft>
        <a:defRPr sz="3600">
          <a:solidFill>
            <a:schemeClr val="bg1"/>
          </a:solidFill>
          <a:latin typeface="Arial" charset="0"/>
        </a:defRPr>
      </a:lvl6pPr>
      <a:lvl7pPr marL="1042965" algn="ctr" rtl="0" fontAlgn="base">
        <a:spcBef>
          <a:spcPct val="0"/>
        </a:spcBef>
        <a:spcAft>
          <a:spcPct val="0"/>
        </a:spcAft>
        <a:defRPr sz="3600">
          <a:solidFill>
            <a:schemeClr val="bg1"/>
          </a:solidFill>
          <a:latin typeface="Arial" charset="0"/>
        </a:defRPr>
      </a:lvl7pPr>
      <a:lvl8pPr marL="1564447" algn="ctr" rtl="0" fontAlgn="base">
        <a:spcBef>
          <a:spcPct val="0"/>
        </a:spcBef>
        <a:spcAft>
          <a:spcPct val="0"/>
        </a:spcAft>
        <a:defRPr sz="3600">
          <a:solidFill>
            <a:schemeClr val="bg1"/>
          </a:solidFill>
          <a:latin typeface="Arial" charset="0"/>
        </a:defRPr>
      </a:lvl8pPr>
      <a:lvl9pPr marL="2085929" algn="ctr" rtl="0" fontAlgn="base">
        <a:spcBef>
          <a:spcPct val="0"/>
        </a:spcBef>
        <a:spcAft>
          <a:spcPct val="0"/>
        </a:spcAft>
        <a:defRPr sz="3600">
          <a:solidFill>
            <a:schemeClr val="bg1"/>
          </a:solidFill>
          <a:latin typeface="Arial" charset="0"/>
        </a:defRPr>
      </a:lvl9pPr>
    </p:titleStyle>
    <p:bodyStyle>
      <a:lvl1pPr marL="391112" indent="-391112" algn="l" rtl="0" eaLnBrk="0" fontAlgn="base" hangingPunct="0">
        <a:lnSpc>
          <a:spcPts val="4400"/>
        </a:lnSpc>
        <a:spcBef>
          <a:spcPts val="0"/>
        </a:spcBef>
        <a:spcAft>
          <a:spcPct val="0"/>
        </a:spcAft>
        <a:buClr>
          <a:srgbClr val="000097"/>
        </a:buClr>
        <a:buChar char="•"/>
        <a:defRPr sz="3200">
          <a:solidFill>
            <a:schemeClr val="tx1"/>
          </a:solidFill>
          <a:latin typeface="+mn-lt"/>
          <a:ea typeface="+mn-ea"/>
          <a:cs typeface="+mn-cs"/>
        </a:defRPr>
      </a:lvl1pPr>
      <a:lvl2pPr marL="847409" indent="-325926" algn="l" rtl="0" eaLnBrk="0" fontAlgn="base" hangingPunct="0">
        <a:lnSpc>
          <a:spcPts val="4400"/>
        </a:lnSpc>
        <a:spcBef>
          <a:spcPts val="0"/>
        </a:spcBef>
        <a:spcAft>
          <a:spcPct val="0"/>
        </a:spcAft>
        <a:buClr>
          <a:schemeClr val="tx1"/>
        </a:buClr>
        <a:buFont typeface="Arial" charset="0"/>
        <a:buChar char="–"/>
        <a:defRPr sz="2700">
          <a:solidFill>
            <a:srgbClr val="000097"/>
          </a:solidFill>
          <a:latin typeface="+mn-lt"/>
        </a:defRPr>
      </a:lvl2pPr>
      <a:lvl3pPr marL="1303706" indent="-260741" algn="l" rtl="0" eaLnBrk="0" fontAlgn="base" hangingPunct="0">
        <a:lnSpc>
          <a:spcPts val="4400"/>
        </a:lnSpc>
        <a:spcBef>
          <a:spcPts val="0"/>
        </a:spcBef>
        <a:spcAft>
          <a:spcPct val="0"/>
        </a:spcAft>
        <a:buClr>
          <a:srgbClr val="000097"/>
        </a:buClr>
        <a:buFont typeface="Wingdings" pitchFamily="2" charset="2"/>
        <a:buChar char="ü"/>
        <a:defRPr sz="2300">
          <a:solidFill>
            <a:schemeClr val="tx1"/>
          </a:solidFill>
          <a:latin typeface="+mn-lt"/>
        </a:defRPr>
      </a:lvl3pPr>
      <a:lvl4pPr marL="1825188" indent="-260741" algn="l" rtl="0" eaLnBrk="0" fontAlgn="base" hangingPunct="0">
        <a:lnSpc>
          <a:spcPts val="4400"/>
        </a:lnSpc>
        <a:spcBef>
          <a:spcPts val="0"/>
        </a:spcBef>
        <a:spcAft>
          <a:spcPct val="0"/>
        </a:spcAft>
        <a:buClr>
          <a:schemeClr val="tx1"/>
        </a:buClr>
        <a:buFont typeface="Arial" charset="0"/>
        <a:buChar char="–"/>
        <a:defRPr>
          <a:solidFill>
            <a:srgbClr val="000097"/>
          </a:solidFill>
          <a:latin typeface="+mn-lt"/>
        </a:defRPr>
      </a:lvl4pPr>
      <a:lvl5pPr marL="2346670" indent="-260741" algn="l" rtl="0" eaLnBrk="0" fontAlgn="base" hangingPunct="0">
        <a:lnSpc>
          <a:spcPts val="4400"/>
        </a:lnSpc>
        <a:spcBef>
          <a:spcPts val="0"/>
        </a:spcBef>
        <a:spcAft>
          <a:spcPct val="0"/>
        </a:spcAft>
        <a:buClr>
          <a:srgbClr val="000097"/>
        </a:buClr>
        <a:buFont typeface="Arial" charset="0"/>
        <a:buChar char="»"/>
        <a:defRPr>
          <a:solidFill>
            <a:schemeClr val="tx1"/>
          </a:solidFill>
          <a:latin typeface="+mn-lt"/>
        </a:defRPr>
      </a:lvl5pPr>
      <a:lvl6pPr marL="2868153" indent="-260741" algn="l" rtl="0" fontAlgn="base">
        <a:spcBef>
          <a:spcPct val="20000"/>
        </a:spcBef>
        <a:spcAft>
          <a:spcPct val="0"/>
        </a:spcAft>
        <a:buClr>
          <a:srgbClr val="000097"/>
        </a:buClr>
        <a:buFont typeface="Arial" charset="0"/>
        <a:buChar char="»"/>
        <a:defRPr>
          <a:solidFill>
            <a:schemeClr val="tx1"/>
          </a:solidFill>
          <a:latin typeface="+mn-lt"/>
        </a:defRPr>
      </a:lvl6pPr>
      <a:lvl7pPr marL="3389635" indent="-260741" algn="l" rtl="0" fontAlgn="base">
        <a:spcBef>
          <a:spcPct val="20000"/>
        </a:spcBef>
        <a:spcAft>
          <a:spcPct val="0"/>
        </a:spcAft>
        <a:buClr>
          <a:srgbClr val="000097"/>
        </a:buClr>
        <a:buFont typeface="Arial" charset="0"/>
        <a:buChar char="»"/>
        <a:defRPr>
          <a:solidFill>
            <a:schemeClr val="tx1"/>
          </a:solidFill>
          <a:latin typeface="+mn-lt"/>
        </a:defRPr>
      </a:lvl7pPr>
      <a:lvl8pPr marL="3911117" indent="-260741" algn="l" rtl="0" fontAlgn="base">
        <a:spcBef>
          <a:spcPct val="20000"/>
        </a:spcBef>
        <a:spcAft>
          <a:spcPct val="0"/>
        </a:spcAft>
        <a:buClr>
          <a:srgbClr val="000097"/>
        </a:buClr>
        <a:buFont typeface="Arial" charset="0"/>
        <a:buChar char="»"/>
        <a:defRPr>
          <a:solidFill>
            <a:schemeClr val="tx1"/>
          </a:solidFill>
          <a:latin typeface="+mn-lt"/>
        </a:defRPr>
      </a:lvl8pPr>
      <a:lvl9pPr marL="4432600" indent="-260741"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8D96D8-C2D3-4777-B48F-C78F8EAE2771}"/>
              </a:ext>
            </a:extLst>
          </p:cNvPr>
          <p:cNvSpPr>
            <a:spLocks noGrp="1"/>
          </p:cNvSpPr>
          <p:nvPr>
            <p:ph idx="1"/>
          </p:nvPr>
        </p:nvSpPr>
        <p:spPr/>
        <p:txBody>
          <a:bodyPr/>
          <a:lstStyle/>
          <a:p>
            <a:pPr marL="0" indent="0">
              <a:buNone/>
            </a:pPr>
            <a:endParaRPr lang="en-US" sz="3200" b="1" dirty="0">
              <a:solidFill>
                <a:srgbClr val="002060"/>
              </a:solidFill>
            </a:endParaRPr>
          </a:p>
          <a:p>
            <a:pPr marL="0" indent="0">
              <a:buNone/>
            </a:pPr>
            <a:endParaRPr lang="en-US" b="1" dirty="0">
              <a:solidFill>
                <a:srgbClr val="002060"/>
              </a:solidFill>
            </a:endParaRPr>
          </a:p>
          <a:p>
            <a:pPr marL="0" indent="0">
              <a:buNone/>
            </a:pPr>
            <a:r>
              <a:rPr lang="en-US" b="1" dirty="0" err="1" smtClean="0">
                <a:solidFill>
                  <a:srgbClr val="002060"/>
                </a:solidFill>
              </a:rPr>
              <a:t>Organisational</a:t>
            </a:r>
            <a:r>
              <a:rPr lang="en-US" b="1" dirty="0" smtClean="0">
                <a:solidFill>
                  <a:srgbClr val="002060"/>
                </a:solidFill>
              </a:rPr>
              <a:t> </a:t>
            </a:r>
            <a:r>
              <a:rPr lang="en-US" b="1" dirty="0" err="1">
                <a:solidFill>
                  <a:srgbClr val="002060"/>
                </a:solidFill>
              </a:rPr>
              <a:t>Behaviour</a:t>
            </a:r>
            <a:endParaRPr lang="en-US" b="1" dirty="0">
              <a:solidFill>
                <a:srgbClr val="002060"/>
              </a:solidFill>
            </a:endParaRPr>
          </a:p>
          <a:p>
            <a:pPr marL="0" indent="0">
              <a:buNone/>
            </a:pPr>
            <a:endParaRPr lang="en-US" b="1" dirty="0">
              <a:solidFill>
                <a:srgbClr val="002060"/>
              </a:solidFill>
            </a:endParaRPr>
          </a:p>
          <a:p>
            <a:pPr marL="0" indent="0">
              <a:buNone/>
            </a:pPr>
            <a:endParaRPr lang="en-US" b="1" dirty="0">
              <a:solidFill>
                <a:srgbClr val="C00000"/>
              </a:solidFill>
            </a:endParaRPr>
          </a:p>
          <a:p>
            <a:pPr marL="0" indent="0">
              <a:buNone/>
            </a:pPr>
            <a:r>
              <a:rPr lang="en-US" b="1" dirty="0">
                <a:solidFill>
                  <a:srgbClr val="C00000"/>
                </a:solidFill>
              </a:rPr>
              <a:t>Topic: </a:t>
            </a:r>
            <a:r>
              <a:rPr lang="en-US" b="1" dirty="0" smtClean="0">
                <a:solidFill>
                  <a:srgbClr val="C00000"/>
                </a:solidFill>
              </a:rPr>
              <a:t>Power</a:t>
            </a:r>
            <a:endParaRPr lang="en-US" b="1" dirty="0">
              <a:solidFill>
                <a:srgbClr val="C00000"/>
              </a:solidFill>
            </a:endParaRPr>
          </a:p>
          <a:p>
            <a:pPr marL="0" indent="0">
              <a:buNone/>
            </a:pPr>
            <a:endParaRPr lang="en-US" b="1" dirty="0">
              <a:solidFill>
                <a:srgbClr val="002060"/>
              </a:solidFill>
            </a:endParaRPr>
          </a:p>
          <a:p>
            <a:pPr marL="0" indent="0">
              <a:buNone/>
            </a:pPr>
            <a:endParaRPr lang="en-US" b="1" dirty="0">
              <a:solidFill>
                <a:srgbClr val="002060"/>
              </a:solidFill>
            </a:endParaRPr>
          </a:p>
          <a:p>
            <a:pPr marL="0" indent="0" algn="ctr" eaLnBrk="1" hangingPunct="1">
              <a:buNone/>
              <a:defRPr/>
            </a:pPr>
            <a:r>
              <a:rPr lang="en-US" sz="2000" b="1" dirty="0">
                <a:solidFill>
                  <a:srgbClr val="002060"/>
                </a:solidFill>
              </a:rPr>
              <a:t>Dr. C. Vijaya Banu</a:t>
            </a:r>
          </a:p>
          <a:p>
            <a:pPr marL="0" indent="0" algn="ctr" eaLnBrk="1" hangingPunct="1">
              <a:buNone/>
              <a:defRPr/>
            </a:pPr>
            <a:r>
              <a:rPr lang="en-US" sz="2000" b="1" dirty="0">
                <a:solidFill>
                  <a:srgbClr val="002060"/>
                </a:solidFill>
              </a:rPr>
              <a:t>Associate Professor , School of Management</a:t>
            </a:r>
          </a:p>
          <a:p>
            <a:pPr marL="0" indent="0" algn="ctr" eaLnBrk="1" hangingPunct="1">
              <a:buNone/>
              <a:defRPr/>
            </a:pPr>
            <a:r>
              <a:rPr lang="en-US" sz="2000" b="1" dirty="0">
                <a:solidFill>
                  <a:srgbClr val="002060"/>
                </a:solidFill>
              </a:rPr>
              <a:t>SASTRA Deemed University, Thanjavur – 613 401</a:t>
            </a:r>
          </a:p>
          <a:p>
            <a:pPr marL="0" indent="0" algn="ctr" eaLnBrk="1" hangingPunct="1">
              <a:buNone/>
              <a:defRPr/>
            </a:pPr>
            <a:r>
              <a:rPr lang="en-US" sz="2000" b="1" dirty="0">
                <a:solidFill>
                  <a:srgbClr val="C00000"/>
                </a:solidFill>
              </a:rPr>
              <a:t>vijayabanu@mba.sastra.edu</a:t>
            </a:r>
          </a:p>
          <a:p>
            <a:pPr marL="0" indent="0">
              <a:buNone/>
            </a:pPr>
            <a:endParaRPr lang="en-IN" dirty="0"/>
          </a:p>
        </p:txBody>
      </p:sp>
      <p:sp>
        <p:nvSpPr>
          <p:cNvPr id="4" name="Date Placeholder 3">
            <a:extLst>
              <a:ext uri="{FF2B5EF4-FFF2-40B4-BE49-F238E27FC236}">
                <a16:creationId xmlns:a16="http://schemas.microsoft.com/office/drawing/2014/main" xmlns="" id="{76E78F1E-BCE3-4B91-B0B3-00747DFD291A}"/>
              </a:ext>
            </a:extLst>
          </p:cNvPr>
          <p:cNvSpPr>
            <a:spLocks noGrp="1"/>
          </p:cNvSpPr>
          <p:nvPr>
            <p:ph type="dt" sz="half" idx="10"/>
          </p:nvPr>
        </p:nvSpPr>
        <p:spPr>
          <a:xfrm>
            <a:off x="178198" y="7225206"/>
            <a:ext cx="1446790" cy="304052"/>
          </a:xfrm>
        </p:spPr>
        <p:txBody>
          <a:bodyPr/>
          <a:lstStyle/>
          <a:p>
            <a:pPr>
              <a:defRPr/>
            </a:pPr>
            <a:r>
              <a:rPr lang="en-US" dirty="0" smtClean="0">
                <a:solidFill>
                  <a:srgbClr val="FFFFFF"/>
                </a:solidFill>
              </a:rPr>
              <a:t>4-11-2020</a:t>
            </a:r>
            <a:endParaRPr lang="en-US" dirty="0">
              <a:solidFill>
                <a:srgbClr val="FFFFFF"/>
              </a:solidFill>
            </a:endParaRPr>
          </a:p>
        </p:txBody>
      </p:sp>
      <p:sp>
        <p:nvSpPr>
          <p:cNvPr id="5" name="Slide Number Placeholder 4">
            <a:extLst>
              <a:ext uri="{FF2B5EF4-FFF2-40B4-BE49-F238E27FC236}">
                <a16:creationId xmlns:a16="http://schemas.microsoft.com/office/drawing/2014/main" xmlns="" id="{E3DE906A-E1B5-4D32-8332-A3EC40A052EF}"/>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a:t>
            </a:fld>
            <a:endParaRPr lang="en-US">
              <a:solidFill>
                <a:srgbClr val="FFFFFF"/>
              </a:solidFill>
            </a:endParaRPr>
          </a:p>
        </p:txBody>
      </p:sp>
    </p:spTree>
    <p:extLst>
      <p:ext uri="{BB962C8B-B14F-4D97-AF65-F5344CB8AC3E}">
        <p14:creationId xmlns:p14="http://schemas.microsoft.com/office/powerpoint/2010/main" val="28602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Bases of Power</a:t>
            </a:r>
            <a:endParaRPr lang="en-IN" dirty="0"/>
          </a:p>
        </p:txBody>
      </p:sp>
      <p:sp>
        <p:nvSpPr>
          <p:cNvPr id="3" name="Content Placeholder 2"/>
          <p:cNvSpPr>
            <a:spLocks noGrp="1"/>
          </p:cNvSpPr>
          <p:nvPr>
            <p:ph idx="1"/>
          </p:nvPr>
        </p:nvSpPr>
        <p:spPr/>
        <p:txBody>
          <a:bodyPr/>
          <a:lstStyle/>
          <a:p>
            <a:r>
              <a:rPr lang="en-US" dirty="0"/>
              <a:t>Personal bases of power</a:t>
            </a:r>
          </a:p>
          <a:p>
            <a:pPr lvl="1"/>
            <a:r>
              <a:rPr lang="en-US" b="1" dirty="0">
                <a:solidFill>
                  <a:srgbClr val="FF0000"/>
                </a:solidFill>
              </a:rPr>
              <a:t>Referent power</a:t>
            </a:r>
            <a:r>
              <a:rPr lang="en-US" dirty="0"/>
              <a:t>:  positive feelings about the leader.  Related </a:t>
            </a:r>
            <a:r>
              <a:rPr lang="en-US" dirty="0">
                <a:solidFill>
                  <a:srgbClr val="FF0000"/>
                </a:solidFill>
              </a:rPr>
              <a:t>to charisma</a:t>
            </a:r>
          </a:p>
          <a:p>
            <a:pPr lvl="1"/>
            <a:r>
              <a:rPr lang="en-US" b="1" dirty="0">
                <a:solidFill>
                  <a:srgbClr val="FF0000"/>
                </a:solidFill>
              </a:rPr>
              <a:t>Expert power</a:t>
            </a:r>
            <a:r>
              <a:rPr lang="en-US" dirty="0">
                <a:solidFill>
                  <a:srgbClr val="FF0000"/>
                </a:solidFill>
              </a:rPr>
              <a:t>:  </a:t>
            </a:r>
            <a:r>
              <a:rPr lang="en-US" dirty="0"/>
              <a:t>technical knowledge and expertise</a:t>
            </a:r>
          </a:p>
          <a:p>
            <a:pPr lvl="1"/>
            <a:r>
              <a:rPr lang="en-US" dirty="0"/>
              <a:t>Flow from the attributes and qualities of the person</a:t>
            </a:r>
          </a:p>
          <a:p>
            <a:pPr lvl="1"/>
            <a:r>
              <a:rPr lang="en-US" dirty="0"/>
              <a:t>Strongly affected by attribution processes</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29-Jan-22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211424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4294967295"/>
          </p:nvPr>
        </p:nvSpPr>
        <p:spPr>
          <a:xfrm>
            <a:off x="890985" y="7123690"/>
            <a:ext cx="3920331" cy="269545"/>
          </a:xfrm>
          <a:prstGeom prst="rect">
            <a:avLst/>
          </a:prstGeom>
        </p:spPr>
        <p:txBody>
          <a:bodyPr lIns="104296" tIns="52148" rIns="104296" bIns="52148"/>
          <a:lstStyle/>
          <a:p>
            <a:r>
              <a:rPr lang="en-US"/>
              <a:t>© 2007 Prentice Hall Inc. All rights reserved.</a:t>
            </a:r>
          </a:p>
        </p:txBody>
      </p:sp>
      <p:sp>
        <p:nvSpPr>
          <p:cNvPr id="375810" name="Rectangle 2"/>
          <p:cNvSpPr>
            <a:spLocks noGrp="1" noChangeArrowheads="1"/>
          </p:cNvSpPr>
          <p:nvPr>
            <p:ph type="title"/>
          </p:nvPr>
        </p:nvSpPr>
        <p:spPr>
          <a:xfrm>
            <a:off x="801886" y="0"/>
            <a:ext cx="9088041" cy="1932323"/>
          </a:xfrm>
          <a:ln/>
        </p:spPr>
        <p:txBody>
          <a:bodyPr/>
          <a:lstStyle/>
          <a:p>
            <a:r>
              <a:rPr lang="en-US" dirty="0"/>
              <a:t>Power Tactics</a:t>
            </a:r>
          </a:p>
        </p:txBody>
      </p:sp>
      <p:sp>
        <p:nvSpPr>
          <p:cNvPr id="375812" name="Line 4"/>
          <p:cNvSpPr>
            <a:spLocks noChangeShapeType="1"/>
          </p:cNvSpPr>
          <p:nvPr/>
        </p:nvSpPr>
        <p:spPr bwMode="auto">
          <a:xfrm>
            <a:off x="1158280" y="3528589"/>
            <a:ext cx="2583855" cy="0"/>
          </a:xfrm>
          <a:prstGeom prst="line">
            <a:avLst/>
          </a:prstGeom>
          <a:noFill/>
          <a:ln w="38100">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96" tIns="52148" rIns="104296" bIns="52148"/>
          <a:lstStyle/>
          <a:p>
            <a:endParaRPr lang="en-IN"/>
          </a:p>
        </p:txBody>
      </p:sp>
      <p:sp>
        <p:nvSpPr>
          <p:cNvPr id="375813" name="Text Box 5"/>
          <p:cNvSpPr txBox="1">
            <a:spLocks noChangeArrowheads="1"/>
          </p:cNvSpPr>
          <p:nvPr/>
        </p:nvSpPr>
        <p:spPr bwMode="blackWhite">
          <a:xfrm>
            <a:off x="5345906" y="1428239"/>
            <a:ext cx="4365824" cy="5544926"/>
          </a:xfrm>
          <a:prstGeom prst="rect">
            <a:avLst/>
          </a:prstGeom>
          <a:solidFill>
            <a:srgbClr val="00B0F0"/>
          </a:solidFill>
          <a:ln w="12700">
            <a:solidFill>
              <a:schemeClr val="tx1"/>
            </a:solidFill>
            <a:miter lim="800000"/>
            <a:headEnd/>
            <a:tailEnd/>
          </a:ln>
          <a:effectLst>
            <a:outerShdw dist="135003" dir="2471156" algn="ctr" rotWithShape="0">
              <a:srgbClr val="DDDDDD"/>
            </a:outerShdw>
          </a:effectLst>
        </p:spPr>
        <p:txBody>
          <a:bodyPr lIns="312889" tIns="52148" rIns="104296" bIns="52148" anchor="ctr"/>
          <a:lstStyle>
            <a:lvl1pPr marL="222250" indent="-222250">
              <a:defRPr sz="2400">
                <a:solidFill>
                  <a:schemeClr val="tx1"/>
                </a:solidFill>
                <a:latin typeface="Times New Roman" pitchFamily="18" charset="0"/>
              </a:defRPr>
            </a:lvl1pPr>
            <a:lvl2pPr marL="1028700" indent="-457200">
              <a:defRPr sz="2400">
                <a:solidFill>
                  <a:schemeClr val="tx1"/>
                </a:solidFill>
                <a:latin typeface="Times New Roman" pitchFamily="18" charset="0"/>
              </a:defRPr>
            </a:lvl2pPr>
            <a:lvl3pPr marL="1538288" indent="-457200">
              <a:defRPr sz="2400">
                <a:solidFill>
                  <a:schemeClr val="tx1"/>
                </a:solidFill>
                <a:latin typeface="Times New Roman" pitchFamily="18" charset="0"/>
              </a:defRPr>
            </a:lvl3pPr>
            <a:lvl4pPr marL="2109788" indent="-457200">
              <a:defRPr sz="2400">
                <a:solidFill>
                  <a:schemeClr val="tx1"/>
                </a:solidFill>
                <a:latin typeface="Times New Roman" pitchFamily="18" charset="0"/>
              </a:defRPr>
            </a:lvl4pPr>
            <a:lvl5pPr marL="2681288" indent="-457200">
              <a:defRPr sz="2400">
                <a:solidFill>
                  <a:schemeClr val="tx1"/>
                </a:solidFill>
                <a:latin typeface="Times New Roman" pitchFamily="18" charset="0"/>
              </a:defRPr>
            </a:lvl5pPr>
            <a:lvl6pPr marL="3138488" indent="-457200" fontAlgn="base">
              <a:spcBef>
                <a:spcPct val="0"/>
              </a:spcBef>
              <a:spcAft>
                <a:spcPct val="0"/>
              </a:spcAft>
              <a:defRPr sz="2400">
                <a:solidFill>
                  <a:schemeClr val="tx1"/>
                </a:solidFill>
                <a:latin typeface="Times New Roman" pitchFamily="18" charset="0"/>
              </a:defRPr>
            </a:lvl6pPr>
            <a:lvl7pPr marL="3595688" indent="-457200" fontAlgn="base">
              <a:spcBef>
                <a:spcPct val="0"/>
              </a:spcBef>
              <a:spcAft>
                <a:spcPct val="0"/>
              </a:spcAft>
              <a:defRPr sz="2400">
                <a:solidFill>
                  <a:schemeClr val="tx1"/>
                </a:solidFill>
                <a:latin typeface="Times New Roman" pitchFamily="18" charset="0"/>
              </a:defRPr>
            </a:lvl7pPr>
            <a:lvl8pPr marL="4052888" indent="-457200" fontAlgn="base">
              <a:spcBef>
                <a:spcPct val="0"/>
              </a:spcBef>
              <a:spcAft>
                <a:spcPct val="0"/>
              </a:spcAft>
              <a:defRPr sz="2400">
                <a:solidFill>
                  <a:schemeClr val="tx1"/>
                </a:solidFill>
                <a:latin typeface="Times New Roman" pitchFamily="18" charset="0"/>
              </a:defRPr>
            </a:lvl8pPr>
            <a:lvl9pPr marL="4510088" indent="-457200" fontAlgn="base">
              <a:spcBef>
                <a:spcPct val="0"/>
              </a:spcBef>
              <a:spcAft>
                <a:spcPct val="0"/>
              </a:spcAft>
              <a:defRPr sz="2400">
                <a:solidFill>
                  <a:schemeClr val="tx1"/>
                </a:solidFill>
                <a:latin typeface="Times New Roman" pitchFamily="18" charset="0"/>
              </a:defRPr>
            </a:lvl9pPr>
          </a:lstStyle>
          <a:p>
            <a:pPr>
              <a:spcBef>
                <a:spcPct val="50000"/>
              </a:spcBef>
              <a:buClr>
                <a:srgbClr val="CC6600"/>
              </a:buClr>
            </a:pPr>
            <a:r>
              <a:rPr lang="en-US" b="0" dirty="0">
                <a:solidFill>
                  <a:srgbClr val="D3E307"/>
                </a:solidFill>
                <a:latin typeface="Arial" charset="0"/>
              </a:rPr>
              <a:t>Influence Tactics</a:t>
            </a:r>
            <a:endParaRPr lang="en-US" sz="2300" dirty="0">
              <a:solidFill>
                <a:srgbClr val="D3E307"/>
              </a:solidFill>
              <a:latin typeface="Arial" charset="0"/>
            </a:endParaRPr>
          </a:p>
          <a:p>
            <a:pPr>
              <a:buClr>
                <a:srgbClr val="CC6600"/>
              </a:buClr>
              <a:buFontTx/>
              <a:buChar char="•"/>
            </a:pPr>
            <a:r>
              <a:rPr lang="en-US" sz="2500" b="1" dirty="0">
                <a:solidFill>
                  <a:srgbClr val="800000"/>
                </a:solidFill>
                <a:latin typeface="Arial" charset="0"/>
              </a:rPr>
              <a:t>Legitimacy</a:t>
            </a:r>
          </a:p>
          <a:p>
            <a:pPr>
              <a:buClr>
                <a:srgbClr val="CC6600"/>
              </a:buClr>
              <a:buFontTx/>
              <a:buChar char="•"/>
            </a:pPr>
            <a:r>
              <a:rPr lang="en-US" sz="2500" b="1" dirty="0">
                <a:solidFill>
                  <a:srgbClr val="800000"/>
                </a:solidFill>
                <a:latin typeface="Arial" charset="0"/>
              </a:rPr>
              <a:t>Rational persuasion</a:t>
            </a:r>
          </a:p>
          <a:p>
            <a:pPr>
              <a:buClr>
                <a:srgbClr val="CC6600"/>
              </a:buClr>
              <a:buFontTx/>
              <a:buChar char="•"/>
            </a:pPr>
            <a:r>
              <a:rPr lang="en-US" sz="2500" b="1" dirty="0">
                <a:solidFill>
                  <a:srgbClr val="800000"/>
                </a:solidFill>
                <a:latin typeface="Arial" charset="0"/>
              </a:rPr>
              <a:t>Inspirational appeals</a:t>
            </a:r>
          </a:p>
          <a:p>
            <a:pPr>
              <a:buClr>
                <a:srgbClr val="CC6600"/>
              </a:buClr>
              <a:buFontTx/>
              <a:buChar char="•"/>
            </a:pPr>
            <a:r>
              <a:rPr lang="en-US" sz="2500" b="1" dirty="0">
                <a:solidFill>
                  <a:srgbClr val="800000"/>
                </a:solidFill>
                <a:latin typeface="Arial" charset="0"/>
              </a:rPr>
              <a:t>Consultation</a:t>
            </a:r>
          </a:p>
          <a:p>
            <a:pPr>
              <a:buClr>
                <a:srgbClr val="CC6600"/>
              </a:buClr>
              <a:buFontTx/>
              <a:buChar char="•"/>
            </a:pPr>
            <a:r>
              <a:rPr lang="en-US" sz="2500" b="1" dirty="0">
                <a:solidFill>
                  <a:srgbClr val="800000"/>
                </a:solidFill>
                <a:latin typeface="Arial" charset="0"/>
              </a:rPr>
              <a:t>Exchange</a:t>
            </a:r>
          </a:p>
          <a:p>
            <a:pPr>
              <a:buClr>
                <a:srgbClr val="CC6600"/>
              </a:buClr>
              <a:buFontTx/>
              <a:buChar char="•"/>
            </a:pPr>
            <a:r>
              <a:rPr lang="en-US" sz="2500" b="1" dirty="0">
                <a:solidFill>
                  <a:srgbClr val="800000"/>
                </a:solidFill>
                <a:latin typeface="Arial" charset="0"/>
              </a:rPr>
              <a:t>Personal appeals</a:t>
            </a:r>
          </a:p>
          <a:p>
            <a:pPr>
              <a:buClr>
                <a:srgbClr val="CC6600"/>
              </a:buClr>
              <a:buFontTx/>
              <a:buChar char="•"/>
            </a:pPr>
            <a:r>
              <a:rPr lang="en-US" sz="2500" b="1" dirty="0" smtClean="0">
                <a:solidFill>
                  <a:srgbClr val="800000"/>
                </a:solidFill>
                <a:latin typeface="Arial" charset="0"/>
              </a:rPr>
              <a:t>Ingratiation (psychological)</a:t>
            </a:r>
            <a:endParaRPr lang="en-US" sz="2500" b="1" dirty="0">
              <a:solidFill>
                <a:srgbClr val="800000"/>
              </a:solidFill>
              <a:latin typeface="Arial" charset="0"/>
            </a:endParaRPr>
          </a:p>
          <a:p>
            <a:pPr>
              <a:buClr>
                <a:srgbClr val="CC6600"/>
              </a:buClr>
              <a:buFontTx/>
              <a:buChar char="•"/>
            </a:pPr>
            <a:r>
              <a:rPr lang="en-US" sz="2500" b="1" dirty="0">
                <a:solidFill>
                  <a:srgbClr val="800000"/>
                </a:solidFill>
                <a:latin typeface="Arial" charset="0"/>
              </a:rPr>
              <a:t>Pressure</a:t>
            </a:r>
          </a:p>
          <a:p>
            <a:pPr>
              <a:buClr>
                <a:srgbClr val="CC6600"/>
              </a:buClr>
              <a:buFontTx/>
              <a:buChar char="•"/>
            </a:pPr>
            <a:r>
              <a:rPr lang="en-US" sz="2500" b="1" dirty="0">
                <a:solidFill>
                  <a:srgbClr val="800000"/>
                </a:solidFill>
                <a:latin typeface="Arial" charset="0"/>
              </a:rPr>
              <a:t>Coalitions</a:t>
            </a:r>
          </a:p>
        </p:txBody>
      </p:sp>
      <p:sp>
        <p:nvSpPr>
          <p:cNvPr id="375814" name="Text Box 6"/>
          <p:cNvSpPr txBox="1">
            <a:spLocks noChangeArrowheads="1"/>
          </p:cNvSpPr>
          <p:nvPr/>
        </p:nvSpPr>
        <p:spPr bwMode="auto">
          <a:xfrm>
            <a:off x="316706" y="1464995"/>
            <a:ext cx="4851003" cy="186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4296" tIns="52148" rIns="104296" bIns="52148">
            <a:spAutoFit/>
          </a:bodyPr>
          <a:lstStyle/>
          <a:p>
            <a:pPr>
              <a:spcBef>
                <a:spcPct val="50000"/>
              </a:spcBef>
            </a:pPr>
            <a:r>
              <a:rPr lang="en-US" sz="2700" dirty="0">
                <a:solidFill>
                  <a:srgbClr val="CC6600"/>
                </a:solidFill>
              </a:rPr>
              <a:t>Power Tactics</a:t>
            </a:r>
          </a:p>
          <a:p>
            <a:pPr>
              <a:spcBef>
                <a:spcPct val="50000"/>
              </a:spcBef>
            </a:pPr>
            <a:r>
              <a:rPr lang="en-US" sz="2500" dirty="0"/>
              <a:t>Ways in which individuals </a:t>
            </a:r>
            <a:r>
              <a:rPr lang="en-US" sz="2500" dirty="0">
                <a:solidFill>
                  <a:srgbClr val="FF0000"/>
                </a:solidFill>
              </a:rPr>
              <a:t>translate power bases into specific actions</a:t>
            </a:r>
          </a:p>
        </p:txBody>
      </p:sp>
    </p:spTree>
    <p:extLst>
      <p:ext uri="{BB962C8B-B14F-4D97-AF65-F5344CB8AC3E}">
        <p14:creationId xmlns:p14="http://schemas.microsoft.com/office/powerpoint/2010/main" val="3120669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75813"/>
                                        </p:tgtEl>
                                        <p:attrNameLst>
                                          <p:attrName>style.visibility</p:attrName>
                                        </p:attrNameLst>
                                      </p:cBhvr>
                                      <p:to>
                                        <p:strVal val="visible"/>
                                      </p:to>
                                    </p:set>
                                    <p:animEffect transition="in" filter="box(in)">
                                      <p:cBhvr>
                                        <p:cTn id="7" dur="500"/>
                                        <p:tgtEl>
                                          <p:spTgt spid="37581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75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animBg="1"/>
      <p:bldP spid="3758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4294967295"/>
          </p:nvPr>
        </p:nvSpPr>
        <p:spPr>
          <a:xfrm>
            <a:off x="890985" y="7123690"/>
            <a:ext cx="3920331" cy="269545"/>
          </a:xfrm>
          <a:prstGeom prst="rect">
            <a:avLst/>
          </a:prstGeom>
        </p:spPr>
        <p:txBody>
          <a:bodyPr lIns="104296" tIns="52148" rIns="104296" bIns="52148"/>
          <a:lstStyle/>
          <a:p>
            <a:r>
              <a:rPr lang="en-US"/>
              <a:t>© 2007 Prentice Hall Inc. All rights reserved.</a:t>
            </a:r>
          </a:p>
        </p:txBody>
      </p:sp>
      <p:sp>
        <p:nvSpPr>
          <p:cNvPr id="376834" name="Rectangle 2"/>
          <p:cNvSpPr>
            <a:spLocks noGrp="1" noChangeArrowheads="1"/>
          </p:cNvSpPr>
          <p:nvPr>
            <p:ph type="title"/>
          </p:nvPr>
        </p:nvSpPr>
        <p:spPr>
          <a:xfrm>
            <a:off x="2450305" y="420070"/>
            <a:ext cx="7706917" cy="840140"/>
          </a:xfrm>
          <a:ln/>
        </p:spPr>
        <p:txBody>
          <a:bodyPr/>
          <a:lstStyle/>
          <a:p>
            <a:r>
              <a:rPr lang="en-US" sz="2400" dirty="0"/>
              <a:t>Preferred Power Tactics by Influence Direction</a:t>
            </a:r>
          </a:p>
        </p:txBody>
      </p:sp>
      <p:sp>
        <p:nvSpPr>
          <p:cNvPr id="376836" name="Rectangle 4"/>
          <p:cNvSpPr>
            <a:spLocks noChangeArrowheads="1"/>
          </p:cNvSpPr>
          <p:nvPr/>
        </p:nvSpPr>
        <p:spPr bwMode="auto">
          <a:xfrm>
            <a:off x="890985" y="1792300"/>
            <a:ext cx="9177139" cy="275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96" tIns="52148" rIns="104296" bIns="52148">
            <a:spAutoFit/>
          </a:bodyPr>
          <a:lstStyle/>
          <a:p>
            <a:pPr>
              <a:lnSpc>
                <a:spcPct val="150000"/>
              </a:lnSpc>
              <a:spcBef>
                <a:spcPct val="50000"/>
              </a:spcBef>
              <a:tabLst>
                <a:tab pos="2681651" algn="l"/>
                <a:tab pos="6000668" algn="l"/>
              </a:tabLst>
            </a:pPr>
            <a:r>
              <a:rPr lang="en-US" sz="2500" dirty="0">
                <a:solidFill>
                  <a:srgbClr val="800000"/>
                </a:solidFill>
              </a:rPr>
              <a:t>Upward Influence 	Downward Influence 	Lateral Influence</a:t>
            </a:r>
          </a:p>
          <a:p>
            <a:pPr>
              <a:spcBef>
                <a:spcPct val="50000"/>
              </a:spcBef>
              <a:tabLst>
                <a:tab pos="2681651" algn="l"/>
                <a:tab pos="6000668" algn="l"/>
              </a:tabLst>
            </a:pPr>
            <a:r>
              <a:rPr lang="en-US" sz="1800" dirty="0">
                <a:solidFill>
                  <a:srgbClr val="000000"/>
                </a:solidFill>
              </a:rPr>
              <a:t>Rational persuasion 	Rational persuasion 	Rational persuasion</a:t>
            </a:r>
            <a:br>
              <a:rPr lang="en-US" sz="1800" dirty="0">
                <a:solidFill>
                  <a:srgbClr val="000000"/>
                </a:solidFill>
              </a:rPr>
            </a:br>
            <a:r>
              <a:rPr lang="en-US" sz="1800" dirty="0"/>
              <a:t>	</a:t>
            </a:r>
            <a:r>
              <a:rPr lang="en-US" sz="1800" dirty="0">
                <a:solidFill>
                  <a:srgbClr val="000000"/>
                </a:solidFill>
              </a:rPr>
              <a:t>Inspirational appeals 	Consultation</a:t>
            </a:r>
            <a:br>
              <a:rPr lang="en-US" sz="1800" dirty="0">
                <a:solidFill>
                  <a:srgbClr val="000000"/>
                </a:solidFill>
              </a:rPr>
            </a:br>
            <a:r>
              <a:rPr lang="en-US" sz="1800" dirty="0"/>
              <a:t>	</a:t>
            </a:r>
            <a:r>
              <a:rPr lang="en-US" sz="1800" dirty="0">
                <a:solidFill>
                  <a:srgbClr val="000000"/>
                </a:solidFill>
              </a:rPr>
              <a:t>Pressure 	Ingratiation</a:t>
            </a:r>
            <a:br>
              <a:rPr lang="en-US" sz="1800" dirty="0">
                <a:solidFill>
                  <a:srgbClr val="000000"/>
                </a:solidFill>
              </a:rPr>
            </a:br>
            <a:r>
              <a:rPr lang="en-US" sz="1800" dirty="0"/>
              <a:t>	</a:t>
            </a:r>
            <a:r>
              <a:rPr lang="en-US" sz="1800" dirty="0">
                <a:solidFill>
                  <a:srgbClr val="000000"/>
                </a:solidFill>
              </a:rPr>
              <a:t>Consultation 	Exchange</a:t>
            </a:r>
            <a:br>
              <a:rPr lang="en-US" sz="1800" dirty="0">
                <a:solidFill>
                  <a:srgbClr val="000000"/>
                </a:solidFill>
              </a:rPr>
            </a:br>
            <a:r>
              <a:rPr lang="en-US" sz="1800" dirty="0"/>
              <a:t>	</a:t>
            </a:r>
            <a:r>
              <a:rPr lang="en-US" sz="1800" dirty="0">
                <a:solidFill>
                  <a:srgbClr val="000000"/>
                </a:solidFill>
              </a:rPr>
              <a:t>Ingratiation 	Legitimacy</a:t>
            </a:r>
            <a:br>
              <a:rPr lang="en-US" sz="1800" dirty="0">
                <a:solidFill>
                  <a:srgbClr val="000000"/>
                </a:solidFill>
              </a:rPr>
            </a:br>
            <a:r>
              <a:rPr lang="en-US" sz="1800" dirty="0"/>
              <a:t>	</a:t>
            </a:r>
            <a:r>
              <a:rPr lang="en-US" sz="1800" dirty="0">
                <a:solidFill>
                  <a:srgbClr val="000000"/>
                </a:solidFill>
              </a:rPr>
              <a:t>Exchange 	Personal appeals</a:t>
            </a:r>
            <a:br>
              <a:rPr lang="en-US" sz="1800" dirty="0">
                <a:solidFill>
                  <a:srgbClr val="000000"/>
                </a:solidFill>
              </a:rPr>
            </a:br>
            <a:r>
              <a:rPr lang="en-US" sz="1800" dirty="0"/>
              <a:t>	</a:t>
            </a:r>
            <a:r>
              <a:rPr lang="en-US" sz="1800" dirty="0">
                <a:solidFill>
                  <a:srgbClr val="000000"/>
                </a:solidFill>
              </a:rPr>
              <a:t>Legitimacy 	Coalitions</a:t>
            </a:r>
            <a:endParaRPr lang="en-US" sz="1800" dirty="0"/>
          </a:p>
        </p:txBody>
      </p:sp>
      <p:sp>
        <p:nvSpPr>
          <p:cNvPr id="376837" name="Line 5"/>
          <p:cNvSpPr>
            <a:spLocks noChangeShapeType="1"/>
          </p:cNvSpPr>
          <p:nvPr/>
        </p:nvSpPr>
        <p:spPr bwMode="auto">
          <a:xfrm>
            <a:off x="980083" y="2413654"/>
            <a:ext cx="8642549" cy="0"/>
          </a:xfrm>
          <a:prstGeom prst="line">
            <a:avLst/>
          </a:prstGeom>
          <a:noFill/>
          <a:ln w="38100">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96" tIns="52148" rIns="104296" bIns="52148"/>
          <a:lstStyle/>
          <a:p>
            <a:endParaRPr lang="en-IN"/>
          </a:p>
        </p:txBody>
      </p:sp>
    </p:spTree>
    <p:extLst>
      <p:ext uri="{BB962C8B-B14F-4D97-AF65-F5344CB8AC3E}">
        <p14:creationId xmlns:p14="http://schemas.microsoft.com/office/powerpoint/2010/main" val="785446858"/>
      </p:ext>
    </p:extLst>
  </p:cSld>
  <p:clrMapOvr>
    <a:masterClrMapping/>
  </p:clrMapOvr>
  <p:transition>
    <p:cut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 2007 Prentice Hall Inc. All rights reserved.</a:t>
            </a:r>
          </a:p>
        </p:txBody>
      </p:sp>
      <p:sp>
        <p:nvSpPr>
          <p:cNvPr id="377858" name="Rectangle 2"/>
          <p:cNvSpPr>
            <a:spLocks noGrp="1" noChangeArrowheads="1"/>
          </p:cNvSpPr>
          <p:nvPr>
            <p:ph type="title"/>
          </p:nvPr>
        </p:nvSpPr>
        <p:spPr>
          <a:xfrm>
            <a:off x="2907506" y="0"/>
            <a:ext cx="6982421" cy="1596266"/>
          </a:xfrm>
          <a:ln/>
        </p:spPr>
        <p:txBody>
          <a:bodyPr/>
          <a:lstStyle/>
          <a:p>
            <a:r>
              <a:rPr lang="en-US" sz="2400" dirty="0"/>
              <a:t>Factors Influencing the Choice and Effectiveness of Power Tactics</a:t>
            </a:r>
          </a:p>
        </p:txBody>
      </p:sp>
      <p:sp>
        <p:nvSpPr>
          <p:cNvPr id="377859" name="Rectangle 3"/>
          <p:cNvSpPr>
            <a:spLocks noGrp="1" noChangeArrowheads="1"/>
          </p:cNvSpPr>
          <p:nvPr>
            <p:ph type="body" sz="half" idx="1"/>
          </p:nvPr>
        </p:nvSpPr>
        <p:spPr>
          <a:xfrm>
            <a:off x="801886" y="1189831"/>
            <a:ext cx="4454922" cy="5783334"/>
          </a:xfrm>
        </p:spPr>
        <p:txBody>
          <a:bodyPr/>
          <a:lstStyle/>
          <a:p>
            <a:pPr>
              <a:lnSpc>
                <a:spcPct val="100000"/>
              </a:lnSpc>
            </a:pPr>
            <a:r>
              <a:rPr lang="en-US" sz="2300" dirty="0"/>
              <a:t>Sequencing of tactics</a:t>
            </a:r>
          </a:p>
          <a:p>
            <a:pPr lvl="1">
              <a:lnSpc>
                <a:spcPct val="100000"/>
              </a:lnSpc>
            </a:pPr>
            <a:r>
              <a:rPr lang="en-US" sz="2300" dirty="0"/>
              <a:t>Softer to harder tactics work best</a:t>
            </a:r>
          </a:p>
          <a:p>
            <a:pPr>
              <a:lnSpc>
                <a:spcPct val="100000"/>
              </a:lnSpc>
            </a:pPr>
            <a:r>
              <a:rPr lang="en-US" sz="2300" dirty="0"/>
              <a:t>Skillful use of a tactic</a:t>
            </a:r>
          </a:p>
          <a:p>
            <a:pPr>
              <a:lnSpc>
                <a:spcPct val="100000"/>
              </a:lnSpc>
            </a:pPr>
            <a:r>
              <a:rPr lang="en-US" sz="2300" dirty="0"/>
              <a:t>Relative power of the tactic user</a:t>
            </a:r>
          </a:p>
          <a:p>
            <a:pPr lvl="1">
              <a:lnSpc>
                <a:spcPct val="100000"/>
              </a:lnSpc>
            </a:pPr>
            <a:r>
              <a:rPr lang="en-US" sz="2300" dirty="0"/>
              <a:t>Some tactics work better when applied downward or upward</a:t>
            </a:r>
          </a:p>
          <a:p>
            <a:pPr>
              <a:lnSpc>
                <a:spcPct val="100000"/>
              </a:lnSpc>
            </a:pPr>
            <a:r>
              <a:rPr lang="en-US" sz="2300" dirty="0"/>
              <a:t>The type of request attaching to the tactic</a:t>
            </a:r>
          </a:p>
          <a:p>
            <a:pPr lvl="1">
              <a:lnSpc>
                <a:spcPct val="100000"/>
              </a:lnSpc>
            </a:pPr>
            <a:r>
              <a:rPr lang="en-US" sz="2300" dirty="0"/>
              <a:t>Is the request legitimate?</a:t>
            </a:r>
          </a:p>
          <a:p>
            <a:pPr lvl="1">
              <a:lnSpc>
                <a:spcPct val="100000"/>
              </a:lnSpc>
            </a:pPr>
            <a:endParaRPr lang="en-US" sz="2300" dirty="0"/>
          </a:p>
        </p:txBody>
      </p:sp>
      <p:sp>
        <p:nvSpPr>
          <p:cNvPr id="377860" name="Rectangle 4"/>
          <p:cNvSpPr>
            <a:spLocks noGrp="1" noChangeArrowheads="1"/>
          </p:cNvSpPr>
          <p:nvPr>
            <p:ph type="body" sz="half" idx="2"/>
          </p:nvPr>
        </p:nvSpPr>
        <p:spPr>
          <a:xfrm>
            <a:off x="5422106" y="961231"/>
            <a:ext cx="4454922" cy="5734456"/>
          </a:xfrm>
        </p:spPr>
        <p:txBody>
          <a:bodyPr/>
          <a:lstStyle/>
          <a:p>
            <a:pPr>
              <a:lnSpc>
                <a:spcPct val="100000"/>
              </a:lnSpc>
            </a:pPr>
            <a:r>
              <a:rPr lang="en-US" sz="2300" dirty="0"/>
              <a:t>How the request is perceived</a:t>
            </a:r>
          </a:p>
          <a:p>
            <a:pPr lvl="1">
              <a:lnSpc>
                <a:spcPct val="100000"/>
              </a:lnSpc>
            </a:pPr>
            <a:r>
              <a:rPr lang="en-US" sz="2300" dirty="0"/>
              <a:t>Is the request consistent with the target’s values? </a:t>
            </a:r>
          </a:p>
          <a:p>
            <a:pPr>
              <a:lnSpc>
                <a:spcPct val="100000"/>
              </a:lnSpc>
            </a:pPr>
            <a:r>
              <a:rPr lang="en-US" sz="2300" dirty="0"/>
              <a:t>The culture of the organization</a:t>
            </a:r>
          </a:p>
          <a:p>
            <a:pPr lvl="1">
              <a:lnSpc>
                <a:spcPct val="100000"/>
              </a:lnSpc>
            </a:pPr>
            <a:r>
              <a:rPr lang="en-US" sz="2300" dirty="0"/>
              <a:t>Culture affects user’s choice of tactic</a:t>
            </a:r>
          </a:p>
          <a:p>
            <a:pPr>
              <a:lnSpc>
                <a:spcPct val="100000"/>
              </a:lnSpc>
            </a:pPr>
            <a:r>
              <a:rPr lang="en-US" sz="2300" dirty="0"/>
              <a:t>Country-specific cultural factors</a:t>
            </a:r>
          </a:p>
          <a:p>
            <a:pPr lvl="1">
              <a:lnSpc>
                <a:spcPct val="100000"/>
              </a:lnSpc>
            </a:pPr>
            <a:r>
              <a:rPr lang="en-US" sz="2300" dirty="0"/>
              <a:t>Local values favor certain tactics over others</a:t>
            </a:r>
          </a:p>
          <a:p>
            <a:pPr>
              <a:lnSpc>
                <a:spcPct val="100000"/>
              </a:lnSpc>
            </a:pPr>
            <a:endParaRPr lang="en-US" sz="2300" dirty="0"/>
          </a:p>
          <a:p>
            <a:pPr>
              <a:lnSpc>
                <a:spcPct val="100000"/>
              </a:lnSpc>
            </a:pPr>
            <a:endParaRPr lang="en-US" sz="2300" dirty="0"/>
          </a:p>
        </p:txBody>
      </p:sp>
    </p:spTree>
    <p:extLst>
      <p:ext uri="{BB962C8B-B14F-4D97-AF65-F5344CB8AC3E}">
        <p14:creationId xmlns:p14="http://schemas.microsoft.com/office/powerpoint/2010/main" val="3321701739"/>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Line 2"/>
          <p:cNvSpPr>
            <a:spLocks noChangeShapeType="1"/>
          </p:cNvSpPr>
          <p:nvPr/>
        </p:nvSpPr>
        <p:spPr bwMode="auto">
          <a:xfrm flipH="1">
            <a:off x="3207544" y="2772463"/>
            <a:ext cx="1425575" cy="1428239"/>
          </a:xfrm>
          <a:prstGeom prst="line">
            <a:avLst/>
          </a:prstGeom>
          <a:noFill/>
          <a:ln w="127000">
            <a:pattFill prst="narHorz">
              <a:fgClr>
                <a:schemeClr val="tx1"/>
              </a:fgClr>
              <a:bgClr>
                <a:schemeClr val="bg2"/>
              </a:bgClr>
            </a:pattFill>
            <a:round/>
            <a:headEnd/>
            <a:tailEnd type="triangle" w="med" len="med"/>
          </a:ln>
          <a:extLst>
            <a:ext uri="{909E8E84-426E-40DD-AFC4-6F175D3DCCD1}">
              <a14:hiddenFill xmlns:a14="http://schemas.microsoft.com/office/drawing/2010/main">
                <a:noFill/>
              </a14:hiddenFill>
            </a:ext>
          </a:extLst>
        </p:spPr>
        <p:txBody>
          <a:bodyPr wrap="none" lIns="104296" tIns="52148" rIns="104296" bIns="52148" anchor="ctr"/>
          <a:lstStyle/>
          <a:p>
            <a:endParaRPr lang="en-IN"/>
          </a:p>
        </p:txBody>
      </p:sp>
      <p:sp>
        <p:nvSpPr>
          <p:cNvPr id="33795" name="Rectangle 3"/>
          <p:cNvSpPr>
            <a:spLocks noGrp="1" noChangeArrowheads="1"/>
          </p:cNvSpPr>
          <p:nvPr>
            <p:ph type="title"/>
          </p:nvPr>
        </p:nvSpPr>
        <p:spPr/>
        <p:txBody>
          <a:bodyPr/>
          <a:lstStyle/>
          <a:p>
            <a:pPr>
              <a:defRPr/>
            </a:pPr>
            <a:r>
              <a:rPr lang="en-US" dirty="0" smtClean="0"/>
              <a:t>Power and Dependence</a:t>
            </a:r>
          </a:p>
        </p:txBody>
      </p:sp>
      <p:sp>
        <p:nvSpPr>
          <p:cNvPr id="33796" name="Line 4"/>
          <p:cNvSpPr>
            <a:spLocks noChangeShapeType="1"/>
          </p:cNvSpPr>
          <p:nvPr/>
        </p:nvSpPr>
        <p:spPr bwMode="auto">
          <a:xfrm flipV="1">
            <a:off x="2405658" y="2604435"/>
            <a:ext cx="1692870" cy="1638274"/>
          </a:xfrm>
          <a:prstGeom prst="line">
            <a:avLst/>
          </a:prstGeom>
          <a:noFill/>
          <a:ln w="38100">
            <a:pattFill prst="narHorz">
              <a:fgClr>
                <a:schemeClr val="tx1"/>
              </a:fgClr>
              <a:bgClr>
                <a:schemeClr val="bg2"/>
              </a:bgClr>
            </a:pattFill>
            <a:round/>
            <a:headEnd/>
            <a:tailEnd type="triangle" w="med" len="med"/>
          </a:ln>
          <a:extLst>
            <a:ext uri="{909E8E84-426E-40DD-AFC4-6F175D3DCCD1}">
              <a14:hiddenFill xmlns:a14="http://schemas.microsoft.com/office/drawing/2010/main">
                <a:noFill/>
              </a14:hiddenFill>
            </a:ext>
          </a:extLst>
        </p:spPr>
        <p:txBody>
          <a:bodyPr wrap="none" lIns="104296" tIns="52148" rIns="104296" bIns="52148" anchor="ctr"/>
          <a:lstStyle/>
          <a:p>
            <a:endParaRPr lang="en-IN"/>
          </a:p>
        </p:txBody>
      </p:sp>
      <p:grpSp>
        <p:nvGrpSpPr>
          <p:cNvPr id="2" name="Group 5"/>
          <p:cNvGrpSpPr>
            <a:grpSpLocks/>
          </p:cNvGrpSpPr>
          <p:nvPr/>
        </p:nvGrpSpPr>
        <p:grpSpPr bwMode="auto">
          <a:xfrm>
            <a:off x="4187627" y="1848309"/>
            <a:ext cx="2405658" cy="2765462"/>
            <a:chOff x="2256" y="1056"/>
            <a:chExt cx="1296" cy="1580"/>
          </a:xfrm>
        </p:grpSpPr>
        <p:sp>
          <p:nvSpPr>
            <p:cNvPr id="5132" name="Line 6"/>
            <p:cNvSpPr>
              <a:spLocks noChangeShapeType="1"/>
            </p:cNvSpPr>
            <p:nvPr/>
          </p:nvSpPr>
          <p:spPr bwMode="auto">
            <a:xfrm>
              <a:off x="2856" y="1780"/>
              <a:ext cx="0" cy="856"/>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3799" name="Rectangle 7"/>
            <p:cNvSpPr>
              <a:spLocks noChangeArrowheads="1"/>
            </p:cNvSpPr>
            <p:nvPr/>
          </p:nvSpPr>
          <p:spPr bwMode="auto">
            <a:xfrm>
              <a:off x="2256" y="1056"/>
              <a:ext cx="1296" cy="720"/>
            </a:xfrm>
            <a:prstGeom prst="rect">
              <a:avLst/>
            </a:prstGeom>
            <a:solidFill>
              <a:srgbClr val="996600"/>
            </a:solidFill>
            <a:ln w="38100">
              <a:solidFill>
                <a:schemeClr val="tx1"/>
              </a:solidFill>
              <a:miter lim="800000"/>
              <a:headEnd/>
              <a:tailEnd/>
            </a:ln>
            <a:effectLst/>
          </p:spPr>
          <p:txBody>
            <a:bodyPr wrap="none" anchor="ctr"/>
            <a:lstStyle/>
            <a:p>
              <a:pPr>
                <a:defRPr/>
              </a:pPr>
              <a:r>
                <a:rPr lang="en-AU" dirty="0">
                  <a:solidFill>
                    <a:schemeClr val="bg1"/>
                  </a:solidFill>
                  <a:effectLst>
                    <a:outerShdw blurRad="38100" dist="38100" dir="2700000" algn="tl">
                      <a:srgbClr val="000000"/>
                    </a:outerShdw>
                  </a:effectLst>
                  <a:latin typeface="Arial" pitchFamily="34" charset="0"/>
                </a:rPr>
                <a:t>Person</a:t>
              </a:r>
            </a:p>
            <a:p>
              <a:pPr>
                <a:defRPr/>
              </a:pPr>
              <a:r>
                <a:rPr lang="en-AU" dirty="0">
                  <a:solidFill>
                    <a:schemeClr val="bg1"/>
                  </a:solidFill>
                  <a:effectLst>
                    <a:outerShdw blurRad="38100" dist="38100" dir="2700000" algn="tl">
                      <a:srgbClr val="000000"/>
                    </a:outerShdw>
                  </a:effectLst>
                  <a:latin typeface="Arial" pitchFamily="34" charset="0"/>
                </a:rPr>
                <a:t>A</a:t>
              </a:r>
            </a:p>
          </p:txBody>
        </p:sp>
      </p:grpSp>
      <p:grpSp>
        <p:nvGrpSpPr>
          <p:cNvPr id="3" name="Group 8"/>
          <p:cNvGrpSpPr>
            <a:grpSpLocks/>
          </p:cNvGrpSpPr>
          <p:nvPr/>
        </p:nvGrpSpPr>
        <p:grpSpPr bwMode="auto">
          <a:xfrm>
            <a:off x="3348616" y="4200701"/>
            <a:ext cx="6184917" cy="1260211"/>
            <a:chOff x="1804" y="2400"/>
            <a:chExt cx="3332" cy="720"/>
          </a:xfrm>
        </p:grpSpPr>
        <p:sp>
          <p:nvSpPr>
            <p:cNvPr id="5130" name="Line 9"/>
            <p:cNvSpPr>
              <a:spLocks noChangeShapeType="1"/>
            </p:cNvSpPr>
            <p:nvPr/>
          </p:nvSpPr>
          <p:spPr bwMode="auto">
            <a:xfrm>
              <a:off x="1804" y="2676"/>
              <a:ext cx="2008"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3802" name="Rectangle 10"/>
            <p:cNvSpPr>
              <a:spLocks noChangeArrowheads="1"/>
            </p:cNvSpPr>
            <p:nvPr/>
          </p:nvSpPr>
          <p:spPr bwMode="auto">
            <a:xfrm>
              <a:off x="3840" y="2400"/>
              <a:ext cx="1296" cy="720"/>
            </a:xfrm>
            <a:prstGeom prst="rect">
              <a:avLst/>
            </a:prstGeom>
            <a:solidFill>
              <a:schemeClr val="tx2"/>
            </a:solidFill>
            <a:ln w="38100">
              <a:solidFill>
                <a:schemeClr val="tx1"/>
              </a:solidFill>
              <a:miter lim="800000"/>
              <a:headEnd/>
              <a:tailEnd/>
            </a:ln>
            <a:effectLst/>
          </p:spPr>
          <p:txBody>
            <a:bodyPr wrap="none" anchor="ctr"/>
            <a:lstStyle/>
            <a:p>
              <a:pPr>
                <a:defRPr/>
              </a:pPr>
              <a:r>
                <a:rPr lang="en-AU">
                  <a:solidFill>
                    <a:schemeClr val="bg1"/>
                  </a:solidFill>
                  <a:effectLst>
                    <a:outerShdw blurRad="38100" dist="38100" dir="2700000" algn="tl">
                      <a:srgbClr val="000000"/>
                    </a:outerShdw>
                  </a:effectLst>
                  <a:latin typeface="Arial" pitchFamily="34" charset="0"/>
                </a:rPr>
                <a:t>Person</a:t>
              </a:r>
            </a:p>
            <a:p>
              <a:pPr>
                <a:defRPr/>
              </a:pPr>
              <a:r>
                <a:rPr lang="en-AU">
                  <a:solidFill>
                    <a:schemeClr val="bg1"/>
                  </a:solidFill>
                  <a:effectLst>
                    <a:outerShdw blurRad="38100" dist="38100" dir="2700000" algn="tl">
                      <a:srgbClr val="000000"/>
                    </a:outerShdw>
                  </a:effectLst>
                  <a:latin typeface="Arial" pitchFamily="34" charset="0"/>
                </a:rPr>
                <a:t>B’s Goals</a:t>
              </a:r>
            </a:p>
          </p:txBody>
        </p:sp>
      </p:grpSp>
      <p:sp>
        <p:nvSpPr>
          <p:cNvPr id="33803" name="Rectangle 11"/>
          <p:cNvSpPr>
            <a:spLocks noChangeArrowheads="1"/>
          </p:cNvSpPr>
          <p:nvPr/>
        </p:nvSpPr>
        <p:spPr bwMode="auto">
          <a:xfrm>
            <a:off x="980083" y="4200701"/>
            <a:ext cx="2405658" cy="1260211"/>
          </a:xfrm>
          <a:prstGeom prst="rect">
            <a:avLst/>
          </a:prstGeom>
          <a:solidFill>
            <a:srgbClr val="800000"/>
          </a:solidFill>
          <a:ln w="38100">
            <a:solidFill>
              <a:schemeClr val="tx1"/>
            </a:solidFill>
            <a:miter lim="800000"/>
            <a:headEnd/>
            <a:tailEnd/>
          </a:ln>
          <a:effectLst/>
        </p:spPr>
        <p:txBody>
          <a:bodyPr wrap="none" lIns="104296" tIns="52148" rIns="104296" bIns="52148" anchor="ctr"/>
          <a:lstStyle/>
          <a:p>
            <a:pPr>
              <a:defRPr/>
            </a:pPr>
            <a:r>
              <a:rPr lang="en-AU">
                <a:solidFill>
                  <a:schemeClr val="bg1"/>
                </a:solidFill>
                <a:effectLst>
                  <a:outerShdw blurRad="38100" dist="38100" dir="2700000" algn="tl">
                    <a:srgbClr val="000000"/>
                  </a:outerShdw>
                </a:effectLst>
                <a:latin typeface="Arial" pitchFamily="34" charset="0"/>
              </a:rPr>
              <a:t>Person</a:t>
            </a:r>
          </a:p>
          <a:p>
            <a:pPr>
              <a:defRPr/>
            </a:pPr>
            <a:r>
              <a:rPr lang="en-AU">
                <a:solidFill>
                  <a:schemeClr val="bg1"/>
                </a:solidFill>
                <a:effectLst>
                  <a:outerShdw blurRad="38100" dist="38100" dir="2700000" algn="tl">
                    <a:srgbClr val="000000"/>
                  </a:outerShdw>
                </a:effectLst>
                <a:latin typeface="Arial" pitchFamily="34" charset="0"/>
              </a:rPr>
              <a:t>B</a:t>
            </a:r>
          </a:p>
        </p:txBody>
      </p:sp>
      <p:sp>
        <p:nvSpPr>
          <p:cNvPr id="33804" name="AutoShape 12"/>
          <p:cNvSpPr>
            <a:spLocks noChangeArrowheads="1"/>
          </p:cNvSpPr>
          <p:nvPr/>
        </p:nvSpPr>
        <p:spPr bwMode="auto">
          <a:xfrm flipH="1">
            <a:off x="890984" y="1848308"/>
            <a:ext cx="2762052" cy="1260211"/>
          </a:xfrm>
          <a:prstGeom prst="wedgeEllipseCallout">
            <a:avLst>
              <a:gd name="adj1" fmla="val -39116"/>
              <a:gd name="adj2" fmla="val 63051"/>
            </a:avLst>
          </a:prstGeom>
          <a:solidFill>
            <a:schemeClr val="accent2"/>
          </a:solidFill>
          <a:ln w="38100">
            <a:solidFill>
              <a:schemeClr val="tx1"/>
            </a:solidFill>
            <a:miter lim="800000"/>
            <a:headEnd type="none" w="sm" len="sm"/>
            <a:tailEnd type="none" w="sm" len="sm"/>
          </a:ln>
          <a:effectLst/>
        </p:spPr>
        <p:txBody>
          <a:bodyPr lIns="104296" tIns="52148" rIns="104296" bIns="52148" anchor="ctr"/>
          <a:lstStyle/>
          <a:p>
            <a:pPr>
              <a:lnSpc>
                <a:spcPct val="90000"/>
              </a:lnSpc>
              <a:defRPr/>
            </a:pPr>
            <a:r>
              <a:rPr lang="en-AU">
                <a:solidFill>
                  <a:srgbClr val="FFFF99"/>
                </a:solidFill>
                <a:effectLst>
                  <a:outerShdw blurRad="38100" dist="38100" dir="2700000" algn="tl">
                    <a:srgbClr val="000000"/>
                  </a:outerShdw>
                </a:effectLst>
                <a:latin typeface="Arial" pitchFamily="34" charset="0"/>
              </a:rPr>
              <a:t>Person B’s counterpower over Person A</a:t>
            </a:r>
          </a:p>
        </p:txBody>
      </p:sp>
      <p:sp>
        <p:nvSpPr>
          <p:cNvPr id="33805" name="AutoShape 13"/>
          <p:cNvSpPr>
            <a:spLocks noChangeArrowheads="1"/>
          </p:cNvSpPr>
          <p:nvPr/>
        </p:nvSpPr>
        <p:spPr bwMode="auto">
          <a:xfrm flipH="1">
            <a:off x="3742135" y="5040842"/>
            <a:ext cx="2672953" cy="1008168"/>
          </a:xfrm>
          <a:prstGeom prst="wedgeEllipseCallout">
            <a:avLst>
              <a:gd name="adj1" fmla="val 49236"/>
              <a:gd name="adj2" fmla="val -174824"/>
            </a:avLst>
          </a:prstGeom>
          <a:solidFill>
            <a:schemeClr val="accent2"/>
          </a:solidFill>
          <a:ln w="38100">
            <a:solidFill>
              <a:schemeClr val="tx1"/>
            </a:solidFill>
            <a:miter lim="800000"/>
            <a:headEnd type="none" w="sm" len="sm"/>
            <a:tailEnd type="none" w="sm" len="sm"/>
          </a:ln>
          <a:effectLst/>
        </p:spPr>
        <p:txBody>
          <a:bodyPr lIns="104296" tIns="52148" rIns="104296" bIns="52148" anchor="ctr"/>
          <a:lstStyle/>
          <a:p>
            <a:pPr>
              <a:lnSpc>
                <a:spcPct val="90000"/>
              </a:lnSpc>
              <a:defRPr/>
            </a:pPr>
            <a:r>
              <a:rPr lang="en-AU">
                <a:solidFill>
                  <a:srgbClr val="FFFF99"/>
                </a:solidFill>
                <a:effectLst>
                  <a:outerShdw blurRad="38100" dist="38100" dir="2700000" algn="tl">
                    <a:srgbClr val="000000"/>
                  </a:outerShdw>
                </a:effectLst>
                <a:latin typeface="Arial" pitchFamily="34" charset="0"/>
              </a:rPr>
              <a:t>Person A’s power over Person B</a:t>
            </a:r>
          </a:p>
        </p:txBody>
      </p:sp>
    </p:spTree>
    <p:extLst>
      <p:ext uri="{BB962C8B-B14F-4D97-AF65-F5344CB8AC3E}">
        <p14:creationId xmlns:p14="http://schemas.microsoft.com/office/powerpoint/2010/main" val="3419418605"/>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33803"/>
                                        </p:tgtEl>
                                        <p:attrNameLst>
                                          <p:attrName>style.visibility</p:attrName>
                                        </p:attrNameLst>
                                      </p:cBhvr>
                                      <p:to>
                                        <p:strVal val="visible"/>
                                      </p:to>
                                    </p:set>
                                    <p:animEffect transition="in" filter="dissolve">
                                      <p:cBhvr>
                                        <p:cTn id="7" dur="500"/>
                                        <p:tgtEl>
                                          <p:spTgt spid="33803"/>
                                        </p:tgtEl>
                                      </p:cBhvr>
                                    </p:animEffect>
                                  </p:childTnLst>
                                </p:cTn>
                              </p:par>
                            </p:childTnLst>
                          </p:cTn>
                        </p:par>
                        <p:par>
                          <p:cTn id="8" fill="hold" nodeType="afterGroup">
                            <p:stCondLst>
                              <p:cond delay="1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2000"/>
                            </p:stCondLst>
                            <p:childTnLst>
                              <p:par>
                                <p:cTn id="13" presetID="22" presetClass="entr" presetSubtype="1" fill="hold" nodeType="afterEffect">
                                  <p:stCondLst>
                                    <p:cond delay="100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nodeType="afterGroup">
                            <p:stCondLst>
                              <p:cond delay="3500"/>
                            </p:stCondLst>
                            <p:childTnLst>
                              <p:par>
                                <p:cTn id="17" presetID="22" presetClass="entr" presetSubtype="1" fill="hold" grpId="0" nodeType="afterEffect">
                                  <p:stCondLst>
                                    <p:cond delay="0"/>
                                  </p:stCondLst>
                                  <p:childTnLst>
                                    <p:set>
                                      <p:cBhvr>
                                        <p:cTn id="18" dur="1" fill="hold">
                                          <p:stCondLst>
                                            <p:cond delay="0"/>
                                          </p:stCondLst>
                                        </p:cTn>
                                        <p:tgtEl>
                                          <p:spTgt spid="33794"/>
                                        </p:tgtEl>
                                        <p:attrNameLst>
                                          <p:attrName>style.visibility</p:attrName>
                                        </p:attrNameLst>
                                      </p:cBhvr>
                                      <p:to>
                                        <p:strVal val="visible"/>
                                      </p:to>
                                    </p:set>
                                    <p:animEffect transition="in" filter="wipe(up)">
                                      <p:cBhvr>
                                        <p:cTn id="19" dur="500"/>
                                        <p:tgtEl>
                                          <p:spTgt spid="33794"/>
                                        </p:tgtEl>
                                      </p:cBhvr>
                                    </p:animEffect>
                                  </p:childTnLst>
                                </p:cTn>
                              </p:par>
                            </p:childTnLst>
                          </p:cTn>
                        </p:par>
                        <p:par>
                          <p:cTn id="20" fill="hold" nodeType="afterGroup">
                            <p:stCondLst>
                              <p:cond delay="4000"/>
                            </p:stCondLst>
                            <p:childTnLst>
                              <p:par>
                                <p:cTn id="21" presetID="17" presetClass="entr" presetSubtype="8" fill="hold" grpId="0" nodeType="afterEffect">
                                  <p:stCondLst>
                                    <p:cond delay="0"/>
                                  </p:stCondLst>
                                  <p:childTnLst>
                                    <p:set>
                                      <p:cBhvr>
                                        <p:cTn id="22" dur="1" fill="hold">
                                          <p:stCondLst>
                                            <p:cond delay="0"/>
                                          </p:stCondLst>
                                        </p:cTn>
                                        <p:tgtEl>
                                          <p:spTgt spid="33805"/>
                                        </p:tgtEl>
                                        <p:attrNameLst>
                                          <p:attrName>style.visibility</p:attrName>
                                        </p:attrNameLst>
                                      </p:cBhvr>
                                      <p:to>
                                        <p:strVal val="visible"/>
                                      </p:to>
                                    </p:set>
                                    <p:anim calcmode="lin" valueType="num">
                                      <p:cBhvr>
                                        <p:cTn id="23" dur="500" fill="hold"/>
                                        <p:tgtEl>
                                          <p:spTgt spid="33805"/>
                                        </p:tgtEl>
                                        <p:attrNameLst>
                                          <p:attrName>ppt_x</p:attrName>
                                        </p:attrNameLst>
                                      </p:cBhvr>
                                      <p:tavLst>
                                        <p:tav tm="0">
                                          <p:val>
                                            <p:strVal val="#ppt_x-#ppt_w/2"/>
                                          </p:val>
                                        </p:tav>
                                        <p:tav tm="100000">
                                          <p:val>
                                            <p:strVal val="#ppt_x"/>
                                          </p:val>
                                        </p:tav>
                                      </p:tavLst>
                                    </p:anim>
                                    <p:anim calcmode="lin" valueType="num">
                                      <p:cBhvr>
                                        <p:cTn id="24" dur="500" fill="hold"/>
                                        <p:tgtEl>
                                          <p:spTgt spid="33805"/>
                                        </p:tgtEl>
                                        <p:attrNameLst>
                                          <p:attrName>ppt_y</p:attrName>
                                        </p:attrNameLst>
                                      </p:cBhvr>
                                      <p:tavLst>
                                        <p:tav tm="0">
                                          <p:val>
                                            <p:strVal val="#ppt_y"/>
                                          </p:val>
                                        </p:tav>
                                        <p:tav tm="100000">
                                          <p:val>
                                            <p:strVal val="#ppt_y"/>
                                          </p:val>
                                        </p:tav>
                                      </p:tavLst>
                                    </p:anim>
                                    <p:anim calcmode="lin" valueType="num">
                                      <p:cBhvr>
                                        <p:cTn id="25" dur="500" fill="hold"/>
                                        <p:tgtEl>
                                          <p:spTgt spid="33805"/>
                                        </p:tgtEl>
                                        <p:attrNameLst>
                                          <p:attrName>ppt_w</p:attrName>
                                        </p:attrNameLst>
                                      </p:cBhvr>
                                      <p:tavLst>
                                        <p:tav tm="0">
                                          <p:val>
                                            <p:fltVal val="0"/>
                                          </p:val>
                                        </p:tav>
                                        <p:tav tm="100000">
                                          <p:val>
                                            <p:strVal val="#ppt_w"/>
                                          </p:val>
                                        </p:tav>
                                      </p:tavLst>
                                    </p:anim>
                                    <p:anim calcmode="lin" valueType="num">
                                      <p:cBhvr>
                                        <p:cTn id="26" dur="500" fill="hold"/>
                                        <p:tgtEl>
                                          <p:spTgt spid="3380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3796"/>
                                        </p:tgtEl>
                                        <p:attrNameLst>
                                          <p:attrName>style.visibility</p:attrName>
                                        </p:attrNameLst>
                                      </p:cBhvr>
                                      <p:to>
                                        <p:strVal val="visible"/>
                                      </p:to>
                                    </p:set>
                                    <p:animEffect transition="in" filter="wipe(left)">
                                      <p:cBhvr>
                                        <p:cTn id="31" dur="500"/>
                                        <p:tgtEl>
                                          <p:spTgt spid="33796"/>
                                        </p:tgtEl>
                                      </p:cBhvr>
                                    </p:animEffect>
                                  </p:childTnLst>
                                </p:cTn>
                              </p:par>
                            </p:childTnLst>
                          </p:cTn>
                        </p:par>
                        <p:par>
                          <p:cTn id="32" fill="hold" nodeType="afterGroup">
                            <p:stCondLst>
                              <p:cond delay="500"/>
                            </p:stCondLst>
                            <p:childTnLst>
                              <p:par>
                                <p:cTn id="33" presetID="17" presetClass="entr" presetSubtype="2" fill="hold" grpId="0" nodeType="afterEffect">
                                  <p:stCondLst>
                                    <p:cond delay="1000"/>
                                  </p:stCondLst>
                                  <p:childTnLst>
                                    <p:set>
                                      <p:cBhvr>
                                        <p:cTn id="34" dur="1" fill="hold">
                                          <p:stCondLst>
                                            <p:cond delay="0"/>
                                          </p:stCondLst>
                                        </p:cTn>
                                        <p:tgtEl>
                                          <p:spTgt spid="33804"/>
                                        </p:tgtEl>
                                        <p:attrNameLst>
                                          <p:attrName>style.visibility</p:attrName>
                                        </p:attrNameLst>
                                      </p:cBhvr>
                                      <p:to>
                                        <p:strVal val="visible"/>
                                      </p:to>
                                    </p:set>
                                    <p:anim calcmode="lin" valueType="num">
                                      <p:cBhvr>
                                        <p:cTn id="35" dur="500" fill="hold"/>
                                        <p:tgtEl>
                                          <p:spTgt spid="33804"/>
                                        </p:tgtEl>
                                        <p:attrNameLst>
                                          <p:attrName>ppt_x</p:attrName>
                                        </p:attrNameLst>
                                      </p:cBhvr>
                                      <p:tavLst>
                                        <p:tav tm="0">
                                          <p:val>
                                            <p:strVal val="#ppt_x+#ppt_w/2"/>
                                          </p:val>
                                        </p:tav>
                                        <p:tav tm="100000">
                                          <p:val>
                                            <p:strVal val="#ppt_x"/>
                                          </p:val>
                                        </p:tav>
                                      </p:tavLst>
                                    </p:anim>
                                    <p:anim calcmode="lin" valueType="num">
                                      <p:cBhvr>
                                        <p:cTn id="36" dur="500" fill="hold"/>
                                        <p:tgtEl>
                                          <p:spTgt spid="33804"/>
                                        </p:tgtEl>
                                        <p:attrNameLst>
                                          <p:attrName>ppt_y</p:attrName>
                                        </p:attrNameLst>
                                      </p:cBhvr>
                                      <p:tavLst>
                                        <p:tav tm="0">
                                          <p:val>
                                            <p:strVal val="#ppt_y"/>
                                          </p:val>
                                        </p:tav>
                                        <p:tav tm="100000">
                                          <p:val>
                                            <p:strVal val="#ppt_y"/>
                                          </p:val>
                                        </p:tav>
                                      </p:tavLst>
                                    </p:anim>
                                    <p:anim calcmode="lin" valueType="num">
                                      <p:cBhvr>
                                        <p:cTn id="37" dur="500" fill="hold"/>
                                        <p:tgtEl>
                                          <p:spTgt spid="33804"/>
                                        </p:tgtEl>
                                        <p:attrNameLst>
                                          <p:attrName>ppt_w</p:attrName>
                                        </p:attrNameLst>
                                      </p:cBhvr>
                                      <p:tavLst>
                                        <p:tav tm="0">
                                          <p:val>
                                            <p:fltVal val="0"/>
                                          </p:val>
                                        </p:tav>
                                        <p:tav tm="100000">
                                          <p:val>
                                            <p:strVal val="#ppt_w"/>
                                          </p:val>
                                        </p:tav>
                                      </p:tavLst>
                                    </p:anim>
                                    <p:anim calcmode="lin" valueType="num">
                                      <p:cBhvr>
                                        <p:cTn id="38" dur="500" fill="hold"/>
                                        <p:tgtEl>
                                          <p:spTgt spid="338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33796" grpId="0" animBg="1"/>
      <p:bldP spid="33803" grpId="0" animBg="1" autoUpdateAnimBg="0"/>
      <p:bldP spid="33804" grpId="0" animBg="1" autoUpdateAnimBg="0"/>
      <p:bldP spid="3380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26506" y="11662"/>
            <a:ext cx="8128646" cy="929405"/>
          </a:xfrm>
        </p:spPr>
        <p:txBody>
          <a:bodyPr/>
          <a:lstStyle/>
          <a:p>
            <a:pPr>
              <a:defRPr/>
            </a:pPr>
            <a:r>
              <a:rPr lang="en-US" dirty="0" smtClean="0"/>
              <a:t>Model of Power in Organizations</a:t>
            </a:r>
          </a:p>
        </p:txBody>
      </p:sp>
      <p:grpSp>
        <p:nvGrpSpPr>
          <p:cNvPr id="2" name="Group 3"/>
          <p:cNvGrpSpPr>
            <a:grpSpLocks/>
          </p:cNvGrpSpPr>
          <p:nvPr/>
        </p:nvGrpSpPr>
        <p:grpSpPr bwMode="auto">
          <a:xfrm>
            <a:off x="3385741" y="3024505"/>
            <a:ext cx="5969596" cy="1260211"/>
            <a:chOff x="1768" y="1536"/>
            <a:chExt cx="3272" cy="720"/>
          </a:xfrm>
        </p:grpSpPr>
        <p:sp>
          <p:nvSpPr>
            <p:cNvPr id="6154" name="Line 4"/>
            <p:cNvSpPr>
              <a:spLocks noChangeShapeType="1"/>
            </p:cNvSpPr>
            <p:nvPr/>
          </p:nvSpPr>
          <p:spPr bwMode="auto">
            <a:xfrm>
              <a:off x="1768" y="1872"/>
              <a:ext cx="1996"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5845" name="Rectangle 5"/>
            <p:cNvSpPr>
              <a:spLocks noChangeArrowheads="1"/>
            </p:cNvSpPr>
            <p:nvPr/>
          </p:nvSpPr>
          <p:spPr bwMode="auto">
            <a:xfrm>
              <a:off x="3744" y="1536"/>
              <a:ext cx="1296" cy="720"/>
            </a:xfrm>
            <a:prstGeom prst="rect">
              <a:avLst/>
            </a:prstGeom>
            <a:solidFill>
              <a:schemeClr val="accent2"/>
            </a:solidFill>
            <a:ln w="38100">
              <a:solidFill>
                <a:schemeClr val="tx1"/>
              </a:solidFill>
              <a:miter lim="800000"/>
              <a:headEnd/>
              <a:tailEnd/>
            </a:ln>
            <a:effectLst/>
          </p:spPr>
          <p:txBody>
            <a:bodyPr wrap="none" anchor="ctr"/>
            <a:lstStyle/>
            <a:p>
              <a:pPr>
                <a:defRPr/>
              </a:pPr>
              <a:r>
                <a:rPr lang="en-AU">
                  <a:solidFill>
                    <a:srgbClr val="FFFF99"/>
                  </a:solidFill>
                  <a:effectLst>
                    <a:outerShdw blurRad="38100" dist="38100" dir="2700000" algn="tl">
                      <a:srgbClr val="000000"/>
                    </a:outerShdw>
                  </a:effectLst>
                  <a:latin typeface="Arial" pitchFamily="34" charset="0"/>
                </a:rPr>
                <a:t>Power</a:t>
              </a:r>
            </a:p>
            <a:p>
              <a:pPr>
                <a:defRPr/>
              </a:pPr>
              <a:r>
                <a:rPr lang="en-AU">
                  <a:solidFill>
                    <a:srgbClr val="FFFF99"/>
                  </a:solidFill>
                  <a:effectLst>
                    <a:outerShdw blurRad="38100" dist="38100" dir="2700000" algn="tl">
                      <a:srgbClr val="000000"/>
                    </a:outerShdw>
                  </a:effectLst>
                  <a:latin typeface="Arial" pitchFamily="34" charset="0"/>
                </a:rPr>
                <a:t>over Others</a:t>
              </a:r>
            </a:p>
          </p:txBody>
        </p:sp>
      </p:grpSp>
      <p:grpSp>
        <p:nvGrpSpPr>
          <p:cNvPr id="3" name="Group 6"/>
          <p:cNvGrpSpPr>
            <a:grpSpLocks/>
          </p:cNvGrpSpPr>
          <p:nvPr/>
        </p:nvGrpSpPr>
        <p:grpSpPr bwMode="auto">
          <a:xfrm>
            <a:off x="4187627" y="3696617"/>
            <a:ext cx="2405658" cy="2268379"/>
            <a:chOff x="2160" y="1920"/>
            <a:chExt cx="1296" cy="1296"/>
          </a:xfrm>
        </p:grpSpPr>
        <p:sp>
          <p:nvSpPr>
            <p:cNvPr id="6152" name="Line 7"/>
            <p:cNvSpPr>
              <a:spLocks noChangeShapeType="1"/>
            </p:cNvSpPr>
            <p:nvPr/>
          </p:nvSpPr>
          <p:spPr bwMode="auto">
            <a:xfrm flipV="1">
              <a:off x="2808" y="1920"/>
              <a:ext cx="0" cy="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5848" name="Rectangle 8"/>
            <p:cNvSpPr>
              <a:spLocks noChangeArrowheads="1"/>
            </p:cNvSpPr>
            <p:nvPr/>
          </p:nvSpPr>
          <p:spPr bwMode="auto">
            <a:xfrm>
              <a:off x="2160" y="2496"/>
              <a:ext cx="1296" cy="720"/>
            </a:xfrm>
            <a:prstGeom prst="rect">
              <a:avLst/>
            </a:prstGeom>
            <a:solidFill>
              <a:schemeClr val="tx2"/>
            </a:solidFill>
            <a:ln w="38100">
              <a:solidFill>
                <a:schemeClr val="tx1"/>
              </a:solidFill>
              <a:miter lim="800000"/>
              <a:headEnd/>
              <a:tailEnd/>
            </a:ln>
            <a:effectLst/>
          </p:spPr>
          <p:txBody>
            <a:bodyPr wrap="none" anchor="ctr"/>
            <a:lstStyle/>
            <a:p>
              <a:pPr>
                <a:defRPr/>
              </a:pPr>
              <a:r>
                <a:rPr lang="en-AU">
                  <a:solidFill>
                    <a:srgbClr val="FFFF99"/>
                  </a:solidFill>
                  <a:effectLst>
                    <a:outerShdw blurRad="38100" dist="38100" dir="2700000" algn="tl">
                      <a:srgbClr val="000000"/>
                    </a:outerShdw>
                  </a:effectLst>
                  <a:latin typeface="Arial" pitchFamily="34" charset="0"/>
                </a:rPr>
                <a:t>Contingencies</a:t>
              </a:r>
            </a:p>
            <a:p>
              <a:pPr>
                <a:defRPr/>
              </a:pPr>
              <a:r>
                <a:rPr lang="en-AU">
                  <a:solidFill>
                    <a:srgbClr val="FFFF99"/>
                  </a:solidFill>
                  <a:effectLst>
                    <a:outerShdw blurRad="38100" dist="38100" dir="2700000" algn="tl">
                      <a:srgbClr val="000000"/>
                    </a:outerShdw>
                  </a:effectLst>
                  <a:latin typeface="Arial" pitchFamily="34" charset="0"/>
                </a:rPr>
                <a:t>Of Power</a:t>
              </a:r>
            </a:p>
          </p:txBody>
        </p:sp>
      </p:grpSp>
      <p:sp>
        <p:nvSpPr>
          <p:cNvPr id="35849" name="Rectangle 9"/>
          <p:cNvSpPr>
            <a:spLocks noChangeArrowheads="1"/>
          </p:cNvSpPr>
          <p:nvPr/>
        </p:nvSpPr>
        <p:spPr bwMode="auto">
          <a:xfrm>
            <a:off x="1069181" y="3024506"/>
            <a:ext cx="2405658" cy="2737326"/>
          </a:xfrm>
          <a:prstGeom prst="rect">
            <a:avLst/>
          </a:prstGeom>
          <a:solidFill>
            <a:srgbClr val="F6B94A"/>
          </a:solidFill>
          <a:ln w="38100">
            <a:solidFill>
              <a:schemeClr val="tx1"/>
            </a:solidFill>
            <a:miter lim="800000"/>
            <a:headEnd type="none" w="sm" len="sm"/>
            <a:tailEnd type="none" w="sm" len="sm"/>
          </a:ln>
          <a:effectLst/>
        </p:spPr>
        <p:txBody>
          <a:bodyPr wrap="none" lIns="104296" tIns="52148" rIns="104296" bIns="52148" anchor="ctr"/>
          <a:lstStyle/>
          <a:p>
            <a:pPr>
              <a:lnSpc>
                <a:spcPct val="120000"/>
              </a:lnSpc>
              <a:defRPr/>
            </a:pPr>
            <a:endParaRPr lang="en-AU">
              <a:solidFill>
                <a:schemeClr val="bg1"/>
              </a:solidFill>
              <a:effectLst>
                <a:outerShdw blurRad="38100" dist="38100" dir="2700000" algn="tl">
                  <a:srgbClr val="000000"/>
                </a:outerShdw>
              </a:effectLst>
              <a:latin typeface="Arial" pitchFamily="34" charset="0"/>
            </a:endParaRPr>
          </a:p>
          <a:p>
            <a:pPr>
              <a:defRPr/>
            </a:pPr>
            <a:endParaRPr lang="en-AU">
              <a:solidFill>
                <a:schemeClr val="tx1"/>
              </a:solidFill>
              <a:latin typeface="Arial" pitchFamily="34" charset="0"/>
            </a:endParaRPr>
          </a:p>
        </p:txBody>
      </p:sp>
      <p:sp>
        <p:nvSpPr>
          <p:cNvPr id="35850" name="Rectangle 10"/>
          <p:cNvSpPr>
            <a:spLocks noChangeArrowheads="1"/>
          </p:cNvSpPr>
          <p:nvPr/>
        </p:nvSpPr>
        <p:spPr bwMode="auto">
          <a:xfrm>
            <a:off x="1069181" y="1764294"/>
            <a:ext cx="2405658" cy="1260211"/>
          </a:xfrm>
          <a:prstGeom prst="rect">
            <a:avLst/>
          </a:prstGeom>
          <a:solidFill>
            <a:srgbClr val="7A5106"/>
          </a:solidFill>
          <a:ln w="38100">
            <a:solidFill>
              <a:schemeClr val="tx1"/>
            </a:solidFill>
            <a:miter lim="800000"/>
            <a:headEnd/>
            <a:tailEnd/>
          </a:ln>
          <a:effectLst/>
        </p:spPr>
        <p:txBody>
          <a:bodyPr wrap="none" lIns="104296" tIns="52148" rIns="104296" bIns="52148" anchor="ctr"/>
          <a:lstStyle/>
          <a:p>
            <a:pPr algn="ctr">
              <a:defRPr/>
            </a:pPr>
            <a:r>
              <a:rPr lang="en-AU" dirty="0">
                <a:solidFill>
                  <a:srgbClr val="FFFF99"/>
                </a:solidFill>
                <a:effectLst>
                  <a:outerShdw blurRad="38100" dist="38100" dir="2700000" algn="tl">
                    <a:srgbClr val="000000"/>
                  </a:outerShdw>
                </a:effectLst>
                <a:latin typeface="Arial" pitchFamily="34" charset="0"/>
              </a:rPr>
              <a:t>Sources</a:t>
            </a:r>
          </a:p>
          <a:p>
            <a:pPr algn="ctr">
              <a:defRPr/>
            </a:pPr>
            <a:r>
              <a:rPr lang="en-AU" dirty="0">
                <a:solidFill>
                  <a:srgbClr val="FFFF99"/>
                </a:solidFill>
                <a:effectLst>
                  <a:outerShdw blurRad="38100" dist="38100" dir="2700000" algn="tl">
                    <a:srgbClr val="000000"/>
                  </a:outerShdw>
                </a:effectLst>
                <a:latin typeface="Arial" pitchFamily="34" charset="0"/>
              </a:rPr>
              <a:t>Of Power</a:t>
            </a:r>
          </a:p>
        </p:txBody>
      </p:sp>
      <p:sp>
        <p:nvSpPr>
          <p:cNvPr id="35851" name="Rectangle 11"/>
          <p:cNvSpPr>
            <a:spLocks noGrp="1" noChangeArrowheads="1"/>
          </p:cNvSpPr>
          <p:nvPr>
            <p:ph type="body" sz="half" idx="1"/>
          </p:nvPr>
        </p:nvSpPr>
        <p:spPr>
          <a:xfrm>
            <a:off x="890984" y="3467330"/>
            <a:ext cx="2620979" cy="3154027"/>
          </a:xfrm>
        </p:spPr>
        <p:txBody>
          <a:bodyPr/>
          <a:lstStyle/>
          <a:p>
            <a:pPr algn="ctr">
              <a:lnSpc>
                <a:spcPct val="100000"/>
              </a:lnSpc>
              <a:buNone/>
            </a:pPr>
            <a:r>
              <a:rPr lang="en-US" sz="2100" b="1" dirty="0"/>
              <a:t>Legitimate</a:t>
            </a:r>
          </a:p>
          <a:p>
            <a:pPr algn="ctr">
              <a:lnSpc>
                <a:spcPct val="100000"/>
              </a:lnSpc>
              <a:buNone/>
            </a:pPr>
            <a:r>
              <a:rPr lang="en-US" sz="2100" b="1" dirty="0"/>
              <a:t>Reward</a:t>
            </a:r>
          </a:p>
          <a:p>
            <a:pPr algn="ctr">
              <a:lnSpc>
                <a:spcPct val="100000"/>
              </a:lnSpc>
              <a:buNone/>
            </a:pPr>
            <a:r>
              <a:rPr lang="en-US" sz="2100" b="1" dirty="0"/>
              <a:t>Coercive</a:t>
            </a:r>
          </a:p>
          <a:p>
            <a:pPr algn="ctr">
              <a:lnSpc>
                <a:spcPct val="100000"/>
              </a:lnSpc>
              <a:buNone/>
            </a:pPr>
            <a:r>
              <a:rPr lang="en-US" sz="2100" b="1" dirty="0"/>
              <a:t>Expert</a:t>
            </a:r>
          </a:p>
          <a:p>
            <a:pPr algn="ctr">
              <a:lnSpc>
                <a:spcPct val="100000"/>
              </a:lnSpc>
              <a:buNone/>
            </a:pPr>
            <a:r>
              <a:rPr lang="en-US" sz="2100" b="1" dirty="0"/>
              <a:t>Referent</a:t>
            </a:r>
          </a:p>
        </p:txBody>
      </p:sp>
    </p:spTree>
    <p:extLst>
      <p:ext uri="{BB962C8B-B14F-4D97-AF65-F5344CB8AC3E}">
        <p14:creationId xmlns:p14="http://schemas.microsoft.com/office/powerpoint/2010/main" val="31238203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35849">
                                            <p:bg/>
                                          </p:spTgt>
                                        </p:tgtEl>
                                        <p:attrNameLst>
                                          <p:attrName>style.visibility</p:attrName>
                                        </p:attrNameLst>
                                      </p:cBhvr>
                                      <p:to>
                                        <p:strVal val="visible"/>
                                      </p:to>
                                    </p:set>
                                    <p:anim calcmode="lin" valueType="num">
                                      <p:cBhvr>
                                        <p:cTn id="7" dur="500" fill="hold"/>
                                        <p:tgtEl>
                                          <p:spTgt spid="35849">
                                            <p:bg/>
                                          </p:spTgt>
                                        </p:tgtEl>
                                        <p:attrNameLst>
                                          <p:attrName>ppt_x</p:attrName>
                                        </p:attrNameLst>
                                      </p:cBhvr>
                                      <p:tavLst>
                                        <p:tav tm="0">
                                          <p:val>
                                            <p:strVal val="#ppt_x"/>
                                          </p:val>
                                        </p:tav>
                                        <p:tav tm="100000">
                                          <p:val>
                                            <p:strVal val="#ppt_x"/>
                                          </p:val>
                                        </p:tav>
                                      </p:tavLst>
                                    </p:anim>
                                    <p:anim calcmode="lin" valueType="num">
                                      <p:cBhvr>
                                        <p:cTn id="8" dur="500" fill="hold"/>
                                        <p:tgtEl>
                                          <p:spTgt spid="35849">
                                            <p:bg/>
                                          </p:spTgt>
                                        </p:tgtEl>
                                        <p:attrNameLst>
                                          <p:attrName>ppt_y</p:attrName>
                                        </p:attrNameLst>
                                      </p:cBhvr>
                                      <p:tavLst>
                                        <p:tav tm="0">
                                          <p:val>
                                            <p:strVal val="#ppt_y-#ppt_h/2"/>
                                          </p:val>
                                        </p:tav>
                                        <p:tav tm="100000">
                                          <p:val>
                                            <p:strVal val="#ppt_y"/>
                                          </p:val>
                                        </p:tav>
                                      </p:tavLst>
                                    </p:anim>
                                    <p:anim calcmode="lin" valueType="num">
                                      <p:cBhvr>
                                        <p:cTn id="9" dur="500" fill="hold"/>
                                        <p:tgtEl>
                                          <p:spTgt spid="35849">
                                            <p:bg/>
                                          </p:spTgt>
                                        </p:tgtEl>
                                        <p:attrNameLst>
                                          <p:attrName>ppt_w</p:attrName>
                                        </p:attrNameLst>
                                      </p:cBhvr>
                                      <p:tavLst>
                                        <p:tav tm="0">
                                          <p:val>
                                            <p:strVal val="#ppt_w"/>
                                          </p:val>
                                        </p:tav>
                                        <p:tav tm="100000">
                                          <p:val>
                                            <p:strVal val="#ppt_w"/>
                                          </p:val>
                                        </p:tav>
                                      </p:tavLst>
                                    </p:anim>
                                    <p:anim calcmode="lin" valueType="num">
                                      <p:cBhvr>
                                        <p:cTn id="10" dur="500" fill="hold"/>
                                        <p:tgtEl>
                                          <p:spTgt spid="35849">
                                            <p:bg/>
                                          </p:spTgt>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1" fill="hold" grpId="0" nodeType="afterEffect" nodePh="1">
                                  <p:stCondLst>
                                    <p:cond delay="0"/>
                                  </p:stCondLst>
                                  <p:endCondLst>
                                    <p:cond evt="begin" delay="0">
                                      <p:tn val="12"/>
                                    </p:cond>
                                  </p:endCondLst>
                                  <p:childTnLst>
                                    <p:set>
                                      <p:cBhvr>
                                        <p:cTn id="13" dur="1" fill="hold">
                                          <p:stCondLst>
                                            <p:cond delay="0"/>
                                          </p:stCondLst>
                                        </p:cTn>
                                        <p:tgtEl>
                                          <p:spTgt spid="35849">
                                            <p:txEl>
                                              <p:pRg st="0" end="0"/>
                                            </p:txEl>
                                          </p:spTgt>
                                        </p:tgtEl>
                                        <p:attrNameLst>
                                          <p:attrName>style.visibility</p:attrName>
                                        </p:attrNameLst>
                                      </p:cBhvr>
                                      <p:to>
                                        <p:strVal val="visible"/>
                                      </p:to>
                                    </p:set>
                                    <p:anim calcmode="lin" valueType="num">
                                      <p:cBhvr>
                                        <p:cTn id="14" dur="500" fill="hold"/>
                                        <p:tgtEl>
                                          <p:spTgt spid="35849">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5849">
                                            <p:txEl>
                                              <p:pRg st="0" end="0"/>
                                            </p:txEl>
                                          </p:spTgt>
                                        </p:tgtEl>
                                        <p:attrNameLst>
                                          <p:attrName>ppt_y</p:attrName>
                                        </p:attrNameLst>
                                      </p:cBhvr>
                                      <p:tavLst>
                                        <p:tav tm="0">
                                          <p:val>
                                            <p:strVal val="#ppt_y-#ppt_h/2"/>
                                          </p:val>
                                        </p:tav>
                                        <p:tav tm="100000">
                                          <p:val>
                                            <p:strVal val="#ppt_y"/>
                                          </p:val>
                                        </p:tav>
                                      </p:tavLst>
                                    </p:anim>
                                    <p:anim calcmode="lin" valueType="num">
                                      <p:cBhvr>
                                        <p:cTn id="16" dur="500" fill="hold"/>
                                        <p:tgtEl>
                                          <p:spTgt spid="35849">
                                            <p:txEl>
                                              <p:pRg st="0" end="0"/>
                                            </p:txEl>
                                          </p:spTgt>
                                        </p:tgtEl>
                                        <p:attrNameLst>
                                          <p:attrName>ppt_w</p:attrName>
                                        </p:attrNameLst>
                                      </p:cBhvr>
                                      <p:tavLst>
                                        <p:tav tm="0">
                                          <p:val>
                                            <p:strVal val="#ppt_w"/>
                                          </p:val>
                                        </p:tav>
                                        <p:tav tm="100000">
                                          <p:val>
                                            <p:strVal val="#ppt_w"/>
                                          </p:val>
                                        </p:tav>
                                      </p:tavLst>
                                    </p:anim>
                                    <p:anim calcmode="lin" valueType="num">
                                      <p:cBhvr>
                                        <p:cTn id="17" dur="500" fill="hold"/>
                                        <p:tgtEl>
                                          <p:spTgt spid="35849">
                                            <p:txEl>
                                              <p:pRg st="0" end="0"/>
                                            </p:txEl>
                                          </p:spTgt>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35851">
                                            <p:txEl>
                                              <p:pRg st="0" end="0"/>
                                            </p:txEl>
                                          </p:spTgt>
                                        </p:tgtEl>
                                        <p:attrNameLst>
                                          <p:attrName>style.visibility</p:attrName>
                                        </p:attrNameLst>
                                      </p:cBhvr>
                                      <p:to>
                                        <p:strVal val="visible"/>
                                      </p:to>
                                    </p:set>
                                    <p:anim calcmode="lin" valueType="num">
                                      <p:cBhvr>
                                        <p:cTn id="21" dur="500" fill="hold"/>
                                        <p:tgtEl>
                                          <p:spTgt spid="35851">
                                            <p:txEl>
                                              <p:pRg st="0" end="0"/>
                                            </p:txEl>
                                          </p:spTgt>
                                        </p:tgtEl>
                                        <p:attrNameLst>
                                          <p:attrName>ppt_x</p:attrName>
                                        </p:attrNameLst>
                                      </p:cBhvr>
                                      <p:tavLst>
                                        <p:tav tm="0">
                                          <p:val>
                                            <p:strVal val="#ppt_x-#ppt_w/2"/>
                                          </p:val>
                                        </p:tav>
                                        <p:tav tm="100000">
                                          <p:val>
                                            <p:strVal val="#ppt_x"/>
                                          </p:val>
                                        </p:tav>
                                      </p:tavLst>
                                    </p:anim>
                                    <p:anim calcmode="lin" valueType="num">
                                      <p:cBhvr>
                                        <p:cTn id="22" dur="500" fill="hold"/>
                                        <p:tgtEl>
                                          <p:spTgt spid="35851">
                                            <p:txEl>
                                              <p:pRg st="0" end="0"/>
                                            </p:txEl>
                                          </p:spTgt>
                                        </p:tgtEl>
                                        <p:attrNameLst>
                                          <p:attrName>ppt_y</p:attrName>
                                        </p:attrNameLst>
                                      </p:cBhvr>
                                      <p:tavLst>
                                        <p:tav tm="0">
                                          <p:val>
                                            <p:strVal val="#ppt_y"/>
                                          </p:val>
                                        </p:tav>
                                        <p:tav tm="100000">
                                          <p:val>
                                            <p:strVal val="#ppt_y"/>
                                          </p:val>
                                        </p:tav>
                                      </p:tavLst>
                                    </p:anim>
                                    <p:anim calcmode="lin" valueType="num">
                                      <p:cBhvr>
                                        <p:cTn id="23" dur="500" fill="hold"/>
                                        <p:tgtEl>
                                          <p:spTgt spid="35851">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35851">
                                            <p:txEl>
                                              <p:pRg st="0" end="0"/>
                                            </p:txEl>
                                          </p:spTgt>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35851">
                                            <p:txEl>
                                              <p:pRg st="1" end="1"/>
                                            </p:txEl>
                                          </p:spTgt>
                                        </p:tgtEl>
                                        <p:attrNameLst>
                                          <p:attrName>style.visibility</p:attrName>
                                        </p:attrNameLst>
                                      </p:cBhvr>
                                      <p:to>
                                        <p:strVal val="visible"/>
                                      </p:to>
                                    </p:set>
                                    <p:anim calcmode="lin" valueType="num">
                                      <p:cBhvr>
                                        <p:cTn id="28" dur="500" fill="hold"/>
                                        <p:tgtEl>
                                          <p:spTgt spid="35851">
                                            <p:txEl>
                                              <p:pRg st="1" end="1"/>
                                            </p:txEl>
                                          </p:spTgt>
                                        </p:tgtEl>
                                        <p:attrNameLst>
                                          <p:attrName>ppt_x</p:attrName>
                                        </p:attrNameLst>
                                      </p:cBhvr>
                                      <p:tavLst>
                                        <p:tav tm="0">
                                          <p:val>
                                            <p:strVal val="#ppt_x-#ppt_w/2"/>
                                          </p:val>
                                        </p:tav>
                                        <p:tav tm="100000">
                                          <p:val>
                                            <p:strVal val="#ppt_x"/>
                                          </p:val>
                                        </p:tav>
                                      </p:tavLst>
                                    </p:anim>
                                    <p:anim calcmode="lin" valueType="num">
                                      <p:cBhvr>
                                        <p:cTn id="29" dur="500" fill="hold"/>
                                        <p:tgtEl>
                                          <p:spTgt spid="35851">
                                            <p:txEl>
                                              <p:pRg st="1" end="1"/>
                                            </p:txEl>
                                          </p:spTgt>
                                        </p:tgtEl>
                                        <p:attrNameLst>
                                          <p:attrName>ppt_y</p:attrName>
                                        </p:attrNameLst>
                                      </p:cBhvr>
                                      <p:tavLst>
                                        <p:tav tm="0">
                                          <p:val>
                                            <p:strVal val="#ppt_y"/>
                                          </p:val>
                                        </p:tav>
                                        <p:tav tm="100000">
                                          <p:val>
                                            <p:strVal val="#ppt_y"/>
                                          </p:val>
                                        </p:tav>
                                      </p:tavLst>
                                    </p:anim>
                                    <p:anim calcmode="lin" valueType="num">
                                      <p:cBhvr>
                                        <p:cTn id="30" dur="500" fill="hold"/>
                                        <p:tgtEl>
                                          <p:spTgt spid="35851">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35851">
                                            <p:txEl>
                                              <p:pRg st="1" end="1"/>
                                            </p:txEl>
                                          </p:spTgt>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2000"/>
                            </p:stCondLst>
                            <p:childTnLst>
                              <p:par>
                                <p:cTn id="33" presetID="17" presetClass="entr" presetSubtype="8" fill="hold" grpId="0" nodeType="afterEffect">
                                  <p:stCondLst>
                                    <p:cond delay="0"/>
                                  </p:stCondLst>
                                  <p:childTnLst>
                                    <p:set>
                                      <p:cBhvr>
                                        <p:cTn id="34" dur="1" fill="hold">
                                          <p:stCondLst>
                                            <p:cond delay="0"/>
                                          </p:stCondLst>
                                        </p:cTn>
                                        <p:tgtEl>
                                          <p:spTgt spid="35851">
                                            <p:txEl>
                                              <p:pRg st="2" end="2"/>
                                            </p:txEl>
                                          </p:spTgt>
                                        </p:tgtEl>
                                        <p:attrNameLst>
                                          <p:attrName>style.visibility</p:attrName>
                                        </p:attrNameLst>
                                      </p:cBhvr>
                                      <p:to>
                                        <p:strVal val="visible"/>
                                      </p:to>
                                    </p:set>
                                    <p:anim calcmode="lin" valueType="num">
                                      <p:cBhvr>
                                        <p:cTn id="35" dur="500" fill="hold"/>
                                        <p:tgtEl>
                                          <p:spTgt spid="35851">
                                            <p:txEl>
                                              <p:pRg st="2" end="2"/>
                                            </p:txEl>
                                          </p:spTgt>
                                        </p:tgtEl>
                                        <p:attrNameLst>
                                          <p:attrName>ppt_x</p:attrName>
                                        </p:attrNameLst>
                                      </p:cBhvr>
                                      <p:tavLst>
                                        <p:tav tm="0">
                                          <p:val>
                                            <p:strVal val="#ppt_x-#ppt_w/2"/>
                                          </p:val>
                                        </p:tav>
                                        <p:tav tm="100000">
                                          <p:val>
                                            <p:strVal val="#ppt_x"/>
                                          </p:val>
                                        </p:tav>
                                      </p:tavLst>
                                    </p:anim>
                                    <p:anim calcmode="lin" valueType="num">
                                      <p:cBhvr>
                                        <p:cTn id="36" dur="500" fill="hold"/>
                                        <p:tgtEl>
                                          <p:spTgt spid="35851">
                                            <p:txEl>
                                              <p:pRg st="2" end="2"/>
                                            </p:txEl>
                                          </p:spTgt>
                                        </p:tgtEl>
                                        <p:attrNameLst>
                                          <p:attrName>ppt_y</p:attrName>
                                        </p:attrNameLst>
                                      </p:cBhvr>
                                      <p:tavLst>
                                        <p:tav tm="0">
                                          <p:val>
                                            <p:strVal val="#ppt_y"/>
                                          </p:val>
                                        </p:tav>
                                        <p:tav tm="100000">
                                          <p:val>
                                            <p:strVal val="#ppt_y"/>
                                          </p:val>
                                        </p:tav>
                                      </p:tavLst>
                                    </p:anim>
                                    <p:anim calcmode="lin" valueType="num">
                                      <p:cBhvr>
                                        <p:cTn id="37" dur="500" fill="hold"/>
                                        <p:tgtEl>
                                          <p:spTgt spid="35851">
                                            <p:txEl>
                                              <p:pRg st="2" end="2"/>
                                            </p:txEl>
                                          </p:spTgt>
                                        </p:tgtEl>
                                        <p:attrNameLst>
                                          <p:attrName>ppt_w</p:attrName>
                                        </p:attrNameLst>
                                      </p:cBhvr>
                                      <p:tavLst>
                                        <p:tav tm="0">
                                          <p:val>
                                            <p:fltVal val="0"/>
                                          </p:val>
                                        </p:tav>
                                        <p:tav tm="100000">
                                          <p:val>
                                            <p:strVal val="#ppt_w"/>
                                          </p:val>
                                        </p:tav>
                                      </p:tavLst>
                                    </p:anim>
                                    <p:anim calcmode="lin" valueType="num">
                                      <p:cBhvr>
                                        <p:cTn id="38" dur="500" fill="hold"/>
                                        <p:tgtEl>
                                          <p:spTgt spid="35851">
                                            <p:txEl>
                                              <p:pRg st="2" end="2"/>
                                            </p:txEl>
                                          </p:spTgt>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2500"/>
                            </p:stCondLst>
                            <p:childTnLst>
                              <p:par>
                                <p:cTn id="40" presetID="17" presetClass="entr" presetSubtype="8" fill="hold" grpId="0" nodeType="afterEffect">
                                  <p:stCondLst>
                                    <p:cond delay="0"/>
                                  </p:stCondLst>
                                  <p:childTnLst>
                                    <p:set>
                                      <p:cBhvr>
                                        <p:cTn id="41" dur="1" fill="hold">
                                          <p:stCondLst>
                                            <p:cond delay="0"/>
                                          </p:stCondLst>
                                        </p:cTn>
                                        <p:tgtEl>
                                          <p:spTgt spid="35851">
                                            <p:txEl>
                                              <p:pRg st="3" end="3"/>
                                            </p:txEl>
                                          </p:spTgt>
                                        </p:tgtEl>
                                        <p:attrNameLst>
                                          <p:attrName>style.visibility</p:attrName>
                                        </p:attrNameLst>
                                      </p:cBhvr>
                                      <p:to>
                                        <p:strVal val="visible"/>
                                      </p:to>
                                    </p:set>
                                    <p:anim calcmode="lin" valueType="num">
                                      <p:cBhvr>
                                        <p:cTn id="42" dur="500" fill="hold"/>
                                        <p:tgtEl>
                                          <p:spTgt spid="35851">
                                            <p:txEl>
                                              <p:pRg st="3" end="3"/>
                                            </p:txEl>
                                          </p:spTgt>
                                        </p:tgtEl>
                                        <p:attrNameLst>
                                          <p:attrName>ppt_x</p:attrName>
                                        </p:attrNameLst>
                                      </p:cBhvr>
                                      <p:tavLst>
                                        <p:tav tm="0">
                                          <p:val>
                                            <p:strVal val="#ppt_x-#ppt_w/2"/>
                                          </p:val>
                                        </p:tav>
                                        <p:tav tm="100000">
                                          <p:val>
                                            <p:strVal val="#ppt_x"/>
                                          </p:val>
                                        </p:tav>
                                      </p:tavLst>
                                    </p:anim>
                                    <p:anim calcmode="lin" valueType="num">
                                      <p:cBhvr>
                                        <p:cTn id="43" dur="500" fill="hold"/>
                                        <p:tgtEl>
                                          <p:spTgt spid="35851">
                                            <p:txEl>
                                              <p:pRg st="3" end="3"/>
                                            </p:txEl>
                                          </p:spTgt>
                                        </p:tgtEl>
                                        <p:attrNameLst>
                                          <p:attrName>ppt_y</p:attrName>
                                        </p:attrNameLst>
                                      </p:cBhvr>
                                      <p:tavLst>
                                        <p:tav tm="0">
                                          <p:val>
                                            <p:strVal val="#ppt_y"/>
                                          </p:val>
                                        </p:tav>
                                        <p:tav tm="100000">
                                          <p:val>
                                            <p:strVal val="#ppt_y"/>
                                          </p:val>
                                        </p:tav>
                                      </p:tavLst>
                                    </p:anim>
                                    <p:anim calcmode="lin" valueType="num">
                                      <p:cBhvr>
                                        <p:cTn id="44" dur="500" fill="hold"/>
                                        <p:tgtEl>
                                          <p:spTgt spid="35851">
                                            <p:txEl>
                                              <p:pRg st="3" end="3"/>
                                            </p:txEl>
                                          </p:spTgt>
                                        </p:tgtEl>
                                        <p:attrNameLst>
                                          <p:attrName>ppt_w</p:attrName>
                                        </p:attrNameLst>
                                      </p:cBhvr>
                                      <p:tavLst>
                                        <p:tav tm="0">
                                          <p:val>
                                            <p:fltVal val="0"/>
                                          </p:val>
                                        </p:tav>
                                        <p:tav tm="100000">
                                          <p:val>
                                            <p:strVal val="#ppt_w"/>
                                          </p:val>
                                        </p:tav>
                                      </p:tavLst>
                                    </p:anim>
                                    <p:anim calcmode="lin" valueType="num">
                                      <p:cBhvr>
                                        <p:cTn id="45" dur="500" fill="hold"/>
                                        <p:tgtEl>
                                          <p:spTgt spid="35851">
                                            <p:txEl>
                                              <p:pRg st="3" end="3"/>
                                            </p:txEl>
                                          </p:spTgt>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3000"/>
                            </p:stCondLst>
                            <p:childTnLst>
                              <p:par>
                                <p:cTn id="47" presetID="17" presetClass="entr" presetSubtype="8" fill="hold" grpId="0" nodeType="afterEffect">
                                  <p:stCondLst>
                                    <p:cond delay="0"/>
                                  </p:stCondLst>
                                  <p:childTnLst>
                                    <p:set>
                                      <p:cBhvr>
                                        <p:cTn id="48" dur="1" fill="hold">
                                          <p:stCondLst>
                                            <p:cond delay="0"/>
                                          </p:stCondLst>
                                        </p:cTn>
                                        <p:tgtEl>
                                          <p:spTgt spid="35851">
                                            <p:txEl>
                                              <p:pRg st="4" end="4"/>
                                            </p:txEl>
                                          </p:spTgt>
                                        </p:tgtEl>
                                        <p:attrNameLst>
                                          <p:attrName>style.visibility</p:attrName>
                                        </p:attrNameLst>
                                      </p:cBhvr>
                                      <p:to>
                                        <p:strVal val="visible"/>
                                      </p:to>
                                    </p:set>
                                    <p:anim calcmode="lin" valueType="num">
                                      <p:cBhvr>
                                        <p:cTn id="49" dur="500" fill="hold"/>
                                        <p:tgtEl>
                                          <p:spTgt spid="35851">
                                            <p:txEl>
                                              <p:pRg st="4" end="4"/>
                                            </p:txEl>
                                          </p:spTgt>
                                        </p:tgtEl>
                                        <p:attrNameLst>
                                          <p:attrName>ppt_x</p:attrName>
                                        </p:attrNameLst>
                                      </p:cBhvr>
                                      <p:tavLst>
                                        <p:tav tm="0">
                                          <p:val>
                                            <p:strVal val="#ppt_x-#ppt_w/2"/>
                                          </p:val>
                                        </p:tav>
                                        <p:tav tm="100000">
                                          <p:val>
                                            <p:strVal val="#ppt_x"/>
                                          </p:val>
                                        </p:tav>
                                      </p:tavLst>
                                    </p:anim>
                                    <p:anim calcmode="lin" valueType="num">
                                      <p:cBhvr>
                                        <p:cTn id="50" dur="500" fill="hold"/>
                                        <p:tgtEl>
                                          <p:spTgt spid="35851">
                                            <p:txEl>
                                              <p:pRg st="4" end="4"/>
                                            </p:txEl>
                                          </p:spTgt>
                                        </p:tgtEl>
                                        <p:attrNameLst>
                                          <p:attrName>ppt_y</p:attrName>
                                        </p:attrNameLst>
                                      </p:cBhvr>
                                      <p:tavLst>
                                        <p:tav tm="0">
                                          <p:val>
                                            <p:strVal val="#ppt_y"/>
                                          </p:val>
                                        </p:tav>
                                        <p:tav tm="100000">
                                          <p:val>
                                            <p:strVal val="#ppt_y"/>
                                          </p:val>
                                        </p:tav>
                                      </p:tavLst>
                                    </p:anim>
                                    <p:anim calcmode="lin" valueType="num">
                                      <p:cBhvr>
                                        <p:cTn id="51" dur="500" fill="hold"/>
                                        <p:tgtEl>
                                          <p:spTgt spid="35851">
                                            <p:txEl>
                                              <p:pRg st="4" end="4"/>
                                            </p:txEl>
                                          </p:spTgt>
                                        </p:tgtEl>
                                        <p:attrNameLst>
                                          <p:attrName>ppt_w</p:attrName>
                                        </p:attrNameLst>
                                      </p:cBhvr>
                                      <p:tavLst>
                                        <p:tav tm="0">
                                          <p:val>
                                            <p:fltVal val="0"/>
                                          </p:val>
                                        </p:tav>
                                        <p:tav tm="100000">
                                          <p:val>
                                            <p:strVal val="#ppt_w"/>
                                          </p:val>
                                        </p:tav>
                                      </p:tavLst>
                                    </p:anim>
                                    <p:anim calcmode="lin" valueType="num">
                                      <p:cBhvr>
                                        <p:cTn id="52" dur="500" fill="hold"/>
                                        <p:tgtEl>
                                          <p:spTgt spid="35851">
                                            <p:txEl>
                                              <p:pRg st="4" end="4"/>
                                            </p:txEl>
                                          </p:spTgt>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3500"/>
                            </p:stCondLst>
                            <p:childTnLst>
                              <p:par>
                                <p:cTn id="54" presetID="22" presetClass="entr" presetSubtype="8"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left)">
                                      <p:cBhvr>
                                        <p:cTn id="56" dur="500"/>
                                        <p:tgtEl>
                                          <p:spTgt spid="2"/>
                                        </p:tgtEl>
                                      </p:cBhvr>
                                    </p:animEffect>
                                  </p:childTnLst>
                                </p:cTn>
                              </p:par>
                            </p:childTnLst>
                          </p:cTn>
                        </p:par>
                        <p:par>
                          <p:cTn id="57" fill="hold" nodeType="afterGroup">
                            <p:stCondLst>
                              <p:cond delay="4000"/>
                            </p:stCondLst>
                            <p:childTnLst>
                              <p:par>
                                <p:cTn id="58" presetID="22" presetClass="entr" presetSubtype="4" fill="hold"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down)">
                                      <p:cBhvr>
                                        <p:cTn id="6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build="p" animBg="1" autoUpdateAnimBg="0" advAuto="0"/>
      <p:bldP spid="35851" grpId="0" build="p" autoUpdateAnimBg="0" advAuto="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smtClean="0"/>
              <a:t>Information and Power</a:t>
            </a:r>
          </a:p>
        </p:txBody>
      </p:sp>
      <p:sp>
        <p:nvSpPr>
          <p:cNvPr id="39939" name="Rectangle 3"/>
          <p:cNvSpPr>
            <a:spLocks noGrp="1" noChangeArrowheads="1"/>
          </p:cNvSpPr>
          <p:nvPr>
            <p:ph type="body" idx="1"/>
          </p:nvPr>
        </p:nvSpPr>
        <p:spPr/>
        <p:txBody>
          <a:bodyPr/>
          <a:lstStyle/>
          <a:p>
            <a:r>
              <a:rPr lang="en-US" smtClean="0"/>
              <a:t>Control over information flow</a:t>
            </a:r>
            <a:endParaRPr lang="en-US" sz="2300"/>
          </a:p>
          <a:p>
            <a:pPr lvl="1"/>
            <a:r>
              <a:rPr lang="en-US" sz="2300"/>
              <a:t>Based on legitimate power</a:t>
            </a:r>
          </a:p>
          <a:p>
            <a:pPr lvl="1"/>
            <a:r>
              <a:rPr lang="en-US" sz="2300"/>
              <a:t>Relates to formal communication network</a:t>
            </a:r>
          </a:p>
          <a:p>
            <a:pPr lvl="1"/>
            <a:r>
              <a:rPr lang="en-US" sz="2300"/>
              <a:t>Common in centralized structures (wheel pattern)</a:t>
            </a:r>
          </a:p>
          <a:p>
            <a:pPr>
              <a:spcBef>
                <a:spcPct val="100000"/>
              </a:spcBef>
            </a:pPr>
            <a:r>
              <a:rPr lang="en-US" smtClean="0"/>
              <a:t>Coping with uncertainty</a:t>
            </a:r>
            <a:r>
              <a:rPr lang="en-US" sz="2300"/>
              <a:t> </a:t>
            </a:r>
          </a:p>
          <a:p>
            <a:pPr lvl="1"/>
            <a:r>
              <a:rPr lang="en-US" sz="2300"/>
              <a:t>Those who know how to cope with organizational uncertainties gain power</a:t>
            </a:r>
          </a:p>
          <a:p>
            <a:pPr lvl="2"/>
            <a:r>
              <a:rPr lang="en-US" sz="2100"/>
              <a:t>Prevention</a:t>
            </a:r>
          </a:p>
          <a:p>
            <a:pPr lvl="2"/>
            <a:r>
              <a:rPr lang="en-US" sz="2100"/>
              <a:t>Forecasting</a:t>
            </a:r>
          </a:p>
          <a:p>
            <a:pPr lvl="2"/>
            <a:r>
              <a:rPr lang="en-US" sz="2100"/>
              <a:t>Absorption</a:t>
            </a:r>
          </a:p>
        </p:txBody>
      </p:sp>
    </p:spTree>
    <p:extLst>
      <p:ext uri="{BB962C8B-B14F-4D97-AF65-F5344CB8AC3E}">
        <p14:creationId xmlns:p14="http://schemas.microsoft.com/office/powerpoint/2010/main" val="358101978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slide(fromLeft)">
                                      <p:cBhvr>
                                        <p:cTn id="7" dur="500"/>
                                        <p:tgtEl>
                                          <p:spTgt spid="39939">
                                            <p:txEl>
                                              <p:pRg st="0" end="0"/>
                                            </p:txEl>
                                          </p:spTgt>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slide(fromLeft)">
                                      <p:cBhvr>
                                        <p:cTn id="10" dur="500"/>
                                        <p:tgtEl>
                                          <p:spTgt spid="39939">
                                            <p:txEl>
                                              <p:pRg st="1" end="1"/>
                                            </p:txEl>
                                          </p:spTgt>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slide(fromLeft)">
                                      <p:cBhvr>
                                        <p:cTn id="13" dur="500"/>
                                        <p:tgtEl>
                                          <p:spTgt spid="39939">
                                            <p:txEl>
                                              <p:pRg st="2" end="2"/>
                                            </p:txEl>
                                          </p:spTgt>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slide(fromLeft)">
                                      <p:cBhvr>
                                        <p:cTn id="16" dur="500"/>
                                        <p:tgtEl>
                                          <p:spTgt spid="3993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9939">
                                            <p:txEl>
                                              <p:pRg st="4" end="4"/>
                                            </p:txEl>
                                          </p:spTgt>
                                        </p:tgtEl>
                                        <p:attrNameLst>
                                          <p:attrName>style.visibility</p:attrName>
                                        </p:attrNameLst>
                                      </p:cBhvr>
                                      <p:to>
                                        <p:strVal val="visible"/>
                                      </p:to>
                                    </p:set>
                                    <p:animEffect transition="in" filter="slide(fromLeft)">
                                      <p:cBhvr>
                                        <p:cTn id="21" dur="500"/>
                                        <p:tgtEl>
                                          <p:spTgt spid="39939">
                                            <p:txEl>
                                              <p:pRg st="4" end="4"/>
                                            </p:txEl>
                                          </p:spTgt>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39939">
                                            <p:txEl>
                                              <p:pRg st="5" end="5"/>
                                            </p:txEl>
                                          </p:spTgt>
                                        </p:tgtEl>
                                        <p:attrNameLst>
                                          <p:attrName>style.visibility</p:attrName>
                                        </p:attrNameLst>
                                      </p:cBhvr>
                                      <p:to>
                                        <p:strVal val="visible"/>
                                      </p:to>
                                    </p:set>
                                    <p:animEffect transition="in" filter="slide(fromLeft)">
                                      <p:cBhvr>
                                        <p:cTn id="24" dur="500"/>
                                        <p:tgtEl>
                                          <p:spTgt spid="39939">
                                            <p:txEl>
                                              <p:pRg st="5" end="5"/>
                                            </p:txEl>
                                          </p:spTgt>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39939">
                                            <p:txEl>
                                              <p:pRg st="6" end="6"/>
                                            </p:txEl>
                                          </p:spTgt>
                                        </p:tgtEl>
                                        <p:attrNameLst>
                                          <p:attrName>style.visibility</p:attrName>
                                        </p:attrNameLst>
                                      </p:cBhvr>
                                      <p:to>
                                        <p:strVal val="visible"/>
                                      </p:to>
                                    </p:set>
                                    <p:animEffect transition="in" filter="slide(fromLeft)">
                                      <p:cBhvr>
                                        <p:cTn id="27" dur="500"/>
                                        <p:tgtEl>
                                          <p:spTgt spid="39939">
                                            <p:txEl>
                                              <p:pRg st="6" end="6"/>
                                            </p:txEl>
                                          </p:spTgt>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39939">
                                            <p:txEl>
                                              <p:pRg st="7" end="7"/>
                                            </p:txEl>
                                          </p:spTgt>
                                        </p:tgtEl>
                                        <p:attrNameLst>
                                          <p:attrName>style.visibility</p:attrName>
                                        </p:attrNameLst>
                                      </p:cBhvr>
                                      <p:to>
                                        <p:strVal val="visible"/>
                                      </p:to>
                                    </p:set>
                                    <p:animEffect transition="in" filter="slide(fromLeft)">
                                      <p:cBhvr>
                                        <p:cTn id="30" dur="500"/>
                                        <p:tgtEl>
                                          <p:spTgt spid="39939">
                                            <p:txEl>
                                              <p:pRg st="7" end="7"/>
                                            </p:txEl>
                                          </p:spTgt>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39939">
                                            <p:txEl>
                                              <p:pRg st="8" end="8"/>
                                            </p:txEl>
                                          </p:spTgt>
                                        </p:tgtEl>
                                        <p:attrNameLst>
                                          <p:attrName>style.visibility</p:attrName>
                                        </p:attrNameLst>
                                      </p:cBhvr>
                                      <p:to>
                                        <p:strVal val="visible"/>
                                      </p:to>
                                    </p:set>
                                    <p:animEffect transition="in" filter="slide(fromLeft)">
                                      <p:cBhvr>
                                        <p:cTn id="33" dur="500"/>
                                        <p:tgtEl>
                                          <p:spTgt spid="39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29-Jan-22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17</a:t>
            </a:fld>
            <a:endParaRPr lang="en-US">
              <a:solidFill>
                <a:srgbClr val="FFFFFF"/>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68412"/>
            <a:ext cx="10527506"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76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8D96D8-C2D3-4777-B48F-C78F8EAE2771}"/>
              </a:ext>
            </a:extLst>
          </p:cNvPr>
          <p:cNvSpPr>
            <a:spLocks noGrp="1"/>
          </p:cNvSpPr>
          <p:nvPr>
            <p:ph idx="1"/>
          </p:nvPr>
        </p:nvSpPr>
        <p:spPr/>
        <p:txBody>
          <a:bodyPr/>
          <a:lstStyle/>
          <a:p>
            <a:pPr marL="0" indent="0">
              <a:buNone/>
            </a:pPr>
            <a:endParaRPr lang="en-US" sz="3200" b="1" dirty="0">
              <a:solidFill>
                <a:srgbClr val="002060"/>
              </a:solidFill>
            </a:endParaRPr>
          </a:p>
          <a:p>
            <a:pPr marL="0" indent="0">
              <a:buNone/>
            </a:pPr>
            <a:endParaRPr lang="en-US" b="1" dirty="0">
              <a:solidFill>
                <a:srgbClr val="002060"/>
              </a:solidFill>
            </a:endParaRPr>
          </a:p>
          <a:p>
            <a:pPr marL="0" indent="0">
              <a:buNone/>
            </a:pPr>
            <a:r>
              <a:rPr lang="en-US" b="1" dirty="0" err="1" smtClean="0">
                <a:solidFill>
                  <a:srgbClr val="002060"/>
                </a:solidFill>
              </a:rPr>
              <a:t>Organisational</a:t>
            </a:r>
            <a:r>
              <a:rPr lang="en-US" b="1" dirty="0" smtClean="0">
                <a:solidFill>
                  <a:srgbClr val="002060"/>
                </a:solidFill>
              </a:rPr>
              <a:t> </a:t>
            </a:r>
            <a:r>
              <a:rPr lang="en-US" b="1" dirty="0" err="1">
                <a:solidFill>
                  <a:srgbClr val="002060"/>
                </a:solidFill>
              </a:rPr>
              <a:t>Behaviour</a:t>
            </a:r>
            <a:endParaRPr lang="en-US" b="1" dirty="0">
              <a:solidFill>
                <a:srgbClr val="002060"/>
              </a:solidFill>
            </a:endParaRPr>
          </a:p>
          <a:p>
            <a:pPr marL="0" indent="0">
              <a:buNone/>
            </a:pPr>
            <a:endParaRPr lang="en-US" b="1" dirty="0">
              <a:solidFill>
                <a:srgbClr val="002060"/>
              </a:solidFill>
            </a:endParaRPr>
          </a:p>
          <a:p>
            <a:pPr marL="0" indent="0">
              <a:buNone/>
            </a:pPr>
            <a:endParaRPr lang="en-US" b="1" dirty="0">
              <a:solidFill>
                <a:srgbClr val="C00000"/>
              </a:solidFill>
            </a:endParaRPr>
          </a:p>
          <a:p>
            <a:pPr marL="0" indent="0">
              <a:buNone/>
            </a:pPr>
            <a:r>
              <a:rPr lang="en-US" b="1" dirty="0">
                <a:solidFill>
                  <a:srgbClr val="C00000"/>
                </a:solidFill>
              </a:rPr>
              <a:t>Topic: </a:t>
            </a:r>
            <a:r>
              <a:rPr lang="en-US" b="1" dirty="0" smtClean="0">
                <a:solidFill>
                  <a:srgbClr val="C00000"/>
                </a:solidFill>
              </a:rPr>
              <a:t>Politics</a:t>
            </a:r>
            <a:endParaRPr lang="en-US" b="1" dirty="0">
              <a:solidFill>
                <a:srgbClr val="C00000"/>
              </a:solidFill>
            </a:endParaRPr>
          </a:p>
          <a:p>
            <a:pPr marL="0" indent="0">
              <a:buNone/>
            </a:pPr>
            <a:endParaRPr lang="en-US" b="1" dirty="0">
              <a:solidFill>
                <a:srgbClr val="002060"/>
              </a:solidFill>
            </a:endParaRPr>
          </a:p>
          <a:p>
            <a:pPr marL="0" indent="0">
              <a:buNone/>
            </a:pPr>
            <a:endParaRPr lang="en-US" b="1" dirty="0">
              <a:solidFill>
                <a:srgbClr val="002060"/>
              </a:solidFill>
            </a:endParaRPr>
          </a:p>
          <a:p>
            <a:pPr marL="0" indent="0" algn="ctr" eaLnBrk="1" hangingPunct="1">
              <a:buNone/>
              <a:defRPr/>
            </a:pPr>
            <a:r>
              <a:rPr lang="en-US" sz="2000" b="1" dirty="0">
                <a:solidFill>
                  <a:srgbClr val="002060"/>
                </a:solidFill>
              </a:rPr>
              <a:t>Dr. C. Vijaya Banu</a:t>
            </a:r>
          </a:p>
          <a:p>
            <a:pPr marL="0" indent="0" algn="ctr" eaLnBrk="1" hangingPunct="1">
              <a:buNone/>
              <a:defRPr/>
            </a:pPr>
            <a:r>
              <a:rPr lang="en-US" sz="2000" b="1" smtClean="0">
                <a:solidFill>
                  <a:srgbClr val="002060"/>
                </a:solidFill>
              </a:rPr>
              <a:t>Professor </a:t>
            </a:r>
            <a:r>
              <a:rPr lang="en-US" sz="2000" b="1" dirty="0">
                <a:solidFill>
                  <a:srgbClr val="002060"/>
                </a:solidFill>
              </a:rPr>
              <a:t>, School of Management</a:t>
            </a:r>
          </a:p>
          <a:p>
            <a:pPr marL="0" indent="0" algn="ctr" eaLnBrk="1" hangingPunct="1">
              <a:buNone/>
              <a:defRPr/>
            </a:pPr>
            <a:r>
              <a:rPr lang="en-US" sz="2000" b="1" dirty="0">
                <a:solidFill>
                  <a:srgbClr val="002060"/>
                </a:solidFill>
              </a:rPr>
              <a:t>SASTRA Deemed University, Thanjavur – 613 401</a:t>
            </a:r>
          </a:p>
          <a:p>
            <a:pPr marL="0" indent="0" algn="ctr" eaLnBrk="1" hangingPunct="1">
              <a:buNone/>
              <a:defRPr/>
            </a:pPr>
            <a:r>
              <a:rPr lang="en-US" sz="2000" b="1" dirty="0">
                <a:solidFill>
                  <a:srgbClr val="C00000"/>
                </a:solidFill>
              </a:rPr>
              <a:t>vijayabanu@mba.sastra.edu</a:t>
            </a:r>
          </a:p>
          <a:p>
            <a:pPr marL="0" indent="0">
              <a:buNone/>
            </a:pPr>
            <a:endParaRPr lang="en-IN" dirty="0"/>
          </a:p>
        </p:txBody>
      </p:sp>
      <p:sp>
        <p:nvSpPr>
          <p:cNvPr id="4" name="Date Placeholder 3">
            <a:extLst>
              <a:ext uri="{FF2B5EF4-FFF2-40B4-BE49-F238E27FC236}">
                <a16:creationId xmlns:a16="http://schemas.microsoft.com/office/drawing/2014/main" xmlns="" id="{76E78F1E-BCE3-4B91-B0B3-00747DFD291A}"/>
              </a:ext>
            </a:extLst>
          </p:cNvPr>
          <p:cNvSpPr>
            <a:spLocks noGrp="1"/>
          </p:cNvSpPr>
          <p:nvPr>
            <p:ph type="dt" sz="half" idx="10"/>
          </p:nvPr>
        </p:nvSpPr>
        <p:spPr>
          <a:xfrm>
            <a:off x="178198" y="7225206"/>
            <a:ext cx="1446790" cy="304052"/>
          </a:xfrm>
        </p:spPr>
        <p:txBody>
          <a:bodyPr/>
          <a:lstStyle/>
          <a:p>
            <a:pPr>
              <a:defRPr/>
            </a:pPr>
            <a:r>
              <a:rPr lang="en-US" dirty="0" smtClean="0">
                <a:solidFill>
                  <a:srgbClr val="FFFFFF"/>
                </a:solidFill>
              </a:rPr>
              <a:t>4-11-2020</a:t>
            </a:r>
            <a:endParaRPr lang="en-US" dirty="0">
              <a:solidFill>
                <a:srgbClr val="FFFFFF"/>
              </a:solidFill>
            </a:endParaRPr>
          </a:p>
        </p:txBody>
      </p:sp>
      <p:sp>
        <p:nvSpPr>
          <p:cNvPr id="5" name="Slide Number Placeholder 4">
            <a:extLst>
              <a:ext uri="{FF2B5EF4-FFF2-40B4-BE49-F238E27FC236}">
                <a16:creationId xmlns:a16="http://schemas.microsoft.com/office/drawing/2014/main" xmlns="" id="{E3DE906A-E1B5-4D32-8332-A3EC40A052EF}"/>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18</a:t>
            </a:fld>
            <a:endParaRPr lang="en-US">
              <a:solidFill>
                <a:srgbClr val="FFFFFF"/>
              </a:solidFill>
            </a:endParaRPr>
          </a:p>
        </p:txBody>
      </p:sp>
    </p:spTree>
    <p:extLst>
      <p:ext uri="{BB962C8B-B14F-4D97-AF65-F5344CB8AC3E}">
        <p14:creationId xmlns:p14="http://schemas.microsoft.com/office/powerpoint/2010/main" val="337895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smtClean="0"/>
              <a:t>Organizational Politics</a:t>
            </a:r>
          </a:p>
        </p:txBody>
      </p:sp>
      <p:sp>
        <p:nvSpPr>
          <p:cNvPr id="15363" name="Rectangle 3"/>
          <p:cNvSpPr>
            <a:spLocks noGrp="1" noChangeArrowheads="1"/>
          </p:cNvSpPr>
          <p:nvPr>
            <p:ph type="body" idx="1"/>
          </p:nvPr>
        </p:nvSpPr>
        <p:spPr>
          <a:xfrm>
            <a:off x="890985" y="1816804"/>
            <a:ext cx="7985448" cy="5240375"/>
          </a:xfrm>
        </p:spPr>
        <p:txBody>
          <a:bodyPr/>
          <a:lstStyle/>
          <a:p>
            <a:r>
              <a:rPr lang="en-US" sz="2700"/>
              <a:t>Attempts to influence others </a:t>
            </a:r>
            <a:r>
              <a:rPr lang="en-US" sz="2700">
                <a:cs typeface="Times" charset="0"/>
              </a:rPr>
              <a:t>using discretionary behaviors to promote personal objectives</a:t>
            </a:r>
            <a:endParaRPr lang="en-US" sz="2700"/>
          </a:p>
          <a:p>
            <a:pPr lvl="1"/>
            <a:r>
              <a:rPr lang="en-US" sz="2300"/>
              <a:t>Discretionary behaviors -- neither explicitly prescribed nor prohibited</a:t>
            </a:r>
          </a:p>
          <a:p>
            <a:pPr>
              <a:spcBef>
                <a:spcPct val="100000"/>
              </a:spcBef>
            </a:pPr>
            <a:r>
              <a:rPr lang="en-US" sz="2700"/>
              <a:t>Politics may be good or bad for the organization</a:t>
            </a:r>
          </a:p>
          <a:p>
            <a:endParaRPr lang="en-US" sz="2700"/>
          </a:p>
        </p:txBody>
      </p:sp>
    </p:spTree>
    <p:extLst>
      <p:ext uri="{BB962C8B-B14F-4D97-AF65-F5344CB8AC3E}">
        <p14:creationId xmlns:p14="http://schemas.microsoft.com/office/powerpoint/2010/main" val="756133230"/>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1163849" y="3413071"/>
            <a:ext cx="8401241" cy="1795800"/>
          </a:xfrm>
          <a:prstGeom prst="rect">
            <a:avLst/>
          </a:prstGeom>
          <a:solidFill>
            <a:srgbClr val="00B0F0"/>
          </a:solidFill>
          <a:ln w="76200" cmpd="tri">
            <a:solidFill>
              <a:schemeClr val="tx1"/>
            </a:solidFill>
            <a:miter lim="800000"/>
            <a:headEnd/>
            <a:tailEnd/>
          </a:ln>
          <a:effectLst>
            <a:outerShdw dist="107763" dir="2700000" algn="ctr" rotWithShape="0">
              <a:schemeClr val="bg2"/>
            </a:outerShdw>
          </a:effectLst>
        </p:spPr>
        <p:txBody>
          <a:bodyPr wrap="none" lIns="103211" tIns="50700" rIns="103211" bIns="50700">
            <a:spAutoFit/>
          </a:bodyPr>
          <a:lstStyle/>
          <a:p>
            <a:r>
              <a:rPr lang="en-US" sz="10900" dirty="0">
                <a:solidFill>
                  <a:srgbClr val="800000"/>
                </a:solidFill>
                <a:latin typeface="Wide Latin" pitchFamily="18" charset="0"/>
              </a:rPr>
              <a:t>Power</a:t>
            </a:r>
          </a:p>
        </p:txBody>
      </p:sp>
      <p:sp>
        <p:nvSpPr>
          <p:cNvPr id="6150" name="Rectangle 6"/>
          <p:cNvSpPr>
            <a:spLocks noChangeArrowheads="1"/>
          </p:cNvSpPr>
          <p:nvPr/>
        </p:nvSpPr>
        <p:spPr bwMode="auto">
          <a:xfrm>
            <a:off x="3873927" y="5695452"/>
            <a:ext cx="2662636" cy="1071886"/>
          </a:xfrm>
          <a:prstGeom prst="rect">
            <a:avLst/>
          </a:prstGeom>
          <a:solidFill>
            <a:srgbClr val="00B0F0"/>
          </a:solidFill>
          <a:ln w="50800">
            <a:solidFill>
              <a:schemeClr val="bg2"/>
            </a:solidFill>
            <a:miter lim="800000"/>
            <a:headEnd/>
            <a:tailEnd/>
          </a:ln>
          <a:effectLst/>
          <a:extLst/>
        </p:spPr>
        <p:txBody>
          <a:bodyPr wrap="none" lIns="103211" tIns="50700" rIns="103211" bIns="50700">
            <a:spAutoFit/>
          </a:bodyPr>
          <a:lstStyle/>
          <a:p>
            <a:r>
              <a:rPr lang="en-US" b="1" dirty="0">
                <a:solidFill>
                  <a:srgbClr val="800000"/>
                </a:solidFill>
              </a:rPr>
              <a:t>Dark and gloomy?</a:t>
            </a:r>
          </a:p>
          <a:p>
            <a:endParaRPr lang="en-US" b="1" dirty="0">
              <a:solidFill>
                <a:srgbClr val="800000"/>
              </a:solidFill>
            </a:endParaRPr>
          </a:p>
          <a:p>
            <a:r>
              <a:rPr lang="en-US" b="1" dirty="0">
                <a:solidFill>
                  <a:srgbClr val="800000"/>
                </a:solidFill>
              </a:rPr>
              <a:t>Bright and cheery?</a:t>
            </a:r>
          </a:p>
        </p:txBody>
      </p:sp>
      <p:sp>
        <p:nvSpPr>
          <p:cNvPr id="6151" name="Text Box 7"/>
          <p:cNvSpPr txBox="1">
            <a:spLocks noChangeArrowheads="1"/>
          </p:cNvSpPr>
          <p:nvPr/>
        </p:nvSpPr>
        <p:spPr bwMode="auto">
          <a:xfrm>
            <a:off x="3118445" y="2313887"/>
            <a:ext cx="5878847" cy="59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96" tIns="52148" rIns="104296" bIns="52148">
            <a:spAutoFit/>
          </a:bodyPr>
          <a:lstStyle/>
          <a:p>
            <a:r>
              <a:rPr lang="en-US" sz="3200" b="1" dirty="0">
                <a:solidFill>
                  <a:srgbClr val="800000"/>
                </a:solidFill>
              </a:rPr>
              <a:t>How do you perceive power?</a:t>
            </a:r>
          </a:p>
        </p:txBody>
      </p:sp>
    </p:spTree>
    <p:extLst>
      <p:ext uri="{BB962C8B-B14F-4D97-AF65-F5344CB8AC3E}">
        <p14:creationId xmlns:p14="http://schemas.microsoft.com/office/powerpoint/2010/main" val="127414030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2"/>
          <p:cNvSpPr>
            <a:spLocks noChangeArrowheads="1"/>
          </p:cNvSpPr>
          <p:nvPr/>
        </p:nvSpPr>
        <p:spPr bwMode="auto">
          <a:xfrm>
            <a:off x="2851150" y="2520421"/>
            <a:ext cx="5167710" cy="3276547"/>
          </a:xfrm>
          <a:prstGeom prst="ellipse">
            <a:avLst/>
          </a:prstGeom>
          <a:solidFill>
            <a:srgbClr val="3A392F"/>
          </a:solidFill>
          <a:ln w="50800">
            <a:solidFill>
              <a:schemeClr val="tx1"/>
            </a:solidFill>
            <a:round/>
            <a:headEnd/>
            <a:tailEnd/>
          </a:ln>
          <a:effectLst/>
        </p:spPr>
        <p:txBody>
          <a:bodyPr wrap="none" lIns="104296" tIns="52148" rIns="104296" bIns="52148" anchor="ctr"/>
          <a:lstStyle/>
          <a:p>
            <a:pPr>
              <a:defRPr/>
            </a:pPr>
            <a:r>
              <a:rPr lang="en-AU" sz="3200" b="1">
                <a:solidFill>
                  <a:srgbClr val="EDE597"/>
                </a:solidFill>
                <a:effectLst>
                  <a:outerShdw blurRad="38100" dist="38100" dir="2700000" algn="tl">
                    <a:srgbClr val="000000"/>
                  </a:outerShdw>
                </a:effectLst>
                <a:latin typeface="Arial" pitchFamily="34" charset="0"/>
              </a:rPr>
              <a:t>Types of</a:t>
            </a:r>
          </a:p>
          <a:p>
            <a:pPr>
              <a:defRPr/>
            </a:pPr>
            <a:r>
              <a:rPr lang="en-AU" sz="3200" b="1">
                <a:solidFill>
                  <a:srgbClr val="EDE597"/>
                </a:solidFill>
                <a:effectLst>
                  <a:outerShdw blurRad="38100" dist="38100" dir="2700000" algn="tl">
                    <a:srgbClr val="000000"/>
                  </a:outerShdw>
                </a:effectLst>
                <a:latin typeface="Arial" pitchFamily="34" charset="0"/>
              </a:rPr>
              <a:t>Organizational</a:t>
            </a:r>
          </a:p>
          <a:p>
            <a:pPr>
              <a:defRPr/>
            </a:pPr>
            <a:r>
              <a:rPr lang="en-AU" sz="3200" b="1">
                <a:solidFill>
                  <a:srgbClr val="EDE597"/>
                </a:solidFill>
                <a:effectLst>
                  <a:outerShdw blurRad="38100" dist="38100" dir="2700000" algn="tl">
                    <a:srgbClr val="000000"/>
                  </a:outerShdw>
                </a:effectLst>
                <a:latin typeface="Arial" pitchFamily="34" charset="0"/>
              </a:rPr>
              <a:t>Politics</a:t>
            </a:r>
          </a:p>
        </p:txBody>
      </p:sp>
      <p:sp>
        <p:nvSpPr>
          <p:cNvPr id="48131" name="Rectangle 3"/>
          <p:cNvSpPr>
            <a:spLocks noChangeArrowheads="1"/>
          </p:cNvSpPr>
          <p:nvPr/>
        </p:nvSpPr>
        <p:spPr bwMode="auto">
          <a:xfrm>
            <a:off x="2316559" y="1680280"/>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AU" sz="2500">
                <a:solidFill>
                  <a:schemeClr val="bg1"/>
                </a:solidFill>
                <a:effectLst>
                  <a:outerShdw blurRad="38100" dist="38100" dir="2700000" algn="tl">
                    <a:srgbClr val="000000"/>
                  </a:outerShdw>
                </a:effectLst>
                <a:latin typeface="Arial" pitchFamily="34" charset="0"/>
              </a:rPr>
              <a:t>Managing</a:t>
            </a:r>
          </a:p>
          <a:p>
            <a:pPr>
              <a:lnSpc>
                <a:spcPct val="90000"/>
              </a:lnSpc>
              <a:defRPr/>
            </a:pPr>
            <a:r>
              <a:rPr lang="en-AU" sz="2500">
                <a:solidFill>
                  <a:schemeClr val="bg1"/>
                </a:solidFill>
                <a:effectLst>
                  <a:outerShdw blurRad="38100" dist="38100" dir="2700000" algn="tl">
                    <a:srgbClr val="000000"/>
                  </a:outerShdw>
                </a:effectLst>
                <a:latin typeface="Arial" pitchFamily="34" charset="0"/>
              </a:rPr>
              <a:t>impressions</a:t>
            </a:r>
          </a:p>
        </p:txBody>
      </p:sp>
      <p:sp>
        <p:nvSpPr>
          <p:cNvPr id="48132" name="Rectangle 4"/>
          <p:cNvSpPr>
            <a:spLocks noChangeArrowheads="1"/>
          </p:cNvSpPr>
          <p:nvPr/>
        </p:nvSpPr>
        <p:spPr bwMode="auto">
          <a:xfrm>
            <a:off x="6147792" y="1680280"/>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AU" sz="2500">
                <a:solidFill>
                  <a:schemeClr val="bg1"/>
                </a:solidFill>
                <a:effectLst>
                  <a:outerShdw blurRad="38100" dist="38100" dir="2700000" algn="tl">
                    <a:srgbClr val="000000"/>
                  </a:outerShdw>
                </a:effectLst>
                <a:latin typeface="Arial" pitchFamily="34" charset="0"/>
              </a:rPr>
              <a:t>Attacking and</a:t>
            </a:r>
          </a:p>
          <a:p>
            <a:pPr>
              <a:lnSpc>
                <a:spcPct val="90000"/>
              </a:lnSpc>
              <a:defRPr/>
            </a:pPr>
            <a:r>
              <a:rPr lang="en-AU" sz="2500">
                <a:solidFill>
                  <a:schemeClr val="bg1"/>
                </a:solidFill>
                <a:effectLst>
                  <a:outerShdw blurRad="38100" dist="38100" dir="2700000" algn="tl">
                    <a:srgbClr val="000000"/>
                  </a:outerShdw>
                </a:effectLst>
                <a:latin typeface="Arial" pitchFamily="34" charset="0"/>
              </a:rPr>
              <a:t>blaming</a:t>
            </a:r>
          </a:p>
        </p:txBody>
      </p:sp>
      <p:sp>
        <p:nvSpPr>
          <p:cNvPr id="48133" name="Rectangle 5"/>
          <p:cNvSpPr>
            <a:spLocks noChangeArrowheads="1"/>
          </p:cNvSpPr>
          <p:nvPr/>
        </p:nvSpPr>
        <p:spPr bwMode="auto">
          <a:xfrm>
            <a:off x="1158280" y="3444575"/>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AU" sz="2500">
                <a:solidFill>
                  <a:schemeClr val="bg1"/>
                </a:solidFill>
                <a:effectLst>
                  <a:outerShdw blurRad="38100" dist="38100" dir="2700000" algn="tl">
                    <a:srgbClr val="000000"/>
                  </a:outerShdw>
                </a:effectLst>
                <a:latin typeface="Arial" pitchFamily="34" charset="0"/>
              </a:rPr>
              <a:t>Creating</a:t>
            </a:r>
          </a:p>
          <a:p>
            <a:pPr>
              <a:lnSpc>
                <a:spcPct val="90000"/>
              </a:lnSpc>
              <a:defRPr/>
            </a:pPr>
            <a:r>
              <a:rPr lang="en-AU" sz="2500">
                <a:solidFill>
                  <a:schemeClr val="bg1"/>
                </a:solidFill>
                <a:effectLst>
                  <a:outerShdw blurRad="38100" dist="38100" dir="2700000" algn="tl">
                    <a:srgbClr val="000000"/>
                  </a:outerShdw>
                </a:effectLst>
                <a:latin typeface="Arial" pitchFamily="34" charset="0"/>
              </a:rPr>
              <a:t>obligations</a:t>
            </a:r>
          </a:p>
        </p:txBody>
      </p:sp>
      <p:sp>
        <p:nvSpPr>
          <p:cNvPr id="48134" name="Rectangle 6"/>
          <p:cNvSpPr>
            <a:spLocks noChangeArrowheads="1"/>
          </p:cNvSpPr>
          <p:nvPr/>
        </p:nvSpPr>
        <p:spPr bwMode="auto">
          <a:xfrm>
            <a:off x="2405658" y="5124856"/>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AU" sz="2500">
                <a:solidFill>
                  <a:schemeClr val="bg1"/>
                </a:solidFill>
                <a:effectLst>
                  <a:outerShdw blurRad="38100" dist="38100" dir="2700000" algn="tl">
                    <a:srgbClr val="000000"/>
                  </a:outerShdw>
                </a:effectLst>
                <a:latin typeface="Arial" pitchFamily="34" charset="0"/>
              </a:rPr>
              <a:t>Cultivating</a:t>
            </a:r>
          </a:p>
          <a:p>
            <a:pPr>
              <a:lnSpc>
                <a:spcPct val="90000"/>
              </a:lnSpc>
              <a:defRPr/>
            </a:pPr>
            <a:r>
              <a:rPr lang="en-AU" sz="2500">
                <a:solidFill>
                  <a:schemeClr val="bg1"/>
                </a:solidFill>
                <a:effectLst>
                  <a:outerShdw blurRad="38100" dist="38100" dir="2700000" algn="tl">
                    <a:srgbClr val="000000"/>
                  </a:outerShdw>
                </a:effectLst>
                <a:latin typeface="Arial" pitchFamily="34" charset="0"/>
              </a:rPr>
              <a:t>networks</a:t>
            </a:r>
          </a:p>
        </p:txBody>
      </p:sp>
      <p:sp>
        <p:nvSpPr>
          <p:cNvPr id="48135" name="Rectangle 7"/>
          <p:cNvSpPr>
            <a:spLocks noGrp="1" noChangeArrowheads="1"/>
          </p:cNvSpPr>
          <p:nvPr>
            <p:ph type="title"/>
          </p:nvPr>
        </p:nvSpPr>
        <p:spPr/>
        <p:txBody>
          <a:bodyPr/>
          <a:lstStyle/>
          <a:p>
            <a:pPr>
              <a:defRPr/>
            </a:pPr>
            <a:r>
              <a:rPr lang="en-US" altLang="en-US" smtClean="0"/>
              <a:t>Types of Organizational Politics</a:t>
            </a:r>
            <a:endParaRPr lang="en-US" smtClean="0"/>
          </a:p>
        </p:txBody>
      </p:sp>
      <p:sp>
        <p:nvSpPr>
          <p:cNvPr id="48136" name="Rectangle 8"/>
          <p:cNvSpPr>
            <a:spLocks noChangeArrowheads="1"/>
          </p:cNvSpPr>
          <p:nvPr/>
        </p:nvSpPr>
        <p:spPr bwMode="auto">
          <a:xfrm>
            <a:off x="7216974" y="3360561"/>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US" sz="2500">
                <a:solidFill>
                  <a:schemeClr val="bg1"/>
                </a:solidFill>
                <a:effectLst>
                  <a:outerShdw blurRad="38100" dist="38100" dir="2700000" algn="tl">
                    <a:srgbClr val="000000"/>
                  </a:outerShdw>
                </a:effectLst>
                <a:latin typeface="Arial" pitchFamily="34" charset="0"/>
              </a:rPr>
              <a:t>Controlling</a:t>
            </a:r>
            <a:endParaRPr lang="en-AU" sz="2500">
              <a:solidFill>
                <a:schemeClr val="bg1"/>
              </a:solidFill>
              <a:effectLst>
                <a:outerShdw blurRad="38100" dist="38100" dir="2700000" algn="tl">
                  <a:srgbClr val="000000"/>
                </a:outerShdw>
              </a:effectLst>
              <a:latin typeface="Arial" pitchFamily="34" charset="0"/>
            </a:endParaRPr>
          </a:p>
          <a:p>
            <a:pPr>
              <a:lnSpc>
                <a:spcPct val="90000"/>
              </a:lnSpc>
              <a:defRPr/>
            </a:pPr>
            <a:r>
              <a:rPr lang="en-AU" sz="2500">
                <a:solidFill>
                  <a:schemeClr val="bg1"/>
                </a:solidFill>
                <a:effectLst>
                  <a:outerShdw blurRad="38100" dist="38100" dir="2700000" algn="tl">
                    <a:srgbClr val="000000"/>
                  </a:outerShdw>
                </a:effectLst>
                <a:latin typeface="Arial" pitchFamily="34" charset="0"/>
              </a:rPr>
              <a:t>information</a:t>
            </a:r>
          </a:p>
        </p:txBody>
      </p:sp>
      <p:sp>
        <p:nvSpPr>
          <p:cNvPr id="48137" name="Rectangle 9"/>
          <p:cNvSpPr>
            <a:spLocks noChangeArrowheads="1"/>
          </p:cNvSpPr>
          <p:nvPr/>
        </p:nvSpPr>
        <p:spPr bwMode="auto">
          <a:xfrm>
            <a:off x="6147792" y="5124856"/>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AU" sz="2500">
                <a:solidFill>
                  <a:schemeClr val="bg1"/>
                </a:solidFill>
                <a:effectLst>
                  <a:outerShdw blurRad="38100" dist="38100" dir="2700000" algn="tl">
                    <a:srgbClr val="000000"/>
                  </a:outerShdw>
                </a:effectLst>
                <a:latin typeface="Arial" pitchFamily="34" charset="0"/>
              </a:rPr>
              <a:t>Forming</a:t>
            </a:r>
            <a:br>
              <a:rPr lang="en-AU" sz="2500">
                <a:solidFill>
                  <a:schemeClr val="bg1"/>
                </a:solidFill>
                <a:effectLst>
                  <a:outerShdw blurRad="38100" dist="38100" dir="2700000" algn="tl">
                    <a:srgbClr val="000000"/>
                  </a:outerShdw>
                </a:effectLst>
                <a:latin typeface="Arial" pitchFamily="34" charset="0"/>
              </a:rPr>
            </a:br>
            <a:r>
              <a:rPr lang="en-AU" sz="2500">
                <a:solidFill>
                  <a:schemeClr val="bg1"/>
                </a:solidFill>
                <a:effectLst>
                  <a:outerShdw blurRad="38100" dist="38100" dir="2700000" algn="tl">
                    <a:srgbClr val="000000"/>
                  </a:outerShdw>
                </a:effectLst>
                <a:latin typeface="Arial" pitchFamily="34" charset="0"/>
              </a:rPr>
              <a:t>coalitions</a:t>
            </a:r>
          </a:p>
        </p:txBody>
      </p:sp>
    </p:spTree>
    <p:extLst>
      <p:ext uri="{BB962C8B-B14F-4D97-AF65-F5344CB8AC3E}">
        <p14:creationId xmlns:p14="http://schemas.microsoft.com/office/powerpoint/2010/main" val="29719529"/>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p:cTn id="7" dur="500" fill="hold"/>
                                        <p:tgtEl>
                                          <p:spTgt spid="48132"/>
                                        </p:tgtEl>
                                        <p:attrNameLst>
                                          <p:attrName>ppt_w</p:attrName>
                                        </p:attrNameLst>
                                      </p:cBhvr>
                                      <p:tavLst>
                                        <p:tav tm="0">
                                          <p:val>
                                            <p:fltVal val="0"/>
                                          </p:val>
                                        </p:tav>
                                        <p:tav tm="100000">
                                          <p:val>
                                            <p:strVal val="#ppt_w"/>
                                          </p:val>
                                        </p:tav>
                                      </p:tavLst>
                                    </p:anim>
                                    <p:anim calcmode="lin" valueType="num">
                                      <p:cBhvr>
                                        <p:cTn id="8" dur="500" fill="hold"/>
                                        <p:tgtEl>
                                          <p:spTgt spid="48132"/>
                                        </p:tgtEl>
                                        <p:attrNameLst>
                                          <p:attrName>ppt_h</p:attrName>
                                        </p:attrNameLst>
                                      </p:cBhvr>
                                      <p:tavLst>
                                        <p:tav tm="0">
                                          <p:val>
                                            <p:fltVal val="0"/>
                                          </p:val>
                                        </p:tav>
                                        <p:tav tm="100000">
                                          <p:val>
                                            <p:strVal val="#ppt_h"/>
                                          </p:val>
                                        </p:tav>
                                      </p:tavLst>
                                    </p:anim>
                                    <p:anim calcmode="lin" valueType="num">
                                      <p:cBhvr>
                                        <p:cTn id="9" dur="500" fill="hold"/>
                                        <p:tgtEl>
                                          <p:spTgt spid="48132"/>
                                        </p:tgtEl>
                                        <p:attrNameLst>
                                          <p:attrName>ppt_x</p:attrName>
                                        </p:attrNameLst>
                                      </p:cBhvr>
                                      <p:tavLst>
                                        <p:tav tm="0">
                                          <p:val>
                                            <p:fltVal val="0.5"/>
                                          </p:val>
                                        </p:tav>
                                        <p:tav tm="100000">
                                          <p:val>
                                            <p:strVal val="#ppt_x"/>
                                          </p:val>
                                        </p:tav>
                                      </p:tavLst>
                                    </p:anim>
                                    <p:anim calcmode="lin" valueType="num">
                                      <p:cBhvr>
                                        <p:cTn id="10" dur="500" fill="hold"/>
                                        <p:tgtEl>
                                          <p:spTgt spid="48132"/>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48136"/>
                                        </p:tgtEl>
                                        <p:attrNameLst>
                                          <p:attrName>style.visibility</p:attrName>
                                        </p:attrNameLst>
                                      </p:cBhvr>
                                      <p:to>
                                        <p:strVal val="visible"/>
                                      </p:to>
                                    </p:set>
                                    <p:anim calcmode="lin" valueType="num">
                                      <p:cBhvr>
                                        <p:cTn id="14" dur="500" fill="hold"/>
                                        <p:tgtEl>
                                          <p:spTgt spid="48136"/>
                                        </p:tgtEl>
                                        <p:attrNameLst>
                                          <p:attrName>ppt_w</p:attrName>
                                        </p:attrNameLst>
                                      </p:cBhvr>
                                      <p:tavLst>
                                        <p:tav tm="0">
                                          <p:val>
                                            <p:fltVal val="0"/>
                                          </p:val>
                                        </p:tav>
                                        <p:tav tm="100000">
                                          <p:val>
                                            <p:strVal val="#ppt_w"/>
                                          </p:val>
                                        </p:tav>
                                      </p:tavLst>
                                    </p:anim>
                                    <p:anim calcmode="lin" valueType="num">
                                      <p:cBhvr>
                                        <p:cTn id="15" dur="500" fill="hold"/>
                                        <p:tgtEl>
                                          <p:spTgt spid="48136"/>
                                        </p:tgtEl>
                                        <p:attrNameLst>
                                          <p:attrName>ppt_h</p:attrName>
                                        </p:attrNameLst>
                                      </p:cBhvr>
                                      <p:tavLst>
                                        <p:tav tm="0">
                                          <p:val>
                                            <p:fltVal val="0"/>
                                          </p:val>
                                        </p:tav>
                                        <p:tav tm="100000">
                                          <p:val>
                                            <p:strVal val="#ppt_h"/>
                                          </p:val>
                                        </p:tav>
                                      </p:tavLst>
                                    </p:anim>
                                    <p:anim calcmode="lin" valueType="num">
                                      <p:cBhvr>
                                        <p:cTn id="16" dur="500" fill="hold"/>
                                        <p:tgtEl>
                                          <p:spTgt spid="48136"/>
                                        </p:tgtEl>
                                        <p:attrNameLst>
                                          <p:attrName>ppt_x</p:attrName>
                                        </p:attrNameLst>
                                      </p:cBhvr>
                                      <p:tavLst>
                                        <p:tav tm="0">
                                          <p:val>
                                            <p:fltVal val="0.5"/>
                                          </p:val>
                                        </p:tav>
                                        <p:tav tm="100000">
                                          <p:val>
                                            <p:strVal val="#ppt_x"/>
                                          </p:val>
                                        </p:tav>
                                      </p:tavLst>
                                    </p:anim>
                                    <p:anim calcmode="lin" valueType="num">
                                      <p:cBhvr>
                                        <p:cTn id="17" dur="500" fill="hold"/>
                                        <p:tgtEl>
                                          <p:spTgt spid="48136"/>
                                        </p:tgtEl>
                                        <p:attrNameLst>
                                          <p:attrName>ppt_y</p:attrName>
                                        </p:attrNameLst>
                                      </p:cBhvr>
                                      <p:tavLst>
                                        <p:tav tm="0">
                                          <p:val>
                                            <p:fltVal val="0.5"/>
                                          </p:val>
                                        </p:tav>
                                        <p:tav tm="100000">
                                          <p:val>
                                            <p:strVal val="#ppt_y"/>
                                          </p:val>
                                        </p:tav>
                                      </p:tavLst>
                                    </p:anim>
                                  </p:childTnLst>
                                </p:cTn>
                              </p:par>
                            </p:childTnLst>
                          </p:cTn>
                        </p:par>
                        <p:par>
                          <p:cTn id="18" fill="hold" nodeType="afterGroup">
                            <p:stCondLst>
                              <p:cond delay="1000"/>
                            </p:stCondLst>
                            <p:childTnLst>
                              <p:par>
                                <p:cTn id="19" presetID="23" presetClass="entr" presetSubtype="528" fill="hold" grpId="0" nodeType="afterEffect">
                                  <p:stCondLst>
                                    <p:cond delay="0"/>
                                  </p:stCondLst>
                                  <p:childTnLst>
                                    <p:set>
                                      <p:cBhvr>
                                        <p:cTn id="20" dur="1" fill="hold">
                                          <p:stCondLst>
                                            <p:cond delay="0"/>
                                          </p:stCondLst>
                                        </p:cTn>
                                        <p:tgtEl>
                                          <p:spTgt spid="48137"/>
                                        </p:tgtEl>
                                        <p:attrNameLst>
                                          <p:attrName>style.visibility</p:attrName>
                                        </p:attrNameLst>
                                      </p:cBhvr>
                                      <p:to>
                                        <p:strVal val="visible"/>
                                      </p:to>
                                    </p:set>
                                    <p:anim calcmode="lin" valueType="num">
                                      <p:cBhvr>
                                        <p:cTn id="21" dur="500" fill="hold"/>
                                        <p:tgtEl>
                                          <p:spTgt spid="48137"/>
                                        </p:tgtEl>
                                        <p:attrNameLst>
                                          <p:attrName>ppt_w</p:attrName>
                                        </p:attrNameLst>
                                      </p:cBhvr>
                                      <p:tavLst>
                                        <p:tav tm="0">
                                          <p:val>
                                            <p:fltVal val="0"/>
                                          </p:val>
                                        </p:tav>
                                        <p:tav tm="100000">
                                          <p:val>
                                            <p:strVal val="#ppt_w"/>
                                          </p:val>
                                        </p:tav>
                                      </p:tavLst>
                                    </p:anim>
                                    <p:anim calcmode="lin" valueType="num">
                                      <p:cBhvr>
                                        <p:cTn id="22" dur="500" fill="hold"/>
                                        <p:tgtEl>
                                          <p:spTgt spid="48137"/>
                                        </p:tgtEl>
                                        <p:attrNameLst>
                                          <p:attrName>ppt_h</p:attrName>
                                        </p:attrNameLst>
                                      </p:cBhvr>
                                      <p:tavLst>
                                        <p:tav tm="0">
                                          <p:val>
                                            <p:fltVal val="0"/>
                                          </p:val>
                                        </p:tav>
                                        <p:tav tm="100000">
                                          <p:val>
                                            <p:strVal val="#ppt_h"/>
                                          </p:val>
                                        </p:tav>
                                      </p:tavLst>
                                    </p:anim>
                                    <p:anim calcmode="lin" valueType="num">
                                      <p:cBhvr>
                                        <p:cTn id="23" dur="500" fill="hold"/>
                                        <p:tgtEl>
                                          <p:spTgt spid="48137"/>
                                        </p:tgtEl>
                                        <p:attrNameLst>
                                          <p:attrName>ppt_x</p:attrName>
                                        </p:attrNameLst>
                                      </p:cBhvr>
                                      <p:tavLst>
                                        <p:tav tm="0">
                                          <p:val>
                                            <p:fltVal val="0.5"/>
                                          </p:val>
                                        </p:tav>
                                        <p:tav tm="100000">
                                          <p:val>
                                            <p:strVal val="#ppt_x"/>
                                          </p:val>
                                        </p:tav>
                                      </p:tavLst>
                                    </p:anim>
                                    <p:anim calcmode="lin" valueType="num">
                                      <p:cBhvr>
                                        <p:cTn id="24" dur="500" fill="hold"/>
                                        <p:tgtEl>
                                          <p:spTgt spid="48137"/>
                                        </p:tgtEl>
                                        <p:attrNameLst>
                                          <p:attrName>ppt_y</p:attrName>
                                        </p:attrNameLst>
                                      </p:cBhvr>
                                      <p:tavLst>
                                        <p:tav tm="0">
                                          <p:val>
                                            <p:fltVal val="0.5"/>
                                          </p:val>
                                        </p:tav>
                                        <p:tav tm="100000">
                                          <p:val>
                                            <p:strVal val="#ppt_y"/>
                                          </p:val>
                                        </p:tav>
                                      </p:tavLst>
                                    </p:anim>
                                  </p:childTnLst>
                                </p:cTn>
                              </p:par>
                            </p:childTnLst>
                          </p:cTn>
                        </p:par>
                        <p:par>
                          <p:cTn id="25" fill="hold" nodeType="afterGroup">
                            <p:stCondLst>
                              <p:cond delay="1500"/>
                            </p:stCondLst>
                            <p:childTnLst>
                              <p:par>
                                <p:cTn id="26" presetID="23" presetClass="entr" presetSubtype="528" fill="hold" grpId="0" nodeType="afterEffect">
                                  <p:stCondLst>
                                    <p:cond delay="0"/>
                                  </p:stCondLst>
                                  <p:childTnLst>
                                    <p:set>
                                      <p:cBhvr>
                                        <p:cTn id="27" dur="1" fill="hold">
                                          <p:stCondLst>
                                            <p:cond delay="0"/>
                                          </p:stCondLst>
                                        </p:cTn>
                                        <p:tgtEl>
                                          <p:spTgt spid="48134"/>
                                        </p:tgtEl>
                                        <p:attrNameLst>
                                          <p:attrName>style.visibility</p:attrName>
                                        </p:attrNameLst>
                                      </p:cBhvr>
                                      <p:to>
                                        <p:strVal val="visible"/>
                                      </p:to>
                                    </p:set>
                                    <p:anim calcmode="lin" valueType="num">
                                      <p:cBhvr>
                                        <p:cTn id="28" dur="500" fill="hold"/>
                                        <p:tgtEl>
                                          <p:spTgt spid="48134"/>
                                        </p:tgtEl>
                                        <p:attrNameLst>
                                          <p:attrName>ppt_w</p:attrName>
                                        </p:attrNameLst>
                                      </p:cBhvr>
                                      <p:tavLst>
                                        <p:tav tm="0">
                                          <p:val>
                                            <p:fltVal val="0"/>
                                          </p:val>
                                        </p:tav>
                                        <p:tav tm="100000">
                                          <p:val>
                                            <p:strVal val="#ppt_w"/>
                                          </p:val>
                                        </p:tav>
                                      </p:tavLst>
                                    </p:anim>
                                    <p:anim calcmode="lin" valueType="num">
                                      <p:cBhvr>
                                        <p:cTn id="29" dur="500" fill="hold"/>
                                        <p:tgtEl>
                                          <p:spTgt spid="48134"/>
                                        </p:tgtEl>
                                        <p:attrNameLst>
                                          <p:attrName>ppt_h</p:attrName>
                                        </p:attrNameLst>
                                      </p:cBhvr>
                                      <p:tavLst>
                                        <p:tav tm="0">
                                          <p:val>
                                            <p:fltVal val="0"/>
                                          </p:val>
                                        </p:tav>
                                        <p:tav tm="100000">
                                          <p:val>
                                            <p:strVal val="#ppt_h"/>
                                          </p:val>
                                        </p:tav>
                                      </p:tavLst>
                                    </p:anim>
                                    <p:anim calcmode="lin" valueType="num">
                                      <p:cBhvr>
                                        <p:cTn id="30" dur="500" fill="hold"/>
                                        <p:tgtEl>
                                          <p:spTgt spid="48134"/>
                                        </p:tgtEl>
                                        <p:attrNameLst>
                                          <p:attrName>ppt_x</p:attrName>
                                        </p:attrNameLst>
                                      </p:cBhvr>
                                      <p:tavLst>
                                        <p:tav tm="0">
                                          <p:val>
                                            <p:fltVal val="0.5"/>
                                          </p:val>
                                        </p:tav>
                                        <p:tav tm="100000">
                                          <p:val>
                                            <p:strVal val="#ppt_x"/>
                                          </p:val>
                                        </p:tav>
                                      </p:tavLst>
                                    </p:anim>
                                    <p:anim calcmode="lin" valueType="num">
                                      <p:cBhvr>
                                        <p:cTn id="31" dur="500" fill="hold"/>
                                        <p:tgtEl>
                                          <p:spTgt spid="48134"/>
                                        </p:tgtEl>
                                        <p:attrNameLst>
                                          <p:attrName>ppt_y</p:attrName>
                                        </p:attrNameLst>
                                      </p:cBhvr>
                                      <p:tavLst>
                                        <p:tav tm="0">
                                          <p:val>
                                            <p:fltVal val="0.5"/>
                                          </p:val>
                                        </p:tav>
                                        <p:tav tm="100000">
                                          <p:val>
                                            <p:strVal val="#ppt_y"/>
                                          </p:val>
                                        </p:tav>
                                      </p:tavLst>
                                    </p:anim>
                                  </p:childTnLst>
                                </p:cTn>
                              </p:par>
                            </p:childTnLst>
                          </p:cTn>
                        </p:par>
                        <p:par>
                          <p:cTn id="32" fill="hold" nodeType="afterGroup">
                            <p:stCondLst>
                              <p:cond delay="2000"/>
                            </p:stCondLst>
                            <p:childTnLst>
                              <p:par>
                                <p:cTn id="33" presetID="23" presetClass="entr" presetSubtype="528" fill="hold" grpId="0" nodeType="afterEffect">
                                  <p:stCondLst>
                                    <p:cond delay="0"/>
                                  </p:stCondLst>
                                  <p:childTnLst>
                                    <p:set>
                                      <p:cBhvr>
                                        <p:cTn id="34" dur="1" fill="hold">
                                          <p:stCondLst>
                                            <p:cond delay="0"/>
                                          </p:stCondLst>
                                        </p:cTn>
                                        <p:tgtEl>
                                          <p:spTgt spid="48133"/>
                                        </p:tgtEl>
                                        <p:attrNameLst>
                                          <p:attrName>style.visibility</p:attrName>
                                        </p:attrNameLst>
                                      </p:cBhvr>
                                      <p:to>
                                        <p:strVal val="visible"/>
                                      </p:to>
                                    </p:set>
                                    <p:anim calcmode="lin" valueType="num">
                                      <p:cBhvr>
                                        <p:cTn id="35" dur="500" fill="hold"/>
                                        <p:tgtEl>
                                          <p:spTgt spid="48133"/>
                                        </p:tgtEl>
                                        <p:attrNameLst>
                                          <p:attrName>ppt_w</p:attrName>
                                        </p:attrNameLst>
                                      </p:cBhvr>
                                      <p:tavLst>
                                        <p:tav tm="0">
                                          <p:val>
                                            <p:fltVal val="0"/>
                                          </p:val>
                                        </p:tav>
                                        <p:tav tm="100000">
                                          <p:val>
                                            <p:strVal val="#ppt_w"/>
                                          </p:val>
                                        </p:tav>
                                      </p:tavLst>
                                    </p:anim>
                                    <p:anim calcmode="lin" valueType="num">
                                      <p:cBhvr>
                                        <p:cTn id="36" dur="500" fill="hold"/>
                                        <p:tgtEl>
                                          <p:spTgt spid="48133"/>
                                        </p:tgtEl>
                                        <p:attrNameLst>
                                          <p:attrName>ppt_h</p:attrName>
                                        </p:attrNameLst>
                                      </p:cBhvr>
                                      <p:tavLst>
                                        <p:tav tm="0">
                                          <p:val>
                                            <p:fltVal val="0"/>
                                          </p:val>
                                        </p:tav>
                                        <p:tav tm="100000">
                                          <p:val>
                                            <p:strVal val="#ppt_h"/>
                                          </p:val>
                                        </p:tav>
                                      </p:tavLst>
                                    </p:anim>
                                    <p:anim calcmode="lin" valueType="num">
                                      <p:cBhvr>
                                        <p:cTn id="37" dur="500" fill="hold"/>
                                        <p:tgtEl>
                                          <p:spTgt spid="48133"/>
                                        </p:tgtEl>
                                        <p:attrNameLst>
                                          <p:attrName>ppt_x</p:attrName>
                                        </p:attrNameLst>
                                      </p:cBhvr>
                                      <p:tavLst>
                                        <p:tav tm="0">
                                          <p:val>
                                            <p:fltVal val="0.5"/>
                                          </p:val>
                                        </p:tav>
                                        <p:tav tm="100000">
                                          <p:val>
                                            <p:strVal val="#ppt_x"/>
                                          </p:val>
                                        </p:tav>
                                      </p:tavLst>
                                    </p:anim>
                                    <p:anim calcmode="lin" valueType="num">
                                      <p:cBhvr>
                                        <p:cTn id="38" dur="500" fill="hold"/>
                                        <p:tgtEl>
                                          <p:spTgt spid="48133"/>
                                        </p:tgtEl>
                                        <p:attrNameLst>
                                          <p:attrName>ppt_y</p:attrName>
                                        </p:attrNameLst>
                                      </p:cBhvr>
                                      <p:tavLst>
                                        <p:tav tm="0">
                                          <p:val>
                                            <p:fltVal val="0.5"/>
                                          </p:val>
                                        </p:tav>
                                        <p:tav tm="100000">
                                          <p:val>
                                            <p:strVal val="#ppt_y"/>
                                          </p:val>
                                        </p:tav>
                                      </p:tavLst>
                                    </p:anim>
                                  </p:childTnLst>
                                </p:cTn>
                              </p:par>
                            </p:childTnLst>
                          </p:cTn>
                        </p:par>
                        <p:par>
                          <p:cTn id="39" fill="hold" nodeType="afterGroup">
                            <p:stCondLst>
                              <p:cond delay="2500"/>
                            </p:stCondLst>
                            <p:childTnLst>
                              <p:par>
                                <p:cTn id="40" presetID="23" presetClass="entr" presetSubtype="528" fill="hold" grpId="0" nodeType="afterEffect">
                                  <p:stCondLst>
                                    <p:cond delay="0"/>
                                  </p:stCondLst>
                                  <p:childTnLst>
                                    <p:set>
                                      <p:cBhvr>
                                        <p:cTn id="41" dur="1" fill="hold">
                                          <p:stCondLst>
                                            <p:cond delay="0"/>
                                          </p:stCondLst>
                                        </p:cTn>
                                        <p:tgtEl>
                                          <p:spTgt spid="48131"/>
                                        </p:tgtEl>
                                        <p:attrNameLst>
                                          <p:attrName>style.visibility</p:attrName>
                                        </p:attrNameLst>
                                      </p:cBhvr>
                                      <p:to>
                                        <p:strVal val="visible"/>
                                      </p:to>
                                    </p:set>
                                    <p:anim calcmode="lin" valueType="num">
                                      <p:cBhvr>
                                        <p:cTn id="42" dur="500" fill="hold"/>
                                        <p:tgtEl>
                                          <p:spTgt spid="48131"/>
                                        </p:tgtEl>
                                        <p:attrNameLst>
                                          <p:attrName>ppt_w</p:attrName>
                                        </p:attrNameLst>
                                      </p:cBhvr>
                                      <p:tavLst>
                                        <p:tav tm="0">
                                          <p:val>
                                            <p:fltVal val="0"/>
                                          </p:val>
                                        </p:tav>
                                        <p:tav tm="100000">
                                          <p:val>
                                            <p:strVal val="#ppt_w"/>
                                          </p:val>
                                        </p:tav>
                                      </p:tavLst>
                                    </p:anim>
                                    <p:anim calcmode="lin" valueType="num">
                                      <p:cBhvr>
                                        <p:cTn id="43" dur="500" fill="hold"/>
                                        <p:tgtEl>
                                          <p:spTgt spid="48131"/>
                                        </p:tgtEl>
                                        <p:attrNameLst>
                                          <p:attrName>ppt_h</p:attrName>
                                        </p:attrNameLst>
                                      </p:cBhvr>
                                      <p:tavLst>
                                        <p:tav tm="0">
                                          <p:val>
                                            <p:fltVal val="0"/>
                                          </p:val>
                                        </p:tav>
                                        <p:tav tm="100000">
                                          <p:val>
                                            <p:strVal val="#ppt_h"/>
                                          </p:val>
                                        </p:tav>
                                      </p:tavLst>
                                    </p:anim>
                                    <p:anim calcmode="lin" valueType="num">
                                      <p:cBhvr>
                                        <p:cTn id="44" dur="500" fill="hold"/>
                                        <p:tgtEl>
                                          <p:spTgt spid="48131"/>
                                        </p:tgtEl>
                                        <p:attrNameLst>
                                          <p:attrName>ppt_x</p:attrName>
                                        </p:attrNameLst>
                                      </p:cBhvr>
                                      <p:tavLst>
                                        <p:tav tm="0">
                                          <p:val>
                                            <p:fltVal val="0.5"/>
                                          </p:val>
                                        </p:tav>
                                        <p:tav tm="100000">
                                          <p:val>
                                            <p:strVal val="#ppt_x"/>
                                          </p:val>
                                        </p:tav>
                                      </p:tavLst>
                                    </p:anim>
                                    <p:anim calcmode="lin" valueType="num">
                                      <p:cBhvr>
                                        <p:cTn id="45" dur="500" fill="hold"/>
                                        <p:tgtEl>
                                          <p:spTgt spid="4813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autoUpdateAnimBg="0"/>
      <p:bldP spid="48132" grpId="0" animBg="1" autoUpdateAnimBg="0"/>
      <p:bldP spid="48133" grpId="0" animBg="1" autoUpdateAnimBg="0"/>
      <p:bldP spid="48134" grpId="0" animBg="1" autoUpdateAnimBg="0"/>
      <p:bldP spid="48136" grpId="0" animBg="1" autoUpdateAnimBg="0"/>
      <p:bldP spid="4813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2"/>
          <p:cNvSpPr>
            <a:spLocks noChangeArrowheads="1"/>
          </p:cNvSpPr>
          <p:nvPr/>
        </p:nvSpPr>
        <p:spPr bwMode="auto">
          <a:xfrm>
            <a:off x="2851150" y="2520421"/>
            <a:ext cx="5167710" cy="3276547"/>
          </a:xfrm>
          <a:prstGeom prst="ellipse">
            <a:avLst/>
          </a:prstGeom>
          <a:solidFill>
            <a:srgbClr val="3A392F"/>
          </a:solidFill>
          <a:ln w="50800">
            <a:solidFill>
              <a:schemeClr val="tx1"/>
            </a:solidFill>
            <a:round/>
            <a:headEnd/>
            <a:tailEnd/>
          </a:ln>
          <a:effectLst/>
        </p:spPr>
        <p:txBody>
          <a:bodyPr wrap="none" lIns="104296" tIns="52148" rIns="104296" bIns="52148" anchor="ctr"/>
          <a:lstStyle/>
          <a:p>
            <a:pPr>
              <a:defRPr/>
            </a:pPr>
            <a:r>
              <a:rPr lang="en-AU" sz="3200" b="1">
                <a:solidFill>
                  <a:srgbClr val="EDE597"/>
                </a:solidFill>
                <a:effectLst>
                  <a:outerShdw blurRad="38100" dist="38100" dir="2700000" algn="tl">
                    <a:srgbClr val="000000"/>
                  </a:outerShdw>
                </a:effectLst>
                <a:latin typeface="Arial" pitchFamily="34" charset="0"/>
              </a:rPr>
              <a:t>Conditions</a:t>
            </a:r>
          </a:p>
          <a:p>
            <a:pPr>
              <a:defRPr/>
            </a:pPr>
            <a:r>
              <a:rPr lang="en-AU" sz="3200" b="1">
                <a:solidFill>
                  <a:srgbClr val="EDE597"/>
                </a:solidFill>
                <a:effectLst>
                  <a:outerShdw blurRad="38100" dist="38100" dir="2700000" algn="tl">
                    <a:srgbClr val="000000"/>
                  </a:outerShdw>
                </a:effectLst>
                <a:latin typeface="Arial" pitchFamily="34" charset="0"/>
              </a:rPr>
              <a:t>Supporting</a:t>
            </a:r>
          </a:p>
          <a:p>
            <a:pPr>
              <a:defRPr/>
            </a:pPr>
            <a:r>
              <a:rPr lang="en-AU" sz="3200" b="1">
                <a:solidFill>
                  <a:srgbClr val="EDE597"/>
                </a:solidFill>
                <a:effectLst>
                  <a:outerShdw blurRad="38100" dist="38100" dir="2700000" algn="tl">
                    <a:srgbClr val="000000"/>
                  </a:outerShdw>
                </a:effectLst>
                <a:latin typeface="Arial" pitchFamily="34" charset="0"/>
              </a:rPr>
              <a:t>Organizational </a:t>
            </a:r>
          </a:p>
          <a:p>
            <a:pPr>
              <a:defRPr/>
            </a:pPr>
            <a:r>
              <a:rPr lang="en-AU" sz="3200" b="1">
                <a:solidFill>
                  <a:srgbClr val="EDE597"/>
                </a:solidFill>
                <a:effectLst>
                  <a:outerShdw blurRad="38100" dist="38100" dir="2700000" algn="tl">
                    <a:srgbClr val="000000"/>
                  </a:outerShdw>
                </a:effectLst>
                <a:latin typeface="Arial" pitchFamily="34" charset="0"/>
              </a:rPr>
              <a:t>Politics</a:t>
            </a:r>
          </a:p>
        </p:txBody>
      </p:sp>
      <p:sp>
        <p:nvSpPr>
          <p:cNvPr id="49155" name="Rectangle 3"/>
          <p:cNvSpPr>
            <a:spLocks noChangeArrowheads="1"/>
          </p:cNvSpPr>
          <p:nvPr/>
        </p:nvSpPr>
        <p:spPr bwMode="auto">
          <a:xfrm>
            <a:off x="6593285" y="2184365"/>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AU" sz="2500">
                <a:solidFill>
                  <a:schemeClr val="bg1"/>
                </a:solidFill>
                <a:effectLst>
                  <a:outerShdw blurRad="38100" dist="38100" dir="2700000" algn="tl">
                    <a:srgbClr val="000000"/>
                  </a:outerShdw>
                </a:effectLst>
                <a:latin typeface="Arial" pitchFamily="34" charset="0"/>
              </a:rPr>
              <a:t>Scarce</a:t>
            </a:r>
          </a:p>
          <a:p>
            <a:pPr>
              <a:lnSpc>
                <a:spcPct val="90000"/>
              </a:lnSpc>
              <a:defRPr/>
            </a:pPr>
            <a:r>
              <a:rPr lang="en-AU" sz="2500">
                <a:solidFill>
                  <a:schemeClr val="bg1"/>
                </a:solidFill>
                <a:effectLst>
                  <a:outerShdw blurRad="38100" dist="38100" dir="2700000" algn="tl">
                    <a:srgbClr val="000000"/>
                  </a:outerShdw>
                </a:effectLst>
                <a:latin typeface="Arial" pitchFamily="34" charset="0"/>
              </a:rPr>
              <a:t>Resources</a:t>
            </a:r>
          </a:p>
        </p:txBody>
      </p:sp>
      <p:sp>
        <p:nvSpPr>
          <p:cNvPr id="49156" name="Rectangle 4"/>
          <p:cNvSpPr>
            <a:spLocks noChangeArrowheads="1"/>
          </p:cNvSpPr>
          <p:nvPr/>
        </p:nvSpPr>
        <p:spPr bwMode="auto">
          <a:xfrm>
            <a:off x="6593285" y="4956828"/>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AU" sz="2500">
                <a:solidFill>
                  <a:schemeClr val="bg1"/>
                </a:solidFill>
                <a:effectLst>
                  <a:outerShdw blurRad="38100" dist="38100" dir="2700000" algn="tl">
                    <a:srgbClr val="000000"/>
                  </a:outerShdw>
                </a:effectLst>
                <a:latin typeface="Arial" pitchFamily="34" charset="0"/>
              </a:rPr>
              <a:t>Complex and</a:t>
            </a:r>
          </a:p>
          <a:p>
            <a:pPr>
              <a:lnSpc>
                <a:spcPct val="90000"/>
              </a:lnSpc>
              <a:defRPr/>
            </a:pPr>
            <a:r>
              <a:rPr lang="en-AU" sz="2500">
                <a:solidFill>
                  <a:schemeClr val="bg1"/>
                </a:solidFill>
                <a:effectLst>
                  <a:outerShdw blurRad="38100" dist="38100" dir="2700000" algn="tl">
                    <a:srgbClr val="000000"/>
                  </a:outerShdw>
                </a:effectLst>
                <a:latin typeface="Arial" pitchFamily="34" charset="0"/>
              </a:rPr>
              <a:t>Ambiguous</a:t>
            </a:r>
          </a:p>
          <a:p>
            <a:pPr>
              <a:lnSpc>
                <a:spcPct val="90000"/>
              </a:lnSpc>
              <a:defRPr/>
            </a:pPr>
            <a:r>
              <a:rPr lang="en-AU" sz="2500">
                <a:solidFill>
                  <a:schemeClr val="bg1"/>
                </a:solidFill>
                <a:effectLst>
                  <a:outerShdw blurRad="38100" dist="38100" dir="2700000" algn="tl">
                    <a:srgbClr val="000000"/>
                  </a:outerShdw>
                </a:effectLst>
                <a:latin typeface="Arial" pitchFamily="34" charset="0"/>
              </a:rPr>
              <a:t>Decisions</a:t>
            </a:r>
          </a:p>
        </p:txBody>
      </p:sp>
      <p:sp>
        <p:nvSpPr>
          <p:cNvPr id="49157" name="Rectangle 5"/>
          <p:cNvSpPr>
            <a:spLocks noChangeArrowheads="1"/>
          </p:cNvSpPr>
          <p:nvPr/>
        </p:nvSpPr>
        <p:spPr bwMode="auto">
          <a:xfrm>
            <a:off x="1826518" y="2184365"/>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AU" sz="2500">
                <a:solidFill>
                  <a:schemeClr val="bg1"/>
                </a:solidFill>
                <a:effectLst>
                  <a:outerShdw blurRad="38100" dist="38100" dir="2700000" algn="tl">
                    <a:srgbClr val="000000"/>
                  </a:outerShdw>
                </a:effectLst>
                <a:latin typeface="Arial" pitchFamily="34" charset="0"/>
              </a:rPr>
              <a:t>Personal</a:t>
            </a:r>
          </a:p>
          <a:p>
            <a:pPr>
              <a:lnSpc>
                <a:spcPct val="90000"/>
              </a:lnSpc>
              <a:defRPr/>
            </a:pPr>
            <a:r>
              <a:rPr lang="en-AU" sz="2500">
                <a:solidFill>
                  <a:schemeClr val="bg1"/>
                </a:solidFill>
                <a:effectLst>
                  <a:outerShdw blurRad="38100" dist="38100" dir="2700000" algn="tl">
                    <a:srgbClr val="000000"/>
                  </a:outerShdw>
                </a:effectLst>
                <a:latin typeface="Arial" pitchFamily="34" charset="0"/>
              </a:rPr>
              <a:t>Characteristics</a:t>
            </a:r>
          </a:p>
        </p:txBody>
      </p:sp>
      <p:sp>
        <p:nvSpPr>
          <p:cNvPr id="49158" name="Rectangle 6"/>
          <p:cNvSpPr>
            <a:spLocks noChangeArrowheads="1"/>
          </p:cNvSpPr>
          <p:nvPr/>
        </p:nvSpPr>
        <p:spPr bwMode="auto">
          <a:xfrm>
            <a:off x="1826518" y="4956828"/>
            <a:ext cx="2405658" cy="1260211"/>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90000"/>
              </a:lnSpc>
              <a:defRPr/>
            </a:pPr>
            <a:r>
              <a:rPr lang="en-AU" sz="2500">
                <a:solidFill>
                  <a:schemeClr val="bg1"/>
                </a:solidFill>
                <a:effectLst>
                  <a:outerShdw blurRad="38100" dist="38100" dir="2700000" algn="tl">
                    <a:srgbClr val="000000"/>
                  </a:outerShdw>
                </a:effectLst>
                <a:latin typeface="Arial" pitchFamily="34" charset="0"/>
              </a:rPr>
              <a:t>Tolerance of</a:t>
            </a:r>
          </a:p>
          <a:p>
            <a:pPr>
              <a:lnSpc>
                <a:spcPct val="90000"/>
              </a:lnSpc>
              <a:defRPr/>
            </a:pPr>
            <a:r>
              <a:rPr lang="en-AU" sz="2500">
                <a:solidFill>
                  <a:schemeClr val="bg1"/>
                </a:solidFill>
                <a:effectLst>
                  <a:outerShdw blurRad="38100" dist="38100" dir="2700000" algn="tl">
                    <a:srgbClr val="000000"/>
                  </a:outerShdw>
                </a:effectLst>
                <a:latin typeface="Arial" pitchFamily="34" charset="0"/>
              </a:rPr>
              <a:t>Politics</a:t>
            </a:r>
          </a:p>
        </p:txBody>
      </p:sp>
      <p:sp>
        <p:nvSpPr>
          <p:cNvPr id="49159" name="Rectangle 7"/>
          <p:cNvSpPr>
            <a:spLocks noGrp="1" noChangeArrowheads="1"/>
          </p:cNvSpPr>
          <p:nvPr>
            <p:ph type="title"/>
          </p:nvPr>
        </p:nvSpPr>
        <p:spPr/>
        <p:txBody>
          <a:bodyPr/>
          <a:lstStyle/>
          <a:p>
            <a:pPr>
              <a:defRPr/>
            </a:pPr>
            <a:r>
              <a:rPr lang="en-US"/>
              <a:t>Conditions for Organizational Politics</a:t>
            </a:r>
          </a:p>
        </p:txBody>
      </p:sp>
    </p:spTree>
    <p:extLst>
      <p:ext uri="{BB962C8B-B14F-4D97-AF65-F5344CB8AC3E}">
        <p14:creationId xmlns:p14="http://schemas.microsoft.com/office/powerpoint/2010/main" val="1388963145"/>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p:cTn id="7" dur="500" fill="hold"/>
                                        <p:tgtEl>
                                          <p:spTgt spid="49155"/>
                                        </p:tgtEl>
                                        <p:attrNameLst>
                                          <p:attrName>ppt_w</p:attrName>
                                        </p:attrNameLst>
                                      </p:cBhvr>
                                      <p:tavLst>
                                        <p:tav tm="0">
                                          <p:val>
                                            <p:fltVal val="0"/>
                                          </p:val>
                                        </p:tav>
                                        <p:tav tm="100000">
                                          <p:val>
                                            <p:strVal val="#ppt_w"/>
                                          </p:val>
                                        </p:tav>
                                      </p:tavLst>
                                    </p:anim>
                                    <p:anim calcmode="lin" valueType="num">
                                      <p:cBhvr>
                                        <p:cTn id="8" dur="500" fill="hold"/>
                                        <p:tgtEl>
                                          <p:spTgt spid="49155"/>
                                        </p:tgtEl>
                                        <p:attrNameLst>
                                          <p:attrName>ppt_h</p:attrName>
                                        </p:attrNameLst>
                                      </p:cBhvr>
                                      <p:tavLst>
                                        <p:tav tm="0">
                                          <p:val>
                                            <p:fltVal val="0"/>
                                          </p:val>
                                        </p:tav>
                                        <p:tav tm="100000">
                                          <p:val>
                                            <p:strVal val="#ppt_h"/>
                                          </p:val>
                                        </p:tav>
                                      </p:tavLst>
                                    </p:anim>
                                    <p:anim calcmode="lin" valueType="num">
                                      <p:cBhvr>
                                        <p:cTn id="9" dur="500" fill="hold"/>
                                        <p:tgtEl>
                                          <p:spTgt spid="49155"/>
                                        </p:tgtEl>
                                        <p:attrNameLst>
                                          <p:attrName>ppt_x</p:attrName>
                                        </p:attrNameLst>
                                      </p:cBhvr>
                                      <p:tavLst>
                                        <p:tav tm="0">
                                          <p:val>
                                            <p:fltVal val="0.5"/>
                                          </p:val>
                                        </p:tav>
                                        <p:tav tm="100000">
                                          <p:val>
                                            <p:strVal val="#ppt_x"/>
                                          </p:val>
                                        </p:tav>
                                      </p:tavLst>
                                    </p:anim>
                                    <p:anim calcmode="lin" valueType="num">
                                      <p:cBhvr>
                                        <p:cTn id="10" dur="500" fill="hold"/>
                                        <p:tgtEl>
                                          <p:spTgt spid="49155"/>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49156"/>
                                        </p:tgtEl>
                                        <p:attrNameLst>
                                          <p:attrName>style.visibility</p:attrName>
                                        </p:attrNameLst>
                                      </p:cBhvr>
                                      <p:to>
                                        <p:strVal val="visible"/>
                                      </p:to>
                                    </p:set>
                                    <p:anim calcmode="lin" valueType="num">
                                      <p:cBhvr>
                                        <p:cTn id="14" dur="500" fill="hold"/>
                                        <p:tgtEl>
                                          <p:spTgt spid="49156"/>
                                        </p:tgtEl>
                                        <p:attrNameLst>
                                          <p:attrName>ppt_w</p:attrName>
                                        </p:attrNameLst>
                                      </p:cBhvr>
                                      <p:tavLst>
                                        <p:tav tm="0">
                                          <p:val>
                                            <p:fltVal val="0"/>
                                          </p:val>
                                        </p:tav>
                                        <p:tav tm="100000">
                                          <p:val>
                                            <p:strVal val="#ppt_w"/>
                                          </p:val>
                                        </p:tav>
                                      </p:tavLst>
                                    </p:anim>
                                    <p:anim calcmode="lin" valueType="num">
                                      <p:cBhvr>
                                        <p:cTn id="15" dur="500" fill="hold"/>
                                        <p:tgtEl>
                                          <p:spTgt spid="49156"/>
                                        </p:tgtEl>
                                        <p:attrNameLst>
                                          <p:attrName>ppt_h</p:attrName>
                                        </p:attrNameLst>
                                      </p:cBhvr>
                                      <p:tavLst>
                                        <p:tav tm="0">
                                          <p:val>
                                            <p:fltVal val="0"/>
                                          </p:val>
                                        </p:tav>
                                        <p:tav tm="100000">
                                          <p:val>
                                            <p:strVal val="#ppt_h"/>
                                          </p:val>
                                        </p:tav>
                                      </p:tavLst>
                                    </p:anim>
                                    <p:anim calcmode="lin" valueType="num">
                                      <p:cBhvr>
                                        <p:cTn id="16" dur="500" fill="hold"/>
                                        <p:tgtEl>
                                          <p:spTgt spid="49156"/>
                                        </p:tgtEl>
                                        <p:attrNameLst>
                                          <p:attrName>ppt_x</p:attrName>
                                        </p:attrNameLst>
                                      </p:cBhvr>
                                      <p:tavLst>
                                        <p:tav tm="0">
                                          <p:val>
                                            <p:fltVal val="0.5"/>
                                          </p:val>
                                        </p:tav>
                                        <p:tav tm="100000">
                                          <p:val>
                                            <p:strVal val="#ppt_x"/>
                                          </p:val>
                                        </p:tav>
                                      </p:tavLst>
                                    </p:anim>
                                    <p:anim calcmode="lin" valueType="num">
                                      <p:cBhvr>
                                        <p:cTn id="17" dur="500" fill="hold"/>
                                        <p:tgtEl>
                                          <p:spTgt spid="49156"/>
                                        </p:tgtEl>
                                        <p:attrNameLst>
                                          <p:attrName>ppt_y</p:attrName>
                                        </p:attrNameLst>
                                      </p:cBhvr>
                                      <p:tavLst>
                                        <p:tav tm="0">
                                          <p:val>
                                            <p:fltVal val="0.5"/>
                                          </p:val>
                                        </p:tav>
                                        <p:tav tm="100000">
                                          <p:val>
                                            <p:strVal val="#ppt_y"/>
                                          </p:val>
                                        </p:tav>
                                      </p:tavLst>
                                    </p:anim>
                                  </p:childTnLst>
                                </p:cTn>
                              </p:par>
                            </p:childTnLst>
                          </p:cTn>
                        </p:par>
                        <p:par>
                          <p:cTn id="18" fill="hold" nodeType="afterGroup">
                            <p:stCondLst>
                              <p:cond delay="1000"/>
                            </p:stCondLst>
                            <p:childTnLst>
                              <p:par>
                                <p:cTn id="19" presetID="23" presetClass="entr" presetSubtype="528" fill="hold" grpId="0" nodeType="afterEffect">
                                  <p:stCondLst>
                                    <p:cond delay="0"/>
                                  </p:stCondLst>
                                  <p:childTnLst>
                                    <p:set>
                                      <p:cBhvr>
                                        <p:cTn id="20" dur="1" fill="hold">
                                          <p:stCondLst>
                                            <p:cond delay="0"/>
                                          </p:stCondLst>
                                        </p:cTn>
                                        <p:tgtEl>
                                          <p:spTgt spid="49158"/>
                                        </p:tgtEl>
                                        <p:attrNameLst>
                                          <p:attrName>style.visibility</p:attrName>
                                        </p:attrNameLst>
                                      </p:cBhvr>
                                      <p:to>
                                        <p:strVal val="visible"/>
                                      </p:to>
                                    </p:set>
                                    <p:anim calcmode="lin" valueType="num">
                                      <p:cBhvr>
                                        <p:cTn id="21" dur="500" fill="hold"/>
                                        <p:tgtEl>
                                          <p:spTgt spid="49158"/>
                                        </p:tgtEl>
                                        <p:attrNameLst>
                                          <p:attrName>ppt_w</p:attrName>
                                        </p:attrNameLst>
                                      </p:cBhvr>
                                      <p:tavLst>
                                        <p:tav tm="0">
                                          <p:val>
                                            <p:fltVal val="0"/>
                                          </p:val>
                                        </p:tav>
                                        <p:tav tm="100000">
                                          <p:val>
                                            <p:strVal val="#ppt_w"/>
                                          </p:val>
                                        </p:tav>
                                      </p:tavLst>
                                    </p:anim>
                                    <p:anim calcmode="lin" valueType="num">
                                      <p:cBhvr>
                                        <p:cTn id="22" dur="500" fill="hold"/>
                                        <p:tgtEl>
                                          <p:spTgt spid="49158"/>
                                        </p:tgtEl>
                                        <p:attrNameLst>
                                          <p:attrName>ppt_h</p:attrName>
                                        </p:attrNameLst>
                                      </p:cBhvr>
                                      <p:tavLst>
                                        <p:tav tm="0">
                                          <p:val>
                                            <p:fltVal val="0"/>
                                          </p:val>
                                        </p:tav>
                                        <p:tav tm="100000">
                                          <p:val>
                                            <p:strVal val="#ppt_h"/>
                                          </p:val>
                                        </p:tav>
                                      </p:tavLst>
                                    </p:anim>
                                    <p:anim calcmode="lin" valueType="num">
                                      <p:cBhvr>
                                        <p:cTn id="23" dur="500" fill="hold"/>
                                        <p:tgtEl>
                                          <p:spTgt spid="49158"/>
                                        </p:tgtEl>
                                        <p:attrNameLst>
                                          <p:attrName>ppt_x</p:attrName>
                                        </p:attrNameLst>
                                      </p:cBhvr>
                                      <p:tavLst>
                                        <p:tav tm="0">
                                          <p:val>
                                            <p:fltVal val="0.5"/>
                                          </p:val>
                                        </p:tav>
                                        <p:tav tm="100000">
                                          <p:val>
                                            <p:strVal val="#ppt_x"/>
                                          </p:val>
                                        </p:tav>
                                      </p:tavLst>
                                    </p:anim>
                                    <p:anim calcmode="lin" valueType="num">
                                      <p:cBhvr>
                                        <p:cTn id="24" dur="500" fill="hold"/>
                                        <p:tgtEl>
                                          <p:spTgt spid="49158"/>
                                        </p:tgtEl>
                                        <p:attrNameLst>
                                          <p:attrName>ppt_y</p:attrName>
                                        </p:attrNameLst>
                                      </p:cBhvr>
                                      <p:tavLst>
                                        <p:tav tm="0">
                                          <p:val>
                                            <p:fltVal val="0.5"/>
                                          </p:val>
                                        </p:tav>
                                        <p:tav tm="100000">
                                          <p:val>
                                            <p:strVal val="#ppt_y"/>
                                          </p:val>
                                        </p:tav>
                                      </p:tavLst>
                                    </p:anim>
                                  </p:childTnLst>
                                </p:cTn>
                              </p:par>
                            </p:childTnLst>
                          </p:cTn>
                        </p:par>
                        <p:par>
                          <p:cTn id="25" fill="hold" nodeType="afterGroup">
                            <p:stCondLst>
                              <p:cond delay="1500"/>
                            </p:stCondLst>
                            <p:childTnLst>
                              <p:par>
                                <p:cTn id="26" presetID="23" presetClass="entr" presetSubtype="528" fill="hold" grpId="0" nodeType="afterEffect">
                                  <p:stCondLst>
                                    <p:cond delay="0"/>
                                  </p:stCondLst>
                                  <p:childTnLst>
                                    <p:set>
                                      <p:cBhvr>
                                        <p:cTn id="27" dur="1" fill="hold">
                                          <p:stCondLst>
                                            <p:cond delay="0"/>
                                          </p:stCondLst>
                                        </p:cTn>
                                        <p:tgtEl>
                                          <p:spTgt spid="49157"/>
                                        </p:tgtEl>
                                        <p:attrNameLst>
                                          <p:attrName>style.visibility</p:attrName>
                                        </p:attrNameLst>
                                      </p:cBhvr>
                                      <p:to>
                                        <p:strVal val="visible"/>
                                      </p:to>
                                    </p:set>
                                    <p:anim calcmode="lin" valueType="num">
                                      <p:cBhvr>
                                        <p:cTn id="28" dur="500" fill="hold"/>
                                        <p:tgtEl>
                                          <p:spTgt spid="49157"/>
                                        </p:tgtEl>
                                        <p:attrNameLst>
                                          <p:attrName>ppt_w</p:attrName>
                                        </p:attrNameLst>
                                      </p:cBhvr>
                                      <p:tavLst>
                                        <p:tav tm="0">
                                          <p:val>
                                            <p:fltVal val="0"/>
                                          </p:val>
                                        </p:tav>
                                        <p:tav tm="100000">
                                          <p:val>
                                            <p:strVal val="#ppt_w"/>
                                          </p:val>
                                        </p:tav>
                                      </p:tavLst>
                                    </p:anim>
                                    <p:anim calcmode="lin" valueType="num">
                                      <p:cBhvr>
                                        <p:cTn id="29" dur="500" fill="hold"/>
                                        <p:tgtEl>
                                          <p:spTgt spid="49157"/>
                                        </p:tgtEl>
                                        <p:attrNameLst>
                                          <p:attrName>ppt_h</p:attrName>
                                        </p:attrNameLst>
                                      </p:cBhvr>
                                      <p:tavLst>
                                        <p:tav tm="0">
                                          <p:val>
                                            <p:fltVal val="0"/>
                                          </p:val>
                                        </p:tav>
                                        <p:tav tm="100000">
                                          <p:val>
                                            <p:strVal val="#ppt_h"/>
                                          </p:val>
                                        </p:tav>
                                      </p:tavLst>
                                    </p:anim>
                                    <p:anim calcmode="lin" valueType="num">
                                      <p:cBhvr>
                                        <p:cTn id="30" dur="500" fill="hold"/>
                                        <p:tgtEl>
                                          <p:spTgt spid="49157"/>
                                        </p:tgtEl>
                                        <p:attrNameLst>
                                          <p:attrName>ppt_x</p:attrName>
                                        </p:attrNameLst>
                                      </p:cBhvr>
                                      <p:tavLst>
                                        <p:tav tm="0">
                                          <p:val>
                                            <p:fltVal val="0.5"/>
                                          </p:val>
                                        </p:tav>
                                        <p:tav tm="100000">
                                          <p:val>
                                            <p:strVal val="#ppt_x"/>
                                          </p:val>
                                        </p:tav>
                                      </p:tavLst>
                                    </p:anim>
                                    <p:anim calcmode="lin" valueType="num">
                                      <p:cBhvr>
                                        <p:cTn id="31" dur="500" fill="hold"/>
                                        <p:tgtEl>
                                          <p:spTgt spid="4915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autoUpdateAnimBg="0"/>
      <p:bldP spid="49156" grpId="0" animBg="1" autoUpdateAnimBg="0"/>
      <p:bldP spid="49157" grpId="0" animBg="1" autoUpdateAnimBg="0"/>
      <p:bldP spid="4915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smtClean="0"/>
              <a:t>Controlling Political Behavior</a:t>
            </a:r>
          </a:p>
        </p:txBody>
      </p:sp>
      <p:sp>
        <p:nvSpPr>
          <p:cNvPr id="50179" name="Rectangle 3"/>
          <p:cNvSpPr>
            <a:spLocks noChangeArrowheads="1"/>
          </p:cNvSpPr>
          <p:nvPr/>
        </p:nvSpPr>
        <p:spPr bwMode="auto">
          <a:xfrm>
            <a:off x="5702300" y="5376898"/>
            <a:ext cx="2583855" cy="1008168"/>
          </a:xfrm>
          <a:prstGeom prst="rect">
            <a:avLst/>
          </a:prstGeom>
          <a:solidFill>
            <a:srgbClr val="003D3C"/>
          </a:solidFill>
          <a:ln w="38100">
            <a:solidFill>
              <a:schemeClr val="tx1"/>
            </a:solidFill>
            <a:miter lim="800000"/>
            <a:headEnd/>
            <a:tailEnd/>
          </a:ln>
          <a:effectLst/>
        </p:spPr>
        <p:txBody>
          <a:bodyPr wrap="none" lIns="104296" tIns="52148" rIns="104296" bIns="52148" anchor="ctr"/>
          <a:lstStyle/>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Peer Pressure</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Against Politics</a:t>
            </a:r>
          </a:p>
        </p:txBody>
      </p:sp>
      <p:sp>
        <p:nvSpPr>
          <p:cNvPr id="50180" name="Rectangle 4"/>
          <p:cNvSpPr>
            <a:spLocks noChangeArrowheads="1"/>
          </p:cNvSpPr>
          <p:nvPr/>
        </p:nvSpPr>
        <p:spPr bwMode="auto">
          <a:xfrm>
            <a:off x="5702300" y="1848309"/>
            <a:ext cx="2583855" cy="1008168"/>
          </a:xfrm>
          <a:prstGeom prst="rect">
            <a:avLst/>
          </a:prstGeom>
          <a:solidFill>
            <a:srgbClr val="663300"/>
          </a:solidFill>
          <a:ln w="38100">
            <a:solidFill>
              <a:schemeClr val="tx1"/>
            </a:solidFill>
            <a:miter lim="800000"/>
            <a:headEnd/>
            <a:tailEnd/>
          </a:ln>
          <a:effectLst/>
        </p:spPr>
        <p:txBody>
          <a:bodyPr lIns="104296" tIns="52148" rIns="104296" bIns="52148" anchor="ctr"/>
          <a:lstStyle/>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Remove</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Political Norms</a:t>
            </a:r>
          </a:p>
        </p:txBody>
      </p:sp>
      <p:sp>
        <p:nvSpPr>
          <p:cNvPr id="50181" name="Rectangle 5"/>
          <p:cNvSpPr>
            <a:spLocks noChangeArrowheads="1"/>
          </p:cNvSpPr>
          <p:nvPr/>
        </p:nvSpPr>
        <p:spPr bwMode="auto">
          <a:xfrm>
            <a:off x="1603772" y="4200702"/>
            <a:ext cx="2583855" cy="1008168"/>
          </a:xfrm>
          <a:prstGeom prst="rect">
            <a:avLst/>
          </a:prstGeom>
          <a:solidFill>
            <a:srgbClr val="660066"/>
          </a:solidFill>
          <a:ln w="38100">
            <a:solidFill>
              <a:schemeClr val="tx1"/>
            </a:solidFill>
            <a:miter lim="800000"/>
            <a:headEnd/>
            <a:tailEnd/>
          </a:ln>
          <a:effectLst/>
        </p:spPr>
        <p:txBody>
          <a:bodyPr wrap="none" lIns="104296" tIns="52148" rIns="104296" bIns="52148" anchor="ctr"/>
          <a:lstStyle/>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Free Flowing</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Information</a:t>
            </a:r>
          </a:p>
        </p:txBody>
      </p:sp>
      <p:sp>
        <p:nvSpPr>
          <p:cNvPr id="50182" name="Rectangle 6"/>
          <p:cNvSpPr>
            <a:spLocks noChangeArrowheads="1"/>
          </p:cNvSpPr>
          <p:nvPr/>
        </p:nvSpPr>
        <p:spPr bwMode="auto">
          <a:xfrm>
            <a:off x="1603772" y="5376898"/>
            <a:ext cx="2583855" cy="1008168"/>
          </a:xfrm>
          <a:prstGeom prst="rect">
            <a:avLst/>
          </a:prstGeom>
          <a:solidFill>
            <a:srgbClr val="333300"/>
          </a:solidFill>
          <a:ln w="38100">
            <a:solidFill>
              <a:schemeClr val="tx1"/>
            </a:solidFill>
            <a:miter lim="800000"/>
            <a:headEnd/>
            <a:tailEnd/>
          </a:ln>
          <a:effectLst/>
        </p:spPr>
        <p:txBody>
          <a:bodyPr wrap="none" lIns="104296" tIns="52148" rIns="104296" bIns="52148" anchor="ctr"/>
          <a:lstStyle/>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Manage Change</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Effectively</a:t>
            </a:r>
          </a:p>
        </p:txBody>
      </p:sp>
      <p:sp>
        <p:nvSpPr>
          <p:cNvPr id="50183" name="Rectangle 7"/>
          <p:cNvSpPr>
            <a:spLocks noChangeArrowheads="1"/>
          </p:cNvSpPr>
          <p:nvPr/>
        </p:nvSpPr>
        <p:spPr bwMode="auto">
          <a:xfrm>
            <a:off x="1603772" y="1848309"/>
            <a:ext cx="2583855" cy="1008168"/>
          </a:xfrm>
          <a:prstGeom prst="rect">
            <a:avLst/>
          </a:prstGeom>
          <a:solidFill>
            <a:srgbClr val="990000"/>
          </a:solidFill>
          <a:ln w="38100">
            <a:solidFill>
              <a:schemeClr val="tx1"/>
            </a:solidFill>
            <a:miter lim="800000"/>
            <a:headEnd/>
            <a:tailEnd/>
          </a:ln>
          <a:effectLst/>
        </p:spPr>
        <p:txBody>
          <a:bodyPr wrap="none" lIns="104296" tIns="52148" rIns="104296" bIns="52148" anchor="ctr"/>
          <a:lstStyle/>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Provide</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Sufficient</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Resources</a:t>
            </a:r>
          </a:p>
        </p:txBody>
      </p:sp>
      <p:sp>
        <p:nvSpPr>
          <p:cNvPr id="50184" name="Rectangle 8"/>
          <p:cNvSpPr>
            <a:spLocks noChangeArrowheads="1"/>
          </p:cNvSpPr>
          <p:nvPr/>
        </p:nvSpPr>
        <p:spPr bwMode="auto">
          <a:xfrm>
            <a:off x="1603772" y="3024505"/>
            <a:ext cx="2583855" cy="1008168"/>
          </a:xfrm>
          <a:prstGeom prst="rect">
            <a:avLst/>
          </a:prstGeom>
          <a:solidFill>
            <a:srgbClr val="993300"/>
          </a:solidFill>
          <a:ln w="38100">
            <a:solidFill>
              <a:schemeClr val="tx1"/>
            </a:solidFill>
            <a:miter lim="800000"/>
            <a:headEnd/>
            <a:tailEnd/>
          </a:ln>
          <a:effectLst/>
        </p:spPr>
        <p:txBody>
          <a:bodyPr wrap="none" lIns="104296" tIns="52148" rIns="104296" bIns="52148" anchor="ctr"/>
          <a:lstStyle/>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Introduce</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Clear Rules</a:t>
            </a:r>
          </a:p>
        </p:txBody>
      </p:sp>
      <p:sp>
        <p:nvSpPr>
          <p:cNvPr id="50185" name="Rectangle 9"/>
          <p:cNvSpPr>
            <a:spLocks noChangeArrowheads="1"/>
          </p:cNvSpPr>
          <p:nvPr/>
        </p:nvSpPr>
        <p:spPr bwMode="auto">
          <a:xfrm>
            <a:off x="5702300" y="3024505"/>
            <a:ext cx="2583855" cy="1008168"/>
          </a:xfrm>
          <a:prstGeom prst="rect">
            <a:avLst/>
          </a:prstGeom>
          <a:solidFill>
            <a:srgbClr val="000066"/>
          </a:solidFill>
          <a:ln w="38100">
            <a:solidFill>
              <a:schemeClr val="tx1"/>
            </a:solidFill>
            <a:miter lim="800000"/>
            <a:headEnd/>
            <a:tailEnd/>
          </a:ln>
          <a:effectLst/>
        </p:spPr>
        <p:txBody>
          <a:bodyPr wrap="none" lIns="104296" tIns="52148" rIns="104296" bIns="52148" anchor="ctr"/>
          <a:lstStyle/>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Hire</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Low-Politics</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Employees</a:t>
            </a:r>
          </a:p>
        </p:txBody>
      </p:sp>
      <p:sp>
        <p:nvSpPr>
          <p:cNvPr id="50186" name="Rectangle 10"/>
          <p:cNvSpPr>
            <a:spLocks noChangeArrowheads="1"/>
          </p:cNvSpPr>
          <p:nvPr/>
        </p:nvSpPr>
        <p:spPr bwMode="auto">
          <a:xfrm>
            <a:off x="5702300" y="4200702"/>
            <a:ext cx="2583855" cy="1008168"/>
          </a:xfrm>
          <a:prstGeom prst="rect">
            <a:avLst/>
          </a:prstGeom>
          <a:solidFill>
            <a:srgbClr val="4E009C"/>
          </a:solidFill>
          <a:ln w="38100">
            <a:solidFill>
              <a:schemeClr val="tx1"/>
            </a:solidFill>
            <a:miter lim="800000"/>
            <a:headEnd/>
            <a:tailEnd/>
          </a:ln>
          <a:effectLst/>
        </p:spPr>
        <p:txBody>
          <a:bodyPr wrap="none" lIns="104296" tIns="52148" rIns="104296" bIns="52148" anchor="ctr"/>
          <a:lstStyle/>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Increase</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Opportunities</a:t>
            </a:r>
          </a:p>
          <a:p>
            <a:pPr>
              <a:lnSpc>
                <a:spcPct val="85000"/>
              </a:lnSpc>
              <a:defRPr/>
            </a:pPr>
            <a:r>
              <a:rPr lang="en-US" altLang="en-US" sz="2300">
                <a:solidFill>
                  <a:schemeClr val="bg1"/>
                </a:solidFill>
                <a:effectLst>
                  <a:outerShdw blurRad="38100" dist="38100" dir="2700000" algn="tl">
                    <a:srgbClr val="000000"/>
                  </a:outerShdw>
                </a:effectLst>
                <a:latin typeface="Arial" pitchFamily="34" charset="0"/>
              </a:rPr>
              <a:t>for Dialogue</a:t>
            </a:r>
          </a:p>
        </p:txBody>
      </p:sp>
    </p:spTree>
    <p:extLst>
      <p:ext uri="{BB962C8B-B14F-4D97-AF65-F5344CB8AC3E}">
        <p14:creationId xmlns:p14="http://schemas.microsoft.com/office/powerpoint/2010/main" val="230943613"/>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0183"/>
                                        </p:tgtEl>
                                        <p:attrNameLst>
                                          <p:attrName>style.visibility</p:attrName>
                                        </p:attrNameLst>
                                      </p:cBhvr>
                                      <p:to>
                                        <p:strVal val="visible"/>
                                      </p:to>
                                    </p:set>
                                    <p:anim calcmode="lin" valueType="num">
                                      <p:cBhvr>
                                        <p:cTn id="7" dur="500" fill="hold"/>
                                        <p:tgtEl>
                                          <p:spTgt spid="50183"/>
                                        </p:tgtEl>
                                        <p:attrNameLst>
                                          <p:attrName>ppt_w</p:attrName>
                                        </p:attrNameLst>
                                      </p:cBhvr>
                                      <p:tavLst>
                                        <p:tav tm="0">
                                          <p:val>
                                            <p:fltVal val="0"/>
                                          </p:val>
                                        </p:tav>
                                        <p:tav tm="100000">
                                          <p:val>
                                            <p:strVal val="#ppt_w"/>
                                          </p:val>
                                        </p:tav>
                                      </p:tavLst>
                                    </p:anim>
                                    <p:anim calcmode="lin" valueType="num">
                                      <p:cBhvr>
                                        <p:cTn id="8" dur="500" fill="hold"/>
                                        <p:tgtEl>
                                          <p:spTgt spid="50183"/>
                                        </p:tgtEl>
                                        <p:attrNameLst>
                                          <p:attrName>ppt_h</p:attrName>
                                        </p:attrNameLst>
                                      </p:cBhvr>
                                      <p:tavLst>
                                        <p:tav tm="0">
                                          <p:val>
                                            <p:fltVal val="0"/>
                                          </p:val>
                                        </p:tav>
                                        <p:tav tm="100000">
                                          <p:val>
                                            <p:strVal val="#ppt_h"/>
                                          </p:val>
                                        </p:tav>
                                      </p:tavLst>
                                    </p:anim>
                                    <p:anim calcmode="lin" valueType="num">
                                      <p:cBhvr>
                                        <p:cTn id="9" dur="500" fill="hold"/>
                                        <p:tgtEl>
                                          <p:spTgt spid="50183"/>
                                        </p:tgtEl>
                                        <p:attrNameLst>
                                          <p:attrName>ppt_x</p:attrName>
                                        </p:attrNameLst>
                                      </p:cBhvr>
                                      <p:tavLst>
                                        <p:tav tm="0">
                                          <p:val>
                                            <p:fltVal val="0.5"/>
                                          </p:val>
                                        </p:tav>
                                        <p:tav tm="100000">
                                          <p:val>
                                            <p:strVal val="#ppt_x"/>
                                          </p:val>
                                        </p:tav>
                                      </p:tavLst>
                                    </p:anim>
                                    <p:anim calcmode="lin" valueType="num">
                                      <p:cBhvr>
                                        <p:cTn id="10" dur="500" fill="hold"/>
                                        <p:tgtEl>
                                          <p:spTgt spid="50183"/>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50184"/>
                                        </p:tgtEl>
                                        <p:attrNameLst>
                                          <p:attrName>style.visibility</p:attrName>
                                        </p:attrNameLst>
                                      </p:cBhvr>
                                      <p:to>
                                        <p:strVal val="visible"/>
                                      </p:to>
                                    </p:set>
                                    <p:anim calcmode="lin" valueType="num">
                                      <p:cBhvr>
                                        <p:cTn id="14" dur="500" fill="hold"/>
                                        <p:tgtEl>
                                          <p:spTgt spid="50184"/>
                                        </p:tgtEl>
                                        <p:attrNameLst>
                                          <p:attrName>ppt_w</p:attrName>
                                        </p:attrNameLst>
                                      </p:cBhvr>
                                      <p:tavLst>
                                        <p:tav tm="0">
                                          <p:val>
                                            <p:fltVal val="0"/>
                                          </p:val>
                                        </p:tav>
                                        <p:tav tm="100000">
                                          <p:val>
                                            <p:strVal val="#ppt_w"/>
                                          </p:val>
                                        </p:tav>
                                      </p:tavLst>
                                    </p:anim>
                                    <p:anim calcmode="lin" valueType="num">
                                      <p:cBhvr>
                                        <p:cTn id="15" dur="500" fill="hold"/>
                                        <p:tgtEl>
                                          <p:spTgt spid="50184"/>
                                        </p:tgtEl>
                                        <p:attrNameLst>
                                          <p:attrName>ppt_h</p:attrName>
                                        </p:attrNameLst>
                                      </p:cBhvr>
                                      <p:tavLst>
                                        <p:tav tm="0">
                                          <p:val>
                                            <p:fltVal val="0"/>
                                          </p:val>
                                        </p:tav>
                                        <p:tav tm="100000">
                                          <p:val>
                                            <p:strVal val="#ppt_h"/>
                                          </p:val>
                                        </p:tav>
                                      </p:tavLst>
                                    </p:anim>
                                    <p:anim calcmode="lin" valueType="num">
                                      <p:cBhvr>
                                        <p:cTn id="16" dur="500" fill="hold"/>
                                        <p:tgtEl>
                                          <p:spTgt spid="50184"/>
                                        </p:tgtEl>
                                        <p:attrNameLst>
                                          <p:attrName>ppt_x</p:attrName>
                                        </p:attrNameLst>
                                      </p:cBhvr>
                                      <p:tavLst>
                                        <p:tav tm="0">
                                          <p:val>
                                            <p:fltVal val="0.5"/>
                                          </p:val>
                                        </p:tav>
                                        <p:tav tm="100000">
                                          <p:val>
                                            <p:strVal val="#ppt_x"/>
                                          </p:val>
                                        </p:tav>
                                      </p:tavLst>
                                    </p:anim>
                                    <p:anim calcmode="lin" valueType="num">
                                      <p:cBhvr>
                                        <p:cTn id="17" dur="500" fill="hold"/>
                                        <p:tgtEl>
                                          <p:spTgt spid="50184"/>
                                        </p:tgtEl>
                                        <p:attrNameLst>
                                          <p:attrName>ppt_y</p:attrName>
                                        </p:attrNameLst>
                                      </p:cBhvr>
                                      <p:tavLst>
                                        <p:tav tm="0">
                                          <p:val>
                                            <p:fltVal val="0.5"/>
                                          </p:val>
                                        </p:tav>
                                        <p:tav tm="100000">
                                          <p:val>
                                            <p:strVal val="#ppt_y"/>
                                          </p:val>
                                        </p:tav>
                                      </p:tavLst>
                                    </p:anim>
                                  </p:childTnLst>
                                </p:cTn>
                              </p:par>
                            </p:childTnLst>
                          </p:cTn>
                        </p:par>
                        <p:par>
                          <p:cTn id="18" fill="hold" nodeType="afterGroup">
                            <p:stCondLst>
                              <p:cond delay="1000"/>
                            </p:stCondLst>
                            <p:childTnLst>
                              <p:par>
                                <p:cTn id="19" presetID="23" presetClass="entr" presetSubtype="528" fill="hold" grpId="0" nodeType="afterEffect">
                                  <p:stCondLst>
                                    <p:cond delay="0"/>
                                  </p:stCondLst>
                                  <p:childTnLst>
                                    <p:set>
                                      <p:cBhvr>
                                        <p:cTn id="20" dur="1" fill="hold">
                                          <p:stCondLst>
                                            <p:cond delay="0"/>
                                          </p:stCondLst>
                                        </p:cTn>
                                        <p:tgtEl>
                                          <p:spTgt spid="50181"/>
                                        </p:tgtEl>
                                        <p:attrNameLst>
                                          <p:attrName>style.visibility</p:attrName>
                                        </p:attrNameLst>
                                      </p:cBhvr>
                                      <p:to>
                                        <p:strVal val="visible"/>
                                      </p:to>
                                    </p:set>
                                    <p:anim calcmode="lin" valueType="num">
                                      <p:cBhvr>
                                        <p:cTn id="21" dur="500" fill="hold"/>
                                        <p:tgtEl>
                                          <p:spTgt spid="50181"/>
                                        </p:tgtEl>
                                        <p:attrNameLst>
                                          <p:attrName>ppt_w</p:attrName>
                                        </p:attrNameLst>
                                      </p:cBhvr>
                                      <p:tavLst>
                                        <p:tav tm="0">
                                          <p:val>
                                            <p:fltVal val="0"/>
                                          </p:val>
                                        </p:tav>
                                        <p:tav tm="100000">
                                          <p:val>
                                            <p:strVal val="#ppt_w"/>
                                          </p:val>
                                        </p:tav>
                                      </p:tavLst>
                                    </p:anim>
                                    <p:anim calcmode="lin" valueType="num">
                                      <p:cBhvr>
                                        <p:cTn id="22" dur="500" fill="hold"/>
                                        <p:tgtEl>
                                          <p:spTgt spid="50181"/>
                                        </p:tgtEl>
                                        <p:attrNameLst>
                                          <p:attrName>ppt_h</p:attrName>
                                        </p:attrNameLst>
                                      </p:cBhvr>
                                      <p:tavLst>
                                        <p:tav tm="0">
                                          <p:val>
                                            <p:fltVal val="0"/>
                                          </p:val>
                                        </p:tav>
                                        <p:tav tm="100000">
                                          <p:val>
                                            <p:strVal val="#ppt_h"/>
                                          </p:val>
                                        </p:tav>
                                      </p:tavLst>
                                    </p:anim>
                                    <p:anim calcmode="lin" valueType="num">
                                      <p:cBhvr>
                                        <p:cTn id="23" dur="500" fill="hold"/>
                                        <p:tgtEl>
                                          <p:spTgt spid="50181"/>
                                        </p:tgtEl>
                                        <p:attrNameLst>
                                          <p:attrName>ppt_x</p:attrName>
                                        </p:attrNameLst>
                                      </p:cBhvr>
                                      <p:tavLst>
                                        <p:tav tm="0">
                                          <p:val>
                                            <p:fltVal val="0.5"/>
                                          </p:val>
                                        </p:tav>
                                        <p:tav tm="100000">
                                          <p:val>
                                            <p:strVal val="#ppt_x"/>
                                          </p:val>
                                        </p:tav>
                                      </p:tavLst>
                                    </p:anim>
                                    <p:anim calcmode="lin" valueType="num">
                                      <p:cBhvr>
                                        <p:cTn id="24" dur="500" fill="hold"/>
                                        <p:tgtEl>
                                          <p:spTgt spid="50181"/>
                                        </p:tgtEl>
                                        <p:attrNameLst>
                                          <p:attrName>ppt_y</p:attrName>
                                        </p:attrNameLst>
                                      </p:cBhvr>
                                      <p:tavLst>
                                        <p:tav tm="0">
                                          <p:val>
                                            <p:fltVal val="0.5"/>
                                          </p:val>
                                        </p:tav>
                                        <p:tav tm="100000">
                                          <p:val>
                                            <p:strVal val="#ppt_y"/>
                                          </p:val>
                                        </p:tav>
                                      </p:tavLst>
                                    </p:anim>
                                  </p:childTnLst>
                                </p:cTn>
                              </p:par>
                            </p:childTnLst>
                          </p:cTn>
                        </p:par>
                        <p:par>
                          <p:cTn id="25" fill="hold" nodeType="afterGroup">
                            <p:stCondLst>
                              <p:cond delay="1500"/>
                            </p:stCondLst>
                            <p:childTnLst>
                              <p:par>
                                <p:cTn id="26" presetID="23" presetClass="entr" presetSubtype="528" fill="hold" grpId="0" nodeType="afterEffect">
                                  <p:stCondLst>
                                    <p:cond delay="0"/>
                                  </p:stCondLst>
                                  <p:childTnLst>
                                    <p:set>
                                      <p:cBhvr>
                                        <p:cTn id="27" dur="1" fill="hold">
                                          <p:stCondLst>
                                            <p:cond delay="0"/>
                                          </p:stCondLst>
                                        </p:cTn>
                                        <p:tgtEl>
                                          <p:spTgt spid="50182"/>
                                        </p:tgtEl>
                                        <p:attrNameLst>
                                          <p:attrName>style.visibility</p:attrName>
                                        </p:attrNameLst>
                                      </p:cBhvr>
                                      <p:to>
                                        <p:strVal val="visible"/>
                                      </p:to>
                                    </p:set>
                                    <p:anim calcmode="lin" valueType="num">
                                      <p:cBhvr>
                                        <p:cTn id="28" dur="500" fill="hold"/>
                                        <p:tgtEl>
                                          <p:spTgt spid="50182"/>
                                        </p:tgtEl>
                                        <p:attrNameLst>
                                          <p:attrName>ppt_w</p:attrName>
                                        </p:attrNameLst>
                                      </p:cBhvr>
                                      <p:tavLst>
                                        <p:tav tm="0">
                                          <p:val>
                                            <p:fltVal val="0"/>
                                          </p:val>
                                        </p:tav>
                                        <p:tav tm="100000">
                                          <p:val>
                                            <p:strVal val="#ppt_w"/>
                                          </p:val>
                                        </p:tav>
                                      </p:tavLst>
                                    </p:anim>
                                    <p:anim calcmode="lin" valueType="num">
                                      <p:cBhvr>
                                        <p:cTn id="29" dur="500" fill="hold"/>
                                        <p:tgtEl>
                                          <p:spTgt spid="50182"/>
                                        </p:tgtEl>
                                        <p:attrNameLst>
                                          <p:attrName>ppt_h</p:attrName>
                                        </p:attrNameLst>
                                      </p:cBhvr>
                                      <p:tavLst>
                                        <p:tav tm="0">
                                          <p:val>
                                            <p:fltVal val="0"/>
                                          </p:val>
                                        </p:tav>
                                        <p:tav tm="100000">
                                          <p:val>
                                            <p:strVal val="#ppt_h"/>
                                          </p:val>
                                        </p:tav>
                                      </p:tavLst>
                                    </p:anim>
                                    <p:anim calcmode="lin" valueType="num">
                                      <p:cBhvr>
                                        <p:cTn id="30" dur="500" fill="hold"/>
                                        <p:tgtEl>
                                          <p:spTgt spid="50182"/>
                                        </p:tgtEl>
                                        <p:attrNameLst>
                                          <p:attrName>ppt_x</p:attrName>
                                        </p:attrNameLst>
                                      </p:cBhvr>
                                      <p:tavLst>
                                        <p:tav tm="0">
                                          <p:val>
                                            <p:fltVal val="0.5"/>
                                          </p:val>
                                        </p:tav>
                                        <p:tav tm="100000">
                                          <p:val>
                                            <p:strVal val="#ppt_x"/>
                                          </p:val>
                                        </p:tav>
                                      </p:tavLst>
                                    </p:anim>
                                    <p:anim calcmode="lin" valueType="num">
                                      <p:cBhvr>
                                        <p:cTn id="31" dur="500" fill="hold"/>
                                        <p:tgtEl>
                                          <p:spTgt spid="50182"/>
                                        </p:tgtEl>
                                        <p:attrNameLst>
                                          <p:attrName>ppt_y</p:attrName>
                                        </p:attrNameLst>
                                      </p:cBhvr>
                                      <p:tavLst>
                                        <p:tav tm="0">
                                          <p:val>
                                            <p:fltVal val="0.5"/>
                                          </p:val>
                                        </p:tav>
                                        <p:tav tm="100000">
                                          <p:val>
                                            <p:strVal val="#ppt_y"/>
                                          </p:val>
                                        </p:tav>
                                      </p:tavLst>
                                    </p:anim>
                                  </p:childTnLst>
                                </p:cTn>
                              </p:par>
                            </p:childTnLst>
                          </p:cTn>
                        </p:par>
                        <p:par>
                          <p:cTn id="32" fill="hold" nodeType="afterGroup">
                            <p:stCondLst>
                              <p:cond delay="2000"/>
                            </p:stCondLst>
                            <p:childTnLst>
                              <p:par>
                                <p:cTn id="33" presetID="23" presetClass="entr" presetSubtype="528" fill="hold" grpId="0" nodeType="afterEffect">
                                  <p:stCondLst>
                                    <p:cond delay="0"/>
                                  </p:stCondLst>
                                  <p:childTnLst>
                                    <p:set>
                                      <p:cBhvr>
                                        <p:cTn id="34" dur="1" fill="hold">
                                          <p:stCondLst>
                                            <p:cond delay="0"/>
                                          </p:stCondLst>
                                        </p:cTn>
                                        <p:tgtEl>
                                          <p:spTgt spid="50180"/>
                                        </p:tgtEl>
                                        <p:attrNameLst>
                                          <p:attrName>style.visibility</p:attrName>
                                        </p:attrNameLst>
                                      </p:cBhvr>
                                      <p:to>
                                        <p:strVal val="visible"/>
                                      </p:to>
                                    </p:set>
                                    <p:anim calcmode="lin" valueType="num">
                                      <p:cBhvr>
                                        <p:cTn id="35" dur="500" fill="hold"/>
                                        <p:tgtEl>
                                          <p:spTgt spid="50180"/>
                                        </p:tgtEl>
                                        <p:attrNameLst>
                                          <p:attrName>ppt_w</p:attrName>
                                        </p:attrNameLst>
                                      </p:cBhvr>
                                      <p:tavLst>
                                        <p:tav tm="0">
                                          <p:val>
                                            <p:fltVal val="0"/>
                                          </p:val>
                                        </p:tav>
                                        <p:tav tm="100000">
                                          <p:val>
                                            <p:strVal val="#ppt_w"/>
                                          </p:val>
                                        </p:tav>
                                      </p:tavLst>
                                    </p:anim>
                                    <p:anim calcmode="lin" valueType="num">
                                      <p:cBhvr>
                                        <p:cTn id="36" dur="500" fill="hold"/>
                                        <p:tgtEl>
                                          <p:spTgt spid="50180"/>
                                        </p:tgtEl>
                                        <p:attrNameLst>
                                          <p:attrName>ppt_h</p:attrName>
                                        </p:attrNameLst>
                                      </p:cBhvr>
                                      <p:tavLst>
                                        <p:tav tm="0">
                                          <p:val>
                                            <p:fltVal val="0"/>
                                          </p:val>
                                        </p:tav>
                                        <p:tav tm="100000">
                                          <p:val>
                                            <p:strVal val="#ppt_h"/>
                                          </p:val>
                                        </p:tav>
                                      </p:tavLst>
                                    </p:anim>
                                    <p:anim calcmode="lin" valueType="num">
                                      <p:cBhvr>
                                        <p:cTn id="37" dur="500" fill="hold"/>
                                        <p:tgtEl>
                                          <p:spTgt spid="50180"/>
                                        </p:tgtEl>
                                        <p:attrNameLst>
                                          <p:attrName>ppt_x</p:attrName>
                                        </p:attrNameLst>
                                      </p:cBhvr>
                                      <p:tavLst>
                                        <p:tav tm="0">
                                          <p:val>
                                            <p:fltVal val="0.5"/>
                                          </p:val>
                                        </p:tav>
                                        <p:tav tm="100000">
                                          <p:val>
                                            <p:strVal val="#ppt_x"/>
                                          </p:val>
                                        </p:tav>
                                      </p:tavLst>
                                    </p:anim>
                                    <p:anim calcmode="lin" valueType="num">
                                      <p:cBhvr>
                                        <p:cTn id="38" dur="500" fill="hold"/>
                                        <p:tgtEl>
                                          <p:spTgt spid="50180"/>
                                        </p:tgtEl>
                                        <p:attrNameLst>
                                          <p:attrName>ppt_y</p:attrName>
                                        </p:attrNameLst>
                                      </p:cBhvr>
                                      <p:tavLst>
                                        <p:tav tm="0">
                                          <p:val>
                                            <p:fltVal val="0.5"/>
                                          </p:val>
                                        </p:tav>
                                        <p:tav tm="100000">
                                          <p:val>
                                            <p:strVal val="#ppt_y"/>
                                          </p:val>
                                        </p:tav>
                                      </p:tavLst>
                                    </p:anim>
                                  </p:childTnLst>
                                </p:cTn>
                              </p:par>
                            </p:childTnLst>
                          </p:cTn>
                        </p:par>
                        <p:par>
                          <p:cTn id="39" fill="hold" nodeType="afterGroup">
                            <p:stCondLst>
                              <p:cond delay="2500"/>
                            </p:stCondLst>
                            <p:childTnLst>
                              <p:par>
                                <p:cTn id="40" presetID="23" presetClass="entr" presetSubtype="528" fill="hold" grpId="0" nodeType="afterEffect">
                                  <p:stCondLst>
                                    <p:cond delay="0"/>
                                  </p:stCondLst>
                                  <p:childTnLst>
                                    <p:set>
                                      <p:cBhvr>
                                        <p:cTn id="41" dur="1" fill="hold">
                                          <p:stCondLst>
                                            <p:cond delay="0"/>
                                          </p:stCondLst>
                                        </p:cTn>
                                        <p:tgtEl>
                                          <p:spTgt spid="50185"/>
                                        </p:tgtEl>
                                        <p:attrNameLst>
                                          <p:attrName>style.visibility</p:attrName>
                                        </p:attrNameLst>
                                      </p:cBhvr>
                                      <p:to>
                                        <p:strVal val="visible"/>
                                      </p:to>
                                    </p:set>
                                    <p:anim calcmode="lin" valueType="num">
                                      <p:cBhvr>
                                        <p:cTn id="42" dur="500" fill="hold"/>
                                        <p:tgtEl>
                                          <p:spTgt spid="50185"/>
                                        </p:tgtEl>
                                        <p:attrNameLst>
                                          <p:attrName>ppt_w</p:attrName>
                                        </p:attrNameLst>
                                      </p:cBhvr>
                                      <p:tavLst>
                                        <p:tav tm="0">
                                          <p:val>
                                            <p:fltVal val="0"/>
                                          </p:val>
                                        </p:tav>
                                        <p:tav tm="100000">
                                          <p:val>
                                            <p:strVal val="#ppt_w"/>
                                          </p:val>
                                        </p:tav>
                                      </p:tavLst>
                                    </p:anim>
                                    <p:anim calcmode="lin" valueType="num">
                                      <p:cBhvr>
                                        <p:cTn id="43" dur="500" fill="hold"/>
                                        <p:tgtEl>
                                          <p:spTgt spid="50185"/>
                                        </p:tgtEl>
                                        <p:attrNameLst>
                                          <p:attrName>ppt_h</p:attrName>
                                        </p:attrNameLst>
                                      </p:cBhvr>
                                      <p:tavLst>
                                        <p:tav tm="0">
                                          <p:val>
                                            <p:fltVal val="0"/>
                                          </p:val>
                                        </p:tav>
                                        <p:tav tm="100000">
                                          <p:val>
                                            <p:strVal val="#ppt_h"/>
                                          </p:val>
                                        </p:tav>
                                      </p:tavLst>
                                    </p:anim>
                                    <p:anim calcmode="lin" valueType="num">
                                      <p:cBhvr>
                                        <p:cTn id="44" dur="500" fill="hold"/>
                                        <p:tgtEl>
                                          <p:spTgt spid="50185"/>
                                        </p:tgtEl>
                                        <p:attrNameLst>
                                          <p:attrName>ppt_x</p:attrName>
                                        </p:attrNameLst>
                                      </p:cBhvr>
                                      <p:tavLst>
                                        <p:tav tm="0">
                                          <p:val>
                                            <p:fltVal val="0.5"/>
                                          </p:val>
                                        </p:tav>
                                        <p:tav tm="100000">
                                          <p:val>
                                            <p:strVal val="#ppt_x"/>
                                          </p:val>
                                        </p:tav>
                                      </p:tavLst>
                                    </p:anim>
                                    <p:anim calcmode="lin" valueType="num">
                                      <p:cBhvr>
                                        <p:cTn id="45" dur="500" fill="hold"/>
                                        <p:tgtEl>
                                          <p:spTgt spid="50185"/>
                                        </p:tgtEl>
                                        <p:attrNameLst>
                                          <p:attrName>ppt_y</p:attrName>
                                        </p:attrNameLst>
                                      </p:cBhvr>
                                      <p:tavLst>
                                        <p:tav tm="0">
                                          <p:val>
                                            <p:fltVal val="0.5"/>
                                          </p:val>
                                        </p:tav>
                                        <p:tav tm="100000">
                                          <p:val>
                                            <p:strVal val="#ppt_y"/>
                                          </p:val>
                                        </p:tav>
                                      </p:tavLst>
                                    </p:anim>
                                  </p:childTnLst>
                                </p:cTn>
                              </p:par>
                            </p:childTnLst>
                          </p:cTn>
                        </p:par>
                        <p:par>
                          <p:cTn id="46" fill="hold" nodeType="afterGroup">
                            <p:stCondLst>
                              <p:cond delay="3000"/>
                            </p:stCondLst>
                            <p:childTnLst>
                              <p:par>
                                <p:cTn id="47" presetID="23" presetClass="entr" presetSubtype="528" fill="hold" grpId="0" nodeType="afterEffect">
                                  <p:stCondLst>
                                    <p:cond delay="0"/>
                                  </p:stCondLst>
                                  <p:childTnLst>
                                    <p:set>
                                      <p:cBhvr>
                                        <p:cTn id="48" dur="1" fill="hold">
                                          <p:stCondLst>
                                            <p:cond delay="0"/>
                                          </p:stCondLst>
                                        </p:cTn>
                                        <p:tgtEl>
                                          <p:spTgt spid="50186"/>
                                        </p:tgtEl>
                                        <p:attrNameLst>
                                          <p:attrName>style.visibility</p:attrName>
                                        </p:attrNameLst>
                                      </p:cBhvr>
                                      <p:to>
                                        <p:strVal val="visible"/>
                                      </p:to>
                                    </p:set>
                                    <p:anim calcmode="lin" valueType="num">
                                      <p:cBhvr>
                                        <p:cTn id="49" dur="500" fill="hold"/>
                                        <p:tgtEl>
                                          <p:spTgt spid="50186"/>
                                        </p:tgtEl>
                                        <p:attrNameLst>
                                          <p:attrName>ppt_w</p:attrName>
                                        </p:attrNameLst>
                                      </p:cBhvr>
                                      <p:tavLst>
                                        <p:tav tm="0">
                                          <p:val>
                                            <p:fltVal val="0"/>
                                          </p:val>
                                        </p:tav>
                                        <p:tav tm="100000">
                                          <p:val>
                                            <p:strVal val="#ppt_w"/>
                                          </p:val>
                                        </p:tav>
                                      </p:tavLst>
                                    </p:anim>
                                    <p:anim calcmode="lin" valueType="num">
                                      <p:cBhvr>
                                        <p:cTn id="50" dur="500" fill="hold"/>
                                        <p:tgtEl>
                                          <p:spTgt spid="50186"/>
                                        </p:tgtEl>
                                        <p:attrNameLst>
                                          <p:attrName>ppt_h</p:attrName>
                                        </p:attrNameLst>
                                      </p:cBhvr>
                                      <p:tavLst>
                                        <p:tav tm="0">
                                          <p:val>
                                            <p:fltVal val="0"/>
                                          </p:val>
                                        </p:tav>
                                        <p:tav tm="100000">
                                          <p:val>
                                            <p:strVal val="#ppt_h"/>
                                          </p:val>
                                        </p:tav>
                                      </p:tavLst>
                                    </p:anim>
                                    <p:anim calcmode="lin" valueType="num">
                                      <p:cBhvr>
                                        <p:cTn id="51" dur="500" fill="hold"/>
                                        <p:tgtEl>
                                          <p:spTgt spid="50186"/>
                                        </p:tgtEl>
                                        <p:attrNameLst>
                                          <p:attrName>ppt_x</p:attrName>
                                        </p:attrNameLst>
                                      </p:cBhvr>
                                      <p:tavLst>
                                        <p:tav tm="0">
                                          <p:val>
                                            <p:fltVal val="0.5"/>
                                          </p:val>
                                        </p:tav>
                                        <p:tav tm="100000">
                                          <p:val>
                                            <p:strVal val="#ppt_x"/>
                                          </p:val>
                                        </p:tav>
                                      </p:tavLst>
                                    </p:anim>
                                    <p:anim calcmode="lin" valueType="num">
                                      <p:cBhvr>
                                        <p:cTn id="52" dur="500" fill="hold"/>
                                        <p:tgtEl>
                                          <p:spTgt spid="50186"/>
                                        </p:tgtEl>
                                        <p:attrNameLst>
                                          <p:attrName>ppt_y</p:attrName>
                                        </p:attrNameLst>
                                      </p:cBhvr>
                                      <p:tavLst>
                                        <p:tav tm="0">
                                          <p:val>
                                            <p:fltVal val="0.5"/>
                                          </p:val>
                                        </p:tav>
                                        <p:tav tm="100000">
                                          <p:val>
                                            <p:strVal val="#ppt_y"/>
                                          </p:val>
                                        </p:tav>
                                      </p:tavLst>
                                    </p:anim>
                                  </p:childTnLst>
                                </p:cTn>
                              </p:par>
                            </p:childTnLst>
                          </p:cTn>
                        </p:par>
                        <p:par>
                          <p:cTn id="53" fill="hold" nodeType="afterGroup">
                            <p:stCondLst>
                              <p:cond delay="3500"/>
                            </p:stCondLst>
                            <p:childTnLst>
                              <p:par>
                                <p:cTn id="54" presetID="23" presetClass="entr" presetSubtype="528" fill="hold" grpId="0" nodeType="afterEffect">
                                  <p:stCondLst>
                                    <p:cond delay="0"/>
                                  </p:stCondLst>
                                  <p:childTnLst>
                                    <p:set>
                                      <p:cBhvr>
                                        <p:cTn id="55" dur="1" fill="hold">
                                          <p:stCondLst>
                                            <p:cond delay="0"/>
                                          </p:stCondLst>
                                        </p:cTn>
                                        <p:tgtEl>
                                          <p:spTgt spid="50179"/>
                                        </p:tgtEl>
                                        <p:attrNameLst>
                                          <p:attrName>style.visibility</p:attrName>
                                        </p:attrNameLst>
                                      </p:cBhvr>
                                      <p:to>
                                        <p:strVal val="visible"/>
                                      </p:to>
                                    </p:set>
                                    <p:anim calcmode="lin" valueType="num">
                                      <p:cBhvr>
                                        <p:cTn id="56" dur="500" fill="hold"/>
                                        <p:tgtEl>
                                          <p:spTgt spid="50179"/>
                                        </p:tgtEl>
                                        <p:attrNameLst>
                                          <p:attrName>ppt_w</p:attrName>
                                        </p:attrNameLst>
                                      </p:cBhvr>
                                      <p:tavLst>
                                        <p:tav tm="0">
                                          <p:val>
                                            <p:fltVal val="0"/>
                                          </p:val>
                                        </p:tav>
                                        <p:tav tm="100000">
                                          <p:val>
                                            <p:strVal val="#ppt_w"/>
                                          </p:val>
                                        </p:tav>
                                      </p:tavLst>
                                    </p:anim>
                                    <p:anim calcmode="lin" valueType="num">
                                      <p:cBhvr>
                                        <p:cTn id="57" dur="500" fill="hold"/>
                                        <p:tgtEl>
                                          <p:spTgt spid="50179"/>
                                        </p:tgtEl>
                                        <p:attrNameLst>
                                          <p:attrName>ppt_h</p:attrName>
                                        </p:attrNameLst>
                                      </p:cBhvr>
                                      <p:tavLst>
                                        <p:tav tm="0">
                                          <p:val>
                                            <p:fltVal val="0"/>
                                          </p:val>
                                        </p:tav>
                                        <p:tav tm="100000">
                                          <p:val>
                                            <p:strVal val="#ppt_h"/>
                                          </p:val>
                                        </p:tav>
                                      </p:tavLst>
                                    </p:anim>
                                    <p:anim calcmode="lin" valueType="num">
                                      <p:cBhvr>
                                        <p:cTn id="58" dur="500" fill="hold"/>
                                        <p:tgtEl>
                                          <p:spTgt spid="50179"/>
                                        </p:tgtEl>
                                        <p:attrNameLst>
                                          <p:attrName>ppt_x</p:attrName>
                                        </p:attrNameLst>
                                      </p:cBhvr>
                                      <p:tavLst>
                                        <p:tav tm="0">
                                          <p:val>
                                            <p:fltVal val="0.5"/>
                                          </p:val>
                                        </p:tav>
                                        <p:tav tm="100000">
                                          <p:val>
                                            <p:strVal val="#ppt_x"/>
                                          </p:val>
                                        </p:tav>
                                      </p:tavLst>
                                    </p:anim>
                                    <p:anim calcmode="lin" valueType="num">
                                      <p:cBhvr>
                                        <p:cTn id="59" dur="500" fill="hold"/>
                                        <p:tgtEl>
                                          <p:spTgt spid="5017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autoUpdateAnimBg="0"/>
      <p:bldP spid="50180" grpId="0" animBg="1" autoUpdateAnimBg="0"/>
      <p:bldP spid="50181" grpId="0" animBg="1" autoUpdateAnimBg="0"/>
      <p:bldP spid="50182" grpId="0" animBg="1" autoUpdateAnimBg="0"/>
      <p:bldP spid="50183" grpId="0" animBg="1" autoUpdateAnimBg="0"/>
      <p:bldP spid="50184" grpId="0" animBg="1" autoUpdateAnimBg="0"/>
      <p:bldP spid="50185" grpId="0" animBg="1" autoUpdateAnimBg="0"/>
      <p:bldP spid="5018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7306072" y="2100351"/>
            <a:ext cx="2138363" cy="2436407"/>
          </a:xfrm>
          <a:prstGeom prst="rect">
            <a:avLst/>
          </a:prstGeom>
          <a:solidFill>
            <a:srgbClr val="660066"/>
          </a:solidFill>
          <a:ln w="38100">
            <a:solidFill>
              <a:schemeClr val="tx1"/>
            </a:solidFill>
            <a:miter lim="800000"/>
            <a:headEnd/>
            <a:tailEnd/>
          </a:ln>
          <a:effectLst/>
        </p:spPr>
        <p:txBody>
          <a:bodyPr wrap="none" lIns="104296" tIns="52148" rIns="104296" bIns="52148" anchor="ctr"/>
          <a:lstStyle/>
          <a:p>
            <a:pPr>
              <a:tabLst>
                <a:tab pos="977779" algn="ctr"/>
              </a:tabLst>
              <a:defRPr/>
            </a:pPr>
            <a:r>
              <a:rPr lang="en-US" sz="2300">
                <a:solidFill>
                  <a:srgbClr val="FFCC66"/>
                </a:solidFill>
                <a:effectLst>
                  <a:outerShdw blurRad="38100" dist="38100" dir="2700000" algn="tl">
                    <a:srgbClr val="000000"/>
                  </a:outerShdw>
                </a:effectLst>
                <a:latin typeface="Arial" pitchFamily="34" charset="0"/>
              </a:rPr>
              <a:t>	Audience</a:t>
            </a:r>
          </a:p>
          <a:p>
            <a:pPr>
              <a:tabLst>
                <a:tab pos="977779" algn="ctr"/>
              </a:tabLst>
              <a:defRPr/>
            </a:pPr>
            <a:r>
              <a:rPr lang="en-US" sz="2300">
                <a:solidFill>
                  <a:srgbClr val="FFCC66"/>
                </a:solidFill>
                <a:effectLst>
                  <a:outerShdw blurRad="38100" dist="38100" dir="2700000" algn="tl">
                    <a:srgbClr val="000000"/>
                  </a:outerShdw>
                </a:effectLst>
                <a:latin typeface="Arial" pitchFamily="34" charset="0"/>
              </a:rPr>
              <a:t>Characteristics</a:t>
            </a:r>
            <a:endParaRPr lang="en-US" sz="2300">
              <a:solidFill>
                <a:schemeClr val="bg1"/>
              </a:solidFill>
              <a:effectLst>
                <a:outerShdw blurRad="38100" dist="38100" dir="2700000" algn="tl">
                  <a:srgbClr val="000000"/>
                </a:outerShdw>
              </a:effectLst>
              <a:latin typeface="Arial" pitchFamily="34" charset="0"/>
            </a:endParaRPr>
          </a:p>
          <a:p>
            <a:pPr>
              <a:tabLst>
                <a:tab pos="977779" algn="ctr"/>
              </a:tabLst>
              <a:defRPr/>
            </a:pPr>
            <a:endParaRPr lang="en-US" sz="2300">
              <a:solidFill>
                <a:schemeClr val="bg1"/>
              </a:solidFill>
              <a:effectLst>
                <a:outerShdw blurRad="38100" dist="38100" dir="2700000" algn="tl">
                  <a:srgbClr val="000000"/>
                </a:outerShdw>
              </a:effectLst>
              <a:latin typeface="Arial" pitchFamily="34" charset="0"/>
            </a:endParaRPr>
          </a:p>
          <a:p>
            <a:pPr>
              <a:tabLst>
                <a:tab pos="977779" algn="ctr"/>
              </a:tabLst>
              <a:defRPr/>
            </a:pPr>
            <a:r>
              <a:rPr lang="en-US" sz="2300">
                <a:solidFill>
                  <a:schemeClr val="bg1"/>
                </a:solidFill>
                <a:effectLst>
                  <a:outerShdw blurRad="38100" dist="38100" dir="2700000" algn="tl">
                    <a:srgbClr val="000000"/>
                  </a:outerShdw>
                </a:effectLst>
                <a:latin typeface="Arial" pitchFamily="34" charset="0"/>
              </a:rPr>
              <a:t>• Self-esteem</a:t>
            </a:r>
          </a:p>
          <a:p>
            <a:pPr>
              <a:tabLst>
                <a:tab pos="977779" algn="ctr"/>
              </a:tabLst>
              <a:defRPr/>
            </a:pPr>
            <a:r>
              <a:rPr lang="en-US" sz="2300">
                <a:solidFill>
                  <a:schemeClr val="bg1"/>
                </a:solidFill>
                <a:effectLst>
                  <a:outerShdw blurRad="38100" dist="38100" dir="2700000" algn="tl">
                    <a:srgbClr val="000000"/>
                  </a:outerShdw>
                </a:effectLst>
                <a:latin typeface="Arial" pitchFamily="34" charset="0"/>
              </a:rPr>
              <a:t>• Inoculated</a:t>
            </a:r>
          </a:p>
          <a:p>
            <a:pPr>
              <a:tabLst>
                <a:tab pos="977779" algn="ctr"/>
              </a:tabLst>
              <a:defRPr/>
            </a:pPr>
            <a:endParaRPr lang="en-US" sz="2300">
              <a:solidFill>
                <a:schemeClr val="bg1"/>
              </a:solidFill>
              <a:effectLst>
                <a:outerShdw blurRad="38100" dist="38100" dir="2700000" algn="tl">
                  <a:srgbClr val="000000"/>
                </a:outerShdw>
              </a:effectLst>
              <a:latin typeface="Arial" pitchFamily="34" charset="0"/>
            </a:endParaRPr>
          </a:p>
        </p:txBody>
      </p:sp>
      <p:sp>
        <p:nvSpPr>
          <p:cNvPr id="29699" name="Rectangle 3"/>
          <p:cNvSpPr>
            <a:spLocks noChangeArrowheads="1"/>
          </p:cNvSpPr>
          <p:nvPr/>
        </p:nvSpPr>
        <p:spPr bwMode="auto">
          <a:xfrm>
            <a:off x="1247378" y="2100351"/>
            <a:ext cx="2138363" cy="2436407"/>
          </a:xfrm>
          <a:prstGeom prst="rect">
            <a:avLst/>
          </a:prstGeom>
          <a:solidFill>
            <a:srgbClr val="000066"/>
          </a:solidFill>
          <a:ln w="38100">
            <a:solidFill>
              <a:schemeClr val="tx1"/>
            </a:solidFill>
            <a:miter lim="800000"/>
            <a:headEnd/>
            <a:tailEnd/>
          </a:ln>
          <a:effectLst/>
        </p:spPr>
        <p:txBody>
          <a:bodyPr wrap="none" lIns="104296" tIns="52148" rIns="104296" bIns="52148" anchor="ctr"/>
          <a:lstStyle/>
          <a:p>
            <a:pPr algn="l">
              <a:defRPr/>
            </a:pPr>
            <a:r>
              <a:rPr lang="en-US" sz="2300">
                <a:solidFill>
                  <a:srgbClr val="FFCC66"/>
                </a:solidFill>
                <a:effectLst>
                  <a:outerShdw blurRad="38100" dist="38100" dir="2700000" algn="tl">
                    <a:srgbClr val="000000"/>
                  </a:outerShdw>
                </a:effectLst>
                <a:latin typeface="Arial" pitchFamily="34" charset="0"/>
              </a:rPr>
              <a:t>Communicator</a:t>
            </a:r>
          </a:p>
          <a:p>
            <a:pPr algn="l">
              <a:defRPr/>
            </a:pPr>
            <a:r>
              <a:rPr lang="en-US" sz="2300">
                <a:solidFill>
                  <a:srgbClr val="FFCC66"/>
                </a:solidFill>
                <a:effectLst>
                  <a:outerShdw blurRad="38100" dist="38100" dir="2700000" algn="tl">
                    <a:srgbClr val="000000"/>
                  </a:outerShdw>
                </a:effectLst>
                <a:latin typeface="Arial" pitchFamily="34" charset="0"/>
              </a:rPr>
              <a:t>Characteristics</a:t>
            </a:r>
            <a:endParaRPr lang="en-US" sz="2300">
              <a:solidFill>
                <a:schemeClr val="bg1"/>
              </a:solidFill>
              <a:effectLst>
                <a:outerShdw blurRad="38100" dist="38100" dir="2700000" algn="tl">
                  <a:srgbClr val="000000"/>
                </a:outerShdw>
              </a:effectLst>
              <a:latin typeface="Arial" pitchFamily="34" charset="0"/>
            </a:endParaRPr>
          </a:p>
          <a:p>
            <a:pPr algn="l">
              <a:defRPr/>
            </a:pPr>
            <a:endParaRPr lang="en-US" sz="2300">
              <a:solidFill>
                <a:schemeClr val="bg1"/>
              </a:solidFill>
              <a:effectLst>
                <a:outerShdw blurRad="38100" dist="38100" dir="2700000" algn="tl">
                  <a:srgbClr val="000000"/>
                </a:outerShdw>
              </a:effectLst>
              <a:latin typeface="Arial" pitchFamily="34" charset="0"/>
            </a:endParaRPr>
          </a:p>
          <a:p>
            <a:pPr algn="l">
              <a:defRPr/>
            </a:pPr>
            <a:r>
              <a:rPr lang="en-US" sz="2300">
                <a:solidFill>
                  <a:schemeClr val="bg1"/>
                </a:solidFill>
                <a:effectLst>
                  <a:outerShdw blurRad="38100" dist="38100" dir="2700000" algn="tl">
                    <a:srgbClr val="000000"/>
                  </a:outerShdw>
                </a:effectLst>
                <a:latin typeface="Arial" pitchFamily="34" charset="0"/>
              </a:rPr>
              <a:t>• Expert</a:t>
            </a:r>
          </a:p>
          <a:p>
            <a:pPr algn="l">
              <a:defRPr/>
            </a:pPr>
            <a:r>
              <a:rPr lang="en-US" sz="2300">
                <a:solidFill>
                  <a:schemeClr val="bg1"/>
                </a:solidFill>
                <a:effectLst>
                  <a:outerShdw blurRad="38100" dist="38100" dir="2700000" algn="tl">
                    <a:srgbClr val="000000"/>
                  </a:outerShdw>
                </a:effectLst>
                <a:latin typeface="Arial" pitchFamily="34" charset="0"/>
              </a:rPr>
              <a:t>• Credibility</a:t>
            </a:r>
          </a:p>
          <a:p>
            <a:pPr algn="l">
              <a:defRPr/>
            </a:pPr>
            <a:r>
              <a:rPr lang="en-US" sz="2300">
                <a:solidFill>
                  <a:schemeClr val="bg1"/>
                </a:solidFill>
                <a:effectLst>
                  <a:outerShdw blurRad="38100" dist="38100" dir="2700000" algn="tl">
                    <a:srgbClr val="000000"/>
                  </a:outerShdw>
                </a:effectLst>
                <a:latin typeface="Arial" pitchFamily="34" charset="0"/>
              </a:rPr>
              <a:t>• Attractive</a:t>
            </a:r>
          </a:p>
        </p:txBody>
      </p:sp>
      <p:grpSp>
        <p:nvGrpSpPr>
          <p:cNvPr id="2" name="Group 4"/>
          <p:cNvGrpSpPr>
            <a:grpSpLocks/>
          </p:cNvGrpSpPr>
          <p:nvPr/>
        </p:nvGrpSpPr>
        <p:grpSpPr bwMode="auto">
          <a:xfrm>
            <a:off x="3831233" y="3024505"/>
            <a:ext cx="2940249" cy="3276547"/>
            <a:chOff x="2112" y="2112"/>
            <a:chExt cx="1488" cy="1872"/>
          </a:xfrm>
        </p:grpSpPr>
        <p:sp>
          <p:nvSpPr>
            <p:cNvPr id="19463" name="Line 5"/>
            <p:cNvSpPr>
              <a:spLocks noChangeShapeType="1"/>
            </p:cNvSpPr>
            <p:nvPr/>
          </p:nvSpPr>
          <p:spPr bwMode="auto">
            <a:xfrm flipV="1">
              <a:off x="2832" y="2112"/>
              <a:ext cx="0" cy="29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9702" name="Rectangle 6"/>
            <p:cNvSpPr>
              <a:spLocks noChangeArrowheads="1"/>
            </p:cNvSpPr>
            <p:nvPr/>
          </p:nvSpPr>
          <p:spPr bwMode="auto">
            <a:xfrm>
              <a:off x="2112" y="2400"/>
              <a:ext cx="1488" cy="1584"/>
            </a:xfrm>
            <a:prstGeom prst="rect">
              <a:avLst/>
            </a:prstGeom>
            <a:solidFill>
              <a:srgbClr val="333300"/>
            </a:solidFill>
            <a:ln w="38100">
              <a:solidFill>
                <a:schemeClr val="tx1"/>
              </a:solidFill>
              <a:miter lim="800000"/>
              <a:headEnd/>
              <a:tailEnd/>
            </a:ln>
            <a:effectLst/>
          </p:spPr>
          <p:txBody>
            <a:bodyPr wrap="none" anchor="ctr"/>
            <a:lstStyle/>
            <a:p>
              <a:pPr>
                <a:tabLst>
                  <a:tab pos="1195064" algn="ctr"/>
                </a:tabLst>
                <a:defRPr/>
              </a:pPr>
              <a:r>
                <a:rPr lang="en-US" sz="2300">
                  <a:solidFill>
                    <a:srgbClr val="FFCC66"/>
                  </a:solidFill>
                  <a:effectLst>
                    <a:outerShdw blurRad="38100" dist="38100" dir="2700000" algn="tl">
                      <a:srgbClr val="000000"/>
                    </a:outerShdw>
                  </a:effectLst>
                  <a:latin typeface="Arial" pitchFamily="34" charset="0"/>
                </a:rPr>
                <a:t>	Message</a:t>
              </a:r>
            </a:p>
            <a:p>
              <a:pPr>
                <a:tabLst>
                  <a:tab pos="1195064" algn="ctr"/>
                </a:tabLst>
                <a:defRPr/>
              </a:pPr>
              <a:r>
                <a:rPr lang="en-US" sz="2300">
                  <a:solidFill>
                    <a:srgbClr val="FFCC66"/>
                  </a:solidFill>
                  <a:effectLst>
                    <a:outerShdw blurRad="38100" dist="38100" dir="2700000" algn="tl">
                      <a:srgbClr val="000000"/>
                    </a:outerShdw>
                  </a:effectLst>
                  <a:latin typeface="Arial" pitchFamily="34" charset="0"/>
                </a:rPr>
                <a:t>	Content</a:t>
              </a:r>
              <a:endParaRPr lang="en-US" sz="2300">
                <a:solidFill>
                  <a:schemeClr val="bg1"/>
                </a:solidFill>
                <a:effectLst>
                  <a:outerShdw blurRad="38100" dist="38100" dir="2700000" algn="tl">
                    <a:srgbClr val="000000"/>
                  </a:outerShdw>
                </a:effectLst>
                <a:latin typeface="Arial" pitchFamily="34" charset="0"/>
              </a:endParaRPr>
            </a:p>
            <a:p>
              <a:pPr>
                <a:tabLst>
                  <a:tab pos="1195064" algn="ctr"/>
                </a:tabLst>
                <a:defRPr/>
              </a:pPr>
              <a:endParaRPr lang="en-US" sz="2300">
                <a:solidFill>
                  <a:schemeClr val="bg1"/>
                </a:solidFill>
                <a:effectLst>
                  <a:outerShdw blurRad="38100" dist="38100" dir="2700000" algn="tl">
                    <a:srgbClr val="000000"/>
                  </a:outerShdw>
                </a:effectLst>
                <a:latin typeface="Arial" pitchFamily="34" charset="0"/>
              </a:endParaRPr>
            </a:p>
            <a:p>
              <a:pPr>
                <a:tabLst>
                  <a:tab pos="1195064" algn="ctr"/>
                </a:tabLst>
                <a:defRPr/>
              </a:pPr>
              <a:r>
                <a:rPr lang="en-US" sz="2300">
                  <a:solidFill>
                    <a:schemeClr val="bg1"/>
                  </a:solidFill>
                  <a:effectLst>
                    <a:outerShdw blurRad="38100" dist="38100" dir="2700000" algn="tl">
                      <a:srgbClr val="000000"/>
                    </a:outerShdw>
                  </a:effectLst>
                  <a:latin typeface="Arial" pitchFamily="34" charset="0"/>
                </a:rPr>
                <a:t>• Present all sides</a:t>
              </a:r>
            </a:p>
            <a:p>
              <a:pPr>
                <a:tabLst>
                  <a:tab pos="1195064" algn="ctr"/>
                </a:tabLst>
                <a:defRPr/>
              </a:pPr>
              <a:r>
                <a:rPr lang="en-US" sz="2300">
                  <a:solidFill>
                    <a:schemeClr val="bg1"/>
                  </a:solidFill>
                  <a:effectLst>
                    <a:outerShdw blurRad="38100" dist="38100" dir="2700000" algn="tl">
                      <a:srgbClr val="000000"/>
                    </a:outerShdw>
                  </a:effectLst>
                  <a:latin typeface="Arial" pitchFamily="34" charset="0"/>
                </a:rPr>
                <a:t>• Few arguments</a:t>
              </a:r>
            </a:p>
            <a:p>
              <a:pPr>
                <a:tabLst>
                  <a:tab pos="1195064" algn="ctr"/>
                </a:tabLst>
                <a:defRPr/>
              </a:pPr>
              <a:r>
                <a:rPr lang="en-US" sz="2300">
                  <a:solidFill>
                    <a:schemeClr val="bg1"/>
                  </a:solidFill>
                  <a:effectLst>
                    <a:outerShdw blurRad="38100" dist="38100" dir="2700000" algn="tl">
                      <a:srgbClr val="000000"/>
                    </a:outerShdw>
                  </a:effectLst>
                  <a:latin typeface="Arial" pitchFamily="34" charset="0"/>
                </a:rPr>
                <a:t>• Emotional appeals</a:t>
              </a:r>
            </a:p>
            <a:p>
              <a:pPr>
                <a:tabLst>
                  <a:tab pos="1195064" algn="ctr"/>
                </a:tabLst>
                <a:defRPr/>
              </a:pPr>
              <a:r>
                <a:rPr lang="en-US" sz="2300">
                  <a:solidFill>
                    <a:schemeClr val="bg1"/>
                  </a:solidFill>
                  <a:effectLst>
                    <a:outerShdw blurRad="38100" dist="38100" dir="2700000" algn="tl">
                      <a:srgbClr val="000000"/>
                    </a:outerShdw>
                  </a:effectLst>
                  <a:latin typeface="Arial" pitchFamily="34" charset="0"/>
                </a:rPr>
                <a:t>• Inoculation effect</a:t>
              </a:r>
            </a:p>
          </p:txBody>
        </p:sp>
      </p:grpSp>
      <p:sp>
        <p:nvSpPr>
          <p:cNvPr id="29703" name="AutoShape 7"/>
          <p:cNvSpPr>
            <a:spLocks noChangeArrowheads="1"/>
          </p:cNvSpPr>
          <p:nvPr/>
        </p:nvSpPr>
        <p:spPr bwMode="auto">
          <a:xfrm>
            <a:off x="3406160" y="2084599"/>
            <a:ext cx="3742135" cy="1260211"/>
          </a:xfrm>
          <a:prstGeom prst="rightArrow">
            <a:avLst>
              <a:gd name="adj1" fmla="val 45833"/>
              <a:gd name="adj2" fmla="val 49311"/>
            </a:avLst>
          </a:prstGeom>
          <a:solidFill>
            <a:srgbClr val="800000"/>
          </a:solidFill>
          <a:ln w="28575">
            <a:solidFill>
              <a:schemeClr val="tx1"/>
            </a:solidFill>
            <a:miter lim="800000"/>
            <a:headEnd type="none" w="sm" len="sm"/>
            <a:tailEnd type="none" w="sm" len="sm"/>
          </a:ln>
          <a:effectLst/>
        </p:spPr>
        <p:txBody>
          <a:bodyPr wrap="none" lIns="104296" tIns="52148" rIns="104296" bIns="52148" anchor="ctr"/>
          <a:lstStyle/>
          <a:p>
            <a:pPr>
              <a:defRPr/>
            </a:pPr>
            <a:r>
              <a:rPr lang="en-US">
                <a:solidFill>
                  <a:srgbClr val="FFCC66"/>
                </a:solidFill>
                <a:effectLst>
                  <a:outerShdw blurRad="38100" dist="38100" dir="2700000" algn="tl">
                    <a:srgbClr val="000000"/>
                  </a:outerShdw>
                </a:effectLst>
                <a:latin typeface="Arial" pitchFamily="34" charset="0"/>
              </a:rPr>
              <a:t>Communication Medium</a:t>
            </a:r>
            <a:endParaRPr lang="en-US">
              <a:solidFill>
                <a:schemeClr val="tx1"/>
              </a:solidFill>
              <a:latin typeface="Arial" pitchFamily="34" charset="0"/>
            </a:endParaRPr>
          </a:p>
        </p:txBody>
      </p:sp>
      <p:sp>
        <p:nvSpPr>
          <p:cNvPr id="29704" name="Rectangle 8"/>
          <p:cNvSpPr>
            <a:spLocks noGrp="1" noChangeArrowheads="1"/>
          </p:cNvSpPr>
          <p:nvPr>
            <p:ph type="title"/>
          </p:nvPr>
        </p:nvSpPr>
        <p:spPr/>
        <p:txBody>
          <a:bodyPr/>
          <a:lstStyle/>
          <a:p>
            <a:pPr>
              <a:defRPr/>
            </a:pPr>
            <a:r>
              <a:rPr lang="en-US" smtClean="0"/>
              <a:t>Persuasive Communication</a:t>
            </a:r>
          </a:p>
        </p:txBody>
      </p:sp>
    </p:spTree>
    <p:extLst>
      <p:ext uri="{BB962C8B-B14F-4D97-AF65-F5344CB8AC3E}">
        <p14:creationId xmlns:p14="http://schemas.microsoft.com/office/powerpoint/2010/main" val="427265813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29699"/>
                                        </p:tgtEl>
                                        <p:attrNameLst>
                                          <p:attrName>style.visibility</p:attrName>
                                        </p:attrNameLst>
                                      </p:cBhvr>
                                      <p:to>
                                        <p:strVal val="visible"/>
                                      </p:to>
                                    </p:set>
                                    <p:animEffect transition="in" filter="dissolve">
                                      <p:cBhvr>
                                        <p:cTn id="7" dur="500"/>
                                        <p:tgtEl>
                                          <p:spTgt spid="29699"/>
                                        </p:tgtEl>
                                      </p:cBhvr>
                                    </p:animEffect>
                                  </p:childTnLst>
                                </p:cTn>
                              </p:par>
                            </p:childTnLst>
                          </p:cTn>
                        </p:par>
                        <p:par>
                          <p:cTn id="8" fill="hold" nodeType="afterGroup">
                            <p:stCondLst>
                              <p:cond delay="1500"/>
                            </p:stCondLst>
                            <p:childTnLst>
                              <p:par>
                                <p:cTn id="9" presetID="12" presetClass="entr" presetSubtype="8" fill="hold" grpId="0" nodeType="afterEffect">
                                  <p:stCondLst>
                                    <p:cond delay="1000"/>
                                  </p:stCondLst>
                                  <p:childTnLst>
                                    <p:set>
                                      <p:cBhvr>
                                        <p:cTn id="10" dur="1" fill="hold">
                                          <p:stCondLst>
                                            <p:cond delay="0"/>
                                          </p:stCondLst>
                                        </p:cTn>
                                        <p:tgtEl>
                                          <p:spTgt spid="29703"/>
                                        </p:tgtEl>
                                        <p:attrNameLst>
                                          <p:attrName>style.visibility</p:attrName>
                                        </p:attrNameLst>
                                      </p:cBhvr>
                                      <p:to>
                                        <p:strVal val="visible"/>
                                      </p:to>
                                    </p:set>
                                    <p:animEffect transition="in" filter="slide(fromLeft)">
                                      <p:cBhvr>
                                        <p:cTn id="11" dur="500"/>
                                        <p:tgtEl>
                                          <p:spTgt spid="29703"/>
                                        </p:tgtEl>
                                      </p:cBhvr>
                                    </p:animEffect>
                                  </p:childTnLst>
                                </p:cTn>
                              </p:par>
                            </p:childTnLst>
                          </p:cTn>
                        </p:par>
                        <p:par>
                          <p:cTn id="12" fill="hold" nodeType="afterGroup">
                            <p:stCondLst>
                              <p:cond delay="3000"/>
                            </p:stCondLst>
                            <p:childTnLst>
                              <p:par>
                                <p:cTn id="13" presetID="22" presetClass="entr" presetSubtype="4" fill="hold" nodeType="afterEffect">
                                  <p:stCondLst>
                                    <p:cond delay="100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nodeType="afterGroup">
                            <p:stCondLst>
                              <p:cond delay="4500"/>
                            </p:stCondLst>
                            <p:childTnLst>
                              <p:par>
                                <p:cTn id="17" presetID="9" presetClass="entr" presetSubtype="0" fill="hold" grpId="0" nodeType="afterEffect">
                                  <p:stCondLst>
                                    <p:cond delay="1000"/>
                                  </p:stCondLst>
                                  <p:childTnLst>
                                    <p:set>
                                      <p:cBhvr>
                                        <p:cTn id="18" dur="1" fill="hold">
                                          <p:stCondLst>
                                            <p:cond delay="0"/>
                                          </p:stCondLst>
                                        </p:cTn>
                                        <p:tgtEl>
                                          <p:spTgt spid="29698"/>
                                        </p:tgtEl>
                                        <p:attrNameLst>
                                          <p:attrName>style.visibility</p:attrName>
                                        </p:attrNameLst>
                                      </p:cBhvr>
                                      <p:to>
                                        <p:strVal val="visible"/>
                                      </p:to>
                                    </p:set>
                                    <p:animEffect transition="in" filter="dissolve">
                                      <p:cBhvr>
                                        <p:cTn id="19"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autoUpdateAnimBg="0"/>
      <p:bldP spid="29699" grpId="0" animBg="1" autoUpdateAnimBg="0"/>
      <p:bldP spid="2970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4294967295"/>
          </p:nvPr>
        </p:nvSpPr>
        <p:spPr>
          <a:xfrm>
            <a:off x="890985" y="7123690"/>
            <a:ext cx="3920331" cy="2695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lstStyle>
            <a:lvl1pPr eaLnBrk="0" hangingPunct="0">
              <a:defRPr sz="1100" b="1">
                <a:solidFill>
                  <a:schemeClr val="tx1"/>
                </a:solidFill>
                <a:latin typeface="Arial" pitchFamily="34" charset="0"/>
              </a:defRPr>
            </a:lvl1pPr>
            <a:lvl2pPr marL="847409" indent="-325926" eaLnBrk="0" hangingPunct="0">
              <a:defRPr sz="1100" b="1">
                <a:solidFill>
                  <a:schemeClr val="tx1"/>
                </a:solidFill>
                <a:latin typeface="Arial" pitchFamily="34" charset="0"/>
              </a:defRPr>
            </a:lvl2pPr>
            <a:lvl3pPr marL="1303706" indent="-260741" eaLnBrk="0" hangingPunct="0">
              <a:defRPr sz="1100" b="1">
                <a:solidFill>
                  <a:schemeClr val="tx1"/>
                </a:solidFill>
                <a:latin typeface="Arial" pitchFamily="34" charset="0"/>
              </a:defRPr>
            </a:lvl3pPr>
            <a:lvl4pPr marL="1825188" indent="-260741" eaLnBrk="0" hangingPunct="0">
              <a:defRPr sz="1100" b="1">
                <a:solidFill>
                  <a:schemeClr val="tx1"/>
                </a:solidFill>
                <a:latin typeface="Arial" pitchFamily="34" charset="0"/>
              </a:defRPr>
            </a:lvl4pPr>
            <a:lvl5pPr marL="2346670" indent="-260741" eaLnBrk="0" hangingPunct="0">
              <a:defRPr sz="1100" b="1">
                <a:solidFill>
                  <a:schemeClr val="tx1"/>
                </a:solidFill>
                <a:latin typeface="Arial" pitchFamily="34" charset="0"/>
              </a:defRPr>
            </a:lvl5pPr>
            <a:lvl6pPr marL="2868153" indent="-260741" eaLnBrk="0" fontAlgn="base" hangingPunct="0">
              <a:spcBef>
                <a:spcPct val="0"/>
              </a:spcBef>
              <a:spcAft>
                <a:spcPct val="0"/>
              </a:spcAft>
              <a:defRPr sz="1100" b="1">
                <a:solidFill>
                  <a:schemeClr val="tx1"/>
                </a:solidFill>
                <a:latin typeface="Arial" pitchFamily="34" charset="0"/>
              </a:defRPr>
            </a:lvl6pPr>
            <a:lvl7pPr marL="3389635" indent="-260741" eaLnBrk="0" fontAlgn="base" hangingPunct="0">
              <a:spcBef>
                <a:spcPct val="0"/>
              </a:spcBef>
              <a:spcAft>
                <a:spcPct val="0"/>
              </a:spcAft>
              <a:defRPr sz="1100" b="1">
                <a:solidFill>
                  <a:schemeClr val="tx1"/>
                </a:solidFill>
                <a:latin typeface="Arial" pitchFamily="34" charset="0"/>
              </a:defRPr>
            </a:lvl7pPr>
            <a:lvl8pPr marL="3911117" indent="-260741" eaLnBrk="0" fontAlgn="base" hangingPunct="0">
              <a:spcBef>
                <a:spcPct val="0"/>
              </a:spcBef>
              <a:spcAft>
                <a:spcPct val="0"/>
              </a:spcAft>
              <a:defRPr sz="1100" b="1">
                <a:solidFill>
                  <a:schemeClr val="tx1"/>
                </a:solidFill>
                <a:latin typeface="Arial" pitchFamily="34" charset="0"/>
              </a:defRPr>
            </a:lvl8pPr>
            <a:lvl9pPr marL="4432600" indent="-260741" eaLnBrk="0" fontAlgn="base" hangingPunct="0">
              <a:spcBef>
                <a:spcPct val="0"/>
              </a:spcBef>
              <a:spcAft>
                <a:spcPct val="0"/>
              </a:spcAft>
              <a:defRPr sz="1100" b="1">
                <a:solidFill>
                  <a:schemeClr val="tx1"/>
                </a:solidFill>
                <a:latin typeface="Arial" pitchFamily="34" charset="0"/>
              </a:defRPr>
            </a:lvl9pPr>
          </a:lstStyle>
          <a:p>
            <a:pPr eaLnBrk="1" hangingPunct="1"/>
            <a:r>
              <a:rPr lang="en-US"/>
              <a:t>© 2007 Prentice Hall Inc. All rights reserved.</a:t>
            </a:r>
          </a:p>
        </p:txBody>
      </p:sp>
      <p:sp>
        <p:nvSpPr>
          <p:cNvPr id="381954" name="Rectangle 2"/>
          <p:cNvSpPr>
            <a:spLocks noGrp="1" noChangeArrowheads="1"/>
          </p:cNvSpPr>
          <p:nvPr>
            <p:ph type="title"/>
          </p:nvPr>
        </p:nvSpPr>
        <p:spPr/>
        <p:txBody>
          <a:bodyPr/>
          <a:lstStyle/>
          <a:p>
            <a:pPr eaLnBrk="1" hangingPunct="1">
              <a:defRPr/>
            </a:pPr>
            <a:r>
              <a:rPr lang="en-US" smtClean="0"/>
              <a:t>Politics Is in the Eye of the Beholder</a:t>
            </a:r>
          </a:p>
        </p:txBody>
      </p:sp>
      <p:sp>
        <p:nvSpPr>
          <p:cNvPr id="381955" name="Text Box 3"/>
          <p:cNvSpPr txBox="1">
            <a:spLocks noChangeArrowheads="1"/>
          </p:cNvSpPr>
          <p:nvPr/>
        </p:nvSpPr>
        <p:spPr bwMode="blackWhite">
          <a:xfrm>
            <a:off x="8375254" y="6481823"/>
            <a:ext cx="1692870" cy="751645"/>
          </a:xfrm>
          <a:prstGeom prst="rect">
            <a:avLst/>
          </a:prstGeom>
          <a:solidFill>
            <a:srgbClr val="CC6600"/>
          </a:solidFill>
          <a:ln w="3175" algn="ctr">
            <a:solidFill>
              <a:schemeClr val="tx1"/>
            </a:solidFill>
            <a:miter lim="800000"/>
            <a:headEnd/>
            <a:tailEnd/>
          </a:ln>
          <a:effectLst>
            <a:outerShdw dist="107763" dir="2700000" algn="ctr" rotWithShape="0">
              <a:srgbClr val="B2B2B2">
                <a:alpha val="50000"/>
              </a:srgbClr>
            </a:outerShdw>
          </a:effectLst>
        </p:spPr>
        <p:txBody>
          <a:bodyPr lIns="104296" tIns="52148" rIns="104296" bIns="52148" anchor="ctr" anchorCtr="1">
            <a:spAutoFit/>
          </a:bodyPr>
          <a:lstStyle/>
          <a:p>
            <a:pPr algn="ctr">
              <a:spcBef>
                <a:spcPct val="50000"/>
              </a:spcBef>
              <a:defRPr/>
            </a:pPr>
            <a:r>
              <a:rPr lang="en-US">
                <a:solidFill>
                  <a:schemeClr val="bg1"/>
                </a:solidFill>
              </a:rPr>
              <a:t>E X H I B I T  13</a:t>
            </a:r>
            <a:r>
              <a:rPr lang="en-US">
                <a:solidFill>
                  <a:schemeClr val="bg1"/>
                </a:solidFill>
                <a:cs typeface="Arial" pitchFamily="34" charset="0"/>
              </a:rPr>
              <a:t>–3</a:t>
            </a:r>
            <a:endParaRPr lang="en-US">
              <a:solidFill>
                <a:schemeClr val="bg1"/>
              </a:solidFill>
            </a:endParaRPr>
          </a:p>
        </p:txBody>
      </p:sp>
      <p:sp>
        <p:nvSpPr>
          <p:cNvPr id="20485" name="Rectangle 4"/>
          <p:cNvSpPr>
            <a:spLocks noChangeArrowheads="1"/>
          </p:cNvSpPr>
          <p:nvPr/>
        </p:nvSpPr>
        <p:spPr bwMode="auto">
          <a:xfrm>
            <a:off x="1108162" y="1344225"/>
            <a:ext cx="8464352" cy="586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spAutoFit/>
          </a:bodyPr>
          <a:lstStyle/>
          <a:p>
            <a:pPr>
              <a:spcBef>
                <a:spcPct val="30000"/>
              </a:spcBef>
              <a:tabLst>
                <a:tab pos="2871774" algn="ctr"/>
                <a:tab pos="3655809" algn="l"/>
              </a:tabLst>
            </a:pPr>
            <a:r>
              <a:rPr lang="en-US" sz="2300">
                <a:solidFill>
                  <a:srgbClr val="000000"/>
                </a:solidFill>
                <a:latin typeface="Frutiger" charset="0"/>
              </a:rPr>
              <a:t>“</a:t>
            </a:r>
            <a:r>
              <a:rPr lang="en-US" sz="2300" u="sng">
                <a:solidFill>
                  <a:srgbClr val="000000"/>
                </a:solidFill>
                <a:latin typeface="Frutiger" charset="0"/>
              </a:rPr>
              <a:t>Political” Label 	                 “Effective Management” Label</a:t>
            </a:r>
            <a:r>
              <a:rPr lang="en-US" sz="1800">
                <a:solidFill>
                  <a:srgbClr val="000000"/>
                </a:solidFill>
                <a:latin typeface="Frutiger" charset="0"/>
              </a:rPr>
              <a:t> </a:t>
            </a:r>
          </a:p>
          <a:p>
            <a:pPr>
              <a:spcBef>
                <a:spcPct val="30000"/>
              </a:spcBef>
              <a:tabLst>
                <a:tab pos="2871774" algn="ctr"/>
                <a:tab pos="3655809" algn="l"/>
              </a:tabLst>
            </a:pPr>
            <a:r>
              <a:rPr lang="en-US" sz="1800">
                <a:solidFill>
                  <a:srgbClr val="000000"/>
                </a:solidFill>
                <a:latin typeface="Frutiger" charset="0"/>
              </a:rPr>
              <a:t>1. Blaming others 	vs. 	Fixing responsibility</a:t>
            </a:r>
          </a:p>
          <a:p>
            <a:pPr>
              <a:spcBef>
                <a:spcPct val="30000"/>
              </a:spcBef>
              <a:tabLst>
                <a:tab pos="2871774" algn="ctr"/>
                <a:tab pos="3655809" algn="l"/>
              </a:tabLst>
            </a:pPr>
            <a:r>
              <a:rPr lang="en-US" sz="1800">
                <a:solidFill>
                  <a:srgbClr val="000000"/>
                </a:solidFill>
                <a:latin typeface="Frutiger" charset="0"/>
              </a:rPr>
              <a:t>2. “Kissing up” 	vs. 	Developing working relationships</a:t>
            </a:r>
          </a:p>
          <a:p>
            <a:pPr>
              <a:spcBef>
                <a:spcPct val="30000"/>
              </a:spcBef>
              <a:tabLst>
                <a:tab pos="2871774" algn="ctr"/>
                <a:tab pos="3655809" algn="l"/>
              </a:tabLst>
            </a:pPr>
            <a:r>
              <a:rPr lang="en-US" sz="1800">
                <a:solidFill>
                  <a:srgbClr val="000000"/>
                </a:solidFill>
                <a:latin typeface="Frutiger" charset="0"/>
              </a:rPr>
              <a:t>3. Apple polishing 	vs. 	Demonstrating loyalty </a:t>
            </a:r>
          </a:p>
          <a:p>
            <a:pPr>
              <a:spcBef>
                <a:spcPct val="30000"/>
              </a:spcBef>
              <a:tabLst>
                <a:tab pos="2871774" algn="ctr"/>
                <a:tab pos="3655809" algn="l"/>
              </a:tabLst>
            </a:pPr>
            <a:r>
              <a:rPr lang="en-US" sz="1800">
                <a:solidFill>
                  <a:srgbClr val="000000"/>
                </a:solidFill>
                <a:latin typeface="Frutiger" charset="0"/>
              </a:rPr>
              <a:t>4. Passing the buck 	vs. 	Delegating authority </a:t>
            </a:r>
          </a:p>
          <a:p>
            <a:pPr>
              <a:spcBef>
                <a:spcPct val="30000"/>
              </a:spcBef>
              <a:tabLst>
                <a:tab pos="2871774" algn="ctr"/>
                <a:tab pos="3655809" algn="l"/>
              </a:tabLst>
            </a:pPr>
            <a:r>
              <a:rPr lang="en-US" sz="1800">
                <a:solidFill>
                  <a:srgbClr val="000000"/>
                </a:solidFill>
                <a:latin typeface="Frutiger" charset="0"/>
              </a:rPr>
              <a:t>5. Covering your rear 	vs. 	Documenting decisions </a:t>
            </a:r>
          </a:p>
          <a:p>
            <a:pPr>
              <a:spcBef>
                <a:spcPct val="30000"/>
              </a:spcBef>
              <a:tabLst>
                <a:tab pos="2871774" algn="ctr"/>
                <a:tab pos="3655809" algn="l"/>
              </a:tabLst>
            </a:pPr>
            <a:r>
              <a:rPr lang="en-US" sz="1800">
                <a:solidFill>
                  <a:srgbClr val="000000"/>
                </a:solidFill>
                <a:latin typeface="Frutiger" charset="0"/>
              </a:rPr>
              <a:t>6. Creating conflict 	vs. 	Encouraging change and innovation</a:t>
            </a:r>
          </a:p>
          <a:p>
            <a:pPr>
              <a:spcBef>
                <a:spcPct val="30000"/>
              </a:spcBef>
              <a:tabLst>
                <a:tab pos="2871774" algn="ctr"/>
                <a:tab pos="3655809" algn="l"/>
              </a:tabLst>
            </a:pPr>
            <a:r>
              <a:rPr lang="en-US" sz="1800">
                <a:solidFill>
                  <a:srgbClr val="000000"/>
                </a:solidFill>
                <a:latin typeface="Frutiger" charset="0"/>
              </a:rPr>
              <a:t>7. Forming coalitions 	vs. 	Facilitating teamwork </a:t>
            </a:r>
          </a:p>
          <a:p>
            <a:pPr>
              <a:spcBef>
                <a:spcPct val="30000"/>
              </a:spcBef>
              <a:tabLst>
                <a:tab pos="2871774" algn="ctr"/>
                <a:tab pos="3655809" algn="l"/>
              </a:tabLst>
            </a:pPr>
            <a:r>
              <a:rPr lang="en-US" sz="1800">
                <a:solidFill>
                  <a:srgbClr val="000000"/>
                </a:solidFill>
                <a:latin typeface="Frutiger" charset="0"/>
              </a:rPr>
              <a:t>8. Whistle blowing 	vs. 	Improving efficiency </a:t>
            </a:r>
          </a:p>
          <a:p>
            <a:pPr>
              <a:spcBef>
                <a:spcPct val="30000"/>
              </a:spcBef>
              <a:tabLst>
                <a:tab pos="2871774" algn="ctr"/>
                <a:tab pos="3655809" algn="l"/>
              </a:tabLst>
            </a:pPr>
            <a:r>
              <a:rPr lang="en-US" sz="1800">
                <a:solidFill>
                  <a:srgbClr val="000000"/>
                </a:solidFill>
                <a:latin typeface="Frutiger" charset="0"/>
              </a:rPr>
              <a:t>9. Scheming 	vs. 	Planning ahead </a:t>
            </a:r>
          </a:p>
          <a:p>
            <a:pPr>
              <a:spcBef>
                <a:spcPct val="30000"/>
              </a:spcBef>
              <a:tabLst>
                <a:tab pos="2871774" algn="ctr"/>
                <a:tab pos="3655809" algn="l"/>
              </a:tabLst>
            </a:pPr>
            <a:r>
              <a:rPr lang="en-US" sz="1800">
                <a:solidFill>
                  <a:srgbClr val="000000"/>
                </a:solidFill>
                <a:latin typeface="Frutiger" charset="0"/>
              </a:rPr>
              <a:t>10. Overachieving 	vs. 	Competent and capable </a:t>
            </a:r>
          </a:p>
          <a:p>
            <a:pPr>
              <a:spcBef>
                <a:spcPct val="30000"/>
              </a:spcBef>
              <a:tabLst>
                <a:tab pos="2871774" algn="ctr"/>
                <a:tab pos="3655809" algn="l"/>
              </a:tabLst>
            </a:pPr>
            <a:r>
              <a:rPr lang="en-US" sz="1800">
                <a:solidFill>
                  <a:srgbClr val="000000"/>
                </a:solidFill>
                <a:latin typeface="Frutiger" charset="0"/>
              </a:rPr>
              <a:t>11. Ambitious 	vs. 	Career-minded </a:t>
            </a:r>
          </a:p>
          <a:p>
            <a:pPr>
              <a:spcBef>
                <a:spcPct val="30000"/>
              </a:spcBef>
              <a:tabLst>
                <a:tab pos="2871774" algn="ctr"/>
                <a:tab pos="3655809" algn="l"/>
              </a:tabLst>
            </a:pPr>
            <a:r>
              <a:rPr lang="en-US" sz="1800">
                <a:solidFill>
                  <a:srgbClr val="000000"/>
                </a:solidFill>
                <a:latin typeface="Frutiger" charset="0"/>
              </a:rPr>
              <a:t>12. Opportunistic 	vs. 	Astute </a:t>
            </a:r>
          </a:p>
          <a:p>
            <a:pPr>
              <a:spcBef>
                <a:spcPct val="30000"/>
              </a:spcBef>
              <a:tabLst>
                <a:tab pos="2871774" algn="ctr"/>
                <a:tab pos="3655809" algn="l"/>
              </a:tabLst>
            </a:pPr>
            <a:r>
              <a:rPr lang="en-US" sz="1800">
                <a:solidFill>
                  <a:srgbClr val="000000"/>
                </a:solidFill>
                <a:latin typeface="Frutiger" charset="0"/>
              </a:rPr>
              <a:t>13. Cunning 	vs. 	Practical-minded </a:t>
            </a:r>
          </a:p>
          <a:p>
            <a:pPr>
              <a:spcBef>
                <a:spcPct val="30000"/>
              </a:spcBef>
              <a:tabLst>
                <a:tab pos="2871774" algn="ctr"/>
                <a:tab pos="3655809" algn="l"/>
              </a:tabLst>
            </a:pPr>
            <a:r>
              <a:rPr lang="en-US" sz="1800">
                <a:solidFill>
                  <a:srgbClr val="000000"/>
                </a:solidFill>
                <a:latin typeface="Frutiger" charset="0"/>
              </a:rPr>
              <a:t>14. Arrogant 	vs. 	Confident </a:t>
            </a:r>
          </a:p>
          <a:p>
            <a:pPr>
              <a:spcBef>
                <a:spcPct val="30000"/>
              </a:spcBef>
              <a:tabLst>
                <a:tab pos="2871774" algn="ctr"/>
                <a:tab pos="3655809" algn="l"/>
              </a:tabLst>
            </a:pPr>
            <a:r>
              <a:rPr lang="en-US" sz="1800">
                <a:solidFill>
                  <a:srgbClr val="000000"/>
                </a:solidFill>
                <a:latin typeface="Frutiger" charset="0"/>
              </a:rPr>
              <a:t>15. Perfectionist 	vs. 	Attentive to detail </a:t>
            </a:r>
            <a:endParaRPr lang="en-US" sz="1800">
              <a:latin typeface="Frutiger" charset="0"/>
            </a:endParaRPr>
          </a:p>
        </p:txBody>
      </p:sp>
      <p:sp>
        <p:nvSpPr>
          <p:cNvPr id="20486" name="Rectangle 5"/>
          <p:cNvSpPr>
            <a:spLocks noChangeArrowheads="1"/>
          </p:cNvSpPr>
          <p:nvPr/>
        </p:nvSpPr>
        <p:spPr bwMode="auto">
          <a:xfrm>
            <a:off x="7751564" y="5460912"/>
            <a:ext cx="2583855" cy="102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spAutoFit/>
          </a:bodyPr>
          <a:lstStyle/>
          <a:p>
            <a:r>
              <a:rPr lang="en-US" sz="1000" i="1"/>
              <a:t>Source: </a:t>
            </a:r>
            <a:r>
              <a:rPr lang="en-US" sz="1000"/>
              <a:t>Based on T. C. Krell, M. E. Mendenhall, and J. Sendry, “Doing Research in the Conceptual Morass of Organizational Politics,” paper presented at the Western Academy of Management Conference, Hollywood, CA, April 1987.</a:t>
            </a:r>
          </a:p>
        </p:txBody>
      </p:sp>
    </p:spTree>
    <p:extLst>
      <p:ext uri="{BB962C8B-B14F-4D97-AF65-F5344CB8AC3E}">
        <p14:creationId xmlns:p14="http://schemas.microsoft.com/office/powerpoint/2010/main" val="2259956405"/>
      </p:ext>
    </p:extLst>
  </p:cSld>
  <p:clrMapOvr>
    <a:masterClrMapping/>
  </p:clrMapOvr>
  <p:transition>
    <p:cut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2"/>
          <p:cNvSpPr>
            <a:spLocks noGrp="1"/>
          </p:cNvSpPr>
          <p:nvPr>
            <p:ph type="ftr" sz="quarter" idx="4294967295"/>
          </p:nvPr>
        </p:nvSpPr>
        <p:spPr>
          <a:xfrm>
            <a:off x="890985" y="7123690"/>
            <a:ext cx="3920331" cy="2695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lstStyle>
            <a:lvl1pPr eaLnBrk="0" hangingPunct="0">
              <a:defRPr sz="1100" b="1">
                <a:solidFill>
                  <a:schemeClr val="tx1"/>
                </a:solidFill>
                <a:latin typeface="Arial" pitchFamily="34" charset="0"/>
              </a:defRPr>
            </a:lvl1pPr>
            <a:lvl2pPr marL="847409" indent="-325926" eaLnBrk="0" hangingPunct="0">
              <a:defRPr sz="1100" b="1">
                <a:solidFill>
                  <a:schemeClr val="tx1"/>
                </a:solidFill>
                <a:latin typeface="Arial" pitchFamily="34" charset="0"/>
              </a:defRPr>
            </a:lvl2pPr>
            <a:lvl3pPr marL="1303706" indent="-260741" eaLnBrk="0" hangingPunct="0">
              <a:defRPr sz="1100" b="1">
                <a:solidFill>
                  <a:schemeClr val="tx1"/>
                </a:solidFill>
                <a:latin typeface="Arial" pitchFamily="34" charset="0"/>
              </a:defRPr>
            </a:lvl3pPr>
            <a:lvl4pPr marL="1825188" indent="-260741" eaLnBrk="0" hangingPunct="0">
              <a:defRPr sz="1100" b="1">
                <a:solidFill>
                  <a:schemeClr val="tx1"/>
                </a:solidFill>
                <a:latin typeface="Arial" pitchFamily="34" charset="0"/>
              </a:defRPr>
            </a:lvl4pPr>
            <a:lvl5pPr marL="2346670" indent="-260741" eaLnBrk="0" hangingPunct="0">
              <a:defRPr sz="1100" b="1">
                <a:solidFill>
                  <a:schemeClr val="tx1"/>
                </a:solidFill>
                <a:latin typeface="Arial" pitchFamily="34" charset="0"/>
              </a:defRPr>
            </a:lvl5pPr>
            <a:lvl6pPr marL="2868153" indent="-260741" eaLnBrk="0" fontAlgn="base" hangingPunct="0">
              <a:spcBef>
                <a:spcPct val="0"/>
              </a:spcBef>
              <a:spcAft>
                <a:spcPct val="0"/>
              </a:spcAft>
              <a:defRPr sz="1100" b="1">
                <a:solidFill>
                  <a:schemeClr val="tx1"/>
                </a:solidFill>
                <a:latin typeface="Arial" pitchFamily="34" charset="0"/>
              </a:defRPr>
            </a:lvl6pPr>
            <a:lvl7pPr marL="3389635" indent="-260741" eaLnBrk="0" fontAlgn="base" hangingPunct="0">
              <a:spcBef>
                <a:spcPct val="0"/>
              </a:spcBef>
              <a:spcAft>
                <a:spcPct val="0"/>
              </a:spcAft>
              <a:defRPr sz="1100" b="1">
                <a:solidFill>
                  <a:schemeClr val="tx1"/>
                </a:solidFill>
                <a:latin typeface="Arial" pitchFamily="34" charset="0"/>
              </a:defRPr>
            </a:lvl7pPr>
            <a:lvl8pPr marL="3911117" indent="-260741" eaLnBrk="0" fontAlgn="base" hangingPunct="0">
              <a:spcBef>
                <a:spcPct val="0"/>
              </a:spcBef>
              <a:spcAft>
                <a:spcPct val="0"/>
              </a:spcAft>
              <a:defRPr sz="1100" b="1">
                <a:solidFill>
                  <a:schemeClr val="tx1"/>
                </a:solidFill>
                <a:latin typeface="Arial" pitchFamily="34" charset="0"/>
              </a:defRPr>
            </a:lvl8pPr>
            <a:lvl9pPr marL="4432600" indent="-260741" eaLnBrk="0" fontAlgn="base" hangingPunct="0">
              <a:spcBef>
                <a:spcPct val="0"/>
              </a:spcBef>
              <a:spcAft>
                <a:spcPct val="0"/>
              </a:spcAft>
              <a:defRPr sz="1100" b="1">
                <a:solidFill>
                  <a:schemeClr val="tx1"/>
                </a:solidFill>
                <a:latin typeface="Arial" pitchFamily="34" charset="0"/>
              </a:defRPr>
            </a:lvl9pPr>
          </a:lstStyle>
          <a:p>
            <a:pPr eaLnBrk="1" hangingPunct="1"/>
            <a:r>
              <a:rPr lang="en-US"/>
              <a:t>© 2007 Prentice Hall Inc. All rights reserved.</a:t>
            </a:r>
          </a:p>
        </p:txBody>
      </p:sp>
      <p:graphicFrame>
        <p:nvGraphicFramePr>
          <p:cNvPr id="1026" name="Object 1026"/>
          <p:cNvGraphicFramePr>
            <a:graphicFrameLocks noChangeAspect="1"/>
          </p:cNvGraphicFramePr>
          <p:nvPr/>
        </p:nvGraphicFramePr>
        <p:xfrm>
          <a:off x="679376" y="1344225"/>
          <a:ext cx="9388748" cy="5025090"/>
        </p:xfrm>
        <a:graphic>
          <a:graphicData uri="http://schemas.openxmlformats.org/presentationml/2006/ole">
            <mc:AlternateContent xmlns:mc="http://schemas.openxmlformats.org/markup-compatibility/2006">
              <mc:Choice xmlns:v="urn:schemas-microsoft-com:vml" Requires="v">
                <p:oleObj spid="_x0000_s1033" name="Photo Editor Photo" r:id="rId4" imgW="8287907" imgH="4704762" progId="MSPhotoEd.3">
                  <p:embed/>
                </p:oleObj>
              </mc:Choice>
              <mc:Fallback>
                <p:oleObj name="Photo Editor Photo" r:id="rId4" imgW="8287907" imgH="4704762"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376" y="1344225"/>
                        <a:ext cx="9388748" cy="5025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2979" name="Rectangle 1027"/>
          <p:cNvSpPr>
            <a:spLocks noGrp="1" noChangeArrowheads="1"/>
          </p:cNvSpPr>
          <p:nvPr>
            <p:ph type="title"/>
          </p:nvPr>
        </p:nvSpPr>
        <p:spPr>
          <a:xfrm>
            <a:off x="5969596" y="672113"/>
            <a:ext cx="3831233" cy="1176196"/>
          </a:xfrm>
        </p:spPr>
        <p:txBody>
          <a:bodyPr lIns="104296"/>
          <a:lstStyle/>
          <a:p>
            <a:pPr algn="ctr" eaLnBrk="1" hangingPunct="1">
              <a:defRPr/>
            </a:pPr>
            <a:r>
              <a:rPr lang="en-US" sz="2700"/>
              <a:t>Factors That Influence Political Behaviors</a:t>
            </a:r>
          </a:p>
        </p:txBody>
      </p:sp>
      <p:sp>
        <p:nvSpPr>
          <p:cNvPr id="382980" name="Text Box 1028"/>
          <p:cNvSpPr txBox="1">
            <a:spLocks noChangeArrowheads="1"/>
          </p:cNvSpPr>
          <p:nvPr/>
        </p:nvSpPr>
        <p:spPr bwMode="blackWhite">
          <a:xfrm>
            <a:off x="8375254" y="6481823"/>
            <a:ext cx="1692870" cy="751645"/>
          </a:xfrm>
          <a:prstGeom prst="rect">
            <a:avLst/>
          </a:prstGeom>
          <a:solidFill>
            <a:srgbClr val="CC6600"/>
          </a:solidFill>
          <a:ln w="3175" algn="ctr">
            <a:solidFill>
              <a:schemeClr val="tx1"/>
            </a:solidFill>
            <a:miter lim="800000"/>
            <a:headEnd/>
            <a:tailEnd/>
          </a:ln>
          <a:effectLst>
            <a:outerShdw dist="107763" dir="2700000" algn="ctr" rotWithShape="0">
              <a:srgbClr val="B2B2B2">
                <a:alpha val="50000"/>
              </a:srgbClr>
            </a:outerShdw>
          </a:effectLst>
        </p:spPr>
        <p:txBody>
          <a:bodyPr lIns="104296" tIns="52148" rIns="104296" bIns="52148" anchor="ctr" anchorCtr="1">
            <a:spAutoFit/>
          </a:bodyPr>
          <a:lstStyle/>
          <a:p>
            <a:pPr algn="ctr">
              <a:spcBef>
                <a:spcPct val="50000"/>
              </a:spcBef>
              <a:defRPr/>
            </a:pPr>
            <a:r>
              <a:rPr lang="en-US">
                <a:solidFill>
                  <a:schemeClr val="bg1"/>
                </a:solidFill>
              </a:rPr>
              <a:t>E X H I B I T  14-4</a:t>
            </a:r>
          </a:p>
        </p:txBody>
      </p:sp>
    </p:spTree>
    <p:extLst>
      <p:ext uri="{BB962C8B-B14F-4D97-AF65-F5344CB8AC3E}">
        <p14:creationId xmlns:p14="http://schemas.microsoft.com/office/powerpoint/2010/main" val="1496591333"/>
      </p:ext>
    </p:extLst>
  </p:cSld>
  <p:clrMapOvr>
    <a:masterClrMapping/>
  </p:clrMapOvr>
  <p:transition>
    <p:cut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2"/>
          <p:cNvSpPr>
            <a:spLocks noGrp="1"/>
          </p:cNvSpPr>
          <p:nvPr>
            <p:ph type="ftr" sz="quarter" idx="4294967295"/>
          </p:nvPr>
        </p:nvSpPr>
        <p:spPr>
          <a:xfrm>
            <a:off x="890985" y="7123690"/>
            <a:ext cx="3920331" cy="2695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lstStyle>
            <a:lvl1pPr eaLnBrk="0" hangingPunct="0">
              <a:defRPr sz="1100" b="1">
                <a:solidFill>
                  <a:schemeClr val="tx1"/>
                </a:solidFill>
                <a:latin typeface="Arial" pitchFamily="34" charset="0"/>
              </a:defRPr>
            </a:lvl1pPr>
            <a:lvl2pPr marL="847409" indent="-325926" eaLnBrk="0" hangingPunct="0">
              <a:defRPr sz="1100" b="1">
                <a:solidFill>
                  <a:schemeClr val="tx1"/>
                </a:solidFill>
                <a:latin typeface="Arial" pitchFamily="34" charset="0"/>
              </a:defRPr>
            </a:lvl2pPr>
            <a:lvl3pPr marL="1303706" indent="-260741" eaLnBrk="0" hangingPunct="0">
              <a:defRPr sz="1100" b="1">
                <a:solidFill>
                  <a:schemeClr val="tx1"/>
                </a:solidFill>
                <a:latin typeface="Arial" pitchFamily="34" charset="0"/>
              </a:defRPr>
            </a:lvl3pPr>
            <a:lvl4pPr marL="1825188" indent="-260741" eaLnBrk="0" hangingPunct="0">
              <a:defRPr sz="1100" b="1">
                <a:solidFill>
                  <a:schemeClr val="tx1"/>
                </a:solidFill>
                <a:latin typeface="Arial" pitchFamily="34" charset="0"/>
              </a:defRPr>
            </a:lvl4pPr>
            <a:lvl5pPr marL="2346670" indent="-260741" eaLnBrk="0" hangingPunct="0">
              <a:defRPr sz="1100" b="1">
                <a:solidFill>
                  <a:schemeClr val="tx1"/>
                </a:solidFill>
                <a:latin typeface="Arial" pitchFamily="34" charset="0"/>
              </a:defRPr>
            </a:lvl5pPr>
            <a:lvl6pPr marL="2868153" indent="-260741" eaLnBrk="0" fontAlgn="base" hangingPunct="0">
              <a:spcBef>
                <a:spcPct val="0"/>
              </a:spcBef>
              <a:spcAft>
                <a:spcPct val="0"/>
              </a:spcAft>
              <a:defRPr sz="1100" b="1">
                <a:solidFill>
                  <a:schemeClr val="tx1"/>
                </a:solidFill>
                <a:latin typeface="Arial" pitchFamily="34" charset="0"/>
              </a:defRPr>
            </a:lvl6pPr>
            <a:lvl7pPr marL="3389635" indent="-260741" eaLnBrk="0" fontAlgn="base" hangingPunct="0">
              <a:spcBef>
                <a:spcPct val="0"/>
              </a:spcBef>
              <a:spcAft>
                <a:spcPct val="0"/>
              </a:spcAft>
              <a:defRPr sz="1100" b="1">
                <a:solidFill>
                  <a:schemeClr val="tx1"/>
                </a:solidFill>
                <a:latin typeface="Arial" pitchFamily="34" charset="0"/>
              </a:defRPr>
            </a:lvl7pPr>
            <a:lvl8pPr marL="3911117" indent="-260741" eaLnBrk="0" fontAlgn="base" hangingPunct="0">
              <a:spcBef>
                <a:spcPct val="0"/>
              </a:spcBef>
              <a:spcAft>
                <a:spcPct val="0"/>
              </a:spcAft>
              <a:defRPr sz="1100" b="1">
                <a:solidFill>
                  <a:schemeClr val="tx1"/>
                </a:solidFill>
                <a:latin typeface="Arial" pitchFamily="34" charset="0"/>
              </a:defRPr>
            </a:lvl8pPr>
            <a:lvl9pPr marL="4432600" indent="-260741" eaLnBrk="0" fontAlgn="base" hangingPunct="0">
              <a:spcBef>
                <a:spcPct val="0"/>
              </a:spcBef>
              <a:spcAft>
                <a:spcPct val="0"/>
              </a:spcAft>
              <a:defRPr sz="1100" b="1">
                <a:solidFill>
                  <a:schemeClr val="tx1"/>
                </a:solidFill>
                <a:latin typeface="Arial" pitchFamily="34" charset="0"/>
              </a:defRPr>
            </a:lvl9pPr>
          </a:lstStyle>
          <a:p>
            <a:pPr eaLnBrk="1" hangingPunct="1"/>
            <a:r>
              <a:rPr lang="en-US"/>
              <a:t>© 2007 Prentice Hall Inc. All rights reserved.</a:t>
            </a:r>
          </a:p>
        </p:txBody>
      </p:sp>
      <p:graphicFrame>
        <p:nvGraphicFramePr>
          <p:cNvPr id="2050" name="Object 2"/>
          <p:cNvGraphicFramePr>
            <a:graphicFrameLocks noChangeAspect="1"/>
          </p:cNvGraphicFramePr>
          <p:nvPr/>
        </p:nvGraphicFramePr>
        <p:xfrm>
          <a:off x="2505894" y="1018670"/>
          <a:ext cx="5949178" cy="5786467"/>
        </p:xfrm>
        <a:graphic>
          <a:graphicData uri="http://schemas.openxmlformats.org/presentationml/2006/ole">
            <mc:AlternateContent xmlns:mc="http://schemas.openxmlformats.org/markup-compatibility/2006">
              <mc:Choice xmlns:v="urn:schemas-microsoft-com:vml" Requires="v">
                <p:oleObj spid="_x0000_s2057" name="Photo Editor Photo" r:id="rId4" imgW="4858428" imgH="5009524" progId="MSPhotoEd.3">
                  <p:embed/>
                </p:oleObj>
              </mc:Choice>
              <mc:Fallback>
                <p:oleObj name="Photo Editor Photo" r:id="rId4" imgW="4858428" imgH="5009524"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894" y="1018670"/>
                        <a:ext cx="5949178" cy="5786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4003" name="Rectangle 3"/>
          <p:cNvSpPr>
            <a:spLocks noGrp="1" noChangeArrowheads="1"/>
          </p:cNvSpPr>
          <p:nvPr>
            <p:ph type="title"/>
          </p:nvPr>
        </p:nvSpPr>
        <p:spPr>
          <a:xfrm>
            <a:off x="712787" y="420070"/>
            <a:ext cx="3742135" cy="1260211"/>
          </a:xfrm>
        </p:spPr>
        <p:txBody>
          <a:bodyPr lIns="104296"/>
          <a:lstStyle/>
          <a:p>
            <a:pPr algn="ctr" eaLnBrk="1" hangingPunct="1">
              <a:defRPr/>
            </a:pPr>
            <a:r>
              <a:rPr lang="en-US" sz="2300"/>
              <a:t>Employee Responses to Organizational Politics</a:t>
            </a:r>
          </a:p>
        </p:txBody>
      </p:sp>
      <p:sp>
        <p:nvSpPr>
          <p:cNvPr id="384004" name="Text Box 4"/>
          <p:cNvSpPr txBox="1">
            <a:spLocks noChangeArrowheads="1"/>
          </p:cNvSpPr>
          <p:nvPr/>
        </p:nvSpPr>
        <p:spPr bwMode="blackWhite">
          <a:xfrm>
            <a:off x="890985" y="6481823"/>
            <a:ext cx="1692870" cy="751645"/>
          </a:xfrm>
          <a:prstGeom prst="rect">
            <a:avLst/>
          </a:prstGeom>
          <a:solidFill>
            <a:srgbClr val="CC6600"/>
          </a:solidFill>
          <a:ln w="3175" algn="ctr">
            <a:solidFill>
              <a:schemeClr val="tx1"/>
            </a:solidFill>
            <a:miter lim="800000"/>
            <a:headEnd/>
            <a:tailEnd/>
          </a:ln>
          <a:effectLst>
            <a:outerShdw dist="107763" dir="2700000" algn="ctr" rotWithShape="0">
              <a:srgbClr val="B2B2B2">
                <a:alpha val="50000"/>
              </a:srgbClr>
            </a:outerShdw>
          </a:effectLst>
        </p:spPr>
        <p:txBody>
          <a:bodyPr lIns="104296" tIns="52148" rIns="104296" bIns="52148" anchor="ctr" anchorCtr="1">
            <a:spAutoFit/>
          </a:bodyPr>
          <a:lstStyle/>
          <a:p>
            <a:pPr algn="ctr">
              <a:spcBef>
                <a:spcPct val="50000"/>
              </a:spcBef>
              <a:defRPr/>
            </a:pPr>
            <a:r>
              <a:rPr lang="en-US">
                <a:solidFill>
                  <a:schemeClr val="bg1"/>
                </a:solidFill>
              </a:rPr>
              <a:t>E X H I B I T  14-5</a:t>
            </a:r>
          </a:p>
        </p:txBody>
      </p:sp>
    </p:spTree>
    <p:extLst>
      <p:ext uri="{BB962C8B-B14F-4D97-AF65-F5344CB8AC3E}">
        <p14:creationId xmlns:p14="http://schemas.microsoft.com/office/powerpoint/2010/main" val="504958362"/>
      </p:ext>
    </p:extLst>
  </p:cSld>
  <p:clrMapOvr>
    <a:masterClrMapping/>
  </p:clrMapOvr>
  <p:transition>
    <p:cut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4294967295"/>
          </p:nvPr>
        </p:nvSpPr>
        <p:spPr>
          <a:xfrm>
            <a:off x="890985" y="7123690"/>
            <a:ext cx="3920331" cy="2695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lstStyle>
            <a:lvl1pPr eaLnBrk="0" hangingPunct="0">
              <a:defRPr sz="1100" b="1">
                <a:solidFill>
                  <a:schemeClr val="tx1"/>
                </a:solidFill>
                <a:latin typeface="Arial" pitchFamily="34" charset="0"/>
              </a:defRPr>
            </a:lvl1pPr>
            <a:lvl2pPr marL="847409" indent="-325926" eaLnBrk="0" hangingPunct="0">
              <a:defRPr sz="1100" b="1">
                <a:solidFill>
                  <a:schemeClr val="tx1"/>
                </a:solidFill>
                <a:latin typeface="Arial" pitchFamily="34" charset="0"/>
              </a:defRPr>
            </a:lvl2pPr>
            <a:lvl3pPr marL="1303706" indent="-260741" eaLnBrk="0" hangingPunct="0">
              <a:defRPr sz="1100" b="1">
                <a:solidFill>
                  <a:schemeClr val="tx1"/>
                </a:solidFill>
                <a:latin typeface="Arial" pitchFamily="34" charset="0"/>
              </a:defRPr>
            </a:lvl3pPr>
            <a:lvl4pPr marL="1825188" indent="-260741" eaLnBrk="0" hangingPunct="0">
              <a:defRPr sz="1100" b="1">
                <a:solidFill>
                  <a:schemeClr val="tx1"/>
                </a:solidFill>
                <a:latin typeface="Arial" pitchFamily="34" charset="0"/>
              </a:defRPr>
            </a:lvl4pPr>
            <a:lvl5pPr marL="2346670" indent="-260741" eaLnBrk="0" hangingPunct="0">
              <a:defRPr sz="1100" b="1">
                <a:solidFill>
                  <a:schemeClr val="tx1"/>
                </a:solidFill>
                <a:latin typeface="Arial" pitchFamily="34" charset="0"/>
              </a:defRPr>
            </a:lvl5pPr>
            <a:lvl6pPr marL="2868153" indent="-260741" eaLnBrk="0" fontAlgn="base" hangingPunct="0">
              <a:spcBef>
                <a:spcPct val="0"/>
              </a:spcBef>
              <a:spcAft>
                <a:spcPct val="0"/>
              </a:spcAft>
              <a:defRPr sz="1100" b="1">
                <a:solidFill>
                  <a:schemeClr val="tx1"/>
                </a:solidFill>
                <a:latin typeface="Arial" pitchFamily="34" charset="0"/>
              </a:defRPr>
            </a:lvl6pPr>
            <a:lvl7pPr marL="3389635" indent="-260741" eaLnBrk="0" fontAlgn="base" hangingPunct="0">
              <a:spcBef>
                <a:spcPct val="0"/>
              </a:spcBef>
              <a:spcAft>
                <a:spcPct val="0"/>
              </a:spcAft>
              <a:defRPr sz="1100" b="1">
                <a:solidFill>
                  <a:schemeClr val="tx1"/>
                </a:solidFill>
                <a:latin typeface="Arial" pitchFamily="34" charset="0"/>
              </a:defRPr>
            </a:lvl7pPr>
            <a:lvl8pPr marL="3911117" indent="-260741" eaLnBrk="0" fontAlgn="base" hangingPunct="0">
              <a:spcBef>
                <a:spcPct val="0"/>
              </a:spcBef>
              <a:spcAft>
                <a:spcPct val="0"/>
              </a:spcAft>
              <a:defRPr sz="1100" b="1">
                <a:solidFill>
                  <a:schemeClr val="tx1"/>
                </a:solidFill>
                <a:latin typeface="Arial" pitchFamily="34" charset="0"/>
              </a:defRPr>
            </a:lvl8pPr>
            <a:lvl9pPr marL="4432600" indent="-260741" eaLnBrk="0" fontAlgn="base" hangingPunct="0">
              <a:spcBef>
                <a:spcPct val="0"/>
              </a:spcBef>
              <a:spcAft>
                <a:spcPct val="0"/>
              </a:spcAft>
              <a:defRPr sz="1100" b="1">
                <a:solidFill>
                  <a:schemeClr val="tx1"/>
                </a:solidFill>
                <a:latin typeface="Arial" pitchFamily="34" charset="0"/>
              </a:defRPr>
            </a:lvl9pPr>
          </a:lstStyle>
          <a:p>
            <a:pPr eaLnBrk="1" hangingPunct="1"/>
            <a:r>
              <a:rPr lang="en-US"/>
              <a:t>© 2007 Prentice Hall Inc. All rights reserved.</a:t>
            </a:r>
          </a:p>
        </p:txBody>
      </p:sp>
      <p:sp>
        <p:nvSpPr>
          <p:cNvPr id="385026" name="Rectangle 2"/>
          <p:cNvSpPr>
            <a:spLocks noGrp="1" noChangeArrowheads="1"/>
          </p:cNvSpPr>
          <p:nvPr>
            <p:ph type="title"/>
          </p:nvPr>
        </p:nvSpPr>
        <p:spPr>
          <a:xfrm>
            <a:off x="6771482" y="420070"/>
            <a:ext cx="3118445" cy="1344225"/>
          </a:xfrm>
        </p:spPr>
        <p:txBody>
          <a:bodyPr lIns="104296"/>
          <a:lstStyle/>
          <a:p>
            <a:pPr algn="ctr" eaLnBrk="1" hangingPunct="1">
              <a:defRPr/>
            </a:pPr>
            <a:r>
              <a:rPr lang="en-US" smtClean="0"/>
              <a:t>Defensive Behaviors</a:t>
            </a:r>
          </a:p>
        </p:txBody>
      </p:sp>
      <p:sp>
        <p:nvSpPr>
          <p:cNvPr id="385027" name="Text Box 3"/>
          <p:cNvSpPr txBox="1">
            <a:spLocks noChangeArrowheads="1"/>
          </p:cNvSpPr>
          <p:nvPr/>
        </p:nvSpPr>
        <p:spPr bwMode="blackWhite">
          <a:xfrm>
            <a:off x="712788" y="924155"/>
            <a:ext cx="3296642" cy="3360561"/>
          </a:xfrm>
          <a:prstGeom prst="rect">
            <a:avLst/>
          </a:prstGeom>
          <a:solidFill>
            <a:srgbClr val="CC9900"/>
          </a:solidFill>
          <a:ln w="12700">
            <a:solidFill>
              <a:schemeClr val="tx1"/>
            </a:solidFill>
            <a:miter lim="800000"/>
            <a:headEnd/>
            <a:tailEnd/>
          </a:ln>
          <a:effectLst>
            <a:outerShdw dist="135003" dir="2471156" algn="ctr" rotWithShape="0">
              <a:srgbClr val="DDDDDD"/>
            </a:outerShdw>
          </a:effectLst>
        </p:spPr>
        <p:txBody>
          <a:bodyPr lIns="208593" tIns="52148" rIns="208593" bIns="52148" anchor="ctr"/>
          <a:lstStyle/>
          <a:p>
            <a:pPr marL="253498" indent="-253498">
              <a:spcBef>
                <a:spcPct val="50000"/>
              </a:spcBef>
              <a:defRPr/>
            </a:pPr>
            <a:r>
              <a:rPr lang="en-US" sz="2700">
                <a:solidFill>
                  <a:srgbClr val="FFFFCC"/>
                </a:solidFill>
              </a:rPr>
              <a:t>Avoiding Action</a:t>
            </a:r>
            <a:r>
              <a:rPr lang="en-US" sz="2300">
                <a:solidFill>
                  <a:srgbClr val="FFFFCC"/>
                </a:solidFill>
              </a:rPr>
              <a:t>:</a:t>
            </a:r>
          </a:p>
          <a:p>
            <a:pPr marL="253498" indent="-253498">
              <a:spcBef>
                <a:spcPct val="50000"/>
              </a:spcBef>
              <a:buFontTx/>
              <a:buChar char="•"/>
              <a:defRPr/>
            </a:pPr>
            <a:r>
              <a:rPr lang="en-US" sz="2300">
                <a:solidFill>
                  <a:schemeClr val="bg1"/>
                </a:solidFill>
              </a:rPr>
              <a:t>Overconforming</a:t>
            </a:r>
          </a:p>
          <a:p>
            <a:pPr marL="253498" indent="-253498">
              <a:spcBef>
                <a:spcPct val="50000"/>
              </a:spcBef>
              <a:buFontTx/>
              <a:buChar char="•"/>
              <a:defRPr/>
            </a:pPr>
            <a:r>
              <a:rPr lang="en-US" sz="2300">
                <a:solidFill>
                  <a:schemeClr val="bg1"/>
                </a:solidFill>
              </a:rPr>
              <a:t>Buck passing</a:t>
            </a:r>
          </a:p>
          <a:p>
            <a:pPr marL="253498" indent="-253498">
              <a:spcBef>
                <a:spcPct val="50000"/>
              </a:spcBef>
              <a:buFontTx/>
              <a:buChar char="•"/>
              <a:defRPr/>
            </a:pPr>
            <a:r>
              <a:rPr lang="en-US" sz="2300">
                <a:solidFill>
                  <a:schemeClr val="bg1"/>
                </a:solidFill>
              </a:rPr>
              <a:t>Playing dumb</a:t>
            </a:r>
          </a:p>
          <a:p>
            <a:pPr marL="253498" indent="-253498">
              <a:spcBef>
                <a:spcPct val="50000"/>
              </a:spcBef>
              <a:buFontTx/>
              <a:buChar char="•"/>
              <a:defRPr/>
            </a:pPr>
            <a:r>
              <a:rPr lang="en-US" sz="2300">
                <a:solidFill>
                  <a:schemeClr val="bg1"/>
                </a:solidFill>
              </a:rPr>
              <a:t>Stretching</a:t>
            </a:r>
          </a:p>
          <a:p>
            <a:pPr marL="253498" indent="-253498">
              <a:spcBef>
                <a:spcPct val="50000"/>
              </a:spcBef>
              <a:buFontTx/>
              <a:buChar char="•"/>
              <a:defRPr/>
            </a:pPr>
            <a:r>
              <a:rPr lang="en-US" sz="2300">
                <a:solidFill>
                  <a:schemeClr val="bg1"/>
                </a:solidFill>
              </a:rPr>
              <a:t>Stalling</a:t>
            </a:r>
          </a:p>
        </p:txBody>
      </p:sp>
      <p:sp>
        <p:nvSpPr>
          <p:cNvPr id="385028" name="Text Box 4"/>
          <p:cNvSpPr txBox="1">
            <a:spLocks noChangeArrowheads="1"/>
          </p:cNvSpPr>
          <p:nvPr/>
        </p:nvSpPr>
        <p:spPr bwMode="blackWhite">
          <a:xfrm>
            <a:off x="3474839" y="2352393"/>
            <a:ext cx="3296642" cy="3360561"/>
          </a:xfrm>
          <a:prstGeom prst="rect">
            <a:avLst/>
          </a:prstGeom>
          <a:solidFill>
            <a:srgbClr val="808000"/>
          </a:solidFill>
          <a:ln w="12700">
            <a:solidFill>
              <a:schemeClr val="tx1"/>
            </a:solidFill>
            <a:miter lim="800000"/>
            <a:headEnd/>
            <a:tailEnd/>
          </a:ln>
          <a:effectLst>
            <a:outerShdw dist="135003" dir="2471156" algn="ctr" rotWithShape="0">
              <a:srgbClr val="DDDDDD"/>
            </a:outerShdw>
          </a:effectLst>
        </p:spPr>
        <p:txBody>
          <a:bodyPr lIns="208593" tIns="52148" rIns="208593" bIns="52148" anchor="ctr"/>
          <a:lstStyle/>
          <a:p>
            <a:pPr marL="253498" indent="-253498">
              <a:spcBef>
                <a:spcPct val="50000"/>
              </a:spcBef>
              <a:defRPr/>
            </a:pPr>
            <a:r>
              <a:rPr lang="en-US" sz="2700">
                <a:solidFill>
                  <a:srgbClr val="FFFFCC"/>
                </a:solidFill>
              </a:rPr>
              <a:t>Avoiding Blame</a:t>
            </a:r>
            <a:r>
              <a:rPr lang="en-US" sz="2300">
                <a:solidFill>
                  <a:srgbClr val="FFFFCC"/>
                </a:solidFill>
              </a:rPr>
              <a:t>:</a:t>
            </a:r>
          </a:p>
          <a:p>
            <a:pPr marL="253498" indent="-253498">
              <a:spcBef>
                <a:spcPct val="50000"/>
              </a:spcBef>
              <a:buFontTx/>
              <a:buChar char="•"/>
              <a:defRPr/>
            </a:pPr>
            <a:r>
              <a:rPr lang="en-US" sz="2300">
                <a:solidFill>
                  <a:schemeClr val="bg1"/>
                </a:solidFill>
              </a:rPr>
              <a:t>Buffing</a:t>
            </a:r>
          </a:p>
          <a:p>
            <a:pPr marL="253498" indent="-253498">
              <a:spcBef>
                <a:spcPct val="50000"/>
              </a:spcBef>
              <a:buFontTx/>
              <a:buChar char="•"/>
              <a:defRPr/>
            </a:pPr>
            <a:r>
              <a:rPr lang="en-US" sz="2300">
                <a:solidFill>
                  <a:schemeClr val="bg1"/>
                </a:solidFill>
              </a:rPr>
              <a:t>Playing safe</a:t>
            </a:r>
          </a:p>
          <a:p>
            <a:pPr marL="253498" indent="-253498">
              <a:spcBef>
                <a:spcPct val="50000"/>
              </a:spcBef>
              <a:buFontTx/>
              <a:buChar char="•"/>
              <a:defRPr/>
            </a:pPr>
            <a:r>
              <a:rPr lang="en-US" sz="2300">
                <a:solidFill>
                  <a:schemeClr val="bg1"/>
                </a:solidFill>
              </a:rPr>
              <a:t>Justifying</a:t>
            </a:r>
          </a:p>
          <a:p>
            <a:pPr marL="253498" indent="-253498">
              <a:spcBef>
                <a:spcPct val="50000"/>
              </a:spcBef>
              <a:buFontTx/>
              <a:buChar char="•"/>
              <a:defRPr/>
            </a:pPr>
            <a:r>
              <a:rPr lang="en-US" sz="2300">
                <a:solidFill>
                  <a:schemeClr val="bg1"/>
                </a:solidFill>
              </a:rPr>
              <a:t>Scapegoating</a:t>
            </a:r>
          </a:p>
          <a:p>
            <a:pPr marL="253498" indent="-253498">
              <a:spcBef>
                <a:spcPct val="50000"/>
              </a:spcBef>
              <a:buFontTx/>
              <a:buChar char="•"/>
              <a:defRPr/>
            </a:pPr>
            <a:r>
              <a:rPr lang="en-US" sz="2300">
                <a:solidFill>
                  <a:schemeClr val="bg1"/>
                </a:solidFill>
              </a:rPr>
              <a:t>Misrepresenting</a:t>
            </a:r>
          </a:p>
        </p:txBody>
      </p:sp>
      <p:sp>
        <p:nvSpPr>
          <p:cNvPr id="385029" name="Text Box 5"/>
          <p:cNvSpPr txBox="1">
            <a:spLocks noChangeArrowheads="1"/>
          </p:cNvSpPr>
          <p:nvPr/>
        </p:nvSpPr>
        <p:spPr bwMode="blackWhite">
          <a:xfrm>
            <a:off x="6415088" y="4620772"/>
            <a:ext cx="3474839" cy="1848309"/>
          </a:xfrm>
          <a:prstGeom prst="rect">
            <a:avLst/>
          </a:prstGeom>
          <a:solidFill>
            <a:srgbClr val="996600"/>
          </a:solidFill>
          <a:ln w="12700">
            <a:solidFill>
              <a:schemeClr val="tx1"/>
            </a:solidFill>
            <a:miter lim="800000"/>
            <a:headEnd/>
            <a:tailEnd/>
          </a:ln>
          <a:effectLst>
            <a:outerShdw dist="135003" dir="2471156" algn="ctr" rotWithShape="0">
              <a:srgbClr val="DDDDDD"/>
            </a:outerShdw>
          </a:effectLst>
        </p:spPr>
        <p:txBody>
          <a:bodyPr lIns="208593" tIns="52148" rIns="208593" bIns="52148" anchor="ctr"/>
          <a:lstStyle/>
          <a:p>
            <a:pPr marL="253498" indent="-253498">
              <a:spcBef>
                <a:spcPct val="50000"/>
              </a:spcBef>
              <a:defRPr/>
            </a:pPr>
            <a:r>
              <a:rPr lang="en-US" sz="2700">
                <a:solidFill>
                  <a:srgbClr val="FFFFCC"/>
                </a:solidFill>
              </a:rPr>
              <a:t>Avoiding Change</a:t>
            </a:r>
            <a:r>
              <a:rPr lang="en-US" sz="2300">
                <a:solidFill>
                  <a:srgbClr val="FFFFCC"/>
                </a:solidFill>
              </a:rPr>
              <a:t>:</a:t>
            </a:r>
          </a:p>
          <a:p>
            <a:pPr marL="253498" indent="-253498">
              <a:spcBef>
                <a:spcPct val="50000"/>
              </a:spcBef>
              <a:buFontTx/>
              <a:buChar char="•"/>
              <a:defRPr/>
            </a:pPr>
            <a:r>
              <a:rPr lang="en-US" sz="2300">
                <a:solidFill>
                  <a:schemeClr val="bg1"/>
                </a:solidFill>
              </a:rPr>
              <a:t>Prevention</a:t>
            </a:r>
          </a:p>
          <a:p>
            <a:pPr marL="253498" indent="-253498">
              <a:spcBef>
                <a:spcPct val="50000"/>
              </a:spcBef>
              <a:buFontTx/>
              <a:buChar char="•"/>
              <a:defRPr/>
            </a:pPr>
            <a:r>
              <a:rPr lang="en-US" sz="2300">
                <a:solidFill>
                  <a:schemeClr val="bg1"/>
                </a:solidFill>
              </a:rPr>
              <a:t>Self-protection</a:t>
            </a:r>
          </a:p>
        </p:txBody>
      </p:sp>
      <p:sp>
        <p:nvSpPr>
          <p:cNvPr id="385030" name="Text Box 6"/>
          <p:cNvSpPr txBox="1">
            <a:spLocks noChangeArrowheads="1"/>
          </p:cNvSpPr>
          <p:nvPr/>
        </p:nvSpPr>
        <p:spPr bwMode="blackWhite">
          <a:xfrm>
            <a:off x="8375254" y="6481823"/>
            <a:ext cx="1692870" cy="751645"/>
          </a:xfrm>
          <a:prstGeom prst="rect">
            <a:avLst/>
          </a:prstGeom>
          <a:solidFill>
            <a:srgbClr val="CC6600"/>
          </a:solidFill>
          <a:ln w="3175" algn="ctr">
            <a:solidFill>
              <a:schemeClr val="tx1"/>
            </a:solidFill>
            <a:miter lim="800000"/>
            <a:headEnd/>
            <a:tailEnd/>
          </a:ln>
          <a:effectLst>
            <a:outerShdw dist="107763" dir="2700000" algn="ctr" rotWithShape="0">
              <a:srgbClr val="B2B2B2">
                <a:alpha val="50000"/>
              </a:srgbClr>
            </a:outerShdw>
          </a:effectLst>
        </p:spPr>
        <p:txBody>
          <a:bodyPr lIns="104296" tIns="52148" rIns="104296" bIns="52148" anchor="ctr" anchorCtr="1">
            <a:spAutoFit/>
          </a:bodyPr>
          <a:lstStyle/>
          <a:p>
            <a:pPr algn="ctr">
              <a:spcBef>
                <a:spcPct val="50000"/>
              </a:spcBef>
              <a:defRPr/>
            </a:pPr>
            <a:r>
              <a:rPr lang="en-US">
                <a:solidFill>
                  <a:schemeClr val="bg1"/>
                </a:solidFill>
              </a:rPr>
              <a:t>E X H I B I T  14</a:t>
            </a:r>
            <a:r>
              <a:rPr lang="en-US">
                <a:solidFill>
                  <a:schemeClr val="bg1"/>
                </a:solidFill>
                <a:cs typeface="Arial" pitchFamily="34" charset="0"/>
              </a:rPr>
              <a:t>–6</a:t>
            </a:r>
            <a:endParaRPr lang="en-US">
              <a:solidFill>
                <a:schemeClr val="bg1"/>
              </a:solidFill>
            </a:endParaRPr>
          </a:p>
        </p:txBody>
      </p:sp>
    </p:spTree>
    <p:extLst>
      <p:ext uri="{BB962C8B-B14F-4D97-AF65-F5344CB8AC3E}">
        <p14:creationId xmlns:p14="http://schemas.microsoft.com/office/powerpoint/2010/main" val="416446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85027"/>
                                        </p:tgtEl>
                                        <p:attrNameLst>
                                          <p:attrName>style.visibility</p:attrName>
                                        </p:attrNameLst>
                                      </p:cBhvr>
                                      <p:to>
                                        <p:strVal val="visible"/>
                                      </p:to>
                                    </p:set>
                                    <p:animEffect transition="in" filter="slide(fromTop)">
                                      <p:cBhvr>
                                        <p:cTn id="7" dur="500"/>
                                        <p:tgtEl>
                                          <p:spTgt spid="385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85028"/>
                                        </p:tgtEl>
                                        <p:attrNameLst>
                                          <p:attrName>style.visibility</p:attrName>
                                        </p:attrNameLst>
                                      </p:cBhvr>
                                      <p:to>
                                        <p:strVal val="visible"/>
                                      </p:to>
                                    </p:set>
                                    <p:animEffect transition="in" filter="slide(fromTop)">
                                      <p:cBhvr>
                                        <p:cTn id="12" dur="500"/>
                                        <p:tgtEl>
                                          <p:spTgt spid="3850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85029"/>
                                        </p:tgtEl>
                                        <p:attrNameLst>
                                          <p:attrName>style.visibility</p:attrName>
                                        </p:attrNameLst>
                                      </p:cBhvr>
                                      <p:to>
                                        <p:strVal val="visible"/>
                                      </p:to>
                                    </p:set>
                                    <p:animEffect transition="in" filter="slide(fromTop)">
                                      <p:cBhvr>
                                        <p:cTn id="17" dur="500"/>
                                        <p:tgtEl>
                                          <p:spTgt spid="385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animBg="1" autoUpdateAnimBg="0"/>
      <p:bldP spid="385028" grpId="0" animBg="1" autoUpdateAnimBg="0"/>
      <p:bldP spid="38502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4294967295"/>
          </p:nvPr>
        </p:nvSpPr>
        <p:spPr>
          <a:xfrm>
            <a:off x="890985" y="7123690"/>
            <a:ext cx="3920331" cy="2695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lstStyle>
            <a:lvl1pPr eaLnBrk="0" hangingPunct="0">
              <a:defRPr sz="1100" b="1">
                <a:solidFill>
                  <a:schemeClr val="tx1"/>
                </a:solidFill>
                <a:latin typeface="Arial" pitchFamily="34" charset="0"/>
              </a:defRPr>
            </a:lvl1pPr>
            <a:lvl2pPr marL="847409" indent="-325926" eaLnBrk="0" hangingPunct="0">
              <a:defRPr sz="1100" b="1">
                <a:solidFill>
                  <a:schemeClr val="tx1"/>
                </a:solidFill>
                <a:latin typeface="Arial" pitchFamily="34" charset="0"/>
              </a:defRPr>
            </a:lvl2pPr>
            <a:lvl3pPr marL="1303706" indent="-260741" eaLnBrk="0" hangingPunct="0">
              <a:defRPr sz="1100" b="1">
                <a:solidFill>
                  <a:schemeClr val="tx1"/>
                </a:solidFill>
                <a:latin typeface="Arial" pitchFamily="34" charset="0"/>
              </a:defRPr>
            </a:lvl3pPr>
            <a:lvl4pPr marL="1825188" indent="-260741" eaLnBrk="0" hangingPunct="0">
              <a:defRPr sz="1100" b="1">
                <a:solidFill>
                  <a:schemeClr val="tx1"/>
                </a:solidFill>
                <a:latin typeface="Arial" pitchFamily="34" charset="0"/>
              </a:defRPr>
            </a:lvl4pPr>
            <a:lvl5pPr marL="2346670" indent="-260741" eaLnBrk="0" hangingPunct="0">
              <a:defRPr sz="1100" b="1">
                <a:solidFill>
                  <a:schemeClr val="tx1"/>
                </a:solidFill>
                <a:latin typeface="Arial" pitchFamily="34" charset="0"/>
              </a:defRPr>
            </a:lvl5pPr>
            <a:lvl6pPr marL="2868153" indent="-260741" eaLnBrk="0" fontAlgn="base" hangingPunct="0">
              <a:spcBef>
                <a:spcPct val="0"/>
              </a:spcBef>
              <a:spcAft>
                <a:spcPct val="0"/>
              </a:spcAft>
              <a:defRPr sz="1100" b="1">
                <a:solidFill>
                  <a:schemeClr val="tx1"/>
                </a:solidFill>
                <a:latin typeface="Arial" pitchFamily="34" charset="0"/>
              </a:defRPr>
            </a:lvl6pPr>
            <a:lvl7pPr marL="3389635" indent="-260741" eaLnBrk="0" fontAlgn="base" hangingPunct="0">
              <a:spcBef>
                <a:spcPct val="0"/>
              </a:spcBef>
              <a:spcAft>
                <a:spcPct val="0"/>
              </a:spcAft>
              <a:defRPr sz="1100" b="1">
                <a:solidFill>
                  <a:schemeClr val="tx1"/>
                </a:solidFill>
                <a:latin typeface="Arial" pitchFamily="34" charset="0"/>
              </a:defRPr>
            </a:lvl7pPr>
            <a:lvl8pPr marL="3911117" indent="-260741" eaLnBrk="0" fontAlgn="base" hangingPunct="0">
              <a:spcBef>
                <a:spcPct val="0"/>
              </a:spcBef>
              <a:spcAft>
                <a:spcPct val="0"/>
              </a:spcAft>
              <a:defRPr sz="1100" b="1">
                <a:solidFill>
                  <a:schemeClr val="tx1"/>
                </a:solidFill>
                <a:latin typeface="Arial" pitchFamily="34" charset="0"/>
              </a:defRPr>
            </a:lvl8pPr>
            <a:lvl9pPr marL="4432600" indent="-260741" eaLnBrk="0" fontAlgn="base" hangingPunct="0">
              <a:spcBef>
                <a:spcPct val="0"/>
              </a:spcBef>
              <a:spcAft>
                <a:spcPct val="0"/>
              </a:spcAft>
              <a:defRPr sz="1100" b="1">
                <a:solidFill>
                  <a:schemeClr val="tx1"/>
                </a:solidFill>
                <a:latin typeface="Arial" pitchFamily="34" charset="0"/>
              </a:defRPr>
            </a:lvl9pPr>
          </a:lstStyle>
          <a:p>
            <a:pPr eaLnBrk="1" hangingPunct="1"/>
            <a:r>
              <a:rPr lang="en-US"/>
              <a:t>© 2007 Prentice Hall Inc. All rights reserved.</a:t>
            </a:r>
          </a:p>
        </p:txBody>
      </p:sp>
      <p:sp>
        <p:nvSpPr>
          <p:cNvPr id="386050" name="Rectangle 2"/>
          <p:cNvSpPr>
            <a:spLocks noGrp="1" noChangeArrowheads="1"/>
          </p:cNvSpPr>
          <p:nvPr>
            <p:ph type="title"/>
          </p:nvPr>
        </p:nvSpPr>
        <p:spPr/>
        <p:txBody>
          <a:bodyPr/>
          <a:lstStyle/>
          <a:p>
            <a:pPr eaLnBrk="1" hangingPunct="1">
              <a:defRPr/>
            </a:pPr>
            <a:r>
              <a:rPr lang="en-US" smtClean="0"/>
              <a:t>Impression Management (IM)</a:t>
            </a:r>
          </a:p>
        </p:txBody>
      </p:sp>
      <p:sp>
        <p:nvSpPr>
          <p:cNvPr id="386051" name="Text Box 3"/>
          <p:cNvSpPr txBox="1">
            <a:spLocks noChangeArrowheads="1"/>
          </p:cNvSpPr>
          <p:nvPr/>
        </p:nvSpPr>
        <p:spPr bwMode="blackWhite">
          <a:xfrm>
            <a:off x="5969596" y="1680281"/>
            <a:ext cx="3653036" cy="4704786"/>
          </a:xfrm>
          <a:prstGeom prst="rect">
            <a:avLst/>
          </a:prstGeom>
          <a:solidFill>
            <a:srgbClr val="CC6600"/>
          </a:solidFill>
          <a:ln w="12700">
            <a:solidFill>
              <a:schemeClr val="tx1"/>
            </a:solidFill>
            <a:miter lim="800000"/>
            <a:headEnd/>
            <a:tailEnd/>
          </a:ln>
          <a:effectLst>
            <a:outerShdw dist="135003" dir="2471156" algn="ctr" rotWithShape="0">
              <a:srgbClr val="DDDDDD"/>
            </a:outerShdw>
          </a:effectLst>
        </p:spPr>
        <p:txBody>
          <a:bodyPr lIns="312889" tIns="52148" rIns="104296" bIns="52148" anchor="ctr"/>
          <a:lstStyle/>
          <a:p>
            <a:pPr marL="253498" indent="-253498">
              <a:spcBef>
                <a:spcPct val="50000"/>
              </a:spcBef>
              <a:defRPr/>
            </a:pPr>
            <a:r>
              <a:rPr lang="en-US" sz="2700">
                <a:solidFill>
                  <a:srgbClr val="FFFFCC"/>
                </a:solidFill>
              </a:rPr>
              <a:t>IM Techniques</a:t>
            </a:r>
            <a:r>
              <a:rPr lang="en-US" sz="2300">
                <a:solidFill>
                  <a:srgbClr val="FFFFCC"/>
                </a:solidFill>
              </a:rPr>
              <a:t>:</a:t>
            </a:r>
          </a:p>
          <a:p>
            <a:pPr marL="253498" indent="-253498">
              <a:spcBef>
                <a:spcPct val="50000"/>
              </a:spcBef>
              <a:buFontTx/>
              <a:buChar char="•"/>
              <a:defRPr/>
            </a:pPr>
            <a:r>
              <a:rPr lang="en-US" sz="2300">
                <a:solidFill>
                  <a:schemeClr val="bg1"/>
                </a:solidFill>
              </a:rPr>
              <a:t>Conformity</a:t>
            </a:r>
          </a:p>
          <a:p>
            <a:pPr marL="253498" indent="-253498">
              <a:spcBef>
                <a:spcPct val="50000"/>
              </a:spcBef>
              <a:buFontTx/>
              <a:buChar char="•"/>
              <a:defRPr/>
            </a:pPr>
            <a:r>
              <a:rPr lang="en-US" sz="2300">
                <a:solidFill>
                  <a:schemeClr val="bg1"/>
                </a:solidFill>
              </a:rPr>
              <a:t>Excuses</a:t>
            </a:r>
          </a:p>
          <a:p>
            <a:pPr marL="253498" indent="-253498">
              <a:spcBef>
                <a:spcPct val="50000"/>
              </a:spcBef>
              <a:buFontTx/>
              <a:buChar char="•"/>
              <a:defRPr/>
            </a:pPr>
            <a:r>
              <a:rPr lang="en-US" sz="2300">
                <a:solidFill>
                  <a:schemeClr val="bg1"/>
                </a:solidFill>
              </a:rPr>
              <a:t>Apologies</a:t>
            </a:r>
          </a:p>
          <a:p>
            <a:pPr marL="253498" indent="-253498">
              <a:spcBef>
                <a:spcPct val="50000"/>
              </a:spcBef>
              <a:buFontTx/>
              <a:buChar char="•"/>
              <a:defRPr/>
            </a:pPr>
            <a:r>
              <a:rPr lang="en-US" sz="2300">
                <a:solidFill>
                  <a:schemeClr val="bg1"/>
                </a:solidFill>
              </a:rPr>
              <a:t>Self-Promotion</a:t>
            </a:r>
          </a:p>
          <a:p>
            <a:pPr marL="253498" indent="-253498">
              <a:spcBef>
                <a:spcPct val="50000"/>
              </a:spcBef>
              <a:buFontTx/>
              <a:buChar char="•"/>
              <a:defRPr/>
            </a:pPr>
            <a:r>
              <a:rPr lang="en-US" sz="2300">
                <a:solidFill>
                  <a:schemeClr val="bg1"/>
                </a:solidFill>
              </a:rPr>
              <a:t>Flattery</a:t>
            </a:r>
          </a:p>
          <a:p>
            <a:pPr marL="253498" indent="-253498">
              <a:spcBef>
                <a:spcPct val="50000"/>
              </a:spcBef>
              <a:buFontTx/>
              <a:buChar char="•"/>
              <a:defRPr/>
            </a:pPr>
            <a:r>
              <a:rPr lang="en-US" sz="2300">
                <a:solidFill>
                  <a:schemeClr val="bg1"/>
                </a:solidFill>
              </a:rPr>
              <a:t>Favors</a:t>
            </a:r>
          </a:p>
          <a:p>
            <a:pPr marL="253498" indent="-253498">
              <a:spcBef>
                <a:spcPct val="50000"/>
              </a:spcBef>
              <a:buFontTx/>
              <a:buChar char="•"/>
              <a:defRPr/>
            </a:pPr>
            <a:r>
              <a:rPr lang="en-US" sz="2300">
                <a:solidFill>
                  <a:schemeClr val="bg1"/>
                </a:solidFill>
              </a:rPr>
              <a:t>Association</a:t>
            </a:r>
          </a:p>
        </p:txBody>
      </p:sp>
      <p:sp>
        <p:nvSpPr>
          <p:cNvPr id="22533" name="Text Box 4"/>
          <p:cNvSpPr txBox="1">
            <a:spLocks noChangeArrowheads="1"/>
          </p:cNvSpPr>
          <p:nvPr/>
        </p:nvSpPr>
        <p:spPr bwMode="auto">
          <a:xfrm>
            <a:off x="1069181" y="1464995"/>
            <a:ext cx="4544021" cy="2390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eaLnBrk="1" hangingPunct="1">
              <a:spcBef>
                <a:spcPct val="50000"/>
              </a:spcBef>
            </a:pPr>
            <a:r>
              <a:rPr lang="en-US" sz="2700"/>
              <a:t>Impression Management</a:t>
            </a:r>
          </a:p>
          <a:p>
            <a:pPr eaLnBrk="1" hangingPunct="1">
              <a:spcBef>
                <a:spcPct val="50000"/>
              </a:spcBef>
            </a:pPr>
            <a:r>
              <a:rPr lang="en-US" sz="2700" b="0">
                <a:latin typeface="Tahoma" pitchFamily="34" charset="0"/>
              </a:rPr>
              <a:t>The process by which individuals attempt to control the impression others form of them.</a:t>
            </a:r>
          </a:p>
        </p:txBody>
      </p:sp>
      <p:sp>
        <p:nvSpPr>
          <p:cNvPr id="22534" name="Rectangle 5"/>
          <p:cNvSpPr>
            <a:spLocks noChangeArrowheads="1"/>
          </p:cNvSpPr>
          <p:nvPr/>
        </p:nvSpPr>
        <p:spPr bwMode="auto">
          <a:xfrm>
            <a:off x="801886" y="5681449"/>
            <a:ext cx="4811316" cy="102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spAutoFit/>
          </a:bodyPr>
          <a:lstStyle/>
          <a:p>
            <a:r>
              <a:rPr lang="en-US" sz="1000" i="1"/>
              <a:t>Source: </a:t>
            </a:r>
            <a:r>
              <a:rPr lang="en-US" sz="1000"/>
              <a:t>Based on B. R. Schlenker, </a:t>
            </a:r>
            <a:r>
              <a:rPr lang="en-US" sz="1000" i="1"/>
              <a:t>Impression Management </a:t>
            </a:r>
            <a:r>
              <a:rPr lang="en-US" sz="1000"/>
              <a:t>(Monterey, CA: Brooks/Cole, 1980); W. L. Gardner and M. J. Martinko, “Impression Management in Organizations,” </a:t>
            </a:r>
            <a:r>
              <a:rPr lang="en-US" sz="1000" i="1"/>
              <a:t>Journal of Management</a:t>
            </a:r>
            <a:r>
              <a:rPr lang="en-US" sz="1000"/>
              <a:t>, June 1988, p. 332; and R. B. Cialdini, “Indirect Tactics of Image Management Beyond Basking,” in R. A. Giacalone and P. Rosenfeld (eds.), </a:t>
            </a:r>
            <a:r>
              <a:rPr lang="en-US" sz="1000" i="1"/>
              <a:t>Impression Management in the Organization </a:t>
            </a:r>
            <a:r>
              <a:rPr lang="en-US" sz="1000"/>
              <a:t>(Hillsdale, NJ: Lawrence Erlbaum Associates, 1989), pp. 45–71.</a:t>
            </a:r>
          </a:p>
        </p:txBody>
      </p:sp>
      <p:sp>
        <p:nvSpPr>
          <p:cNvPr id="386054" name="Text Box 6"/>
          <p:cNvSpPr txBox="1">
            <a:spLocks noChangeArrowheads="1"/>
          </p:cNvSpPr>
          <p:nvPr/>
        </p:nvSpPr>
        <p:spPr bwMode="blackWhite">
          <a:xfrm>
            <a:off x="7840663" y="6397809"/>
            <a:ext cx="1692870" cy="751645"/>
          </a:xfrm>
          <a:prstGeom prst="rect">
            <a:avLst/>
          </a:prstGeom>
          <a:solidFill>
            <a:srgbClr val="CC6600"/>
          </a:solidFill>
          <a:ln w="3175" algn="ctr">
            <a:solidFill>
              <a:schemeClr val="tx1"/>
            </a:solidFill>
            <a:miter lim="800000"/>
            <a:headEnd/>
            <a:tailEnd/>
          </a:ln>
          <a:effectLst>
            <a:outerShdw dist="107763" dir="2700000" algn="ctr" rotWithShape="0">
              <a:srgbClr val="B2B2B2">
                <a:alpha val="50000"/>
              </a:srgbClr>
            </a:outerShdw>
          </a:effectLst>
        </p:spPr>
        <p:txBody>
          <a:bodyPr lIns="104296" tIns="52148" rIns="104296" bIns="52148" anchor="ctr" anchorCtr="1">
            <a:spAutoFit/>
          </a:bodyPr>
          <a:lstStyle/>
          <a:p>
            <a:pPr algn="ctr">
              <a:spcBef>
                <a:spcPct val="50000"/>
              </a:spcBef>
              <a:defRPr/>
            </a:pPr>
            <a:r>
              <a:rPr lang="en-US">
                <a:solidFill>
                  <a:schemeClr val="bg1"/>
                </a:solidFill>
              </a:rPr>
              <a:t>E X H I B I T  14</a:t>
            </a:r>
            <a:r>
              <a:rPr lang="en-US">
                <a:solidFill>
                  <a:schemeClr val="bg1"/>
                </a:solidFill>
                <a:cs typeface="Arial" pitchFamily="34" charset="0"/>
              </a:rPr>
              <a:t>–7</a:t>
            </a:r>
            <a:endParaRPr lang="en-US">
              <a:solidFill>
                <a:schemeClr val="bg1"/>
              </a:solidFill>
            </a:endParaRPr>
          </a:p>
        </p:txBody>
      </p:sp>
    </p:spTree>
    <p:extLst>
      <p:ext uri="{BB962C8B-B14F-4D97-AF65-F5344CB8AC3E}">
        <p14:creationId xmlns:p14="http://schemas.microsoft.com/office/powerpoint/2010/main" val="395907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86051"/>
                                        </p:tgtEl>
                                        <p:attrNameLst>
                                          <p:attrName>style.visibility</p:attrName>
                                        </p:attrNameLst>
                                      </p:cBhvr>
                                      <p:to>
                                        <p:strVal val="visible"/>
                                      </p:to>
                                    </p:set>
                                    <p:animEffect transition="in" filter="box(in)">
                                      <p:cBhvr>
                                        <p:cTn id="7" dur="500"/>
                                        <p:tgtEl>
                                          <p:spTgt spid="386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4294967295"/>
          </p:nvPr>
        </p:nvSpPr>
        <p:spPr>
          <a:xfrm>
            <a:off x="890985" y="7123690"/>
            <a:ext cx="3920331" cy="2695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lstStyle>
            <a:lvl1pPr eaLnBrk="0" hangingPunct="0">
              <a:defRPr sz="1100" b="1">
                <a:solidFill>
                  <a:schemeClr val="tx1"/>
                </a:solidFill>
                <a:latin typeface="Arial" pitchFamily="34" charset="0"/>
              </a:defRPr>
            </a:lvl1pPr>
            <a:lvl2pPr marL="847409" indent="-325926" eaLnBrk="0" hangingPunct="0">
              <a:defRPr sz="1100" b="1">
                <a:solidFill>
                  <a:schemeClr val="tx1"/>
                </a:solidFill>
                <a:latin typeface="Arial" pitchFamily="34" charset="0"/>
              </a:defRPr>
            </a:lvl2pPr>
            <a:lvl3pPr marL="1303706" indent="-260741" eaLnBrk="0" hangingPunct="0">
              <a:defRPr sz="1100" b="1">
                <a:solidFill>
                  <a:schemeClr val="tx1"/>
                </a:solidFill>
                <a:latin typeface="Arial" pitchFamily="34" charset="0"/>
              </a:defRPr>
            </a:lvl3pPr>
            <a:lvl4pPr marL="1825188" indent="-260741" eaLnBrk="0" hangingPunct="0">
              <a:defRPr sz="1100" b="1">
                <a:solidFill>
                  <a:schemeClr val="tx1"/>
                </a:solidFill>
                <a:latin typeface="Arial" pitchFamily="34" charset="0"/>
              </a:defRPr>
            </a:lvl4pPr>
            <a:lvl5pPr marL="2346670" indent="-260741" eaLnBrk="0" hangingPunct="0">
              <a:defRPr sz="1100" b="1">
                <a:solidFill>
                  <a:schemeClr val="tx1"/>
                </a:solidFill>
                <a:latin typeface="Arial" pitchFamily="34" charset="0"/>
              </a:defRPr>
            </a:lvl5pPr>
            <a:lvl6pPr marL="2868153" indent="-260741" eaLnBrk="0" fontAlgn="base" hangingPunct="0">
              <a:spcBef>
                <a:spcPct val="0"/>
              </a:spcBef>
              <a:spcAft>
                <a:spcPct val="0"/>
              </a:spcAft>
              <a:defRPr sz="1100" b="1">
                <a:solidFill>
                  <a:schemeClr val="tx1"/>
                </a:solidFill>
                <a:latin typeface="Arial" pitchFamily="34" charset="0"/>
              </a:defRPr>
            </a:lvl6pPr>
            <a:lvl7pPr marL="3389635" indent="-260741" eaLnBrk="0" fontAlgn="base" hangingPunct="0">
              <a:spcBef>
                <a:spcPct val="0"/>
              </a:spcBef>
              <a:spcAft>
                <a:spcPct val="0"/>
              </a:spcAft>
              <a:defRPr sz="1100" b="1">
                <a:solidFill>
                  <a:schemeClr val="tx1"/>
                </a:solidFill>
                <a:latin typeface="Arial" pitchFamily="34" charset="0"/>
              </a:defRPr>
            </a:lvl7pPr>
            <a:lvl8pPr marL="3911117" indent="-260741" eaLnBrk="0" fontAlgn="base" hangingPunct="0">
              <a:spcBef>
                <a:spcPct val="0"/>
              </a:spcBef>
              <a:spcAft>
                <a:spcPct val="0"/>
              </a:spcAft>
              <a:defRPr sz="1100" b="1">
                <a:solidFill>
                  <a:schemeClr val="tx1"/>
                </a:solidFill>
                <a:latin typeface="Arial" pitchFamily="34" charset="0"/>
              </a:defRPr>
            </a:lvl8pPr>
            <a:lvl9pPr marL="4432600" indent="-260741" eaLnBrk="0" fontAlgn="base" hangingPunct="0">
              <a:spcBef>
                <a:spcPct val="0"/>
              </a:spcBef>
              <a:spcAft>
                <a:spcPct val="0"/>
              </a:spcAft>
              <a:defRPr sz="1100" b="1">
                <a:solidFill>
                  <a:schemeClr val="tx1"/>
                </a:solidFill>
                <a:latin typeface="Arial" pitchFamily="34" charset="0"/>
              </a:defRPr>
            </a:lvl9pPr>
          </a:lstStyle>
          <a:p>
            <a:pPr eaLnBrk="1" hangingPunct="1"/>
            <a:r>
              <a:rPr lang="en-US"/>
              <a:t>© 2007 Prentice Hall Inc. All rights reserved.</a:t>
            </a:r>
          </a:p>
        </p:txBody>
      </p:sp>
      <p:sp>
        <p:nvSpPr>
          <p:cNvPr id="387078" name="Rectangle 6"/>
          <p:cNvSpPr>
            <a:spLocks noGrp="1" noChangeArrowheads="1"/>
          </p:cNvSpPr>
          <p:nvPr>
            <p:ph type="title"/>
          </p:nvPr>
        </p:nvSpPr>
        <p:spPr/>
        <p:txBody>
          <a:bodyPr/>
          <a:lstStyle/>
          <a:p>
            <a:pPr eaLnBrk="1" hangingPunct="1">
              <a:defRPr/>
            </a:pPr>
            <a:r>
              <a:rPr lang="en-US" smtClean="0"/>
              <a:t>Is A Political Action Ethical?</a:t>
            </a:r>
          </a:p>
        </p:txBody>
      </p:sp>
      <p:sp>
        <p:nvSpPr>
          <p:cNvPr id="387082" name="Text Box 10"/>
          <p:cNvSpPr txBox="1">
            <a:spLocks noChangeArrowheads="1"/>
          </p:cNvSpPr>
          <p:nvPr/>
        </p:nvSpPr>
        <p:spPr bwMode="blackWhite">
          <a:xfrm>
            <a:off x="8375254" y="6481823"/>
            <a:ext cx="1692870" cy="751645"/>
          </a:xfrm>
          <a:prstGeom prst="rect">
            <a:avLst/>
          </a:prstGeom>
          <a:solidFill>
            <a:srgbClr val="CC6600"/>
          </a:solidFill>
          <a:ln w="3175" algn="ctr">
            <a:solidFill>
              <a:schemeClr val="tx1"/>
            </a:solidFill>
            <a:miter lim="800000"/>
            <a:headEnd/>
            <a:tailEnd/>
          </a:ln>
          <a:effectLst>
            <a:outerShdw dist="107763" dir="2700000" algn="ctr" rotWithShape="0">
              <a:srgbClr val="B2B2B2">
                <a:alpha val="50000"/>
              </a:srgbClr>
            </a:outerShdw>
          </a:effectLst>
        </p:spPr>
        <p:txBody>
          <a:bodyPr lIns="104296" tIns="52148" rIns="104296" bIns="52148" anchor="ctr" anchorCtr="1">
            <a:spAutoFit/>
          </a:bodyPr>
          <a:lstStyle/>
          <a:p>
            <a:pPr algn="ctr">
              <a:spcBef>
                <a:spcPct val="50000"/>
              </a:spcBef>
              <a:defRPr/>
            </a:pPr>
            <a:r>
              <a:rPr lang="en-US">
                <a:solidFill>
                  <a:schemeClr val="bg1"/>
                </a:solidFill>
              </a:rPr>
              <a:t>E X H I B I T  14</a:t>
            </a:r>
            <a:r>
              <a:rPr lang="en-US">
                <a:solidFill>
                  <a:schemeClr val="bg1"/>
                </a:solidFill>
                <a:cs typeface="Arial" pitchFamily="34" charset="0"/>
              </a:rPr>
              <a:t>–8</a:t>
            </a:r>
            <a:endParaRPr lang="en-US">
              <a:solidFill>
                <a:schemeClr val="bg1"/>
              </a:solidFill>
            </a:endParaRPr>
          </a:p>
        </p:txBody>
      </p:sp>
      <p:sp>
        <p:nvSpPr>
          <p:cNvPr id="23557" name="Text Box 12"/>
          <p:cNvSpPr txBox="1">
            <a:spLocks noChangeArrowheads="1"/>
          </p:cNvSpPr>
          <p:nvPr/>
        </p:nvSpPr>
        <p:spPr bwMode="auto">
          <a:xfrm>
            <a:off x="1781969" y="1764295"/>
            <a:ext cx="4544021" cy="4883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spAutoFit/>
          </a:bodyPr>
          <a:lstStyle>
            <a:lvl1pPr marL="457200" indent="-457200"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eaLnBrk="1" hangingPunct="1">
              <a:spcBef>
                <a:spcPct val="50000"/>
              </a:spcBef>
              <a:buFontTx/>
              <a:buAutoNum type="arabicPeriod"/>
            </a:pPr>
            <a:r>
              <a:rPr lang="en-US" sz="2700"/>
              <a:t>What is the utility of engaging in the behavior? </a:t>
            </a:r>
          </a:p>
          <a:p>
            <a:pPr eaLnBrk="1" hangingPunct="1">
              <a:spcBef>
                <a:spcPct val="50000"/>
              </a:spcBef>
              <a:buFontTx/>
              <a:buAutoNum type="arabicPeriod"/>
            </a:pPr>
            <a:r>
              <a:rPr lang="en-US" sz="2700"/>
              <a:t>Does the utility balance out any harm done by the action? </a:t>
            </a:r>
          </a:p>
          <a:p>
            <a:pPr eaLnBrk="1" hangingPunct="1">
              <a:spcBef>
                <a:spcPct val="50000"/>
              </a:spcBef>
              <a:buFontTx/>
              <a:buAutoNum type="arabicPeriod"/>
            </a:pPr>
            <a:r>
              <a:rPr lang="en-US" sz="2700"/>
              <a:t>Does the action conform to standards of equity and justice?  </a:t>
            </a:r>
          </a:p>
          <a:p>
            <a:pPr eaLnBrk="1" hangingPunct="1">
              <a:spcBef>
                <a:spcPct val="50000"/>
              </a:spcBef>
            </a:pPr>
            <a:endParaRPr lang="en-US" sz="2700"/>
          </a:p>
        </p:txBody>
      </p:sp>
      <p:pic>
        <p:nvPicPr>
          <p:cNvPr id="235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481" y="1764294"/>
            <a:ext cx="2932824" cy="39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649214"/>
      </p:ext>
    </p:extLst>
  </p:cSld>
  <p:clrMapOvr>
    <a:masterClrMapping/>
  </p:clrMapOvr>
  <p:transition>
    <p:cut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noFill/>
          <a:ln/>
        </p:spPr>
        <p:txBody>
          <a:bodyPr/>
          <a:lstStyle/>
          <a:p>
            <a:r>
              <a:rPr lang="en-US"/>
              <a:t>Power</a:t>
            </a:r>
          </a:p>
        </p:txBody>
      </p:sp>
      <p:sp>
        <p:nvSpPr>
          <p:cNvPr id="10245" name="Rectangle 5"/>
          <p:cNvSpPr>
            <a:spLocks noGrp="1" noChangeArrowheads="1"/>
          </p:cNvSpPr>
          <p:nvPr>
            <p:ph type="body" idx="1"/>
          </p:nvPr>
        </p:nvSpPr>
        <p:spPr>
          <a:noFill/>
          <a:ln/>
        </p:spPr>
        <p:txBody>
          <a:bodyPr/>
          <a:lstStyle/>
          <a:p>
            <a:pPr>
              <a:lnSpc>
                <a:spcPct val="100000"/>
              </a:lnSpc>
            </a:pPr>
            <a:r>
              <a:rPr lang="en-US" sz="2400" b="1" dirty="0"/>
              <a:t>Power: </a:t>
            </a:r>
            <a:r>
              <a:rPr lang="en-US" sz="2400" dirty="0"/>
              <a:t> </a:t>
            </a:r>
            <a:r>
              <a:rPr lang="en-US" sz="2400" b="1" dirty="0">
                <a:solidFill>
                  <a:srgbClr val="FF0000"/>
                </a:solidFill>
              </a:rPr>
              <a:t>ability to get something done </a:t>
            </a:r>
            <a:r>
              <a:rPr lang="en-US" sz="2400" dirty="0"/>
              <a:t>the way a person wants it done</a:t>
            </a:r>
          </a:p>
          <a:p>
            <a:pPr>
              <a:lnSpc>
                <a:spcPct val="100000"/>
              </a:lnSpc>
            </a:pPr>
            <a:r>
              <a:rPr lang="en-US" sz="2400" dirty="0"/>
              <a:t>Includes the ability to gather physical and human resources and put them to work to reach a goal</a:t>
            </a:r>
          </a:p>
          <a:p>
            <a:pPr>
              <a:lnSpc>
                <a:spcPct val="100000"/>
              </a:lnSpc>
            </a:pPr>
            <a:r>
              <a:rPr lang="en-US" sz="2400" dirty="0"/>
              <a:t>Essential to </a:t>
            </a:r>
            <a:r>
              <a:rPr lang="en-US" sz="2400" dirty="0">
                <a:solidFill>
                  <a:srgbClr val="FF0000"/>
                </a:solidFill>
              </a:rPr>
              <a:t>leadership and management </a:t>
            </a:r>
            <a:r>
              <a:rPr lang="en-US" sz="2400" dirty="0" smtClean="0"/>
              <a:t>functions</a:t>
            </a:r>
          </a:p>
          <a:p>
            <a:pPr>
              <a:lnSpc>
                <a:spcPct val="100000"/>
              </a:lnSpc>
            </a:pPr>
            <a:r>
              <a:rPr lang="en-US" sz="2400" dirty="0"/>
              <a:t>More than dominance:  a </a:t>
            </a:r>
            <a:r>
              <a:rPr lang="en-US" sz="2400" b="1" dirty="0">
                <a:solidFill>
                  <a:srgbClr val="FF0000"/>
                </a:solidFill>
              </a:rPr>
              <a:t>capacity to get something done </a:t>
            </a:r>
            <a:r>
              <a:rPr lang="en-US" sz="2400" dirty="0"/>
              <a:t>in an organization</a:t>
            </a:r>
          </a:p>
          <a:p>
            <a:pPr>
              <a:lnSpc>
                <a:spcPct val="100000"/>
              </a:lnSpc>
            </a:pPr>
            <a:r>
              <a:rPr lang="en-US" sz="2400" dirty="0"/>
              <a:t>Central feature of </a:t>
            </a:r>
            <a:r>
              <a:rPr lang="en-US" sz="2400" b="1" dirty="0">
                <a:solidFill>
                  <a:srgbClr val="FF0000"/>
                </a:solidFill>
              </a:rPr>
              <a:t>political behavior</a:t>
            </a:r>
          </a:p>
          <a:p>
            <a:pPr>
              <a:lnSpc>
                <a:spcPct val="100000"/>
              </a:lnSpc>
            </a:pPr>
            <a:r>
              <a:rPr lang="en-US" sz="2400" dirty="0"/>
              <a:t>Unavoidable presence in organizations</a:t>
            </a:r>
          </a:p>
          <a:p>
            <a:pPr>
              <a:lnSpc>
                <a:spcPct val="100000"/>
              </a:lnSpc>
            </a:pPr>
            <a:r>
              <a:rPr lang="en-US" sz="2400" dirty="0"/>
              <a:t>Facets of power</a:t>
            </a:r>
          </a:p>
          <a:p>
            <a:pPr lvl="1">
              <a:lnSpc>
                <a:spcPct val="100000"/>
              </a:lnSpc>
            </a:pPr>
            <a:r>
              <a:rPr lang="en-US" sz="2400" b="1" dirty="0"/>
              <a:t>Potential power:</a:t>
            </a:r>
            <a:r>
              <a:rPr lang="en-US" sz="2400" dirty="0"/>
              <a:t>  one party perceives another party as having power and the </a:t>
            </a:r>
            <a:r>
              <a:rPr lang="en-US" sz="2400" b="1" dirty="0">
                <a:solidFill>
                  <a:srgbClr val="FF0000"/>
                </a:solidFill>
              </a:rPr>
              <a:t>ability to use it</a:t>
            </a:r>
          </a:p>
          <a:p>
            <a:pPr lvl="1">
              <a:lnSpc>
                <a:spcPct val="100000"/>
              </a:lnSpc>
            </a:pPr>
            <a:r>
              <a:rPr lang="en-US" sz="2400" b="1" dirty="0"/>
              <a:t>Actual power:</a:t>
            </a:r>
            <a:r>
              <a:rPr lang="en-US" sz="2400" dirty="0"/>
              <a:t>  the presence and use of power</a:t>
            </a:r>
          </a:p>
          <a:p>
            <a:pPr lvl="1">
              <a:lnSpc>
                <a:spcPct val="100000"/>
              </a:lnSpc>
            </a:pPr>
            <a:r>
              <a:rPr lang="en-US" sz="2400" b="1" dirty="0"/>
              <a:t>Potential for power:</a:t>
            </a:r>
            <a:r>
              <a:rPr lang="en-US" sz="2400" dirty="0"/>
              <a:t>  person or group has control of resources from which to build power</a:t>
            </a:r>
          </a:p>
          <a:p>
            <a:endParaRPr lang="en-US" dirty="0"/>
          </a:p>
        </p:txBody>
      </p:sp>
    </p:spTree>
    <p:extLst>
      <p:ext uri="{BB962C8B-B14F-4D97-AF65-F5344CB8AC3E}">
        <p14:creationId xmlns:p14="http://schemas.microsoft.com/office/powerpoint/2010/main" val="199387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tx1"/>
                </a:solidFill>
                <a:latin typeface="Arial" pitchFamily="34" charset="0"/>
              </a:defRPr>
            </a:lvl1pPr>
            <a:lvl2pPr marL="847409" indent="-325926" eaLnBrk="0" hangingPunct="0">
              <a:defRPr sz="1100" b="1">
                <a:solidFill>
                  <a:schemeClr val="tx1"/>
                </a:solidFill>
                <a:latin typeface="Arial" pitchFamily="34" charset="0"/>
              </a:defRPr>
            </a:lvl2pPr>
            <a:lvl3pPr marL="1303706" indent="-260741" eaLnBrk="0" hangingPunct="0">
              <a:defRPr sz="1100" b="1">
                <a:solidFill>
                  <a:schemeClr val="tx1"/>
                </a:solidFill>
                <a:latin typeface="Arial" pitchFamily="34" charset="0"/>
              </a:defRPr>
            </a:lvl3pPr>
            <a:lvl4pPr marL="1825188" indent="-260741" eaLnBrk="0" hangingPunct="0">
              <a:defRPr sz="1100" b="1">
                <a:solidFill>
                  <a:schemeClr val="tx1"/>
                </a:solidFill>
                <a:latin typeface="Arial" pitchFamily="34" charset="0"/>
              </a:defRPr>
            </a:lvl4pPr>
            <a:lvl5pPr marL="2346670" indent="-260741" eaLnBrk="0" hangingPunct="0">
              <a:defRPr sz="1100" b="1">
                <a:solidFill>
                  <a:schemeClr val="tx1"/>
                </a:solidFill>
                <a:latin typeface="Arial" pitchFamily="34" charset="0"/>
              </a:defRPr>
            </a:lvl5pPr>
            <a:lvl6pPr marL="2868153" indent="-260741" eaLnBrk="0" fontAlgn="base" hangingPunct="0">
              <a:spcBef>
                <a:spcPct val="0"/>
              </a:spcBef>
              <a:spcAft>
                <a:spcPct val="0"/>
              </a:spcAft>
              <a:defRPr sz="1100" b="1">
                <a:solidFill>
                  <a:schemeClr val="tx1"/>
                </a:solidFill>
                <a:latin typeface="Arial" pitchFamily="34" charset="0"/>
              </a:defRPr>
            </a:lvl6pPr>
            <a:lvl7pPr marL="3389635" indent="-260741" eaLnBrk="0" fontAlgn="base" hangingPunct="0">
              <a:spcBef>
                <a:spcPct val="0"/>
              </a:spcBef>
              <a:spcAft>
                <a:spcPct val="0"/>
              </a:spcAft>
              <a:defRPr sz="1100" b="1">
                <a:solidFill>
                  <a:schemeClr val="tx1"/>
                </a:solidFill>
                <a:latin typeface="Arial" pitchFamily="34" charset="0"/>
              </a:defRPr>
            </a:lvl7pPr>
            <a:lvl8pPr marL="3911117" indent="-260741" eaLnBrk="0" fontAlgn="base" hangingPunct="0">
              <a:spcBef>
                <a:spcPct val="0"/>
              </a:spcBef>
              <a:spcAft>
                <a:spcPct val="0"/>
              </a:spcAft>
              <a:defRPr sz="1100" b="1">
                <a:solidFill>
                  <a:schemeClr val="tx1"/>
                </a:solidFill>
                <a:latin typeface="Arial" pitchFamily="34" charset="0"/>
              </a:defRPr>
            </a:lvl8pPr>
            <a:lvl9pPr marL="4432600" indent="-260741" eaLnBrk="0" fontAlgn="base" hangingPunct="0">
              <a:spcBef>
                <a:spcPct val="0"/>
              </a:spcBef>
              <a:spcAft>
                <a:spcPct val="0"/>
              </a:spcAft>
              <a:defRPr sz="1100" b="1">
                <a:solidFill>
                  <a:schemeClr val="tx1"/>
                </a:solidFill>
                <a:latin typeface="Arial" pitchFamily="34" charset="0"/>
              </a:defRPr>
            </a:lvl9pPr>
          </a:lstStyle>
          <a:p>
            <a:pPr eaLnBrk="1" hangingPunct="1"/>
            <a:r>
              <a:rPr lang="en-US"/>
              <a:t>© 2007 Prentice Hall Inc. All rights reserved.</a:t>
            </a:r>
          </a:p>
        </p:txBody>
      </p:sp>
      <p:sp>
        <p:nvSpPr>
          <p:cNvPr id="24579" name="AutoShape 2"/>
          <p:cNvSpPr>
            <a:spLocks noChangeArrowheads="1"/>
          </p:cNvSpPr>
          <p:nvPr/>
        </p:nvSpPr>
        <p:spPr bwMode="auto">
          <a:xfrm>
            <a:off x="0" y="0"/>
            <a:ext cx="10691813" cy="75612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type="none" w="sm" len="sm"/>
                <a:tailEnd type="none" w="sm" len="sm"/>
              </a14:hiddenLine>
            </a:ext>
          </a:extLst>
        </p:spPr>
        <p:txBody>
          <a:bodyPr wrap="none" lIns="104296" tIns="52148" rIns="104296" bIns="52148" anchor="ctr"/>
          <a:lstStyle/>
          <a:p>
            <a:endParaRPr lang="en-IN"/>
          </a:p>
        </p:txBody>
      </p:sp>
      <p:sp>
        <p:nvSpPr>
          <p:cNvPr id="347139" name="Rectangle 3"/>
          <p:cNvSpPr>
            <a:spLocks noChangeArrowheads="1"/>
          </p:cNvSpPr>
          <p:nvPr/>
        </p:nvSpPr>
        <p:spPr bwMode="auto">
          <a:xfrm>
            <a:off x="5345907" y="1344225"/>
            <a:ext cx="4900414" cy="2436407"/>
          </a:xfrm>
          <a:prstGeom prst="rect">
            <a:avLst/>
          </a:prstGeom>
          <a:noFill/>
          <a:ln w="9525">
            <a:noFill/>
            <a:miter lim="800000"/>
            <a:headEnd/>
            <a:tailEnd/>
          </a:ln>
          <a:effectLst/>
        </p:spPr>
        <p:txBody>
          <a:bodyPr lIns="103211" tIns="50700" rIns="103211" bIns="50700"/>
          <a:lstStyle/>
          <a:p>
            <a:pPr marL="458108" indent="-458108">
              <a:lnSpc>
                <a:spcPct val="90000"/>
              </a:lnSpc>
              <a:spcBef>
                <a:spcPct val="20000"/>
              </a:spcBef>
              <a:buClr>
                <a:schemeClr val="tx1"/>
              </a:buClr>
              <a:defRPr/>
            </a:pPr>
            <a:endParaRPr lang="en-US" sz="2700">
              <a:effectLst>
                <a:outerShdw blurRad="38100" dist="38100" dir="2700000" algn="tl">
                  <a:srgbClr val="C0C0C0"/>
                </a:outerShdw>
              </a:effectLst>
            </a:endParaRPr>
          </a:p>
        </p:txBody>
      </p:sp>
      <p:sp>
        <p:nvSpPr>
          <p:cNvPr id="347140" name="Rectangle 4"/>
          <p:cNvSpPr>
            <a:spLocks noGrp="1" noChangeArrowheads="1"/>
          </p:cNvSpPr>
          <p:nvPr>
            <p:ph type="body" idx="1"/>
          </p:nvPr>
        </p:nvSpPr>
        <p:spPr>
          <a:xfrm>
            <a:off x="1425575" y="1596267"/>
            <a:ext cx="7662466" cy="2333140"/>
          </a:xfrm>
        </p:spPr>
        <p:txBody>
          <a:bodyPr lIns="103211" tIns="50700" rIns="103211" bIns="50700"/>
          <a:lstStyle/>
          <a:p>
            <a:pPr marL="458108" indent="-458108" algn="ctr" eaLnBrk="1" hangingPunct="1">
              <a:lnSpc>
                <a:spcPct val="120000"/>
              </a:lnSpc>
              <a:spcBef>
                <a:spcPct val="0"/>
              </a:spcBef>
              <a:buNone/>
              <a:defRPr/>
            </a:pPr>
            <a:r>
              <a:rPr lang="en-US" sz="1400" i="1">
                <a:effectLst>
                  <a:outerShdw blurRad="38100" dist="38100" dir="2700000" algn="tl">
                    <a:srgbClr val="C0C0C0"/>
                  </a:outerShdw>
                </a:effectLst>
              </a:rPr>
              <a:t>	</a:t>
            </a:r>
            <a:r>
              <a:rPr lang="en-US" sz="3600">
                <a:solidFill>
                  <a:schemeClr val="bg2"/>
                </a:solidFill>
                <a:cs typeface="Times New Roman" pitchFamily="18" charset="0"/>
              </a:rPr>
              <a:t>Write down two differences between power and leadership.  Discuss with a classmate.  </a:t>
            </a:r>
            <a:endParaRPr lang="en-US" sz="3600">
              <a:solidFill>
                <a:schemeClr val="bg2"/>
              </a:solidFill>
            </a:endParaRPr>
          </a:p>
          <a:p>
            <a:pPr marL="458108" indent="-458108" eaLnBrk="1" hangingPunct="1">
              <a:lnSpc>
                <a:spcPct val="160000"/>
              </a:lnSpc>
              <a:buNone/>
              <a:defRPr/>
            </a:pPr>
            <a:endParaRPr lang="en-US" sz="3600">
              <a:solidFill>
                <a:schemeClr val="accent2"/>
              </a:solidFill>
              <a:effectLst>
                <a:outerShdw blurRad="38100" dist="38100" dir="2700000" algn="tl">
                  <a:srgbClr val="C0C0C0"/>
                </a:outerShdw>
              </a:effectLst>
            </a:endParaRPr>
          </a:p>
        </p:txBody>
      </p:sp>
      <p:sp>
        <p:nvSpPr>
          <p:cNvPr id="24582" name="Text Box 6"/>
          <p:cNvSpPr txBox="1">
            <a:spLocks noChangeArrowheads="1"/>
          </p:cNvSpPr>
          <p:nvPr/>
        </p:nvSpPr>
        <p:spPr bwMode="auto">
          <a:xfrm>
            <a:off x="445492" y="252042"/>
            <a:ext cx="9622632" cy="736256"/>
          </a:xfrm>
          <a:prstGeom prst="rect">
            <a:avLst/>
          </a:prstGeom>
          <a:solidFill>
            <a:srgbClr val="CC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spcBef>
                <a:spcPct val="50000"/>
              </a:spcBef>
            </a:pPr>
            <a:r>
              <a:rPr lang="en-US" sz="4100" i="1">
                <a:solidFill>
                  <a:schemeClr val="bg2"/>
                </a:solidFill>
              </a:rPr>
              <a:t>Chapter Check-Up:  Power &amp; Politics</a:t>
            </a:r>
          </a:p>
        </p:txBody>
      </p:sp>
      <p:sp>
        <p:nvSpPr>
          <p:cNvPr id="347144" name="Text Box 8"/>
          <p:cNvSpPr txBox="1">
            <a:spLocks noChangeArrowheads="1"/>
          </p:cNvSpPr>
          <p:nvPr/>
        </p:nvSpPr>
        <p:spPr bwMode="auto">
          <a:xfrm>
            <a:off x="1069181" y="5460913"/>
            <a:ext cx="8286155" cy="176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spcBef>
                <a:spcPct val="50000"/>
              </a:spcBef>
            </a:pPr>
            <a:r>
              <a:rPr lang="en-US" sz="3600">
                <a:solidFill>
                  <a:srgbClr val="AC5600"/>
                </a:solidFill>
              </a:rPr>
              <a:t>Do all leaders have power?  Does everyone with power lead others? Discuss.  </a:t>
            </a:r>
          </a:p>
        </p:txBody>
      </p:sp>
    </p:spTree>
    <p:extLst>
      <p:ext uri="{BB962C8B-B14F-4D97-AF65-F5344CB8AC3E}">
        <p14:creationId xmlns:p14="http://schemas.microsoft.com/office/powerpoint/2010/main" val="1862149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7144">
                                            <p:txEl>
                                              <p:pRg st="0" end="0"/>
                                            </p:txEl>
                                          </p:spTgt>
                                        </p:tgtEl>
                                        <p:attrNameLst>
                                          <p:attrName>style.visibility</p:attrName>
                                        </p:attrNameLst>
                                      </p:cBhvr>
                                      <p:to>
                                        <p:strVal val="visible"/>
                                      </p:to>
                                    </p:set>
                                    <p:animEffect transition="in" filter="wipe(left)">
                                      <p:cBhvr>
                                        <p:cTn id="7" dur="500"/>
                                        <p:tgtEl>
                                          <p:spTgt spid="3471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tx1"/>
                </a:solidFill>
                <a:latin typeface="Arial" pitchFamily="34" charset="0"/>
              </a:defRPr>
            </a:lvl1pPr>
            <a:lvl2pPr marL="847409" indent="-325926" eaLnBrk="0" hangingPunct="0">
              <a:defRPr sz="1100" b="1">
                <a:solidFill>
                  <a:schemeClr val="tx1"/>
                </a:solidFill>
                <a:latin typeface="Arial" pitchFamily="34" charset="0"/>
              </a:defRPr>
            </a:lvl2pPr>
            <a:lvl3pPr marL="1303706" indent="-260741" eaLnBrk="0" hangingPunct="0">
              <a:defRPr sz="1100" b="1">
                <a:solidFill>
                  <a:schemeClr val="tx1"/>
                </a:solidFill>
                <a:latin typeface="Arial" pitchFamily="34" charset="0"/>
              </a:defRPr>
            </a:lvl3pPr>
            <a:lvl4pPr marL="1825188" indent="-260741" eaLnBrk="0" hangingPunct="0">
              <a:defRPr sz="1100" b="1">
                <a:solidFill>
                  <a:schemeClr val="tx1"/>
                </a:solidFill>
                <a:latin typeface="Arial" pitchFamily="34" charset="0"/>
              </a:defRPr>
            </a:lvl4pPr>
            <a:lvl5pPr marL="2346670" indent="-260741" eaLnBrk="0" hangingPunct="0">
              <a:defRPr sz="1100" b="1">
                <a:solidFill>
                  <a:schemeClr val="tx1"/>
                </a:solidFill>
                <a:latin typeface="Arial" pitchFamily="34" charset="0"/>
              </a:defRPr>
            </a:lvl5pPr>
            <a:lvl6pPr marL="2868153" indent="-260741" eaLnBrk="0" fontAlgn="base" hangingPunct="0">
              <a:spcBef>
                <a:spcPct val="0"/>
              </a:spcBef>
              <a:spcAft>
                <a:spcPct val="0"/>
              </a:spcAft>
              <a:defRPr sz="1100" b="1">
                <a:solidFill>
                  <a:schemeClr val="tx1"/>
                </a:solidFill>
                <a:latin typeface="Arial" pitchFamily="34" charset="0"/>
              </a:defRPr>
            </a:lvl6pPr>
            <a:lvl7pPr marL="3389635" indent="-260741" eaLnBrk="0" fontAlgn="base" hangingPunct="0">
              <a:spcBef>
                <a:spcPct val="0"/>
              </a:spcBef>
              <a:spcAft>
                <a:spcPct val="0"/>
              </a:spcAft>
              <a:defRPr sz="1100" b="1">
                <a:solidFill>
                  <a:schemeClr val="tx1"/>
                </a:solidFill>
                <a:latin typeface="Arial" pitchFamily="34" charset="0"/>
              </a:defRPr>
            </a:lvl7pPr>
            <a:lvl8pPr marL="3911117" indent="-260741" eaLnBrk="0" fontAlgn="base" hangingPunct="0">
              <a:spcBef>
                <a:spcPct val="0"/>
              </a:spcBef>
              <a:spcAft>
                <a:spcPct val="0"/>
              </a:spcAft>
              <a:defRPr sz="1100" b="1">
                <a:solidFill>
                  <a:schemeClr val="tx1"/>
                </a:solidFill>
                <a:latin typeface="Arial" pitchFamily="34" charset="0"/>
              </a:defRPr>
            </a:lvl8pPr>
            <a:lvl9pPr marL="4432600" indent="-260741" eaLnBrk="0" fontAlgn="base" hangingPunct="0">
              <a:spcBef>
                <a:spcPct val="0"/>
              </a:spcBef>
              <a:spcAft>
                <a:spcPct val="0"/>
              </a:spcAft>
              <a:defRPr sz="1100" b="1">
                <a:solidFill>
                  <a:schemeClr val="tx1"/>
                </a:solidFill>
                <a:latin typeface="Arial" pitchFamily="34" charset="0"/>
              </a:defRPr>
            </a:lvl9pPr>
          </a:lstStyle>
          <a:p>
            <a:pPr eaLnBrk="1" hangingPunct="1"/>
            <a:r>
              <a:rPr lang="en-US"/>
              <a:t>© 2007 Prentice Hall Inc. All rights reserved.</a:t>
            </a:r>
          </a:p>
        </p:txBody>
      </p:sp>
      <p:sp>
        <p:nvSpPr>
          <p:cNvPr id="25603" name="AutoShape 1026"/>
          <p:cNvSpPr>
            <a:spLocks noChangeArrowheads="1"/>
          </p:cNvSpPr>
          <p:nvPr/>
        </p:nvSpPr>
        <p:spPr bwMode="auto">
          <a:xfrm>
            <a:off x="0" y="0"/>
            <a:ext cx="10691813" cy="75612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type="none" w="sm" len="sm"/>
                <a:tailEnd type="none" w="sm" len="sm"/>
              </a14:hiddenLine>
            </a:ext>
          </a:extLst>
        </p:spPr>
        <p:txBody>
          <a:bodyPr wrap="none" lIns="104296" tIns="52148" rIns="104296" bIns="52148" anchor="ctr"/>
          <a:lstStyle/>
          <a:p>
            <a:endParaRPr lang="en-IN"/>
          </a:p>
        </p:txBody>
      </p:sp>
      <p:sp>
        <p:nvSpPr>
          <p:cNvPr id="349187" name="Rectangle 1027"/>
          <p:cNvSpPr>
            <a:spLocks noChangeArrowheads="1"/>
          </p:cNvSpPr>
          <p:nvPr/>
        </p:nvSpPr>
        <p:spPr bwMode="auto">
          <a:xfrm>
            <a:off x="5345907" y="1344225"/>
            <a:ext cx="4900414" cy="2436407"/>
          </a:xfrm>
          <a:prstGeom prst="rect">
            <a:avLst/>
          </a:prstGeom>
          <a:noFill/>
          <a:ln w="9525">
            <a:noFill/>
            <a:miter lim="800000"/>
            <a:headEnd/>
            <a:tailEnd/>
          </a:ln>
          <a:effectLst/>
        </p:spPr>
        <p:txBody>
          <a:bodyPr lIns="103211" tIns="50700" rIns="103211" bIns="50700"/>
          <a:lstStyle/>
          <a:p>
            <a:pPr marL="458108" indent="-458108">
              <a:lnSpc>
                <a:spcPct val="90000"/>
              </a:lnSpc>
              <a:spcBef>
                <a:spcPct val="20000"/>
              </a:spcBef>
              <a:buClr>
                <a:schemeClr val="tx1"/>
              </a:buClr>
              <a:defRPr/>
            </a:pPr>
            <a:endParaRPr lang="en-US" sz="2700">
              <a:effectLst>
                <a:outerShdw blurRad="38100" dist="38100" dir="2700000" algn="tl">
                  <a:srgbClr val="C0C0C0"/>
                </a:outerShdw>
              </a:effectLst>
            </a:endParaRPr>
          </a:p>
        </p:txBody>
      </p:sp>
      <p:sp>
        <p:nvSpPr>
          <p:cNvPr id="349188" name="Rectangle 1028"/>
          <p:cNvSpPr>
            <a:spLocks noGrp="1" noChangeArrowheads="1"/>
          </p:cNvSpPr>
          <p:nvPr>
            <p:ph type="body" idx="1"/>
          </p:nvPr>
        </p:nvSpPr>
        <p:spPr>
          <a:xfrm>
            <a:off x="1960166" y="1092183"/>
            <a:ext cx="6949678" cy="2333140"/>
          </a:xfrm>
        </p:spPr>
        <p:txBody>
          <a:bodyPr lIns="103211" tIns="50700" rIns="103211" bIns="50700"/>
          <a:lstStyle/>
          <a:p>
            <a:pPr marL="458108" indent="-458108" eaLnBrk="1" hangingPunct="1">
              <a:lnSpc>
                <a:spcPct val="105000"/>
              </a:lnSpc>
              <a:spcBef>
                <a:spcPct val="0"/>
              </a:spcBef>
              <a:buNone/>
              <a:defRPr/>
            </a:pPr>
            <a:r>
              <a:rPr lang="en-US" sz="1400" i="1">
                <a:effectLst>
                  <a:outerShdw blurRad="38100" dist="38100" dir="2700000" algn="tl">
                    <a:srgbClr val="C0C0C0"/>
                  </a:outerShdw>
                </a:effectLst>
              </a:rPr>
              <a:t>	</a:t>
            </a:r>
            <a:r>
              <a:rPr lang="en-US">
                <a:solidFill>
                  <a:schemeClr val="bg2"/>
                </a:solidFill>
                <a:cs typeface="Times New Roman" pitchFamily="18" charset="0"/>
              </a:rPr>
              <a:t>When you go to work, what three things can you do to make people in your organization dependent on you?  Write down your answers on a sheet of paper.  </a:t>
            </a:r>
          </a:p>
          <a:p>
            <a:pPr marL="458108" indent="-458108" eaLnBrk="1" hangingPunct="1">
              <a:lnSpc>
                <a:spcPct val="105000"/>
              </a:lnSpc>
              <a:spcBef>
                <a:spcPct val="0"/>
              </a:spcBef>
              <a:buNone/>
              <a:defRPr/>
            </a:pPr>
            <a:endParaRPr lang="en-US">
              <a:solidFill>
                <a:schemeClr val="bg2"/>
              </a:solidFill>
              <a:cs typeface="Times New Roman" pitchFamily="18" charset="0"/>
            </a:endParaRPr>
          </a:p>
          <a:p>
            <a:pPr marL="458108" indent="-458108" eaLnBrk="1" hangingPunct="1">
              <a:lnSpc>
                <a:spcPct val="105000"/>
              </a:lnSpc>
              <a:spcBef>
                <a:spcPct val="0"/>
              </a:spcBef>
              <a:buNone/>
              <a:defRPr/>
            </a:pPr>
            <a:endParaRPr lang="en-US">
              <a:solidFill>
                <a:schemeClr val="bg2"/>
              </a:solidFill>
            </a:endParaRPr>
          </a:p>
          <a:p>
            <a:pPr marL="458108" indent="-458108" eaLnBrk="1" hangingPunct="1">
              <a:lnSpc>
                <a:spcPct val="160000"/>
              </a:lnSpc>
              <a:buNone/>
              <a:defRPr/>
            </a:pPr>
            <a:endParaRPr lang="en-US">
              <a:solidFill>
                <a:schemeClr val="accent2"/>
              </a:solidFill>
              <a:effectLst>
                <a:outerShdw blurRad="38100" dist="38100" dir="2700000" algn="tl">
                  <a:srgbClr val="C0C0C0"/>
                </a:outerShdw>
              </a:effectLst>
            </a:endParaRPr>
          </a:p>
        </p:txBody>
      </p:sp>
      <p:sp>
        <p:nvSpPr>
          <p:cNvPr id="25606" name="Text Box 1030"/>
          <p:cNvSpPr txBox="1">
            <a:spLocks noChangeArrowheads="1"/>
          </p:cNvSpPr>
          <p:nvPr/>
        </p:nvSpPr>
        <p:spPr bwMode="auto">
          <a:xfrm>
            <a:off x="534590" y="168028"/>
            <a:ext cx="9800829" cy="736256"/>
          </a:xfrm>
          <a:prstGeom prst="rect">
            <a:avLst/>
          </a:prstGeom>
          <a:solidFill>
            <a:srgbClr val="CC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spcBef>
                <a:spcPct val="50000"/>
              </a:spcBef>
            </a:pPr>
            <a:r>
              <a:rPr lang="en-US" sz="4100" i="1">
                <a:solidFill>
                  <a:schemeClr val="bg2"/>
                </a:solidFill>
              </a:rPr>
              <a:t>Chapter Check-Up:  Power &amp; Politics </a:t>
            </a:r>
          </a:p>
        </p:txBody>
      </p:sp>
      <p:sp>
        <p:nvSpPr>
          <p:cNvPr id="349192" name="Rectangle 1032"/>
          <p:cNvSpPr>
            <a:spLocks noChangeArrowheads="1"/>
          </p:cNvSpPr>
          <p:nvPr/>
        </p:nvSpPr>
        <p:spPr bwMode="auto">
          <a:xfrm>
            <a:off x="712788" y="4788800"/>
            <a:ext cx="9355336" cy="2436407"/>
          </a:xfrm>
          <a:prstGeom prst="rect">
            <a:avLst/>
          </a:prstGeom>
          <a:solidFill>
            <a:srgbClr val="CC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3211" tIns="50700" rIns="103211" bIns="50700"/>
          <a:lstStyle/>
          <a:p>
            <a:pPr marL="458108" indent="-458108" algn="ctr">
              <a:lnSpc>
                <a:spcPct val="130000"/>
              </a:lnSpc>
              <a:spcBef>
                <a:spcPct val="20000"/>
              </a:spcBef>
              <a:buClr>
                <a:schemeClr val="tx1"/>
              </a:buClr>
            </a:pPr>
            <a:r>
              <a:rPr lang="en-US" sz="2300">
                <a:solidFill>
                  <a:schemeClr val="bg2"/>
                </a:solidFill>
              </a:rPr>
              <a:t> </a:t>
            </a:r>
            <a:r>
              <a:rPr lang="en-US" sz="3600">
                <a:solidFill>
                  <a:schemeClr val="bg2"/>
                </a:solidFill>
                <a:cs typeface="Times New Roman" pitchFamily="18" charset="0"/>
              </a:rPr>
              <a:t>Discuss your answers with your neighbor. Do you think it’s bad to plan how you’ll get power over others? </a:t>
            </a:r>
          </a:p>
        </p:txBody>
      </p:sp>
    </p:spTree>
    <p:extLst>
      <p:ext uri="{BB962C8B-B14F-4D97-AF65-F5344CB8AC3E}">
        <p14:creationId xmlns:p14="http://schemas.microsoft.com/office/powerpoint/2010/main" val="112856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9192"/>
                                        </p:tgtEl>
                                        <p:attrNameLst>
                                          <p:attrName>style.visibility</p:attrName>
                                        </p:attrNameLst>
                                      </p:cBhvr>
                                      <p:to>
                                        <p:strVal val="visible"/>
                                      </p:to>
                                    </p:set>
                                    <p:anim calcmode="lin" valueType="num">
                                      <p:cBhvr additive="base">
                                        <p:cTn id="7" dur="500" fill="hold"/>
                                        <p:tgtEl>
                                          <p:spTgt spid="349192"/>
                                        </p:tgtEl>
                                        <p:attrNameLst>
                                          <p:attrName>ppt_x</p:attrName>
                                        </p:attrNameLst>
                                      </p:cBhvr>
                                      <p:tavLst>
                                        <p:tav tm="0">
                                          <p:val>
                                            <p:strVal val="1+#ppt_w/2"/>
                                          </p:val>
                                        </p:tav>
                                        <p:tav tm="100000">
                                          <p:val>
                                            <p:strVal val="#ppt_x"/>
                                          </p:val>
                                        </p:tav>
                                      </p:tavLst>
                                    </p:anim>
                                    <p:anim calcmode="lin" valueType="num">
                                      <p:cBhvr additive="base">
                                        <p:cTn id="8" dur="500" fill="hold"/>
                                        <p:tgtEl>
                                          <p:spTgt spid="3491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100" b="1">
                <a:solidFill>
                  <a:schemeClr val="tx1"/>
                </a:solidFill>
                <a:latin typeface="Arial" pitchFamily="34" charset="0"/>
              </a:defRPr>
            </a:lvl1pPr>
            <a:lvl2pPr marL="847409" indent="-325926" eaLnBrk="0" hangingPunct="0">
              <a:defRPr sz="1100" b="1">
                <a:solidFill>
                  <a:schemeClr val="tx1"/>
                </a:solidFill>
                <a:latin typeface="Arial" pitchFamily="34" charset="0"/>
              </a:defRPr>
            </a:lvl2pPr>
            <a:lvl3pPr marL="1303706" indent="-260741" eaLnBrk="0" hangingPunct="0">
              <a:defRPr sz="1100" b="1">
                <a:solidFill>
                  <a:schemeClr val="tx1"/>
                </a:solidFill>
                <a:latin typeface="Arial" pitchFamily="34" charset="0"/>
              </a:defRPr>
            </a:lvl3pPr>
            <a:lvl4pPr marL="1825188" indent="-260741" eaLnBrk="0" hangingPunct="0">
              <a:defRPr sz="1100" b="1">
                <a:solidFill>
                  <a:schemeClr val="tx1"/>
                </a:solidFill>
                <a:latin typeface="Arial" pitchFamily="34" charset="0"/>
              </a:defRPr>
            </a:lvl4pPr>
            <a:lvl5pPr marL="2346670" indent="-260741" eaLnBrk="0" hangingPunct="0">
              <a:defRPr sz="1100" b="1">
                <a:solidFill>
                  <a:schemeClr val="tx1"/>
                </a:solidFill>
                <a:latin typeface="Arial" pitchFamily="34" charset="0"/>
              </a:defRPr>
            </a:lvl5pPr>
            <a:lvl6pPr marL="2868153" indent="-260741" eaLnBrk="0" fontAlgn="base" hangingPunct="0">
              <a:spcBef>
                <a:spcPct val="0"/>
              </a:spcBef>
              <a:spcAft>
                <a:spcPct val="0"/>
              </a:spcAft>
              <a:defRPr sz="1100" b="1">
                <a:solidFill>
                  <a:schemeClr val="tx1"/>
                </a:solidFill>
                <a:latin typeface="Arial" pitchFamily="34" charset="0"/>
              </a:defRPr>
            </a:lvl6pPr>
            <a:lvl7pPr marL="3389635" indent="-260741" eaLnBrk="0" fontAlgn="base" hangingPunct="0">
              <a:spcBef>
                <a:spcPct val="0"/>
              </a:spcBef>
              <a:spcAft>
                <a:spcPct val="0"/>
              </a:spcAft>
              <a:defRPr sz="1100" b="1">
                <a:solidFill>
                  <a:schemeClr val="tx1"/>
                </a:solidFill>
                <a:latin typeface="Arial" pitchFamily="34" charset="0"/>
              </a:defRPr>
            </a:lvl7pPr>
            <a:lvl8pPr marL="3911117" indent="-260741" eaLnBrk="0" fontAlgn="base" hangingPunct="0">
              <a:spcBef>
                <a:spcPct val="0"/>
              </a:spcBef>
              <a:spcAft>
                <a:spcPct val="0"/>
              </a:spcAft>
              <a:defRPr sz="1100" b="1">
                <a:solidFill>
                  <a:schemeClr val="tx1"/>
                </a:solidFill>
                <a:latin typeface="Arial" pitchFamily="34" charset="0"/>
              </a:defRPr>
            </a:lvl8pPr>
            <a:lvl9pPr marL="4432600" indent="-260741" eaLnBrk="0" fontAlgn="base" hangingPunct="0">
              <a:spcBef>
                <a:spcPct val="0"/>
              </a:spcBef>
              <a:spcAft>
                <a:spcPct val="0"/>
              </a:spcAft>
              <a:defRPr sz="1100" b="1">
                <a:solidFill>
                  <a:schemeClr val="tx1"/>
                </a:solidFill>
                <a:latin typeface="Arial" pitchFamily="34" charset="0"/>
              </a:defRPr>
            </a:lvl9pPr>
          </a:lstStyle>
          <a:p>
            <a:pPr eaLnBrk="1" hangingPunct="1"/>
            <a:r>
              <a:rPr lang="en-US"/>
              <a:t>© 2007 Prentice Hall Inc. All rights reserved.</a:t>
            </a:r>
          </a:p>
        </p:txBody>
      </p:sp>
      <p:sp>
        <p:nvSpPr>
          <p:cNvPr id="26627" name="AutoShape 1026"/>
          <p:cNvSpPr>
            <a:spLocks noChangeArrowheads="1"/>
          </p:cNvSpPr>
          <p:nvPr/>
        </p:nvSpPr>
        <p:spPr bwMode="auto">
          <a:xfrm>
            <a:off x="0" y="0"/>
            <a:ext cx="10691813" cy="75612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type="none" w="sm" len="sm"/>
                <a:tailEnd type="none" w="sm" len="sm"/>
              </a14:hiddenLine>
            </a:ext>
          </a:extLst>
        </p:spPr>
        <p:txBody>
          <a:bodyPr wrap="none" lIns="104296" tIns="52148" rIns="104296" bIns="52148" anchor="ctr"/>
          <a:lstStyle/>
          <a:p>
            <a:endParaRPr lang="en-IN"/>
          </a:p>
        </p:txBody>
      </p:sp>
      <p:sp>
        <p:nvSpPr>
          <p:cNvPr id="355331" name="Rectangle 1027"/>
          <p:cNvSpPr>
            <a:spLocks noChangeArrowheads="1"/>
          </p:cNvSpPr>
          <p:nvPr/>
        </p:nvSpPr>
        <p:spPr bwMode="auto">
          <a:xfrm>
            <a:off x="5345907" y="1344225"/>
            <a:ext cx="4900414" cy="2436407"/>
          </a:xfrm>
          <a:prstGeom prst="rect">
            <a:avLst/>
          </a:prstGeom>
          <a:noFill/>
          <a:ln w="9525">
            <a:noFill/>
            <a:miter lim="800000"/>
            <a:headEnd/>
            <a:tailEnd/>
          </a:ln>
          <a:effectLst/>
        </p:spPr>
        <p:txBody>
          <a:bodyPr lIns="103211" tIns="50700" rIns="103211" bIns="50700"/>
          <a:lstStyle/>
          <a:p>
            <a:pPr marL="458108" indent="-458108">
              <a:lnSpc>
                <a:spcPct val="90000"/>
              </a:lnSpc>
              <a:spcBef>
                <a:spcPct val="20000"/>
              </a:spcBef>
              <a:buClr>
                <a:schemeClr val="tx1"/>
              </a:buClr>
              <a:defRPr/>
            </a:pPr>
            <a:endParaRPr lang="en-US" sz="2700">
              <a:effectLst>
                <a:outerShdw blurRad="38100" dist="38100" dir="2700000" algn="tl">
                  <a:srgbClr val="C0C0C0"/>
                </a:outerShdw>
              </a:effectLst>
            </a:endParaRPr>
          </a:p>
        </p:txBody>
      </p:sp>
      <p:sp>
        <p:nvSpPr>
          <p:cNvPr id="355333" name="Rectangle 1029"/>
          <p:cNvSpPr>
            <a:spLocks noChangeArrowheads="1"/>
          </p:cNvSpPr>
          <p:nvPr/>
        </p:nvSpPr>
        <p:spPr bwMode="auto">
          <a:xfrm>
            <a:off x="3653036" y="4116688"/>
            <a:ext cx="2940249" cy="2445159"/>
          </a:xfrm>
          <a:prstGeom prst="rect">
            <a:avLst/>
          </a:prstGeom>
          <a:noFill/>
          <a:ln w="9525">
            <a:noFill/>
            <a:miter lim="800000"/>
            <a:headEnd/>
            <a:tailEnd/>
          </a:ln>
          <a:effectLst/>
        </p:spPr>
        <p:txBody>
          <a:bodyPr lIns="103211" tIns="50700" rIns="103211" bIns="50700"/>
          <a:lstStyle/>
          <a:p>
            <a:pPr marL="521482" indent="-521482">
              <a:lnSpc>
                <a:spcPct val="120000"/>
              </a:lnSpc>
              <a:spcBef>
                <a:spcPct val="20000"/>
              </a:spcBef>
              <a:buClr>
                <a:schemeClr val="tx1"/>
              </a:buClr>
              <a:defRPr/>
            </a:pPr>
            <a:endParaRPr lang="en-US" sz="2700">
              <a:solidFill>
                <a:schemeClr val="bg2"/>
              </a:solidFill>
              <a:effectLst>
                <a:outerShdw blurRad="38100" dist="38100" dir="2700000" algn="tl">
                  <a:srgbClr val="C0C0C0"/>
                </a:outerShdw>
              </a:effectLst>
              <a:cs typeface="Times New Roman" pitchFamily="18" charset="0"/>
            </a:endParaRPr>
          </a:p>
        </p:txBody>
      </p:sp>
      <p:sp>
        <p:nvSpPr>
          <p:cNvPr id="26630" name="Text Box 1030"/>
          <p:cNvSpPr txBox="1">
            <a:spLocks noChangeArrowheads="1"/>
          </p:cNvSpPr>
          <p:nvPr/>
        </p:nvSpPr>
        <p:spPr bwMode="auto">
          <a:xfrm>
            <a:off x="178197" y="336056"/>
            <a:ext cx="10068124" cy="736256"/>
          </a:xfrm>
          <a:prstGeom prst="rect">
            <a:avLst/>
          </a:prstGeom>
          <a:solidFill>
            <a:srgbClr val="CC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296" tIns="52148" rIns="104296" bIns="52148">
            <a:spAutoFit/>
          </a:bodyPr>
          <a:lstStyle>
            <a:lvl1pPr eaLnBrk="0" hangingPunct="0">
              <a:defRPr sz="1000" b="1">
                <a:solidFill>
                  <a:schemeClr val="tx1"/>
                </a:solidFill>
                <a:latin typeface="Arial" pitchFamily="34" charset="0"/>
              </a:defRPr>
            </a:lvl1pPr>
            <a:lvl2pPr marL="742950" indent="-285750" eaLnBrk="0" hangingPunct="0">
              <a:defRPr sz="1000" b="1">
                <a:solidFill>
                  <a:schemeClr val="tx1"/>
                </a:solidFill>
                <a:latin typeface="Arial" pitchFamily="34" charset="0"/>
              </a:defRPr>
            </a:lvl2pPr>
            <a:lvl3pPr marL="1143000" indent="-228600" eaLnBrk="0" hangingPunct="0">
              <a:defRPr sz="1000" b="1">
                <a:solidFill>
                  <a:schemeClr val="tx1"/>
                </a:solidFill>
                <a:latin typeface="Arial" pitchFamily="34" charset="0"/>
              </a:defRPr>
            </a:lvl3pPr>
            <a:lvl4pPr marL="1600200" indent="-228600" eaLnBrk="0" hangingPunct="0">
              <a:defRPr sz="1000" b="1">
                <a:solidFill>
                  <a:schemeClr val="tx1"/>
                </a:solidFill>
                <a:latin typeface="Arial" pitchFamily="34" charset="0"/>
              </a:defRPr>
            </a:lvl4pPr>
            <a:lvl5pPr marL="2057400" indent="-228600" eaLnBrk="0" hangingPunct="0">
              <a:defRPr sz="1000" b="1">
                <a:solidFill>
                  <a:schemeClr val="tx1"/>
                </a:solidFill>
                <a:latin typeface="Arial" pitchFamily="34" charset="0"/>
              </a:defRPr>
            </a:lvl5pPr>
            <a:lvl6pPr marL="2514600" indent="-228600" eaLnBrk="0" fontAlgn="base" hangingPunct="0">
              <a:spcBef>
                <a:spcPct val="0"/>
              </a:spcBef>
              <a:spcAft>
                <a:spcPct val="0"/>
              </a:spcAft>
              <a:defRPr sz="1000" b="1">
                <a:solidFill>
                  <a:schemeClr val="tx1"/>
                </a:solidFill>
                <a:latin typeface="Arial" pitchFamily="34" charset="0"/>
              </a:defRPr>
            </a:lvl6pPr>
            <a:lvl7pPr marL="2971800" indent="-228600" eaLnBrk="0" fontAlgn="base" hangingPunct="0">
              <a:spcBef>
                <a:spcPct val="0"/>
              </a:spcBef>
              <a:spcAft>
                <a:spcPct val="0"/>
              </a:spcAft>
              <a:defRPr sz="1000" b="1">
                <a:solidFill>
                  <a:schemeClr val="tx1"/>
                </a:solidFill>
                <a:latin typeface="Arial" pitchFamily="34" charset="0"/>
              </a:defRPr>
            </a:lvl7pPr>
            <a:lvl8pPr marL="3429000" indent="-228600" eaLnBrk="0" fontAlgn="base" hangingPunct="0">
              <a:spcBef>
                <a:spcPct val="0"/>
              </a:spcBef>
              <a:spcAft>
                <a:spcPct val="0"/>
              </a:spcAft>
              <a:defRPr sz="1000" b="1">
                <a:solidFill>
                  <a:schemeClr val="tx1"/>
                </a:solidFill>
                <a:latin typeface="Arial" pitchFamily="34" charset="0"/>
              </a:defRPr>
            </a:lvl8pPr>
            <a:lvl9pPr marL="3886200" indent="-228600" eaLnBrk="0" fontAlgn="base" hangingPunct="0">
              <a:spcBef>
                <a:spcPct val="0"/>
              </a:spcBef>
              <a:spcAft>
                <a:spcPct val="0"/>
              </a:spcAft>
              <a:defRPr sz="1000" b="1">
                <a:solidFill>
                  <a:schemeClr val="tx1"/>
                </a:solidFill>
                <a:latin typeface="Arial" pitchFamily="34" charset="0"/>
              </a:defRPr>
            </a:lvl9pPr>
          </a:lstStyle>
          <a:p>
            <a:pPr algn="ctr" eaLnBrk="1" hangingPunct="1">
              <a:spcBef>
                <a:spcPct val="50000"/>
              </a:spcBef>
            </a:pPr>
            <a:r>
              <a:rPr lang="en-US" sz="4100" i="1">
                <a:solidFill>
                  <a:schemeClr val="bg2"/>
                </a:solidFill>
              </a:rPr>
              <a:t>Chapter Check-Up:  Power &amp; Politics </a:t>
            </a:r>
          </a:p>
        </p:txBody>
      </p:sp>
      <p:sp>
        <p:nvSpPr>
          <p:cNvPr id="355336" name="Rectangle 1032"/>
          <p:cNvSpPr>
            <a:spLocks noChangeArrowheads="1"/>
          </p:cNvSpPr>
          <p:nvPr/>
        </p:nvSpPr>
        <p:spPr bwMode="auto">
          <a:xfrm>
            <a:off x="1514674" y="1596267"/>
            <a:ext cx="7127875" cy="2333140"/>
          </a:xfrm>
          <a:prstGeom prst="rect">
            <a:avLst/>
          </a:prstGeom>
          <a:noFill/>
          <a:ln w="9525">
            <a:noFill/>
            <a:miter lim="800000"/>
            <a:headEnd/>
            <a:tailEnd/>
          </a:ln>
          <a:effectLst/>
        </p:spPr>
        <p:txBody>
          <a:bodyPr lIns="103211" tIns="50700" rIns="103211" bIns="50700"/>
          <a:lstStyle/>
          <a:p>
            <a:pPr marL="458108" indent="-458108" algn="ctr">
              <a:buClr>
                <a:schemeClr val="tx1"/>
              </a:buClr>
              <a:defRPr/>
            </a:pPr>
            <a:r>
              <a:rPr lang="en-US" b="0">
                <a:effectLst>
                  <a:outerShdw blurRad="38100" dist="38100" dir="2700000" algn="tl">
                    <a:srgbClr val="C0C0C0"/>
                  </a:outerShdw>
                </a:effectLst>
              </a:rPr>
              <a:t>           </a:t>
            </a:r>
            <a:r>
              <a:rPr lang="en-US" sz="4100">
                <a:solidFill>
                  <a:srgbClr val="000000"/>
                </a:solidFill>
                <a:effectLst>
                  <a:outerShdw blurRad="38100" dist="38100" dir="2700000" algn="tl">
                    <a:srgbClr val="C0C0C0"/>
                  </a:outerShdw>
                </a:effectLst>
                <a:cs typeface="Times New Roman" pitchFamily="18" charset="0"/>
              </a:rPr>
              <a:t>What is the difference between a power tactic and an influence tactic?  Discuss with a neighbor.  </a:t>
            </a:r>
          </a:p>
          <a:p>
            <a:pPr marL="458108" indent="-458108">
              <a:lnSpc>
                <a:spcPct val="160000"/>
              </a:lnSpc>
              <a:spcBef>
                <a:spcPct val="20000"/>
              </a:spcBef>
              <a:buClr>
                <a:schemeClr val="tx1"/>
              </a:buClr>
              <a:defRPr/>
            </a:pPr>
            <a:endParaRPr lang="en-US" sz="4100">
              <a:solidFill>
                <a:srgbClr val="000000"/>
              </a:solidFill>
              <a:effectLst>
                <a:outerShdw blurRad="38100" dist="38100" dir="2700000" algn="tl">
                  <a:srgbClr val="C0C0C0"/>
                </a:outerShdw>
              </a:effectLst>
              <a:cs typeface="Times New Roman" pitchFamily="18" charset="0"/>
            </a:endParaRPr>
          </a:p>
          <a:p>
            <a:pPr marL="458108" indent="-458108">
              <a:lnSpc>
                <a:spcPct val="160000"/>
              </a:lnSpc>
              <a:spcBef>
                <a:spcPct val="20000"/>
              </a:spcBef>
              <a:buClr>
                <a:schemeClr val="tx1"/>
              </a:buClr>
              <a:defRPr/>
            </a:pPr>
            <a:endParaRPr lang="en-US" sz="2300">
              <a:solidFill>
                <a:srgbClr val="000000"/>
              </a:solidFill>
              <a:effectLst>
                <a:outerShdw blurRad="38100" dist="38100" dir="2700000" algn="tl">
                  <a:srgbClr val="C0C0C0"/>
                </a:outerShdw>
              </a:effectLst>
            </a:endParaRPr>
          </a:p>
          <a:p>
            <a:pPr marL="458108" indent="-458108">
              <a:lnSpc>
                <a:spcPct val="160000"/>
              </a:lnSpc>
              <a:spcBef>
                <a:spcPct val="20000"/>
              </a:spcBef>
              <a:buClr>
                <a:schemeClr val="tx1"/>
              </a:buClr>
              <a:defRPr/>
            </a:pPr>
            <a:endParaRPr lang="en-US">
              <a:solidFill>
                <a:schemeClr val="accent2"/>
              </a:solidFill>
              <a:effectLst>
                <a:outerShdw blurRad="38100" dist="38100" dir="2700000" algn="tl">
                  <a:srgbClr val="C0C0C0"/>
                </a:outerShdw>
              </a:effectLst>
            </a:endParaRPr>
          </a:p>
        </p:txBody>
      </p:sp>
    </p:spTree>
    <p:extLst>
      <p:ext uri="{BB962C8B-B14F-4D97-AF65-F5344CB8AC3E}">
        <p14:creationId xmlns:p14="http://schemas.microsoft.com/office/powerpoint/2010/main" val="403639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29-Jan-22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33</a:t>
            </a:fld>
            <a:endParaRPr lang="en-US">
              <a:solidFill>
                <a:srgbClr val="FFFFFF"/>
              </a:solidFill>
            </a:endParaRPr>
          </a:p>
        </p:txBody>
      </p:sp>
    </p:spTree>
    <p:extLst>
      <p:ext uri="{BB962C8B-B14F-4D97-AF65-F5344CB8AC3E}">
        <p14:creationId xmlns:p14="http://schemas.microsoft.com/office/powerpoint/2010/main" val="421786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29-Jan-22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34</a:t>
            </a:fld>
            <a:endParaRPr lang="en-US">
              <a:solidFill>
                <a:srgbClr val="FFFFFF"/>
              </a:solidFill>
            </a:endParaRPr>
          </a:p>
        </p:txBody>
      </p:sp>
    </p:spTree>
    <p:extLst>
      <p:ext uri="{BB962C8B-B14F-4D97-AF65-F5344CB8AC3E}">
        <p14:creationId xmlns:p14="http://schemas.microsoft.com/office/powerpoint/2010/main" val="86724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29-Jan-22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35</a:t>
            </a:fld>
            <a:endParaRPr lang="en-US">
              <a:solidFill>
                <a:srgbClr val="FFFFFF"/>
              </a:solidFill>
            </a:endParaRPr>
          </a:p>
        </p:txBody>
      </p:sp>
    </p:spTree>
    <p:extLst>
      <p:ext uri="{BB962C8B-B14F-4D97-AF65-F5344CB8AC3E}">
        <p14:creationId xmlns:p14="http://schemas.microsoft.com/office/powerpoint/2010/main" val="258140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8"/>
          <p:cNvSpPr>
            <a:spLocks noGrp="1" noChangeArrowheads="1"/>
          </p:cNvSpPr>
          <p:nvPr>
            <p:ph type="title"/>
          </p:nvPr>
        </p:nvSpPr>
        <p:spPr>
          <a:noFill/>
          <a:ln/>
        </p:spPr>
        <p:txBody>
          <a:bodyPr/>
          <a:lstStyle/>
          <a:p>
            <a:r>
              <a:rPr lang="en-US" dirty="0" smtClean="0"/>
              <a:t>Power</a:t>
            </a:r>
            <a:endParaRPr lang="en-US" dirty="0"/>
          </a:p>
        </p:txBody>
      </p:sp>
      <p:sp>
        <p:nvSpPr>
          <p:cNvPr id="18437" name="Rectangle 1029"/>
          <p:cNvSpPr>
            <a:spLocks noGrp="1" noChangeArrowheads="1"/>
          </p:cNvSpPr>
          <p:nvPr>
            <p:ph type="body" idx="1"/>
          </p:nvPr>
        </p:nvSpPr>
        <p:spPr>
          <a:noFill/>
          <a:ln/>
        </p:spPr>
        <p:txBody>
          <a:bodyPr/>
          <a:lstStyle/>
          <a:p>
            <a:pPr>
              <a:lnSpc>
                <a:spcPct val="80000"/>
              </a:lnSpc>
            </a:pPr>
            <a:r>
              <a:rPr lang="en-US" b="1" dirty="0"/>
              <a:t>Power relationships:</a:t>
            </a:r>
            <a:r>
              <a:rPr lang="en-US" dirty="0"/>
              <a:t>  moments of social interaction where power manifests itself</a:t>
            </a:r>
          </a:p>
          <a:p>
            <a:pPr>
              <a:lnSpc>
                <a:spcPct val="80000"/>
              </a:lnSpc>
            </a:pPr>
            <a:r>
              <a:rPr lang="en-US" dirty="0"/>
              <a:t>Dimensions of power relationships</a:t>
            </a:r>
          </a:p>
          <a:p>
            <a:pPr lvl="1">
              <a:lnSpc>
                <a:spcPct val="80000"/>
              </a:lnSpc>
            </a:pPr>
            <a:r>
              <a:rPr lang="en-US" b="1" dirty="0"/>
              <a:t>Relational</a:t>
            </a:r>
            <a:r>
              <a:rPr lang="en-US" dirty="0"/>
              <a:t>:  social interaction between people and groups</a:t>
            </a:r>
          </a:p>
          <a:p>
            <a:pPr lvl="1">
              <a:lnSpc>
                <a:spcPct val="80000"/>
              </a:lnSpc>
            </a:pPr>
            <a:r>
              <a:rPr lang="en-US" b="1" dirty="0"/>
              <a:t>Dependence</a:t>
            </a:r>
          </a:p>
          <a:p>
            <a:pPr lvl="2">
              <a:lnSpc>
                <a:spcPct val="80000"/>
              </a:lnSpc>
            </a:pPr>
            <a:r>
              <a:rPr lang="en-US" dirty="0"/>
              <a:t>Reliance of one party on another party</a:t>
            </a:r>
          </a:p>
          <a:p>
            <a:pPr lvl="2">
              <a:lnSpc>
                <a:spcPct val="80000"/>
              </a:lnSpc>
            </a:pPr>
            <a:r>
              <a:rPr lang="en-US" dirty="0"/>
              <a:t>High power when valued results not available elsewhere</a:t>
            </a:r>
          </a:p>
          <a:p>
            <a:pPr lvl="1">
              <a:lnSpc>
                <a:spcPct val="80000"/>
              </a:lnSpc>
            </a:pPr>
            <a:r>
              <a:rPr lang="en-US" b="1" dirty="0"/>
              <a:t>Sanctioning</a:t>
            </a:r>
            <a:r>
              <a:rPr lang="en-US" dirty="0"/>
              <a:t>:  use of rewards or </a:t>
            </a:r>
            <a:r>
              <a:rPr lang="en-US" dirty="0" smtClean="0"/>
              <a:t>penalties</a:t>
            </a:r>
          </a:p>
          <a:p>
            <a:r>
              <a:rPr lang="en-US" dirty="0"/>
              <a:t>Power and authority</a:t>
            </a:r>
          </a:p>
          <a:p>
            <a:pPr lvl="1"/>
            <a:r>
              <a:rPr lang="en-US" dirty="0"/>
              <a:t>Different concepts although a person can have both</a:t>
            </a:r>
          </a:p>
          <a:p>
            <a:pPr lvl="1"/>
            <a:r>
              <a:rPr lang="en-US" dirty="0"/>
              <a:t>Authority usually flows from a </a:t>
            </a:r>
            <a:r>
              <a:rPr lang="en-US" b="1" dirty="0">
                <a:solidFill>
                  <a:srgbClr val="FF0000"/>
                </a:solidFill>
              </a:rPr>
              <a:t>person’s position </a:t>
            </a:r>
            <a:r>
              <a:rPr lang="en-US" dirty="0"/>
              <a:t>in an organization</a:t>
            </a:r>
          </a:p>
          <a:p>
            <a:pPr lvl="1"/>
            <a:r>
              <a:rPr lang="en-US" dirty="0"/>
              <a:t>Power can accrue to people at any level</a:t>
            </a:r>
          </a:p>
          <a:p>
            <a:pPr lvl="1">
              <a:lnSpc>
                <a:spcPct val="80000"/>
              </a:lnSpc>
            </a:pPr>
            <a:endParaRPr lang="en-US" dirty="0"/>
          </a:p>
        </p:txBody>
      </p:sp>
    </p:spTree>
    <p:extLst>
      <p:ext uri="{BB962C8B-B14F-4D97-AF65-F5344CB8AC3E}">
        <p14:creationId xmlns:p14="http://schemas.microsoft.com/office/powerpoint/2010/main" val="339833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801886" y="-105568"/>
            <a:ext cx="9088041" cy="914399"/>
          </a:xfrm>
          <a:noFill/>
          <a:ln/>
        </p:spPr>
        <p:txBody>
          <a:bodyPr/>
          <a:lstStyle/>
          <a:p>
            <a:r>
              <a:rPr lang="en-US" b="1" dirty="0" smtClean="0">
                <a:solidFill>
                  <a:srgbClr val="FF0000"/>
                </a:solidFill>
              </a:rPr>
              <a:t>Power</a:t>
            </a:r>
            <a:endParaRPr lang="en-US" b="1" dirty="0">
              <a:solidFill>
                <a:srgbClr val="FF0000"/>
              </a:solidFill>
            </a:endParaRPr>
          </a:p>
        </p:txBody>
      </p:sp>
      <p:sp>
        <p:nvSpPr>
          <p:cNvPr id="22533" name="Line 5"/>
          <p:cNvSpPr>
            <a:spLocks noChangeShapeType="1"/>
          </p:cNvSpPr>
          <p:nvPr/>
        </p:nvSpPr>
        <p:spPr bwMode="auto">
          <a:xfrm>
            <a:off x="6478200" y="3416571"/>
            <a:ext cx="2817738"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96" tIns="52148" rIns="104296" bIns="52148" anchor="ctr"/>
          <a:lstStyle/>
          <a:p>
            <a:endParaRPr lang="en-IN"/>
          </a:p>
        </p:txBody>
      </p:sp>
      <p:sp>
        <p:nvSpPr>
          <p:cNvPr id="22534" name="Line 6"/>
          <p:cNvSpPr>
            <a:spLocks noChangeShapeType="1"/>
          </p:cNvSpPr>
          <p:nvPr/>
        </p:nvSpPr>
        <p:spPr bwMode="auto">
          <a:xfrm flipH="1">
            <a:off x="6359402" y="4172697"/>
            <a:ext cx="2966236"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96" tIns="52148" rIns="104296" bIns="52148" anchor="ctr"/>
          <a:lstStyle/>
          <a:p>
            <a:endParaRPr lang="en-IN"/>
          </a:p>
        </p:txBody>
      </p:sp>
      <p:sp>
        <p:nvSpPr>
          <p:cNvPr id="22535" name="Line 7"/>
          <p:cNvSpPr>
            <a:spLocks noChangeShapeType="1"/>
          </p:cNvSpPr>
          <p:nvPr/>
        </p:nvSpPr>
        <p:spPr bwMode="auto">
          <a:xfrm>
            <a:off x="2316559" y="3476081"/>
            <a:ext cx="0" cy="164877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96" tIns="52148" rIns="104296" bIns="52148" anchor="ctr"/>
          <a:lstStyle/>
          <a:p>
            <a:endParaRPr lang="en-IN"/>
          </a:p>
        </p:txBody>
      </p:sp>
      <p:sp>
        <p:nvSpPr>
          <p:cNvPr id="22536" name="Line 8"/>
          <p:cNvSpPr>
            <a:spLocks noChangeShapeType="1"/>
          </p:cNvSpPr>
          <p:nvPr/>
        </p:nvSpPr>
        <p:spPr bwMode="auto">
          <a:xfrm>
            <a:off x="3296642" y="3560095"/>
            <a:ext cx="0" cy="1480747"/>
          </a:xfrm>
          <a:prstGeom prst="line">
            <a:avLst/>
          </a:prstGeom>
          <a:noFill/>
          <a:ln w="508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96" tIns="52148" rIns="104296" bIns="52148" anchor="ctr"/>
          <a:lstStyle/>
          <a:p>
            <a:endParaRPr lang="en-IN"/>
          </a:p>
        </p:txBody>
      </p:sp>
      <p:sp>
        <p:nvSpPr>
          <p:cNvPr id="22537" name="Rectangle 9"/>
          <p:cNvSpPr>
            <a:spLocks noChangeArrowheads="1"/>
          </p:cNvSpPr>
          <p:nvPr/>
        </p:nvSpPr>
        <p:spPr bwMode="auto">
          <a:xfrm>
            <a:off x="1207583" y="2532674"/>
            <a:ext cx="3233305" cy="425556"/>
          </a:xfrm>
          <a:prstGeom prst="rect">
            <a:avLst/>
          </a:prstGeom>
          <a:solidFill>
            <a:srgbClr val="00B0F0"/>
          </a:solidFill>
          <a:ln w="50800">
            <a:solidFill>
              <a:schemeClr val="tx1"/>
            </a:solidFill>
            <a:miter lim="800000"/>
            <a:headEnd/>
            <a:tailEnd/>
          </a:ln>
          <a:effectLst/>
          <a:extLst/>
        </p:spPr>
        <p:txBody>
          <a:bodyPr wrap="none" lIns="103211" tIns="50700" rIns="103211" bIns="50700">
            <a:spAutoFit/>
          </a:bodyPr>
          <a:lstStyle/>
          <a:p>
            <a:pPr algn="ctr"/>
            <a:r>
              <a:rPr lang="en-US" b="1" dirty="0">
                <a:solidFill>
                  <a:srgbClr val="800000"/>
                </a:solidFill>
              </a:rPr>
              <a:t>Reporting relationships</a:t>
            </a:r>
          </a:p>
        </p:txBody>
      </p:sp>
      <p:sp>
        <p:nvSpPr>
          <p:cNvPr id="22538" name="Rectangle 10"/>
          <p:cNvSpPr>
            <a:spLocks noChangeArrowheads="1"/>
          </p:cNvSpPr>
          <p:nvPr/>
        </p:nvSpPr>
        <p:spPr bwMode="auto">
          <a:xfrm>
            <a:off x="6272936" y="2532674"/>
            <a:ext cx="2842172" cy="425556"/>
          </a:xfrm>
          <a:prstGeom prst="rect">
            <a:avLst/>
          </a:prstGeom>
          <a:solidFill>
            <a:srgbClr val="00B0F0"/>
          </a:solidFill>
          <a:ln w="50800">
            <a:solidFill>
              <a:schemeClr val="tx1"/>
            </a:solidFill>
            <a:miter lim="800000"/>
            <a:headEnd/>
            <a:tailEnd/>
          </a:ln>
          <a:effectLst/>
          <a:extLst/>
        </p:spPr>
        <p:txBody>
          <a:bodyPr wrap="none" lIns="103211" tIns="50700" rIns="103211" bIns="50700">
            <a:spAutoFit/>
          </a:bodyPr>
          <a:lstStyle/>
          <a:p>
            <a:pPr algn="ctr"/>
            <a:r>
              <a:rPr lang="en-US" b="1" dirty="0">
                <a:solidFill>
                  <a:srgbClr val="800000"/>
                </a:solidFill>
              </a:rPr>
              <a:t>Lateral relationships</a:t>
            </a:r>
          </a:p>
        </p:txBody>
      </p:sp>
      <p:sp>
        <p:nvSpPr>
          <p:cNvPr id="22539" name="Line 11"/>
          <p:cNvSpPr>
            <a:spLocks noChangeShapeType="1"/>
          </p:cNvSpPr>
          <p:nvPr/>
        </p:nvSpPr>
        <p:spPr bwMode="auto">
          <a:xfrm flipH="1" flipV="1">
            <a:off x="4518034" y="5940493"/>
            <a:ext cx="1897054" cy="1368729"/>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96" tIns="52148" rIns="104296" bIns="52148" anchor="ctr"/>
          <a:lstStyle/>
          <a:p>
            <a:endParaRPr lang="en-IN"/>
          </a:p>
        </p:txBody>
      </p:sp>
      <p:sp>
        <p:nvSpPr>
          <p:cNvPr id="22540" name="Line 12"/>
          <p:cNvSpPr>
            <a:spLocks noChangeShapeType="1"/>
          </p:cNvSpPr>
          <p:nvPr/>
        </p:nvSpPr>
        <p:spPr bwMode="auto">
          <a:xfrm flipH="1">
            <a:off x="4399236" y="5996502"/>
            <a:ext cx="2075251" cy="139673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96" tIns="52148" rIns="104296" bIns="52148" anchor="ctr"/>
          <a:lstStyle/>
          <a:p>
            <a:endParaRPr lang="en-IN"/>
          </a:p>
        </p:txBody>
      </p:sp>
      <p:sp>
        <p:nvSpPr>
          <p:cNvPr id="22541" name="Rectangle 13"/>
          <p:cNvSpPr>
            <a:spLocks noChangeArrowheads="1"/>
          </p:cNvSpPr>
          <p:nvPr/>
        </p:nvSpPr>
        <p:spPr bwMode="auto">
          <a:xfrm>
            <a:off x="4299841" y="4801053"/>
            <a:ext cx="2149675" cy="748721"/>
          </a:xfrm>
          <a:prstGeom prst="rect">
            <a:avLst/>
          </a:prstGeom>
          <a:solidFill>
            <a:srgbClr val="00B0F0"/>
          </a:solidFill>
          <a:ln w="50800">
            <a:solidFill>
              <a:schemeClr val="tx1"/>
            </a:solidFill>
            <a:miter lim="800000"/>
            <a:headEnd/>
            <a:tailEnd/>
          </a:ln>
          <a:effectLst/>
          <a:extLst/>
        </p:spPr>
        <p:txBody>
          <a:bodyPr wrap="none" lIns="103211" tIns="50700" rIns="103211" bIns="50700">
            <a:spAutoFit/>
          </a:bodyPr>
          <a:lstStyle/>
          <a:p>
            <a:pPr algn="ctr"/>
            <a:r>
              <a:rPr lang="en-US" dirty="0">
                <a:solidFill>
                  <a:srgbClr val="800000"/>
                </a:solidFill>
              </a:rPr>
              <a:t>Cross-functional</a:t>
            </a:r>
          </a:p>
          <a:p>
            <a:pPr algn="ctr"/>
            <a:r>
              <a:rPr lang="en-US" dirty="0">
                <a:solidFill>
                  <a:srgbClr val="800000"/>
                </a:solidFill>
              </a:rPr>
              <a:t>relationships</a:t>
            </a:r>
          </a:p>
        </p:txBody>
      </p:sp>
      <p:sp>
        <p:nvSpPr>
          <p:cNvPr id="22542" name="Text Box 14"/>
          <p:cNvSpPr txBox="1">
            <a:spLocks noChangeArrowheads="1"/>
          </p:cNvSpPr>
          <p:nvPr/>
        </p:nvSpPr>
        <p:spPr bwMode="auto">
          <a:xfrm>
            <a:off x="4365824" y="1764295"/>
            <a:ext cx="2602309" cy="59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296" tIns="52148" rIns="104296" bIns="52148">
            <a:spAutoFit/>
          </a:bodyPr>
          <a:lstStyle/>
          <a:p>
            <a:r>
              <a:rPr lang="en-US" sz="3200" b="1" u="sng" dirty="0">
                <a:solidFill>
                  <a:srgbClr val="800000"/>
                </a:solidFill>
              </a:rPr>
              <a:t>Power flows</a:t>
            </a:r>
            <a:endParaRPr lang="en-US" sz="3200" b="1" dirty="0">
              <a:solidFill>
                <a:srgbClr val="800000"/>
              </a:solidFill>
            </a:endParaRPr>
          </a:p>
        </p:txBody>
      </p:sp>
    </p:spTree>
    <p:extLst>
      <p:ext uri="{BB962C8B-B14F-4D97-AF65-F5344CB8AC3E}">
        <p14:creationId xmlns:p14="http://schemas.microsoft.com/office/powerpoint/2010/main" val="145796753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2785367" y="175391"/>
            <a:ext cx="6370539" cy="499269"/>
          </a:xfrm>
          <a:noFill/>
          <a:ln/>
        </p:spPr>
        <p:txBody>
          <a:bodyPr/>
          <a:lstStyle/>
          <a:p>
            <a:pPr>
              <a:lnSpc>
                <a:spcPct val="80000"/>
              </a:lnSpc>
            </a:pPr>
            <a:r>
              <a:rPr lang="en-US" dirty="0"/>
              <a:t>Power dynamics</a:t>
            </a:r>
          </a:p>
        </p:txBody>
      </p:sp>
      <p:sp>
        <p:nvSpPr>
          <p:cNvPr id="20485" name="Rectangle 5"/>
          <p:cNvSpPr>
            <a:spLocks noGrp="1" noChangeArrowheads="1"/>
          </p:cNvSpPr>
          <p:nvPr>
            <p:ph type="body" idx="1"/>
          </p:nvPr>
        </p:nvSpPr>
        <p:spPr>
          <a:noFill/>
          <a:ln/>
        </p:spPr>
        <p:txBody>
          <a:bodyPr/>
          <a:lstStyle/>
          <a:p>
            <a:pPr>
              <a:lnSpc>
                <a:spcPct val="80000"/>
              </a:lnSpc>
            </a:pPr>
            <a:r>
              <a:rPr lang="en-US" dirty="0"/>
              <a:t>Power dynamics</a:t>
            </a:r>
          </a:p>
          <a:p>
            <a:pPr lvl="1">
              <a:lnSpc>
                <a:spcPct val="80000"/>
              </a:lnSpc>
            </a:pPr>
            <a:r>
              <a:rPr lang="en-US" dirty="0"/>
              <a:t>Dynamic not static; rises and falls for people and groups</a:t>
            </a:r>
          </a:p>
          <a:p>
            <a:pPr lvl="1">
              <a:lnSpc>
                <a:spcPct val="90000"/>
              </a:lnSpc>
            </a:pPr>
            <a:r>
              <a:rPr lang="en-US" dirty="0"/>
              <a:t>Shifts in environment can change power of person or group</a:t>
            </a:r>
          </a:p>
          <a:p>
            <a:pPr lvl="2">
              <a:lnSpc>
                <a:spcPct val="90000"/>
              </a:lnSpc>
            </a:pPr>
            <a:r>
              <a:rPr lang="en-US" dirty="0"/>
              <a:t>Marketing:  successful product--power goes up; lose market share--power goes down</a:t>
            </a:r>
          </a:p>
          <a:p>
            <a:pPr lvl="2">
              <a:lnSpc>
                <a:spcPct val="90000"/>
              </a:lnSpc>
            </a:pPr>
            <a:r>
              <a:rPr lang="en-US" dirty="0"/>
              <a:t>Technology:  as it increases in importance, people who know it become more powerful.  The opposite happens as importance of technology drops</a:t>
            </a:r>
          </a:p>
          <a:p>
            <a:endParaRPr lang="en-US" dirty="0"/>
          </a:p>
        </p:txBody>
      </p:sp>
    </p:spTree>
    <p:extLst>
      <p:ext uri="{BB962C8B-B14F-4D97-AF65-F5344CB8AC3E}">
        <p14:creationId xmlns:p14="http://schemas.microsoft.com/office/powerpoint/2010/main" val="13780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050"/>
          <p:cNvSpPr>
            <a:spLocks noGrp="1" noChangeArrowheads="1"/>
          </p:cNvSpPr>
          <p:nvPr>
            <p:ph type="title"/>
          </p:nvPr>
        </p:nvSpPr>
        <p:spPr/>
        <p:txBody>
          <a:bodyPr/>
          <a:lstStyle/>
          <a:p>
            <a:r>
              <a:rPr lang="en-US" dirty="0"/>
              <a:t>Bases of Power</a:t>
            </a:r>
          </a:p>
        </p:txBody>
      </p:sp>
      <p:sp>
        <p:nvSpPr>
          <p:cNvPr id="93187" name="Rectangle 2051"/>
          <p:cNvSpPr>
            <a:spLocks noGrp="1" noChangeArrowheads="1"/>
          </p:cNvSpPr>
          <p:nvPr>
            <p:ph type="body" idx="1"/>
          </p:nvPr>
        </p:nvSpPr>
        <p:spPr/>
        <p:txBody>
          <a:bodyPr/>
          <a:lstStyle/>
          <a:p>
            <a:pPr>
              <a:lnSpc>
                <a:spcPct val="90000"/>
              </a:lnSpc>
            </a:pPr>
            <a:r>
              <a:rPr lang="en-US" sz="2000" b="1" dirty="0"/>
              <a:t>Bases of power:  </a:t>
            </a:r>
            <a:r>
              <a:rPr lang="en-US" sz="2000" dirty="0"/>
              <a:t>aspects of </a:t>
            </a:r>
            <a:r>
              <a:rPr lang="en-US" sz="2000" b="1" dirty="0">
                <a:solidFill>
                  <a:srgbClr val="FF0000"/>
                </a:solidFill>
              </a:rPr>
              <a:t>formal </a:t>
            </a:r>
            <a:r>
              <a:rPr lang="en-US" sz="2000" b="1" dirty="0" smtClean="0">
                <a:solidFill>
                  <a:srgbClr val="FF0000"/>
                </a:solidFill>
              </a:rPr>
              <a:t>manageme</a:t>
            </a:r>
            <a:r>
              <a:rPr lang="en-US" sz="2000" dirty="0" smtClean="0">
                <a:solidFill>
                  <a:srgbClr val="FF0000"/>
                </a:solidFill>
              </a:rPr>
              <a:t>nt </a:t>
            </a:r>
            <a:r>
              <a:rPr lang="en-US" sz="2000" b="1" dirty="0">
                <a:solidFill>
                  <a:srgbClr val="FF0000"/>
                </a:solidFill>
              </a:rPr>
              <a:t>position and personal characteristics</a:t>
            </a:r>
          </a:p>
          <a:p>
            <a:pPr lvl="1">
              <a:lnSpc>
                <a:spcPct val="90000"/>
              </a:lnSpc>
            </a:pPr>
            <a:r>
              <a:rPr lang="en-US" sz="2000" b="1" dirty="0"/>
              <a:t>Organizational bases of power:</a:t>
            </a:r>
            <a:r>
              <a:rPr lang="en-US" sz="2000" dirty="0"/>
              <a:t>  sources of power in formal management position</a:t>
            </a:r>
          </a:p>
          <a:p>
            <a:pPr lvl="1">
              <a:lnSpc>
                <a:spcPct val="90000"/>
              </a:lnSpc>
            </a:pPr>
            <a:r>
              <a:rPr lang="en-US" sz="2000" b="1" dirty="0"/>
              <a:t>Personal bases of power:</a:t>
            </a:r>
            <a:r>
              <a:rPr lang="en-US" sz="2000" dirty="0"/>
              <a:t>  sources of power in a manager’s personal characteristics</a:t>
            </a:r>
          </a:p>
          <a:p>
            <a:pPr>
              <a:lnSpc>
                <a:spcPct val="90000"/>
              </a:lnSpc>
            </a:pPr>
            <a:r>
              <a:rPr lang="en-US" sz="2000" dirty="0"/>
              <a:t>Accumulate to a total power </a:t>
            </a:r>
            <a:r>
              <a:rPr lang="en-US" sz="2000" dirty="0" smtClean="0"/>
              <a:t>base</a:t>
            </a:r>
          </a:p>
          <a:p>
            <a:pPr>
              <a:lnSpc>
                <a:spcPct val="90000"/>
              </a:lnSpc>
            </a:pPr>
            <a:r>
              <a:rPr lang="en-US" sz="2000" b="1" dirty="0">
                <a:solidFill>
                  <a:srgbClr val="FF0000"/>
                </a:solidFill>
              </a:rPr>
              <a:t>Organizational bases of power</a:t>
            </a:r>
          </a:p>
          <a:p>
            <a:pPr marL="521483" lvl="1" indent="0">
              <a:lnSpc>
                <a:spcPct val="90000"/>
              </a:lnSpc>
              <a:buNone/>
            </a:pPr>
            <a:r>
              <a:rPr lang="en-US" sz="2000" b="1" dirty="0">
                <a:solidFill>
                  <a:srgbClr val="FF0000"/>
                </a:solidFill>
              </a:rPr>
              <a:t>Legitimate </a:t>
            </a:r>
            <a:r>
              <a:rPr lang="en-US" sz="2000" b="1" dirty="0" smtClean="0">
                <a:solidFill>
                  <a:srgbClr val="FF0000"/>
                </a:solidFill>
              </a:rPr>
              <a:t>power</a:t>
            </a:r>
            <a:r>
              <a:rPr lang="en-US" sz="2000" b="1" dirty="0" smtClean="0"/>
              <a:t>-</a:t>
            </a:r>
            <a:r>
              <a:rPr lang="en-IN" sz="2000" dirty="0"/>
              <a:t> you derive from your formal position or office held in the organization's hierarchy of </a:t>
            </a:r>
            <a:r>
              <a:rPr lang="en-IN" sz="2000" b="1" dirty="0" smtClean="0"/>
              <a:t>authority</a:t>
            </a:r>
          </a:p>
          <a:p>
            <a:pPr lvl="1">
              <a:lnSpc>
                <a:spcPct val="90000"/>
              </a:lnSpc>
            </a:pPr>
            <a:r>
              <a:rPr lang="en-US" sz="2000" dirty="0" smtClean="0"/>
              <a:t>Derives </a:t>
            </a:r>
            <a:r>
              <a:rPr lang="en-US" sz="2000" dirty="0"/>
              <a:t>from </a:t>
            </a:r>
            <a:r>
              <a:rPr lang="en-US" sz="2000" dirty="0" smtClean="0"/>
              <a:t>position</a:t>
            </a:r>
          </a:p>
          <a:p>
            <a:pPr lvl="1">
              <a:lnSpc>
                <a:spcPct val="90000"/>
              </a:lnSpc>
            </a:pPr>
            <a:r>
              <a:rPr lang="en-US" sz="2000" dirty="0" smtClean="0"/>
              <a:t>Decision </a:t>
            </a:r>
            <a:r>
              <a:rPr lang="en-US" sz="2000" dirty="0"/>
              <a:t>authority</a:t>
            </a:r>
          </a:p>
          <a:p>
            <a:pPr marL="521483" lvl="1" indent="0">
              <a:lnSpc>
                <a:spcPct val="90000"/>
              </a:lnSpc>
              <a:buNone/>
            </a:pPr>
            <a:r>
              <a:rPr lang="en-US" sz="2000" b="1" dirty="0">
                <a:solidFill>
                  <a:srgbClr val="FF0000"/>
                </a:solidFill>
              </a:rPr>
              <a:t>Reward </a:t>
            </a:r>
            <a:r>
              <a:rPr lang="en-US" sz="2000" b="1" dirty="0" smtClean="0">
                <a:solidFill>
                  <a:srgbClr val="FF0000"/>
                </a:solidFill>
              </a:rPr>
              <a:t>power-</a:t>
            </a:r>
            <a:r>
              <a:rPr lang="en-IN" sz="2000" dirty="0"/>
              <a:t> is  </a:t>
            </a:r>
            <a:r>
              <a:rPr lang="en-IN" sz="2000" b="1" dirty="0"/>
              <a:t>rewarding</a:t>
            </a:r>
            <a:r>
              <a:rPr lang="en-IN" sz="2000" dirty="0"/>
              <a:t> individuals for compliance with </a:t>
            </a:r>
            <a:r>
              <a:rPr lang="en-IN" sz="2000" dirty="0" smtClean="0"/>
              <a:t>organisational norms. </a:t>
            </a:r>
            <a:r>
              <a:rPr lang="en-IN" sz="2000" dirty="0"/>
              <a:t>This may be done through giving bonuses, raises, a promotion, extra time off from work, etc. For example, the supervisor who provides employees comp time when they meet an objective she sets for a project.</a:t>
            </a:r>
            <a:endParaRPr lang="en-US" sz="2000" b="1" dirty="0"/>
          </a:p>
          <a:p>
            <a:pPr lvl="2">
              <a:lnSpc>
                <a:spcPct val="90000"/>
              </a:lnSpc>
            </a:pPr>
            <a:r>
              <a:rPr lang="en-US" sz="2000" dirty="0"/>
              <a:t>Tie positive results to a person’s </a:t>
            </a:r>
            <a:r>
              <a:rPr lang="en-US" sz="2000" dirty="0" smtClean="0"/>
              <a:t>behavior- provide reward</a:t>
            </a:r>
            <a:endParaRPr lang="en-US" sz="2000" dirty="0"/>
          </a:p>
          <a:p>
            <a:pPr lvl="2">
              <a:lnSpc>
                <a:spcPct val="90000"/>
              </a:lnSpc>
            </a:pPr>
            <a:r>
              <a:rPr lang="en-US" sz="2000" dirty="0"/>
              <a:t>Organization’s reward system and policies</a:t>
            </a:r>
          </a:p>
          <a:p>
            <a:pPr>
              <a:lnSpc>
                <a:spcPct val="90000"/>
              </a:lnSpc>
            </a:pPr>
            <a:endParaRPr lang="en-US" dirty="0"/>
          </a:p>
        </p:txBody>
      </p:sp>
    </p:spTree>
    <p:extLst>
      <p:ext uri="{BB962C8B-B14F-4D97-AF65-F5344CB8AC3E}">
        <p14:creationId xmlns:p14="http://schemas.microsoft.com/office/powerpoint/2010/main" val="396850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Bases of Power</a:t>
            </a:r>
            <a:endParaRPr lang="en-IN" dirty="0"/>
          </a:p>
        </p:txBody>
      </p:sp>
      <p:sp>
        <p:nvSpPr>
          <p:cNvPr id="3" name="Content Placeholder 2"/>
          <p:cNvSpPr>
            <a:spLocks noGrp="1"/>
          </p:cNvSpPr>
          <p:nvPr>
            <p:ph idx="1"/>
          </p:nvPr>
        </p:nvSpPr>
        <p:spPr/>
        <p:txBody>
          <a:bodyPr/>
          <a:lstStyle/>
          <a:p>
            <a:pPr>
              <a:lnSpc>
                <a:spcPct val="110000"/>
              </a:lnSpc>
            </a:pPr>
            <a:r>
              <a:rPr lang="en-US" sz="2000" dirty="0"/>
              <a:t>Organizational bases of power (cont.)</a:t>
            </a:r>
          </a:p>
          <a:p>
            <a:pPr lvl="1">
              <a:lnSpc>
                <a:spcPct val="110000"/>
              </a:lnSpc>
            </a:pPr>
            <a:r>
              <a:rPr lang="en-US" sz="2000" b="1" dirty="0">
                <a:solidFill>
                  <a:srgbClr val="FF0000"/>
                </a:solidFill>
              </a:rPr>
              <a:t>Coercive </a:t>
            </a:r>
            <a:r>
              <a:rPr lang="en-US" sz="2000" b="1" dirty="0" smtClean="0">
                <a:solidFill>
                  <a:srgbClr val="FF0000"/>
                </a:solidFill>
              </a:rPr>
              <a:t>power-</a:t>
            </a:r>
            <a:r>
              <a:rPr lang="en-IN" sz="2000" dirty="0" smtClean="0"/>
              <a:t>is conveyed through</a:t>
            </a:r>
            <a:r>
              <a:rPr lang="en-IN" sz="2000" dirty="0"/>
              <a:t> </a:t>
            </a:r>
            <a:r>
              <a:rPr lang="en-IN" sz="2000" b="1" dirty="0"/>
              <a:t>fear</a:t>
            </a:r>
            <a:r>
              <a:rPr lang="en-IN" sz="2000" dirty="0"/>
              <a:t> of losing one's job, being demoted, receiving a poor performance review, having prime projects taken away, etc. This power is obtained through threatening others.</a:t>
            </a:r>
            <a:endParaRPr lang="en-US" sz="2000" b="1" dirty="0"/>
          </a:p>
          <a:p>
            <a:pPr lvl="2">
              <a:lnSpc>
                <a:spcPct val="110000"/>
              </a:lnSpc>
            </a:pPr>
            <a:r>
              <a:rPr lang="en-US" sz="2000" dirty="0"/>
              <a:t>Tie negative results to a person’s behavior</a:t>
            </a:r>
          </a:p>
          <a:p>
            <a:pPr lvl="2">
              <a:lnSpc>
                <a:spcPct val="110000"/>
              </a:lnSpc>
            </a:pPr>
            <a:r>
              <a:rPr lang="en-US" sz="2000" dirty="0"/>
              <a:t>Organization’s reward system and policies</a:t>
            </a:r>
          </a:p>
          <a:p>
            <a:pPr lvl="1">
              <a:lnSpc>
                <a:spcPct val="110000"/>
              </a:lnSpc>
            </a:pPr>
            <a:r>
              <a:rPr lang="en-US" sz="2000" b="1" dirty="0">
                <a:solidFill>
                  <a:srgbClr val="FF0000"/>
                </a:solidFill>
              </a:rPr>
              <a:t>Information power</a:t>
            </a:r>
          </a:p>
          <a:p>
            <a:pPr lvl="2">
              <a:lnSpc>
                <a:spcPct val="110000"/>
              </a:lnSpc>
            </a:pPr>
            <a:r>
              <a:rPr lang="en-US" sz="2000" dirty="0"/>
              <a:t>Information control</a:t>
            </a:r>
          </a:p>
          <a:p>
            <a:pPr lvl="2">
              <a:lnSpc>
                <a:spcPct val="110000"/>
              </a:lnSpc>
            </a:pPr>
            <a:r>
              <a:rPr lang="en-US" sz="2000" b="1" dirty="0">
                <a:solidFill>
                  <a:srgbClr val="FF0000"/>
                </a:solidFill>
              </a:rPr>
              <a:t>Information </a:t>
            </a:r>
            <a:r>
              <a:rPr lang="en-US" sz="2000" b="1" dirty="0" smtClean="0">
                <a:solidFill>
                  <a:srgbClr val="FF0000"/>
                </a:solidFill>
              </a:rPr>
              <a:t>distribution</a:t>
            </a:r>
          </a:p>
          <a:p>
            <a:pPr marL="521483" lvl="1" indent="0">
              <a:lnSpc>
                <a:spcPct val="110000"/>
              </a:lnSpc>
              <a:buNone/>
            </a:pPr>
            <a:r>
              <a:rPr lang="en-US" sz="2000" b="1" dirty="0" smtClean="0">
                <a:solidFill>
                  <a:srgbClr val="FF0000"/>
                </a:solidFill>
              </a:rPr>
              <a:t>-Formal </a:t>
            </a:r>
            <a:r>
              <a:rPr lang="en-US" sz="2000" b="1" dirty="0">
                <a:solidFill>
                  <a:srgbClr val="FF0000"/>
                </a:solidFill>
              </a:rPr>
              <a:t>Power</a:t>
            </a:r>
          </a:p>
          <a:p>
            <a:pPr>
              <a:lnSpc>
                <a:spcPct val="110000"/>
              </a:lnSpc>
            </a:pPr>
            <a:r>
              <a:rPr lang="en-US" sz="2000" dirty="0"/>
              <a:t>Is established by an </a:t>
            </a:r>
            <a:r>
              <a:rPr lang="en-US" sz="2000" dirty="0">
                <a:solidFill>
                  <a:srgbClr val="FF0000"/>
                </a:solidFill>
              </a:rPr>
              <a:t>individual’s position in </a:t>
            </a:r>
            <a:r>
              <a:rPr lang="en-US" sz="2000" dirty="0"/>
              <a:t>an organization; conveys the ability to </a:t>
            </a:r>
            <a:r>
              <a:rPr lang="en-IN" sz="2000" dirty="0"/>
              <a:t> </a:t>
            </a:r>
            <a:r>
              <a:rPr lang="en-IN" sz="2000" dirty="0" smtClean="0"/>
              <a:t>threaten</a:t>
            </a:r>
            <a:r>
              <a:rPr lang="en-US" sz="2000" dirty="0" smtClean="0"/>
              <a:t> </a:t>
            </a:r>
            <a:r>
              <a:rPr lang="en-US" sz="2000" dirty="0"/>
              <a:t>or reward, from formal authority, or from control of information</a:t>
            </a:r>
          </a:p>
          <a:p>
            <a:pPr>
              <a:lnSpc>
                <a:spcPct val="110000"/>
              </a:lnSpc>
            </a:pPr>
            <a:endParaRPr lang="en-US"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29-Jan-22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8</a:t>
            </a:fld>
            <a:endParaRPr lang="en-US">
              <a:solidFill>
                <a:srgbClr val="FFFFFF"/>
              </a:solidFill>
            </a:endParaRPr>
          </a:p>
        </p:txBody>
      </p:sp>
    </p:spTree>
    <p:extLst>
      <p:ext uri="{BB962C8B-B14F-4D97-AF65-F5344CB8AC3E}">
        <p14:creationId xmlns:p14="http://schemas.microsoft.com/office/powerpoint/2010/main" val="167069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Bases of Power</a:t>
            </a:r>
            <a:endParaRPr lang="en-IN" dirty="0"/>
          </a:p>
        </p:txBody>
      </p:sp>
      <p:sp>
        <p:nvSpPr>
          <p:cNvPr id="3" name="Content Placeholder 2"/>
          <p:cNvSpPr>
            <a:spLocks noGrp="1"/>
          </p:cNvSpPr>
          <p:nvPr>
            <p:ph idx="1"/>
          </p:nvPr>
        </p:nvSpPr>
        <p:spPr/>
        <p:txBody>
          <a:bodyPr/>
          <a:lstStyle/>
          <a:p>
            <a:pPr>
              <a:lnSpc>
                <a:spcPct val="110000"/>
              </a:lnSpc>
            </a:pPr>
            <a:r>
              <a:rPr lang="en-US" sz="2000" dirty="0"/>
              <a:t>Organizational bases of power </a:t>
            </a:r>
            <a:endParaRPr lang="en-US" sz="2000" dirty="0" smtClean="0"/>
          </a:p>
          <a:p>
            <a:pPr>
              <a:lnSpc>
                <a:spcPct val="110000"/>
              </a:lnSpc>
            </a:pPr>
            <a:r>
              <a:rPr lang="en-US" sz="2000" dirty="0" smtClean="0"/>
              <a:t>All </a:t>
            </a:r>
            <a:r>
              <a:rPr lang="en-US" sz="2000" dirty="0">
                <a:solidFill>
                  <a:srgbClr val="FF0000"/>
                </a:solidFill>
              </a:rPr>
              <a:t>management positions</a:t>
            </a:r>
            <a:r>
              <a:rPr lang="en-US" sz="2000" dirty="0"/>
              <a:t> have some organizational basis of  power</a:t>
            </a:r>
          </a:p>
          <a:p>
            <a:pPr lvl="1">
              <a:lnSpc>
                <a:spcPct val="110000"/>
              </a:lnSpc>
            </a:pPr>
            <a:r>
              <a:rPr lang="en-US" sz="2000" dirty="0"/>
              <a:t>Minimally have </a:t>
            </a:r>
            <a:r>
              <a:rPr lang="en-US" sz="2000" dirty="0">
                <a:solidFill>
                  <a:srgbClr val="FF0000"/>
                </a:solidFill>
              </a:rPr>
              <a:t>legitimate power</a:t>
            </a:r>
          </a:p>
          <a:p>
            <a:pPr lvl="1">
              <a:lnSpc>
                <a:spcPct val="110000"/>
              </a:lnSpc>
            </a:pPr>
            <a:r>
              <a:rPr lang="en-US" sz="2000" dirty="0">
                <a:solidFill>
                  <a:srgbClr val="FF0000"/>
                </a:solidFill>
              </a:rPr>
              <a:t>Reward and coercive </a:t>
            </a:r>
            <a:r>
              <a:rPr lang="en-US" sz="2000" dirty="0"/>
              <a:t>power depend on </a:t>
            </a:r>
            <a:r>
              <a:rPr lang="en-US" sz="2000" dirty="0" smtClean="0"/>
              <a:t>organizational </a:t>
            </a:r>
            <a:r>
              <a:rPr lang="en-US" sz="2000" dirty="0"/>
              <a:t>policies about rewards and </a:t>
            </a:r>
            <a:r>
              <a:rPr lang="en-US" sz="2000" dirty="0">
                <a:solidFill>
                  <a:srgbClr val="FF0000"/>
                </a:solidFill>
              </a:rPr>
              <a:t>sanctions</a:t>
            </a:r>
          </a:p>
          <a:p>
            <a:pPr lvl="1">
              <a:lnSpc>
                <a:spcPct val="110000"/>
              </a:lnSpc>
            </a:pPr>
            <a:r>
              <a:rPr lang="en-US" sz="2000" dirty="0"/>
              <a:t>Assume the power in the </a:t>
            </a:r>
            <a:r>
              <a:rPr lang="en-US" sz="2000" dirty="0" smtClean="0"/>
              <a:t>position</a:t>
            </a:r>
            <a:endParaRPr lang="en-IN" sz="2000"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29-Jan-22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9</a:t>
            </a:fld>
            <a:endParaRPr lang="en-US">
              <a:solidFill>
                <a:srgbClr val="FFFFFF"/>
              </a:solidFill>
            </a:endParaRPr>
          </a:p>
        </p:txBody>
      </p:sp>
    </p:spTree>
    <p:extLst>
      <p:ext uri="{BB962C8B-B14F-4D97-AF65-F5344CB8AC3E}">
        <p14:creationId xmlns:p14="http://schemas.microsoft.com/office/powerpoint/2010/main" val="239940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5770</TotalTime>
  <Words>1326</Words>
  <Application>Microsoft Office PowerPoint</Application>
  <PresentationFormat>Custom</PresentationFormat>
  <Paragraphs>345</Paragraphs>
  <Slides>35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Default Design</vt:lpstr>
      <vt:lpstr>Photo Editor Photo</vt:lpstr>
      <vt:lpstr>PowerPoint Presentation</vt:lpstr>
      <vt:lpstr>PowerPoint Presentation</vt:lpstr>
      <vt:lpstr>Power</vt:lpstr>
      <vt:lpstr>Power</vt:lpstr>
      <vt:lpstr>Power</vt:lpstr>
      <vt:lpstr>Power dynamics</vt:lpstr>
      <vt:lpstr>Bases of Power</vt:lpstr>
      <vt:lpstr>Bases of Power</vt:lpstr>
      <vt:lpstr>Bases of Power</vt:lpstr>
      <vt:lpstr>Bases of Power</vt:lpstr>
      <vt:lpstr>Power Tactics</vt:lpstr>
      <vt:lpstr>Preferred Power Tactics by Influence Direction</vt:lpstr>
      <vt:lpstr>Factors Influencing the Choice and Effectiveness of Power Tactics</vt:lpstr>
      <vt:lpstr>Power and Dependence</vt:lpstr>
      <vt:lpstr>Model of Power in Organizations</vt:lpstr>
      <vt:lpstr>Information and Power</vt:lpstr>
      <vt:lpstr>PowerPoint Presentation</vt:lpstr>
      <vt:lpstr>PowerPoint Presentation</vt:lpstr>
      <vt:lpstr>Organizational Politics</vt:lpstr>
      <vt:lpstr>Types of Organizational Politics</vt:lpstr>
      <vt:lpstr>Conditions for Organizational Politics</vt:lpstr>
      <vt:lpstr>Controlling Political Behavior</vt:lpstr>
      <vt:lpstr>Persuasive Communication</vt:lpstr>
      <vt:lpstr>Politics Is in the Eye of the Beholder</vt:lpstr>
      <vt:lpstr>Factors That Influence Political Behaviors</vt:lpstr>
      <vt:lpstr>Employee Responses to Organizational Politics</vt:lpstr>
      <vt:lpstr>Defensive Behaviors</vt:lpstr>
      <vt:lpstr>Impression Management (IM)</vt:lpstr>
      <vt:lpstr>Is A Political Action Ethical?</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Oxidation of Organic Compounds using Nanomaterial Based Technologies</dc:title>
  <dc:creator>Gautham Jegadeesan</dc:creator>
  <cp:lastModifiedBy>Windows User</cp:lastModifiedBy>
  <cp:revision>568</cp:revision>
  <dcterms:created xsi:type="dcterms:W3CDTF">2015-02-25T10:23:39Z</dcterms:created>
  <dcterms:modified xsi:type="dcterms:W3CDTF">2022-01-29T06:18:03Z</dcterms:modified>
</cp:coreProperties>
</file>