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2"/>
  </p:notesMasterIdLst>
  <p:sldIdLst>
    <p:sldId id="256" r:id="rId3"/>
    <p:sldId id="362" r:id="rId4"/>
    <p:sldId id="363" r:id="rId5"/>
    <p:sldId id="469" r:id="rId6"/>
    <p:sldId id="364" r:id="rId7"/>
    <p:sldId id="359" r:id="rId8"/>
    <p:sldId id="257" r:id="rId9"/>
    <p:sldId id="258" r:id="rId10"/>
    <p:sldId id="360" r:id="rId11"/>
    <p:sldId id="3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65" r:id="rId110"/>
    <p:sldId id="356"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509182137" name="WPS_1706883637"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6" Type="http://schemas.openxmlformats.org/officeDocument/2006/relationships/commentAuthors" Target="commentAuthors.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notesMaster" Target="notesMasters/notesMaster1.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509182137" dt="2024-10-06T18:22:16.40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rPr>
              <a:t>B!NG000000000</a:t>
            </a:r>
            <a:endParaRPr lang="en-US" sz="7200" dirty="0">
              <a:ln w="12700">
                <a:solidFill>
                  <a:schemeClr val="tx2">
                    <a:lumMod val="75000"/>
                  </a:schemeClr>
                </a:solidFill>
                <a:prstDash val="solid"/>
              </a:ln>
              <a:solidFill>
                <a:srgbClr val="FFFF00"/>
              </a:solid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p:txBody>
          <a:bodyPr/>
          <a:lstStyle/>
          <a:p>
            <a:r>
              <a:rPr lang="en-US"/>
              <a:t> </a:t>
            </a:r>
            <a:endParaRPr lang="en-US"/>
          </a:p>
        </p:txBody>
      </p:sp>
      <p:sp>
        <p:nvSpPr>
          <p:cNvPr id="4" name="Text Box 3"/>
          <p:cNvSpPr txBox="1"/>
          <p:nvPr/>
        </p:nvSpPr>
        <p:spPr>
          <a:xfrm>
            <a:off x="3143250" y="4015740"/>
            <a:ext cx="7365365" cy="645160"/>
          </a:xfrm>
          <a:prstGeom prst="rect">
            <a:avLst/>
          </a:prstGeom>
          <a:noFill/>
        </p:spPr>
        <p:txBody>
          <a:bodyPr wrap="square" rtlCol="0">
            <a:spAutoFit/>
            <a:scene3d>
              <a:camera prst="orthographicFront"/>
              <a:lightRig rig="threePt" dir="t"/>
            </a:scene3d>
          </a:bodyPr>
          <a:p>
            <a:r>
              <a:rPr lang="en-US" sz="3600">
                <a:ln w="12700">
                  <a:solidFill>
                    <a:schemeClr val="bg1">
                      <a:lumMod val="75000"/>
                    </a:schemeClr>
                  </a:solidFill>
                  <a:prstDash val="solid"/>
                </a:ln>
                <a:solidFill>
                  <a:schemeClr val="accent5">
                    <a:lumMod val="20000"/>
                    <a:lumOff val="80000"/>
                  </a:schemeClr>
                </a:solidFill>
                <a:effectLst>
                  <a:outerShdw dist="38100" dir="2640000" algn="bl" rotWithShape="0">
                    <a:schemeClr val="accent1"/>
                  </a:outerShdw>
                </a:effectLst>
              </a:rPr>
              <a:t>           Let’s Play..............................</a:t>
            </a:r>
            <a:endParaRPr lang="en-US" sz="3600">
              <a:ln w="12700">
                <a:solidFill>
                  <a:schemeClr val="bg1">
                    <a:lumMod val="75000"/>
                  </a:schemeClr>
                </a:solidFill>
                <a:prstDash val="solid"/>
              </a:ln>
              <a:solidFill>
                <a:schemeClr val="accent5">
                  <a:lumMod val="20000"/>
                  <a:lumOff val="80000"/>
                </a:schemeClr>
              </a:solidFill>
              <a:effectLst>
                <a:outerShdw dist="38100" dir="2640000" algn="bl" rotWithShape="0">
                  <a:schemeClr val="accent1"/>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Making a plan for money.</a:t>
            </a:r>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When a business stops making profits.</a:t>
            </a:r>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study of managing workers.</a:t>
            </a:r>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Producing goods by machines in factories.</a:t>
            </a:r>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business’s core beliefs and goals.</a:t>
            </a: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Working from a different location, often at home.</a:t>
            </a:r>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person responsible for a specific department.</a:t>
            </a:r>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609600" y="673735"/>
            <a:ext cx="10972800" cy="4525963"/>
          </a:xfrm>
        </p:spPr>
        <p:txBody>
          <a:bodyPr/>
          <a:p>
            <a:r>
              <a:rPr lang="en-US" b="1"/>
              <a:t>Team, Marketing, Production, Launch, Insurance, Client, Leadership, Promotion, Entrepreneur, Discount, Profit, Recruitment, Collaboration, Factory, Brand, Budget, Contract, Business plan, Office, Trade, E-commerce, Consulting, Salary, Multitasking, Consultant, Revenue, CEO, Budget, Upgrade, Consumer, Planning, Freelance, Innovation, Manager, Balance sheet, Shareholders, Contract, Accounting, Profit, Distribution, Service, Interest, Debt, Teamwork, Strategy, Leader, Policy, Investment, Liability, Inspection.</a:t>
            </a:r>
            <a:endParaRPr lang="en-US" b="1"/>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sp>
        <p:nvSpPr>
          <p:cNvPr id="3" name="Content Placeholder 2"/>
          <p:cNvSpPr>
            <a:spLocks noGrp="1"/>
          </p:cNvSpPr>
          <p:nvPr>
            <p:ph idx="1"/>
          </p:nvPr>
        </p:nvSpPr>
        <p:spPr>
          <a:xfrm>
            <a:off x="511810" y="647065"/>
            <a:ext cx="10972800" cy="4525963"/>
          </a:xfrm>
        </p:spPr>
        <p:txBody>
          <a:bodyPr/>
          <a:p>
            <a:r>
              <a:rPr lang="en-US" sz="2800" b="1"/>
              <a:t>Credit, Profit, Export, Director, Capacity, Warehouse, Innovation, Annual report, Return, Merger, Compliance, Dividend, Performance, Stock exchange, Decision-making, Outsourcing, Supervisor, Human resources, Operating cost, Training, Market capitalization, Reserve, Benchmarking, Online business, Multinational, Sustainability, Vision statement, Staffing, Customer support, Globalization, Distribution channel, Segmentation, Manufacturing, Head, Quality control, Mission statement, Data analysis, Remote work, Loss, Differentiation, Target market, Advertising, CEO, Efficiency, Expansion, Brand, IPO, Debt, Mass production.</a:t>
            </a:r>
            <a:endParaRPr lang="en-US" sz="2800" b="1"/>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6600">
                <a:gradFill>
                  <a:gsLst>
                    <a:gs pos="21000">
                      <a:srgbClr val="53575C"/>
                    </a:gs>
                    <a:gs pos="88000">
                      <a:srgbClr val="C5C7CA"/>
                    </a:gs>
                  </a:gsLst>
                  <a:lin ang="5400000"/>
                </a:gradFill>
                <a:effectLst/>
                <a:sym typeface="+mn-ea"/>
              </a:rPr>
              <a:t>THANK YOU ALL ...........</a:t>
            </a:r>
            <a:endParaRPr lang="en-US" sz="6600">
              <a:gradFill>
                <a:gsLst>
                  <a:gs pos="21000">
                    <a:srgbClr val="53575C"/>
                  </a:gs>
                  <a:gs pos="88000">
                    <a:srgbClr val="C5C7CA"/>
                  </a:gs>
                </a:gsLst>
                <a:lin ang="5400000"/>
              </a:gradFill>
              <a:effectLst/>
            </a:endParaRPr>
          </a:p>
          <a:p>
            <a:pPr marL="0" indent="0">
              <a:buNone/>
            </a:pPr>
            <a:r>
              <a:rPr lang="en-US" sz="6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FOR YOU VALUABLE TIME</a:t>
            </a:r>
            <a:endParaRPr lang="en-US" sz="6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sz="660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901190" y="2571115"/>
            <a:ext cx="10972800" cy="4525963"/>
          </a:xfrm>
        </p:spPr>
        <p:txBody>
          <a:bodyPr/>
          <a:p>
            <a:pPr marL="0" indent="0">
              <a:buNone/>
            </a:pPr>
            <a:endParaRPr lang="en-US">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This person starts a business.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Bringing a new idea to market.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place where business is done.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financial reward for work.</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difference between revenue and costs (r - c = ?).</a:t>
            </a:r>
            <a:endParaRPr lang="en-US"/>
          </a:p>
        </p:txBody>
      </p:sp>
      <p:sp>
        <p:nvSpPr>
          <p:cNvPr id="4" name="Text Box 3"/>
          <p:cNvSpPr txBox="1"/>
          <p:nvPr/>
        </p:nvSpPr>
        <p:spPr>
          <a:xfrm>
            <a:off x="9141460" y="1967865"/>
            <a:ext cx="4064000" cy="368300"/>
          </a:xfrm>
          <a:prstGeom prst="rect">
            <a:avLst/>
          </a:prstGeom>
          <a:noFill/>
        </p:spPr>
        <p:txBody>
          <a:bodyPr wrap="square" rtlCol="0">
            <a:spAutoFit/>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things in large amounts.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Selling something online.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person who buys products.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plan to sell products.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8055" y="1049338"/>
            <a:ext cx="10972800" cy="1143000"/>
          </a:xfrm>
        </p:spPr>
        <p:txBody>
          <a:bodyPr/>
          <a:p>
            <a:r>
              <a:rPr lang="en-US" sz="4800" b="1">
                <a:solidFill>
                  <a:srgbClr val="FF0000"/>
                </a:solidFill>
                <a:effectLst>
                  <a:outerShdw blurRad="38100" dist="38100" dir="2700000" algn="tl">
                    <a:srgbClr val="000000">
                      <a:alpha val="43137"/>
                    </a:srgbClr>
                  </a:outerShdw>
                </a:effectLst>
              </a:rPr>
              <a:t>        IMPORTANT MESSAGE</a:t>
            </a:r>
            <a:endParaRPr lang="en-US" sz="4800" b="1">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p>
            <a:pPr marL="1371600" lvl="3" indent="457200">
              <a:buNone/>
            </a:pPr>
            <a:r>
              <a:rPr lang="en-US"/>
              <a:t> </a:t>
            </a:r>
            <a:endParaRPr lang="en-US"/>
          </a:p>
        </p:txBody>
      </p:sp>
      <p:sp>
        <p:nvSpPr>
          <p:cNvPr id="4" name="Text Box 3"/>
          <p:cNvSpPr txBox="1"/>
          <p:nvPr/>
        </p:nvSpPr>
        <p:spPr>
          <a:xfrm>
            <a:off x="1606550" y="2804795"/>
            <a:ext cx="8354695" cy="1753235"/>
          </a:xfrm>
          <a:prstGeom prst="rect">
            <a:avLst/>
          </a:prstGeom>
          <a:noFill/>
        </p:spPr>
        <p:txBody>
          <a:bodyPr wrap="square" rtlCol="0">
            <a:spAutoFit/>
          </a:bodyPr>
          <a:p>
            <a:r>
              <a:rPr lang="en-US" sz="3600">
                <a:highlight>
                  <a:srgbClr val="800080"/>
                </a:highlight>
              </a:rPr>
              <a:t>Interested people, please play the game. Others, please do not disturb and kindly do your record work</a:t>
            </a:r>
            <a:endParaRPr lang="en-US" sz="3600">
              <a:highlight>
                <a:srgbClr val="800080"/>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Taking a risk with money to grow it.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Finding the right person for a job.</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Something you owe to someone.</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Someone who buys from you regularly.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owed by a company.</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Reducing the cost of something.</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Checking the quality of products.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Helping a business improve its performance.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Setting goals for a company.</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short-term financial plan.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gradFill>
                  <a:gsLst>
                    <a:gs pos="0">
                      <a:srgbClr val="E30000"/>
                    </a:gs>
                    <a:gs pos="100000">
                      <a:srgbClr val="760303"/>
                    </a:gs>
                  </a:gsLst>
                  <a:lin scaled="0"/>
                </a:gradFill>
                <a:highlight>
                  <a:srgbClr val="FFFF00"/>
                </a:highlight>
              </a:rPr>
              <a:t>   RULES............</a:t>
            </a:r>
            <a:endParaRPr lang="en-US">
              <a:gradFill>
                <a:gsLst>
                  <a:gs pos="0">
                    <a:srgbClr val="E30000"/>
                  </a:gs>
                  <a:gs pos="100000">
                    <a:srgbClr val="760303"/>
                  </a:gs>
                </a:gsLst>
                <a:lin scaled="0"/>
              </a:gradFill>
              <a:highlight>
                <a:srgbClr val="FFFF00"/>
              </a:highlight>
            </a:endParaRPr>
          </a:p>
        </p:txBody>
      </p:sp>
      <p:sp>
        <p:nvSpPr>
          <p:cNvPr id="3" name="Content Placeholder 2"/>
          <p:cNvSpPr>
            <a:spLocks noGrp="1"/>
          </p:cNvSpPr>
          <p:nvPr>
            <p:ph idx="1"/>
          </p:nvPr>
        </p:nvSpPr>
        <p:spPr>
          <a:xfrm>
            <a:off x="609600" y="1275715"/>
            <a:ext cx="10972800" cy="4525963"/>
          </a:xfrm>
        </p:spPr>
        <p:txBody>
          <a:bodyPr/>
          <a:p>
            <a:r>
              <a:rPr lang="en-US" sz="2400" b="1">
                <a:solidFill>
                  <a:srgbClr val="C00000"/>
                </a:solidFill>
                <a:effectLst>
                  <a:outerShdw blurRad="38100" dist="38100" dir="2700000" algn="tl">
                    <a:srgbClr val="000000">
                      <a:alpha val="43137"/>
                    </a:srgbClr>
                  </a:outerShdw>
                </a:effectLst>
              </a:rPr>
              <a:t>Each question will be displayed only once</a:t>
            </a:r>
            <a:r>
              <a:rPr lang="en-US" sz="2400"/>
              <a:t>: Once a question is shown, it will not be repeated.</a:t>
            </a:r>
            <a:endParaRPr lang="en-US" sz="2400"/>
          </a:p>
          <a:p>
            <a:endParaRPr lang="en-US" sz="2400"/>
          </a:p>
          <a:p>
            <a:r>
              <a:rPr lang="en-US" sz="2400" b="1">
                <a:solidFill>
                  <a:srgbClr val="C00000"/>
                </a:solidFill>
                <a:effectLst>
                  <a:outerShdw blurRad="38100" dist="38100" dir="2700000" algn="tl">
                    <a:srgbClr val="000000">
                      <a:alpha val="43137"/>
                    </a:srgbClr>
                  </a:outerShdw>
                </a:effectLst>
              </a:rPr>
              <a:t>Wrong answers lead to question skipping</a:t>
            </a:r>
            <a:r>
              <a:rPr lang="en-US" sz="2400"/>
              <a:t>: If a team answers incorrectly, no other team will get a chance to answer the same question. That question will be skipped, and the next one will be displayed.</a:t>
            </a:r>
            <a:endParaRPr lang="en-US" sz="2400"/>
          </a:p>
          <a:p>
            <a:endParaRPr lang="en-US" sz="2400"/>
          </a:p>
          <a:p>
            <a:r>
              <a:rPr lang="en-US" sz="2400" b="1">
                <a:solidFill>
                  <a:srgbClr val="C00000"/>
                </a:solidFill>
                <a:effectLst>
                  <a:outerShdw blurRad="38100" dist="38100" dir="2700000" algn="tl">
                    <a:srgbClr val="000000">
                      <a:alpha val="43137"/>
                    </a:srgbClr>
                  </a:outerShdw>
                </a:effectLst>
              </a:rPr>
              <a:t>Penalty for wrong answers</a:t>
            </a:r>
            <a:r>
              <a:rPr lang="en-US" sz="2400"/>
              <a:t>: If a team answers incorrectly, they lose the chance to answer the next question.</a:t>
            </a:r>
            <a:endParaRPr lang="en-US" sz="2400"/>
          </a:p>
          <a:p>
            <a:endParaRPr lang="en-US" sz="2400"/>
          </a:p>
          <a:p>
            <a:r>
              <a:rPr lang="en-US" sz="2400" b="1">
                <a:solidFill>
                  <a:srgbClr val="C00000"/>
                </a:solidFill>
                <a:effectLst>
                  <a:outerShdw blurRad="38100" dist="38100" dir="2700000" algn="tl">
                    <a:srgbClr val="000000">
                      <a:alpha val="43137"/>
                    </a:srgbClr>
                  </a:outerShdw>
                </a:effectLst>
              </a:rPr>
              <a:t>Bingo mechanics</a:t>
            </a:r>
            <a:r>
              <a:rPr lang="en-US" sz="2400"/>
              <a:t>: The game follows normal Bingo rules. A team will select a number, and all teams will strike out the same number. Teams can win by forming a line horizontally, vertically, or diagonally.</a:t>
            </a:r>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record of a company’s money.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ability to do many things at once.</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Making decisions quickly.</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Protecting a company from risk.</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What you give to customers after they buy.</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ability to work with others.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Getting new products to market.</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written commitment to do something.</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main person responsible in a company.</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Offering something for free to attract customers.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4800">
                <a:solidFill>
                  <a:schemeClr val="accent6">
                    <a:lumMod val="10000"/>
                  </a:schemeClr>
                </a:solidFill>
                <a:effectLst>
                  <a:outerShdw blurRad="38100" dist="38100" dir="2700000" algn="tl">
                    <a:srgbClr val="000000">
                      <a:alpha val="43137"/>
                    </a:srgbClr>
                  </a:outerShdw>
                </a:effectLst>
              </a:rPr>
              <a:t>Only the first team to raise their hand will get the chance to answer the question.</a:t>
            </a:r>
            <a:endParaRPr lang="en-US" sz="4800">
              <a:solidFill>
                <a:schemeClr val="accent6">
                  <a:lumMod val="10000"/>
                </a:schemeClr>
              </a:solidFill>
              <a:effectLst>
                <a:outerShdw blurRad="38100" dist="38100" dir="2700000" algn="tl">
                  <a:srgbClr val="000000">
                    <a:alpha val="43137"/>
                  </a:srgbClr>
                </a:outerShdw>
              </a:effectLst>
            </a:endParaRPr>
          </a:p>
          <a:p>
            <a:r>
              <a:rPr lang="en-US" sz="4800">
                <a:solidFill>
                  <a:schemeClr val="accent6">
                    <a:lumMod val="10000"/>
                  </a:schemeClr>
                </a:solidFill>
                <a:effectLst>
                  <a:outerShdw blurRad="38100" dist="38100" dir="2700000" algn="tl">
                    <a:srgbClr val="000000">
                      <a:alpha val="43137"/>
                    </a:srgbClr>
                  </a:outerShdw>
                </a:effectLst>
              </a:rPr>
              <a:t> Please don't shout out the answers</a:t>
            </a:r>
            <a:endParaRPr lang="en-US" sz="4800">
              <a:solidFill>
                <a:schemeClr val="accent6">
                  <a:lumMod val="10000"/>
                </a:schemeClr>
              </a:solidFill>
              <a:effectLst>
                <a:outerShdw blurRad="38100" dist="38100" dir="2700000" algn="tl">
                  <a:srgbClr val="000000">
                    <a:alpha val="43137"/>
                  </a:srgbClr>
                </a:outerShdw>
              </a:effectLst>
            </a:endParaRPr>
          </a:p>
          <a:p>
            <a:r>
              <a:rPr lang="en-US" sz="4800">
                <a:solidFill>
                  <a:schemeClr val="accent6">
                    <a:lumMod val="10000"/>
                  </a:schemeClr>
                </a:solidFill>
                <a:effectLst>
                  <a:outerShdw blurRad="38100" dist="38100" dir="2700000" algn="tl">
                    <a:srgbClr val="000000">
                      <a:alpha val="43137"/>
                    </a:srgbClr>
                  </a:outerShdw>
                </a:effectLst>
              </a:rPr>
              <a:t>Think twice before you answer.</a:t>
            </a:r>
            <a:endParaRPr lang="en-US" sz="4800">
              <a:solidFill>
                <a:schemeClr val="accent6">
                  <a:lumMod val="10000"/>
                </a:schemeClr>
              </a:solidFill>
              <a:effectLst>
                <a:outerShdw blurRad="38100" dist="38100" dir="2700000" algn="tl">
                  <a:srgbClr val="000000">
                    <a:alpha val="43137"/>
                  </a:srgb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set of rules for a workplace.	</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image or feeling people associate with a product.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place where products are made.</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Working for yourself.</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left after paying expenses.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company’s detailed plan for its goals.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person who helps guide a company.</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Moving products from one place to another.</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report showing a company’s financial health.</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group of people who own a company.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1455420" y="2428240"/>
            <a:ext cx="10972800" cy="4525963"/>
          </a:xfrm>
        </p:spPr>
        <p:txBody>
          <a:bodyPr/>
          <a:p>
            <a:r>
              <a:rPr lang="en-US"/>
              <a:t>   </a:t>
            </a:r>
            <a:r>
              <a:rPr lang="en-US" sz="360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ARE YOU GUYS....READY</a:t>
            </a:r>
            <a:r>
              <a:rPr lang="en-US" sz="11500" baseline="30000">
                <a:solidFill>
                  <a:srgbClr val="C00000"/>
                </a:solidFill>
              </a:rPr>
              <a:t>?????</a:t>
            </a:r>
            <a:endParaRPr lang="en-US" sz="11500" baseline="30000">
              <a:solidFill>
                <a:srgbClr val="C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Buying and selling of goods or services.</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Spending money to make something better.</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first step in starting a company.</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Working together to achieve the same goal.</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written agreement between two companies.</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person who organizes resources to achieve goals.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place to store products before selling them.</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sure a product meets customer needs.</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Getting people interested in a product.</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that comes from investments.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4000">
                <a:sym typeface="+mn-ea"/>
              </a:rPr>
              <a:t>People with this lead a team.</a:t>
            </a:r>
            <a:endParaRPr lang="en-US" sz="4000"/>
          </a:p>
          <a:p>
            <a:endParaRPr lang="en-US" sz="4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a choice among several options.</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earned from an investment.</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Learning something to improve your skills.</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person in charge of finances in a company.</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company’s overall image or identity.</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Taking products to another country.</a:t>
            </a: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total market value of a company's shares.</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new way of doing something.</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Doing something at the lowest cost possible.</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Producing something in large quantities.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3600"/>
              <a:t> </a:t>
            </a:r>
            <a:r>
              <a:rPr lang="en-US" sz="3600"/>
              <a:t>Money earned from sales.</a:t>
            </a:r>
            <a:endParaRPr lang="en-US" sz="36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Another word for money made by the company.</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company's yearly financial summary.</a:t>
            </a: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Making something different or better than competitors.</a:t>
            </a: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Selling to people around the world.</a:t>
            </a: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Combining two companies into one (person)</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Paying for something later.</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What a company owes to others.	</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percentage of profit paid to shareholders.</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amount of something a company can make.</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People a business wants to sell to.</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group working towards a goal.</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market where stocks are traded.</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person who controls a company's direction.</a:t>
            </a:r>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Organizing people in the right roles.</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description of what a company wants to achieve.</a:t>
            </a: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that is set aside for emergencies.</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Selling part of a company to the public.</a:t>
            </a: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business that operates only on the internet.</a:t>
            </a: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Getting resources from outside the company.</a:t>
            </a: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Money spent on a company's day-to-day activities.	</a:t>
            </a: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measure of how well a company does.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cost of borrowing money.</a:t>
            </a: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The rules and regulations a company follows.</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way to compare your business to others.</a:t>
            </a:r>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person responsible for making sure goals are met.</a:t>
            </a: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Dividing people into groups based on their needs.</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company that runs in different countries.</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strategy to make a company grow.</a:t>
            </a: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A service that helps customers with issues.</a:t>
            </a: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practice of collecting and analyzing data.	</a:t>
            </a: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way in which a product is sold.</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 A company’s commitment to protect the environment.</a:t>
            </a:r>
            <a:endParaRPr 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1_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5960</Words>
  <Application>WPS Presentation</Application>
  <PresentationFormat>Widescreen</PresentationFormat>
  <Paragraphs>241</Paragraphs>
  <Slides>109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109</vt:i4>
      </vt:variant>
    </vt:vector>
  </HeadingPairs>
  <TitlesOfParts>
    <vt:vector size="116" baseType="lpstr">
      <vt:lpstr>Arial</vt:lpstr>
      <vt:lpstr>SimSun</vt:lpstr>
      <vt:lpstr>Wingdings</vt:lpstr>
      <vt:lpstr>Microsoft YaHei</vt:lpstr>
      <vt:lpstr>Arial Unicode MS</vt:lpstr>
      <vt:lpstr>Calibri</vt:lpstr>
      <vt:lpstr>1_Art_mountaineering</vt:lpstr>
      <vt:lpstr>B!NG000000000</vt:lpstr>
      <vt:lpstr>        IMPORTANT MESSAGE</vt:lpstr>
      <vt:lpstr>   RULES............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B!NG000000000</dc:title>
  <dc:creator/>
  <cp:lastModifiedBy>WPS_1706883637</cp:lastModifiedBy>
  <cp:revision>5</cp:revision>
  <dcterms:created xsi:type="dcterms:W3CDTF">2024-10-06T13:55:00Z</dcterms:created>
  <dcterms:modified xsi:type="dcterms:W3CDTF">2024-10-08T04:26:46Z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27EB8939A44A47A787E83134D45A1FD6_11</vt:lpwstr>
  </property>
  <property fmtid="{D5CDD505-2E9C-101B-9397-08002B2CF9AE}" pid="3" name="KSOProductBuildVer">
    <vt:lpwstr>1033-12.2.0.18283</vt:lpwstr>
  </property>
</Properties>
</file>