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9775"/>
          </a:xfrm>
        </p:spPr>
        <p:txBody>
          <a:bodyPr>
            <a:normAutofit fontScale="90000"/>
          </a:bodyPr>
          <a:lstStyle/>
          <a:p>
            <a:r>
              <a:rPr dirty="0"/>
              <a:t>&lt;p&gt; Tag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9775"/>
            <a:ext cx="8229600" cy="5803899"/>
          </a:xfrm>
        </p:spPr>
        <p:txBody>
          <a:bodyPr>
            <a:noAutofit/>
          </a:bodyPr>
          <a:lstStyle/>
          <a:p>
            <a:r>
              <a:rPr sz="2000" dirty="0" smtClean="0"/>
              <a:t>- </a:t>
            </a:r>
            <a:r>
              <a:rPr sz="2000" dirty="0"/>
              <a:t>Font properties: font-size, font-family, font-weight, font-style</a:t>
            </a:r>
          </a:p>
          <a:p>
            <a:r>
              <a:rPr sz="2000" dirty="0"/>
              <a:t>- Text properties: color, text-align, text-decoration, text-transform, line-height</a:t>
            </a:r>
          </a:p>
          <a:p>
            <a:r>
              <a:rPr sz="2000" dirty="0"/>
              <a:t>- Background properties: background-color, background-image</a:t>
            </a:r>
          </a:p>
          <a:p>
            <a:r>
              <a:rPr sz="2000" dirty="0"/>
              <a:t>- Spacing: margin, padding</a:t>
            </a:r>
          </a:p>
          <a:p>
            <a:r>
              <a:rPr sz="2000" dirty="0"/>
              <a:t>- Border properties: border-style, border-width, border-color, border-radius</a:t>
            </a:r>
          </a:p>
          <a:p>
            <a:r>
              <a:rPr sz="2000" b="1" dirty="0"/>
              <a:t>- Example: 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p {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font-size: 16px;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color: #333;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text-align: justify;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background-color: #f9f9f9;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padding: 10px;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border: 1px solid #</a:t>
            </a:r>
            <a:r>
              <a:rPr sz="2000" b="1" dirty="0" err="1">
                <a:solidFill>
                  <a:srgbClr val="FF0066"/>
                </a:solidFill>
              </a:rPr>
              <a:t>ccc</a:t>
            </a:r>
            <a:r>
              <a:rPr sz="2000" b="1" dirty="0">
                <a:solidFill>
                  <a:srgbClr val="FF0066"/>
                </a:solidFill>
              </a:rPr>
              <a:t>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}</a:t>
            </a:r>
          </a:p>
          <a:p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22"/>
            <a:ext cx="8229600" cy="611187"/>
          </a:xfrm>
        </p:spPr>
        <p:txBody>
          <a:bodyPr>
            <a:normAutofit fontScale="90000"/>
          </a:bodyPr>
          <a:lstStyle/>
          <a:p>
            <a:r>
              <a:rPr dirty="0"/>
              <a:t>&lt;h1&gt; Tag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10"/>
            <a:ext cx="8401050" cy="6072190"/>
          </a:xfrm>
        </p:spPr>
        <p:txBody>
          <a:bodyPr>
            <a:noAutofit/>
          </a:bodyPr>
          <a:lstStyle/>
          <a:p>
            <a:endParaRPr sz="2000" dirty="0"/>
          </a:p>
          <a:p>
            <a:r>
              <a:rPr sz="2000" dirty="0"/>
              <a:t>- Font properties: font-size, font-family, font-weight, font-style</a:t>
            </a:r>
          </a:p>
          <a:p>
            <a:r>
              <a:rPr sz="2000" dirty="0"/>
              <a:t>- Text properties: color, text-align, text-decoration, text-transform, line-height</a:t>
            </a:r>
          </a:p>
          <a:p>
            <a:r>
              <a:rPr sz="2000" dirty="0"/>
              <a:t>- Background properties: background-color, background-image</a:t>
            </a:r>
          </a:p>
          <a:p>
            <a:r>
              <a:rPr sz="2000" dirty="0"/>
              <a:t>- Spacing: margin, padding</a:t>
            </a:r>
          </a:p>
          <a:p>
            <a:r>
              <a:rPr sz="2000" dirty="0"/>
              <a:t>- Border properties: border-style, border-width, border-color, border-radius</a:t>
            </a:r>
          </a:p>
          <a:p>
            <a:r>
              <a:rPr sz="2000" b="1" dirty="0"/>
              <a:t>- Example: </a:t>
            </a:r>
          </a:p>
          <a:p>
            <a:pPr>
              <a:buNone/>
            </a:pPr>
            <a:r>
              <a:rPr sz="2000" dirty="0"/>
              <a:t>  </a:t>
            </a:r>
            <a:r>
              <a:rPr sz="2000" b="1" dirty="0">
                <a:solidFill>
                  <a:srgbClr val="FF0000"/>
                </a:solidFill>
              </a:rPr>
              <a:t>h1 {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  font-size: 32px;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  color: #222;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  text-align: center;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  background-color: #e0e0e0;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  padding: 20px;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  border-bottom: 2px solid #444;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}</a:t>
            </a:r>
          </a:p>
          <a:p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514350"/>
          </a:xfrm>
        </p:spPr>
        <p:txBody>
          <a:bodyPr>
            <a:normAutofit fontScale="90000"/>
          </a:bodyPr>
          <a:lstStyle/>
          <a:p>
            <a:r>
              <a:rPr dirty="0"/>
              <a:t>&lt;table&gt; Tag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5790"/>
            <a:ext cx="8229600" cy="5943598"/>
          </a:xfrm>
        </p:spPr>
        <p:txBody>
          <a:bodyPr>
            <a:noAutofit/>
          </a:bodyPr>
          <a:lstStyle/>
          <a:p>
            <a:r>
              <a:rPr sz="2000" dirty="0" smtClean="0"/>
              <a:t>- </a:t>
            </a:r>
            <a:r>
              <a:rPr sz="2000" dirty="0"/>
              <a:t>Table layout properties: width, height, border-collapse, border-spacing</a:t>
            </a:r>
          </a:p>
          <a:p>
            <a:r>
              <a:rPr sz="2000" dirty="0"/>
              <a:t>- Cell properties: padding, margin, border, background-color</a:t>
            </a:r>
          </a:p>
          <a:p>
            <a:r>
              <a:rPr sz="2000" dirty="0"/>
              <a:t>- Text properties: text-align, vertical-align, font properties</a:t>
            </a:r>
          </a:p>
          <a:p>
            <a:r>
              <a:rPr sz="2000" b="1" dirty="0"/>
              <a:t>- Example styles for table, </a:t>
            </a:r>
            <a:r>
              <a:rPr sz="2000" b="1" dirty="0" err="1"/>
              <a:t>tr</a:t>
            </a:r>
            <a:r>
              <a:rPr sz="2000" b="1" dirty="0"/>
              <a:t>, </a:t>
            </a:r>
            <a:r>
              <a:rPr sz="2000" b="1" dirty="0" err="1"/>
              <a:t>th</a:t>
            </a:r>
            <a:r>
              <a:rPr sz="2000" b="1" dirty="0"/>
              <a:t>, td</a:t>
            </a:r>
          </a:p>
          <a:p>
            <a:pPr>
              <a:buNone/>
            </a:pPr>
            <a:r>
              <a:rPr sz="2000" dirty="0"/>
              <a:t>  </a:t>
            </a:r>
            <a:r>
              <a:rPr sz="2000" b="1" dirty="0">
                <a:solidFill>
                  <a:srgbClr val="FF0000"/>
                </a:solidFill>
              </a:rPr>
              <a:t>table {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  width: 100%;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  border-collapse: collapse;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}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</a:t>
            </a:r>
            <a:r>
              <a:rPr sz="2000" b="1" dirty="0" err="1">
                <a:solidFill>
                  <a:srgbClr val="FF0000"/>
                </a:solidFill>
              </a:rPr>
              <a:t>th</a:t>
            </a:r>
            <a:r>
              <a:rPr sz="2000" b="1" dirty="0">
                <a:solidFill>
                  <a:srgbClr val="FF0000"/>
                </a:solidFill>
              </a:rPr>
              <a:t>, td {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  border: 1px solid #</a:t>
            </a:r>
            <a:r>
              <a:rPr sz="2000" b="1" dirty="0" err="1">
                <a:solidFill>
                  <a:srgbClr val="FF0000"/>
                </a:solidFill>
              </a:rPr>
              <a:t>ddd</a:t>
            </a:r>
            <a:r>
              <a:rPr sz="2000" b="1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  padding: 8px;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  text-align: left;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}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</a:t>
            </a:r>
            <a:r>
              <a:rPr sz="2000" b="1" dirty="0" err="1">
                <a:solidFill>
                  <a:srgbClr val="FF0000"/>
                </a:solidFill>
              </a:rPr>
              <a:t>th</a:t>
            </a:r>
            <a:r>
              <a:rPr sz="2000" b="1" dirty="0">
                <a:solidFill>
                  <a:srgbClr val="FF0000"/>
                </a:solidFill>
              </a:rPr>
              <a:t> {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  background-color: #f2f2f2;</a:t>
            </a:r>
          </a:p>
          <a:p>
            <a:pPr>
              <a:buNone/>
            </a:pPr>
            <a:r>
              <a:rPr sz="2000" b="1" dirty="0">
                <a:solidFill>
                  <a:srgbClr val="FF0000"/>
                </a:solidFill>
              </a:rPr>
              <a:t>  }</a:t>
            </a:r>
          </a:p>
          <a:p>
            <a:pPr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&lt;frameset&gt; Tag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smtClean="0"/>
              <a:t>- </a:t>
            </a:r>
            <a:r>
              <a:rPr dirty="0"/>
              <a:t>Row and column properties: rows, cols</a:t>
            </a:r>
          </a:p>
          <a:p>
            <a:r>
              <a:rPr dirty="0"/>
              <a:t>- Frame properties: border, spacing, border-color</a:t>
            </a:r>
          </a:p>
          <a:p>
            <a:pPr>
              <a:buNone/>
            </a:pPr>
            <a:r>
              <a:rPr dirty="0"/>
              <a:t>- Example: </a:t>
            </a:r>
          </a:p>
          <a:p>
            <a:pPr>
              <a:buNone/>
            </a:pPr>
            <a:r>
              <a:rPr dirty="0">
                <a:solidFill>
                  <a:srgbClr val="FF0000"/>
                </a:solidFill>
              </a:rPr>
              <a:t>  &lt;frameset rows="50%,50%"&gt;</a:t>
            </a:r>
          </a:p>
          <a:p>
            <a:pPr>
              <a:buNone/>
            </a:pPr>
            <a:r>
              <a:rPr dirty="0">
                <a:solidFill>
                  <a:srgbClr val="FF0000"/>
                </a:solidFill>
              </a:rPr>
              <a:t>    &lt;frame </a:t>
            </a:r>
            <a:r>
              <a:rPr dirty="0" err="1">
                <a:solidFill>
                  <a:srgbClr val="FF0000"/>
                </a:solidFill>
              </a:rPr>
              <a:t>src</a:t>
            </a:r>
            <a:r>
              <a:rPr dirty="0">
                <a:solidFill>
                  <a:srgbClr val="FF0000"/>
                </a:solidFill>
              </a:rPr>
              <a:t>="frame1.html"&gt;</a:t>
            </a:r>
          </a:p>
          <a:p>
            <a:pPr>
              <a:buNone/>
            </a:pPr>
            <a:r>
              <a:rPr dirty="0">
                <a:solidFill>
                  <a:srgbClr val="FF0000"/>
                </a:solidFill>
              </a:rPr>
              <a:t>    &lt;frame </a:t>
            </a:r>
            <a:r>
              <a:rPr dirty="0" err="1">
                <a:solidFill>
                  <a:srgbClr val="FF0000"/>
                </a:solidFill>
              </a:rPr>
              <a:t>src</a:t>
            </a:r>
            <a:r>
              <a:rPr dirty="0">
                <a:solidFill>
                  <a:srgbClr val="FF0000"/>
                </a:solidFill>
              </a:rPr>
              <a:t>="frame2.html"&gt;</a:t>
            </a:r>
          </a:p>
          <a:p>
            <a:pPr>
              <a:buNone/>
            </a:pPr>
            <a:r>
              <a:rPr dirty="0">
                <a:solidFill>
                  <a:srgbClr val="FF0000"/>
                </a:solidFill>
              </a:rPr>
              <a:t>  &lt;/frameset&gt;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0"/>
            <a:ext cx="8229600" cy="568325"/>
          </a:xfrm>
        </p:spPr>
        <p:txBody>
          <a:bodyPr>
            <a:normAutofit fontScale="90000"/>
          </a:bodyPr>
          <a:lstStyle/>
          <a:p>
            <a:r>
              <a:rPr dirty="0"/>
              <a:t>&lt;div&gt; Tag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57235"/>
            <a:ext cx="8429625" cy="5786439"/>
          </a:xfrm>
        </p:spPr>
        <p:txBody>
          <a:bodyPr>
            <a:noAutofit/>
          </a:bodyPr>
          <a:lstStyle/>
          <a:p>
            <a:endParaRPr sz="2000" dirty="0"/>
          </a:p>
          <a:p>
            <a:pPr algn="just"/>
            <a:r>
              <a:rPr sz="2000" dirty="0"/>
              <a:t>- Display properties: display, float, clear</a:t>
            </a:r>
          </a:p>
          <a:p>
            <a:pPr algn="just"/>
            <a:r>
              <a:rPr sz="2000" dirty="0"/>
              <a:t>- Positioning properties: position, top, bottom, left, right, z-index</a:t>
            </a:r>
          </a:p>
          <a:p>
            <a:pPr algn="just"/>
            <a:r>
              <a:rPr sz="2000" dirty="0"/>
              <a:t>- Box model properties: margin, padding, border, box-shadow</a:t>
            </a:r>
          </a:p>
          <a:p>
            <a:pPr algn="just"/>
            <a:r>
              <a:rPr sz="2000" dirty="0"/>
              <a:t>- Background properties: background-color, background-image, background-size, background-position</a:t>
            </a:r>
          </a:p>
          <a:p>
            <a:r>
              <a:rPr sz="2000" dirty="0"/>
              <a:t>- Example: 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div {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width: 300px;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height: 200px;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margin: 20px auto;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padding: 10px;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border: 1px solid #</a:t>
            </a:r>
            <a:r>
              <a:rPr sz="2000" b="1" dirty="0" err="1">
                <a:solidFill>
                  <a:srgbClr val="FF0066"/>
                </a:solidFill>
              </a:rPr>
              <a:t>ccc</a:t>
            </a:r>
            <a:r>
              <a:rPr sz="2000" b="1" dirty="0">
                <a:solidFill>
                  <a:srgbClr val="FF0066"/>
                </a:solidFill>
              </a:rPr>
              <a:t>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background-color: #</a:t>
            </a:r>
            <a:r>
              <a:rPr sz="2000" b="1" dirty="0" err="1">
                <a:solidFill>
                  <a:srgbClr val="FF0066"/>
                </a:solidFill>
              </a:rPr>
              <a:t>fafafa</a:t>
            </a:r>
            <a:r>
              <a:rPr sz="2000" b="1" dirty="0">
                <a:solidFill>
                  <a:srgbClr val="FF0066"/>
                </a:solidFill>
              </a:rPr>
              <a:t>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  box-shadow: 0 0 10px </a:t>
            </a:r>
            <a:r>
              <a:rPr sz="2000" b="1" dirty="0" err="1">
                <a:solidFill>
                  <a:srgbClr val="FF0066"/>
                </a:solidFill>
              </a:rPr>
              <a:t>rgba</a:t>
            </a:r>
            <a:r>
              <a:rPr sz="2000" b="1" dirty="0">
                <a:solidFill>
                  <a:srgbClr val="FF0066"/>
                </a:solidFill>
              </a:rPr>
              <a:t>(0,0,0,0.1);</a:t>
            </a:r>
          </a:p>
          <a:p>
            <a:pPr>
              <a:buNone/>
            </a:pPr>
            <a:r>
              <a:rPr sz="2000" b="1" dirty="0">
                <a:solidFill>
                  <a:srgbClr val="FF0066"/>
                </a:solidFill>
              </a:rPr>
              <a:t>  }</a:t>
            </a:r>
          </a:p>
          <a:p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9775"/>
          </a:xfrm>
        </p:spPr>
        <p:txBody>
          <a:bodyPr>
            <a:normAutofit fontScale="90000"/>
          </a:bodyPr>
          <a:lstStyle/>
          <a:p>
            <a:r>
              <a:rPr dirty="0"/>
              <a:t>&lt;form&gt; Tag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9776"/>
            <a:ext cx="7758113" cy="1303337"/>
          </a:xfrm>
        </p:spPr>
        <p:txBody>
          <a:bodyPr>
            <a:noAutofit/>
          </a:bodyPr>
          <a:lstStyle/>
          <a:p>
            <a:endParaRPr sz="1400" dirty="0"/>
          </a:p>
          <a:p>
            <a:r>
              <a:rPr sz="1400" dirty="0"/>
              <a:t>- Layout properties: display, width, height</a:t>
            </a:r>
          </a:p>
          <a:p>
            <a:r>
              <a:rPr sz="1400" dirty="0"/>
              <a:t>- Form control properties: input, </a:t>
            </a:r>
            <a:r>
              <a:rPr sz="1400" dirty="0" err="1"/>
              <a:t>textarea</a:t>
            </a:r>
            <a:r>
              <a:rPr sz="1400" dirty="0"/>
              <a:t>, button styles</a:t>
            </a:r>
          </a:p>
          <a:p>
            <a:r>
              <a:rPr sz="1400" dirty="0"/>
              <a:t>- Example styles for input, </a:t>
            </a:r>
            <a:r>
              <a:rPr sz="1400" dirty="0" err="1"/>
              <a:t>textarea</a:t>
            </a:r>
            <a:r>
              <a:rPr sz="1400" dirty="0"/>
              <a:t>, button</a:t>
            </a:r>
          </a:p>
          <a:p>
            <a:pPr>
              <a:buNone/>
            </a:pPr>
            <a:endParaRPr sz="1400" dirty="0"/>
          </a:p>
        </p:txBody>
      </p:sp>
      <p:sp>
        <p:nvSpPr>
          <p:cNvPr id="4" name="Rectangle 3"/>
          <p:cNvSpPr/>
          <p:nvPr/>
        </p:nvSpPr>
        <p:spPr>
          <a:xfrm>
            <a:off x="4800599" y="1757780"/>
            <a:ext cx="38576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form 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width: 100%;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max-width: 600px;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margin: 0 auto;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padding: 20px;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border: 1px solid #</a:t>
            </a:r>
            <a:r>
              <a:rPr lang="en-US" sz="2000" b="1" dirty="0" err="1" smtClean="0">
                <a:solidFill>
                  <a:srgbClr val="FF0066"/>
                </a:solidFill>
              </a:rPr>
              <a:t>ddd</a:t>
            </a:r>
            <a:r>
              <a:rPr lang="en-US" sz="2000" b="1" dirty="0" smtClean="0">
                <a:solidFill>
                  <a:srgbClr val="FF0066"/>
                </a:solidFill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background-color: #f9f9f9;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}</a:t>
            </a:r>
            <a:endParaRPr lang="en-US" sz="2000" b="1" dirty="0">
              <a:solidFill>
                <a:srgbClr val="FF00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599" y="4457700"/>
            <a:ext cx="3857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input, </a:t>
            </a:r>
            <a:r>
              <a:rPr lang="en-US" sz="2000" b="1" dirty="0" err="1" smtClean="0">
                <a:solidFill>
                  <a:srgbClr val="FF0066"/>
                </a:solidFill>
              </a:rPr>
              <a:t>textarea</a:t>
            </a:r>
            <a:r>
              <a:rPr lang="en-US" sz="2000" b="1" dirty="0" smtClean="0">
                <a:solidFill>
                  <a:srgbClr val="FF0066"/>
                </a:solidFill>
              </a:rPr>
              <a:t>, button 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display: block;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width: 100%;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margin-bottom: 10px;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padding: 10px;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font-size: 16px;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}</a:t>
            </a:r>
            <a:endParaRPr lang="en-US" sz="2000" b="1" dirty="0">
              <a:solidFill>
                <a:srgbClr val="FF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04311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button 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background-color: #007bff;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color: #</a:t>
            </a:r>
            <a:r>
              <a:rPr lang="en-US" sz="2000" b="1" dirty="0" err="1" smtClean="0">
                <a:solidFill>
                  <a:srgbClr val="FF0066"/>
                </a:solidFill>
              </a:rPr>
              <a:t>fff</a:t>
            </a:r>
            <a:r>
              <a:rPr lang="en-US" sz="2000" b="1" dirty="0" smtClean="0">
                <a:solidFill>
                  <a:srgbClr val="FF0066"/>
                </a:solidFill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border: none;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cursor: pointer;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}</a:t>
            </a:r>
            <a:endParaRPr lang="en-US" sz="2000" b="1" dirty="0">
              <a:solidFill>
                <a:srgbClr val="FF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312325"/>
            <a:ext cx="3671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</a:t>
            </a:r>
            <a:r>
              <a:rPr lang="en-US" sz="2000" b="1" dirty="0" err="1" smtClean="0">
                <a:solidFill>
                  <a:srgbClr val="FF0066"/>
                </a:solidFill>
              </a:rPr>
              <a:t>button:hover</a:t>
            </a:r>
            <a:r>
              <a:rPr lang="en-US" sz="2000" b="1" dirty="0" smtClean="0">
                <a:solidFill>
                  <a:srgbClr val="FF0066"/>
                </a:solidFill>
              </a:rPr>
              <a:t> 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  background-color: #0056b3;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  }</a:t>
            </a:r>
            <a:endParaRPr lang="en-US" sz="20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&lt;img&gt; Tag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463"/>
          </a:xfrm>
        </p:spPr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- Size properties: width, height</a:t>
            </a:r>
          </a:p>
          <a:p>
            <a:r>
              <a:rPr dirty="0"/>
              <a:t>- Border properties: border, border-radius</a:t>
            </a:r>
          </a:p>
          <a:p>
            <a:r>
              <a:rPr dirty="0"/>
              <a:t>- Alignment properties: float, vertical-align</a:t>
            </a:r>
          </a:p>
          <a:p>
            <a:r>
              <a:rPr dirty="0"/>
              <a:t>- Example: </a:t>
            </a:r>
          </a:p>
          <a:p>
            <a:pPr>
              <a:buNone/>
            </a:pPr>
            <a:r>
              <a:rPr dirty="0"/>
              <a:t>  </a:t>
            </a:r>
            <a:r>
              <a:rPr sz="2900" b="1" dirty="0" err="1">
                <a:solidFill>
                  <a:srgbClr val="FF0066"/>
                </a:solidFill>
              </a:rPr>
              <a:t>img</a:t>
            </a:r>
            <a:r>
              <a:rPr sz="2900" b="1" dirty="0">
                <a:solidFill>
                  <a:srgbClr val="FF0066"/>
                </a:solidFill>
              </a:rPr>
              <a:t> {</a:t>
            </a:r>
          </a:p>
          <a:p>
            <a:pPr>
              <a:buNone/>
            </a:pPr>
            <a:r>
              <a:rPr sz="2900" b="1" dirty="0">
                <a:solidFill>
                  <a:srgbClr val="FF0066"/>
                </a:solidFill>
              </a:rPr>
              <a:t>    width: 100%;</a:t>
            </a:r>
          </a:p>
          <a:p>
            <a:pPr>
              <a:buNone/>
            </a:pPr>
            <a:r>
              <a:rPr sz="2900" b="1" dirty="0">
                <a:solidFill>
                  <a:srgbClr val="FF0066"/>
                </a:solidFill>
              </a:rPr>
              <a:t>    height: auto;</a:t>
            </a:r>
          </a:p>
          <a:p>
            <a:pPr>
              <a:buNone/>
            </a:pPr>
            <a:r>
              <a:rPr sz="2900" b="1" dirty="0">
                <a:solidFill>
                  <a:srgbClr val="FF0066"/>
                </a:solidFill>
              </a:rPr>
              <a:t>    border-radius: 10px;</a:t>
            </a:r>
          </a:p>
          <a:p>
            <a:pPr>
              <a:buNone/>
            </a:pPr>
            <a:r>
              <a:rPr sz="2900" b="1" dirty="0">
                <a:solidFill>
                  <a:srgbClr val="FF0066"/>
                </a:solidFill>
              </a:rPr>
              <a:t>    border: 2px solid #</a:t>
            </a:r>
            <a:r>
              <a:rPr sz="2900" b="1" dirty="0" err="1">
                <a:solidFill>
                  <a:srgbClr val="FF0066"/>
                </a:solidFill>
              </a:rPr>
              <a:t>ddd</a:t>
            </a:r>
            <a:r>
              <a:rPr sz="2900" b="1" dirty="0">
                <a:solidFill>
                  <a:srgbClr val="FF0066"/>
                </a:solidFill>
              </a:rPr>
              <a:t>;</a:t>
            </a:r>
          </a:p>
          <a:p>
            <a:pPr>
              <a:buNone/>
            </a:pPr>
            <a:r>
              <a:rPr sz="2900" b="1" dirty="0">
                <a:solidFill>
                  <a:srgbClr val="FF0066"/>
                </a:solidFill>
              </a:rPr>
              <a:t>    float: left;</a:t>
            </a:r>
          </a:p>
          <a:p>
            <a:pPr>
              <a:buNone/>
            </a:pPr>
            <a:r>
              <a:rPr sz="2900" b="1" dirty="0">
                <a:solidFill>
                  <a:srgbClr val="FF0066"/>
                </a:solidFill>
              </a:rPr>
              <a:t>    margin-right: 10px;</a:t>
            </a:r>
          </a:p>
          <a:p>
            <a:pPr>
              <a:buNone/>
            </a:pPr>
            <a:r>
              <a:rPr sz="2900" b="1" dirty="0">
                <a:solidFill>
                  <a:srgbClr val="FF0066"/>
                </a:solidFill>
              </a:rPr>
              <a:t>  }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659</Words>
  <Application>Microsoft Office PowerPoint</Application>
  <PresentationFormat>On-screen Show (4:3)</PresentationFormat>
  <Paragraphs>115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&lt;p&gt; Tag Styles</vt:lpstr>
      <vt:lpstr>&lt;h1&gt; Tag Styles</vt:lpstr>
      <vt:lpstr>&lt;table&gt; Tag Styles</vt:lpstr>
      <vt:lpstr>&lt;frameset&gt; Tag Styles</vt:lpstr>
      <vt:lpstr>&lt;div&gt; Tag Styles</vt:lpstr>
      <vt:lpstr>&lt;form&gt; Tag Styles</vt:lpstr>
      <vt:lpstr>&lt;img&gt; Tag Styles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Styling</dc:title>
  <dc:subject/>
  <dc:creator/>
  <cp:keywords/>
  <dc:description>generated using python-pptx</dc:description>
  <cp:lastModifiedBy>SASTRA</cp:lastModifiedBy>
  <cp:revision>12</cp:revision>
  <dcterms:created xsi:type="dcterms:W3CDTF">2013-01-27T09:14:16Z</dcterms:created>
  <dcterms:modified xsi:type="dcterms:W3CDTF">2024-08-01T10:38:55Z</dcterms:modified>
  <cp:category/>
</cp:coreProperties>
</file>