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50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833"/>
            <a:ext cx="7772400" cy="1470025"/>
          </a:xfrm>
        </p:spPr>
        <p:txBody>
          <a:bodyPr/>
          <a:lstStyle/>
          <a:p>
            <a:r>
              <a:rPr dirty="0"/>
              <a:t>How to Create a Table in </a:t>
            </a:r>
            <a:r>
              <a:rPr dirty="0" err="1"/>
              <a:t>MySQL</a:t>
            </a:r>
            <a:r>
              <a:rPr dirty="0"/>
              <a:t> Using XAMPP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293" y="1700146"/>
            <a:ext cx="7697788" cy="494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262063"/>
            <a:ext cx="46101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r="17794"/>
          <a:stretch>
            <a:fillRect/>
          </a:stretch>
        </p:blipFill>
        <p:spPr bwMode="auto">
          <a:xfrm>
            <a:off x="4572000" y="2066925"/>
            <a:ext cx="44005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642"/>
            <a:ext cx="8229600" cy="56719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from table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8553" y="313177"/>
            <a:ext cx="867224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r>
              <a:rPr lang="en-US" sz="2400" b="1" dirty="0" smtClean="0"/>
              <a:t>// Database connection details</a:t>
            </a:r>
          </a:p>
          <a:p>
            <a:r>
              <a:rPr lang="en-US" sz="2400" dirty="0" smtClean="0"/>
              <a:t>$host = '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';    // or 127.0.0.1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dbname</a:t>
            </a:r>
            <a:r>
              <a:rPr lang="en-US" sz="2400" dirty="0" smtClean="0"/>
              <a:t> = '</a:t>
            </a:r>
            <a:r>
              <a:rPr lang="en-US" sz="2400" dirty="0" err="1" smtClean="0"/>
              <a:t>lpdb</a:t>
            </a:r>
            <a:r>
              <a:rPr lang="en-US" sz="2400" dirty="0" smtClean="0"/>
              <a:t>';</a:t>
            </a:r>
          </a:p>
          <a:p>
            <a:r>
              <a:rPr lang="en-US" sz="2400" dirty="0" smtClean="0"/>
              <a:t>$username = '</a:t>
            </a:r>
            <a:r>
              <a:rPr lang="en-US" sz="2400" dirty="0" err="1" smtClean="0"/>
              <a:t>lph</a:t>
            </a:r>
            <a:r>
              <a:rPr lang="en-US" sz="2400" dirty="0" smtClean="0"/>
              <a:t>';     // your </a:t>
            </a:r>
            <a:r>
              <a:rPr lang="en-US" sz="2400" dirty="0" err="1" smtClean="0"/>
              <a:t>MySQL</a:t>
            </a:r>
            <a:r>
              <a:rPr lang="en-US" sz="2400" dirty="0" smtClean="0"/>
              <a:t> username</a:t>
            </a:r>
          </a:p>
          <a:p>
            <a:r>
              <a:rPr lang="en-US" sz="2400" dirty="0" smtClean="0"/>
              <a:t>$password = '</a:t>
            </a:r>
            <a:r>
              <a:rPr lang="en-US" sz="2400" dirty="0" err="1" smtClean="0"/>
              <a:t>csbs</a:t>
            </a:r>
            <a:r>
              <a:rPr lang="en-US" sz="2400" dirty="0" smtClean="0"/>
              <a:t>';         // your </a:t>
            </a:r>
            <a:r>
              <a:rPr lang="en-US" sz="2400" dirty="0" err="1" smtClean="0"/>
              <a:t>MySQL</a:t>
            </a:r>
            <a:r>
              <a:rPr lang="en-US" sz="2400" dirty="0" smtClean="0"/>
              <a:t> password</a:t>
            </a:r>
            <a:br>
              <a:rPr lang="en-US" sz="2400" dirty="0" smtClean="0"/>
            </a:br>
            <a:r>
              <a:rPr lang="en-US" sz="2400" b="1" dirty="0" smtClean="0"/>
              <a:t>// Create connection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 = new </a:t>
            </a:r>
            <a:r>
              <a:rPr lang="en-US" sz="2400" dirty="0" err="1" smtClean="0"/>
              <a:t>mysqli</a:t>
            </a:r>
            <a:r>
              <a:rPr lang="en-US" sz="2400" dirty="0" smtClean="0"/>
              <a:t>($host, $username, $password, $</a:t>
            </a:r>
            <a:r>
              <a:rPr lang="en-US" sz="2400" dirty="0" err="1" smtClean="0"/>
              <a:t>dbname</a:t>
            </a:r>
            <a:r>
              <a:rPr lang="en-US" sz="2400" dirty="0" smtClean="0"/>
              <a:t>);</a:t>
            </a:r>
          </a:p>
          <a:p>
            <a:r>
              <a:rPr lang="en-US" sz="2400" b="1" dirty="0" smtClean="0"/>
              <a:t>// Check connection</a:t>
            </a:r>
          </a:p>
          <a:p>
            <a:r>
              <a:rPr lang="en-US" sz="2400" dirty="0" smtClean="0"/>
              <a:t>if ($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</a:t>
            </a:r>
            <a:r>
              <a:rPr lang="en-US" sz="2400" dirty="0" err="1" smtClean="0"/>
              <a:t>connect_error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    die("Connection failed: " . 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</a:t>
            </a:r>
            <a:r>
              <a:rPr lang="en-US" sz="2400" dirty="0" err="1" smtClean="0"/>
              <a:t>connect_error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b="1" dirty="0" smtClean="0"/>
              <a:t>// SQL query to fetch name and mobile number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sql</a:t>
            </a:r>
            <a:r>
              <a:rPr lang="en-US" sz="2400" dirty="0" smtClean="0"/>
              <a:t> = "SELECT name, </a:t>
            </a:r>
            <a:r>
              <a:rPr lang="en-US" sz="2400" dirty="0" err="1" smtClean="0"/>
              <a:t>mobileno</a:t>
            </a:r>
            <a:r>
              <a:rPr lang="en-US" sz="2400" dirty="0" smtClean="0"/>
              <a:t> FROM </a:t>
            </a:r>
            <a:r>
              <a:rPr lang="en-US" sz="2400" dirty="0" err="1" smtClean="0"/>
              <a:t>lptbl</a:t>
            </a:r>
            <a:r>
              <a:rPr lang="en-US" sz="2400" dirty="0" smtClean="0"/>
              <a:t>";</a:t>
            </a:r>
          </a:p>
          <a:p>
            <a:r>
              <a:rPr lang="en-US" sz="2400" dirty="0" smtClean="0"/>
              <a:t>$result = 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-&gt;query($</a:t>
            </a:r>
            <a:r>
              <a:rPr lang="en-US" sz="2400" dirty="0" err="1" smtClean="0"/>
              <a:t>sql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4" y="147164"/>
            <a:ext cx="885371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// Check if there are results and display them in a form</a:t>
            </a:r>
          </a:p>
          <a:p>
            <a:r>
              <a:rPr lang="en-US" sz="2400" dirty="0" smtClean="0"/>
              <a:t>if ($result-&gt;</a:t>
            </a:r>
            <a:r>
              <a:rPr lang="en-US" sz="2400" dirty="0" err="1" smtClean="0"/>
              <a:t>num_rows</a:t>
            </a:r>
            <a:r>
              <a:rPr lang="en-US" sz="2400" dirty="0" smtClean="0"/>
              <a:t> &gt; 0) {</a:t>
            </a:r>
          </a:p>
          <a:p>
            <a:r>
              <a:rPr lang="en-US" sz="2400" dirty="0" smtClean="0"/>
              <a:t>     </a:t>
            </a:r>
            <a:r>
              <a:rPr lang="en-US" sz="2400" b="1" dirty="0" smtClean="0"/>
              <a:t>// Output data of each row in a form with textboxes</a:t>
            </a:r>
          </a:p>
          <a:p>
            <a:r>
              <a:rPr lang="en-US" sz="2400" dirty="0" smtClean="0"/>
              <a:t>    while($row = $result-&gt;</a:t>
            </a:r>
            <a:r>
              <a:rPr lang="en-US" sz="2400" dirty="0" err="1" smtClean="0"/>
              <a:t>fetch_assoc</a:t>
            </a:r>
            <a:r>
              <a:rPr lang="en-US" sz="2400" dirty="0" smtClean="0"/>
              <a:t>()) {</a:t>
            </a:r>
          </a:p>
          <a:p>
            <a:r>
              <a:rPr lang="en-US" sz="2400" dirty="0" smtClean="0"/>
              <a:t>        echo '&lt;form&gt;';</a:t>
            </a:r>
          </a:p>
          <a:p>
            <a:r>
              <a:rPr lang="en-US" sz="2400" dirty="0" smtClean="0"/>
              <a:t>        echo 'Name: &lt;input type="text" name="name" value="' . $row["name"] . '"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&gt;';</a:t>
            </a:r>
          </a:p>
          <a:p>
            <a:r>
              <a:rPr lang="en-US" sz="2400" dirty="0" smtClean="0"/>
              <a:t>        echo 'Mobile Number: &lt;input type="text" name="mobile" value="' . $row["</a:t>
            </a:r>
            <a:r>
              <a:rPr lang="en-US" sz="2400" dirty="0" err="1" smtClean="0"/>
              <a:t>mobileno</a:t>
            </a:r>
            <a:r>
              <a:rPr lang="en-US" sz="2400" dirty="0" smtClean="0"/>
              <a:t>"] . '"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&gt;';</a:t>
            </a:r>
          </a:p>
          <a:p>
            <a:r>
              <a:rPr lang="en-US" sz="2400" dirty="0" smtClean="0"/>
              <a:t>        echo '&lt;/form&gt;';</a:t>
            </a:r>
          </a:p>
          <a:p>
            <a:r>
              <a:rPr lang="en-US" sz="2400" dirty="0" smtClean="0"/>
              <a:t>    }</a:t>
            </a:r>
          </a:p>
          <a:p>
            <a:r>
              <a:rPr lang="en-US" sz="2400" dirty="0" smtClean="0"/>
              <a:t>} else {</a:t>
            </a:r>
          </a:p>
          <a:p>
            <a:r>
              <a:rPr lang="en-US" sz="2400" dirty="0" smtClean="0"/>
              <a:t>    echo "0 results";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// Close connection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-&gt;close();</a:t>
            </a:r>
          </a:p>
          <a:p>
            <a:r>
              <a:rPr lang="en-US" sz="24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Redirection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7600" y="2898066"/>
            <a:ext cx="7569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 if ($password==$row['password'])</a:t>
            </a:r>
          </a:p>
          <a:p>
            <a:r>
              <a:rPr lang="en-US" sz="2800" dirty="0" smtClean="0"/>
              <a:t>            {$_SESSION['username'] = $username;</a:t>
            </a:r>
          </a:p>
          <a:p>
            <a:r>
              <a:rPr lang="en-US" sz="2800" dirty="0" smtClean="0"/>
              <a:t>            </a:t>
            </a:r>
            <a:r>
              <a:rPr lang="en-US" sz="2800" dirty="0" smtClean="0">
                <a:solidFill>
                  <a:srgbClr val="FF0000"/>
                </a:solidFill>
              </a:rPr>
              <a:t>header</a:t>
            </a:r>
            <a:r>
              <a:rPr lang="en-US" sz="2800" dirty="0" smtClean="0"/>
              <a:t>("Location: </a:t>
            </a:r>
            <a:r>
              <a:rPr lang="en-US" sz="2800" dirty="0" smtClean="0">
                <a:solidFill>
                  <a:srgbClr val="FF0000"/>
                </a:solidFill>
              </a:rPr>
              <a:t>registration.php</a:t>
            </a:r>
            <a:r>
              <a:rPr lang="en-US" sz="2800" dirty="0" smtClean="0"/>
              <a:t>");</a:t>
            </a:r>
          </a:p>
          <a:p>
            <a:r>
              <a:rPr lang="en-US" sz="2800" dirty="0" smtClean="0"/>
              <a:t>            exit();</a:t>
            </a:r>
          </a:p>
          <a:p>
            <a:r>
              <a:rPr lang="en-US" sz="2800" dirty="0" smtClean="0"/>
              <a:t>        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3223" y="1727200"/>
            <a:ext cx="894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I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n-I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credentials are valid then page is redirected to </a:t>
            </a:r>
            <a:r>
              <a:rPr lang="en-IN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registration.php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Create a Database </a:t>
            </a:r>
            <a:r>
              <a:rPr lang="en-IN" dirty="0" err="1" smtClean="0">
                <a:solidFill>
                  <a:srgbClr val="FF0000"/>
                </a:solidFill>
              </a:rPr>
              <a:t>user_system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with table login table and registration table.</a:t>
            </a:r>
          </a:p>
          <a:p>
            <a:pPr lvl="1"/>
            <a:r>
              <a:rPr lang="en-IN" dirty="0" smtClean="0"/>
              <a:t>insert </a:t>
            </a:r>
            <a:r>
              <a:rPr lang="en-IN" dirty="0" smtClean="0">
                <a:solidFill>
                  <a:srgbClr val="FF0000"/>
                </a:solidFill>
              </a:rPr>
              <a:t>username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password </a:t>
            </a:r>
            <a:r>
              <a:rPr lang="en-IN" dirty="0" smtClean="0"/>
              <a:t>in login table</a:t>
            </a:r>
          </a:p>
          <a:p>
            <a:r>
              <a:rPr lang="en-IN" dirty="0" smtClean="0"/>
              <a:t>Create a </a:t>
            </a:r>
            <a:r>
              <a:rPr lang="en-IN" dirty="0" smtClean="0">
                <a:solidFill>
                  <a:srgbClr val="FF0000"/>
                </a:solidFill>
              </a:rPr>
              <a:t>login.php</a:t>
            </a:r>
            <a:r>
              <a:rPr lang="en-IN" dirty="0" smtClean="0"/>
              <a:t> page to validate the username and password </a:t>
            </a:r>
          </a:p>
          <a:p>
            <a:pPr lvl="1"/>
            <a:r>
              <a:rPr lang="en-IN" dirty="0" smtClean="0"/>
              <a:t>If validation </a:t>
            </a:r>
            <a:r>
              <a:rPr lang="en-IN" dirty="0" smtClean="0">
                <a:solidFill>
                  <a:srgbClr val="FF0000"/>
                </a:solidFill>
              </a:rPr>
              <a:t>successful then redirect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FF0000"/>
                </a:solidFill>
              </a:rPr>
              <a:t>registration.php </a:t>
            </a:r>
            <a:r>
              <a:rPr lang="en-IN" dirty="0" smtClean="0"/>
              <a:t>page</a:t>
            </a:r>
          </a:p>
          <a:p>
            <a:pPr lvl="1"/>
            <a:r>
              <a:rPr lang="en-IN" dirty="0" smtClean="0"/>
              <a:t>Else show invalid user</a:t>
            </a:r>
          </a:p>
          <a:p>
            <a:r>
              <a:rPr lang="en-IN" dirty="0" smtClean="0"/>
              <a:t>Valid user can register their details in the registration form</a:t>
            </a:r>
          </a:p>
          <a:p>
            <a:pPr lvl="1"/>
            <a:r>
              <a:rPr lang="en-IN" dirty="0" smtClean="0"/>
              <a:t>Insert details into the registration table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7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SQL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430"/>
            <a:ext cx="8229600" cy="51827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CREATE DATABASE </a:t>
            </a:r>
            <a:r>
              <a:rPr lang="en-US" sz="1800" dirty="0" err="1" smtClean="0"/>
              <a:t>user_system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USE </a:t>
            </a:r>
            <a:r>
              <a:rPr lang="en-US" sz="1800" dirty="0" err="1" smtClean="0"/>
              <a:t>user_system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Create </a:t>
            </a:r>
            <a:r>
              <a:rPr 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login_table</a:t>
            </a:r>
            <a:r>
              <a:rPr 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store username and password</a:t>
            </a:r>
          </a:p>
          <a:p>
            <a:pPr>
              <a:buNone/>
            </a:pPr>
            <a:r>
              <a:rPr lang="en-US" sz="1800" dirty="0" smtClean="0"/>
              <a:t>CREATE TABLE </a:t>
            </a:r>
            <a:r>
              <a:rPr lang="en-US" sz="1800" dirty="0" err="1" smtClean="0"/>
              <a:t>login_table</a:t>
            </a:r>
            <a:r>
              <a:rPr lang="en-US" sz="1800" dirty="0" smtClean="0"/>
              <a:t> (</a:t>
            </a:r>
          </a:p>
          <a:p>
            <a:pPr>
              <a:buNone/>
            </a:pPr>
            <a:r>
              <a:rPr lang="en-US" sz="1800" dirty="0" smtClean="0"/>
              <a:t>    id INT(6) UNSIGNED AUTO_INCREMENT PRIMARY KEY,</a:t>
            </a:r>
          </a:p>
          <a:p>
            <a:pPr>
              <a:buNone/>
            </a:pPr>
            <a:r>
              <a:rPr lang="en-US" sz="1800" dirty="0" smtClean="0"/>
              <a:t>    username VARCHAR(50) NOT NULL,</a:t>
            </a:r>
          </a:p>
          <a:p>
            <a:pPr>
              <a:buNone/>
            </a:pPr>
            <a:r>
              <a:rPr lang="en-US" sz="1800" dirty="0" smtClean="0"/>
              <a:t>    password VARCHAR(255) NOT NULL</a:t>
            </a:r>
          </a:p>
          <a:p>
            <a:pPr>
              <a:buNone/>
            </a:pP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-- Create register table to store user details</a:t>
            </a:r>
          </a:p>
          <a:p>
            <a:pPr>
              <a:buNone/>
            </a:pPr>
            <a:r>
              <a:rPr lang="en-US" sz="1800" dirty="0" smtClean="0"/>
              <a:t>CREATE TABLE register (</a:t>
            </a:r>
          </a:p>
          <a:p>
            <a:pPr>
              <a:buNone/>
            </a:pPr>
            <a:r>
              <a:rPr lang="en-US" sz="1800" dirty="0" smtClean="0"/>
              <a:t>    id INT(6) UNSIGNED AUTO_INCREMENT PRIMARY KEY,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fullname</a:t>
            </a:r>
            <a:r>
              <a:rPr lang="en-US" sz="1800" dirty="0" smtClean="0"/>
              <a:t> VARCHAR(100) NOT NULL,</a:t>
            </a:r>
          </a:p>
          <a:p>
            <a:pPr>
              <a:buNone/>
            </a:pPr>
            <a:r>
              <a:rPr lang="en-US" sz="1800" dirty="0" smtClean="0"/>
              <a:t>    email VARCHAR(100) NOT NULL,</a:t>
            </a:r>
          </a:p>
          <a:p>
            <a:pPr>
              <a:buNone/>
            </a:pPr>
            <a:r>
              <a:rPr lang="en-US" sz="1800" dirty="0" smtClean="0"/>
              <a:t>    phone VARCHAR(20) NOT NULL</a:t>
            </a:r>
          </a:p>
          <a:p>
            <a:pPr>
              <a:buNone/>
            </a:pP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498"/>
            <a:ext cx="8229600" cy="58170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Login.php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199" y="711203"/>
            <a:ext cx="805542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servername</a:t>
            </a:r>
            <a:r>
              <a:rPr lang="en-US" dirty="0" smtClean="0"/>
              <a:t> = "</a:t>
            </a:r>
            <a:r>
              <a:rPr lang="en-US" dirty="0" err="1" smtClean="0"/>
              <a:t>localhost</a:t>
            </a:r>
            <a:r>
              <a:rPr lang="en-US" dirty="0" smtClean="0"/>
              <a:t>";</a:t>
            </a:r>
          </a:p>
          <a:p>
            <a:r>
              <a:rPr lang="en-US" dirty="0" smtClean="0"/>
              <a:t>$username = "root"; // Your </a:t>
            </a:r>
            <a:r>
              <a:rPr lang="en-US" dirty="0" err="1" smtClean="0"/>
              <a:t>MySQL</a:t>
            </a:r>
            <a:r>
              <a:rPr lang="en-US" dirty="0" smtClean="0"/>
              <a:t> username</a:t>
            </a:r>
          </a:p>
          <a:p>
            <a:r>
              <a:rPr lang="en-US" dirty="0" smtClean="0"/>
              <a:t>$password = ""; // Your </a:t>
            </a:r>
            <a:r>
              <a:rPr lang="en-US" dirty="0" err="1" smtClean="0"/>
              <a:t>MySQL</a:t>
            </a:r>
            <a:r>
              <a:rPr lang="en-US" dirty="0" smtClean="0"/>
              <a:t> password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dbname</a:t>
            </a:r>
            <a:r>
              <a:rPr lang="en-US" dirty="0" smtClean="0"/>
              <a:t> = "</a:t>
            </a:r>
            <a:r>
              <a:rPr lang="en-US" dirty="0" err="1" smtClean="0"/>
              <a:t>user_system</a:t>
            </a:r>
            <a:r>
              <a:rPr lang="en-US" dirty="0" smtClean="0"/>
              <a:t>";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mysqli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$password, $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    die("Connection failed: " . 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($_SERVER["REQUEST_METHOD"] == "POST") {</a:t>
            </a:r>
          </a:p>
          <a:p>
            <a:r>
              <a:rPr lang="en-US" dirty="0" smtClean="0"/>
              <a:t>    $username = $_POST['username'];</a:t>
            </a:r>
          </a:p>
          <a:p>
            <a:r>
              <a:rPr lang="en-US" dirty="0" smtClean="0"/>
              <a:t>    $password = $_POST['password'];</a:t>
            </a:r>
          </a:p>
          <a:p>
            <a:r>
              <a:rPr lang="en-US" dirty="0" smtClean="0"/>
              <a:t>    </a:t>
            </a:r>
          </a:p>
          <a:p>
            <a:r>
              <a:rPr lang="en-US" dirty="0" smtClean="0"/>
              <a:t>    $</a:t>
            </a:r>
            <a:r>
              <a:rPr lang="en-US" dirty="0" err="1" smtClean="0"/>
              <a:t>sql</a:t>
            </a:r>
            <a:r>
              <a:rPr lang="en-US" dirty="0" smtClean="0"/>
              <a:t> = "SELECT * FROM </a:t>
            </a:r>
            <a:r>
              <a:rPr lang="en-US" dirty="0" err="1" smtClean="0"/>
              <a:t>login_table</a:t>
            </a:r>
            <a:r>
              <a:rPr lang="en-US" dirty="0" smtClean="0"/>
              <a:t> WHERE username = '$username'";</a:t>
            </a:r>
          </a:p>
          <a:p>
            <a:r>
              <a:rPr lang="en-US" dirty="0" smtClean="0"/>
              <a:t>    $result = $</a:t>
            </a:r>
            <a:r>
              <a:rPr lang="en-US" dirty="0" err="1" smtClean="0"/>
              <a:t>conn</a:t>
            </a:r>
            <a:r>
              <a:rPr lang="en-US" dirty="0" smtClean="0"/>
              <a:t>-&gt;query($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2"/>
            <a:ext cx="8229600" cy="52364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Login.php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322" y="699937"/>
            <a:ext cx="43325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   if ($result-&gt;</a:t>
            </a:r>
            <a:r>
              <a:rPr lang="en-US" dirty="0" err="1" smtClean="0"/>
              <a:t>num_rows</a:t>
            </a:r>
            <a:r>
              <a:rPr lang="en-US" dirty="0" smtClean="0"/>
              <a:t> &gt; 0) {</a:t>
            </a:r>
          </a:p>
          <a:p>
            <a:r>
              <a:rPr lang="en-US" dirty="0" smtClean="0"/>
              <a:t>        $row = $result-&gt;</a:t>
            </a:r>
            <a:r>
              <a:rPr lang="en-US" dirty="0" err="1" smtClean="0"/>
              <a:t>fetch_assoc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       //if (</a:t>
            </a:r>
            <a:r>
              <a:rPr lang="en-US" dirty="0" err="1" smtClean="0"/>
              <a:t>password_verify</a:t>
            </a:r>
            <a:r>
              <a:rPr lang="en-US" dirty="0" smtClean="0"/>
              <a:t>($password, $row['password'])) {</a:t>
            </a:r>
          </a:p>
          <a:p>
            <a:r>
              <a:rPr lang="en-US" dirty="0" smtClean="0"/>
              <a:t>        if ($password==$row['password'])</a:t>
            </a:r>
          </a:p>
          <a:p>
            <a:r>
              <a:rPr lang="en-US" dirty="0" smtClean="0"/>
              <a:t>            {$_SESSION['username'] = $username;</a:t>
            </a:r>
          </a:p>
          <a:p>
            <a:r>
              <a:rPr lang="en-US" dirty="0" smtClean="0"/>
              <a:t>            header("Location: registration.php");</a:t>
            </a:r>
          </a:p>
          <a:p>
            <a:r>
              <a:rPr lang="en-US" dirty="0" smtClean="0"/>
              <a:t>            exit();</a:t>
            </a:r>
          </a:p>
          <a:p>
            <a:r>
              <a:rPr lang="en-US" dirty="0" smtClean="0"/>
              <a:t>        } else {</a:t>
            </a:r>
          </a:p>
          <a:p>
            <a:r>
              <a:rPr lang="en-US" dirty="0" smtClean="0"/>
              <a:t>            echo "Invalid password!";</a:t>
            </a:r>
          </a:p>
          <a:p>
            <a:r>
              <a:rPr lang="en-US" dirty="0" smtClean="0"/>
              <a:t>        }</a:t>
            </a:r>
          </a:p>
          <a:p>
            <a:r>
              <a:rPr lang="en-US" dirty="0" smtClean="0"/>
              <a:t>    } else {</a:t>
            </a:r>
          </a:p>
          <a:p>
            <a:r>
              <a:rPr lang="en-US" dirty="0" smtClean="0"/>
              <a:t>        echo "Invalid username!";</a:t>
            </a:r>
          </a:p>
          <a:p>
            <a:r>
              <a:rPr lang="en-US" dirty="0" smtClean="0"/>
              <a:t>   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-&gt;close();</a:t>
            </a:r>
          </a:p>
          <a:p>
            <a:r>
              <a:rPr lang="en-US" dirty="0" smtClean="0"/>
              <a:t>?&gt;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699937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    &lt;title&gt;Login Page&lt;/title&gt;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&lt;h2&gt;Login&lt;/h2&gt;</a:t>
            </a:r>
          </a:p>
          <a:p>
            <a:r>
              <a:rPr lang="en-US" dirty="0" smtClean="0"/>
              <a:t>    &lt;form method="post" action=""&gt;</a:t>
            </a:r>
          </a:p>
          <a:p>
            <a:r>
              <a:rPr lang="en-US" dirty="0" smtClean="0"/>
              <a:t>        &lt;label for="username"&gt;Username:&lt;/label&gt;</a:t>
            </a:r>
          </a:p>
          <a:p>
            <a:r>
              <a:rPr lang="en-US" dirty="0" smtClean="0"/>
              <a:t>        &lt;input type="text" name="username"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&lt;label for="password"&gt;Password:&lt;/label&gt;</a:t>
            </a:r>
          </a:p>
          <a:p>
            <a:r>
              <a:rPr lang="en-US" dirty="0" smtClean="0"/>
              <a:t>        &lt;input type="password" name="password"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&lt;input type="submit" value="Login"&gt;</a:t>
            </a:r>
          </a:p>
          <a:p>
            <a:r>
              <a:rPr lang="en-US" dirty="0" smtClean="0"/>
              <a:t>    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70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Register.php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56343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if (!</a:t>
            </a:r>
            <a:r>
              <a:rPr lang="en-US" dirty="0" err="1" smtClean="0"/>
              <a:t>isset</a:t>
            </a:r>
            <a:r>
              <a:rPr lang="en-US" dirty="0" smtClean="0"/>
              <a:t>($_SESSION['username'])) {</a:t>
            </a:r>
          </a:p>
          <a:p>
            <a:r>
              <a:rPr lang="en-US" dirty="0" smtClean="0"/>
              <a:t>    header("Location: login.php");</a:t>
            </a:r>
          </a:p>
          <a:p>
            <a:r>
              <a:rPr lang="en-US" dirty="0" smtClean="0"/>
              <a:t>    exit();    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servername</a:t>
            </a:r>
            <a:r>
              <a:rPr lang="en-US" dirty="0" smtClean="0"/>
              <a:t> = "</a:t>
            </a:r>
            <a:r>
              <a:rPr lang="en-US" dirty="0" err="1" smtClean="0"/>
              <a:t>localhost</a:t>
            </a:r>
            <a:r>
              <a:rPr lang="en-US" dirty="0" smtClean="0"/>
              <a:t>";</a:t>
            </a:r>
          </a:p>
          <a:p>
            <a:r>
              <a:rPr lang="en-US" dirty="0" smtClean="0"/>
              <a:t>$username = "root"; </a:t>
            </a:r>
          </a:p>
          <a:p>
            <a:r>
              <a:rPr lang="en-US" dirty="0" smtClean="0"/>
              <a:t>$password = ""; 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dbname</a:t>
            </a:r>
            <a:r>
              <a:rPr lang="en-US" dirty="0" smtClean="0"/>
              <a:t> = "</a:t>
            </a:r>
            <a:r>
              <a:rPr lang="en-US" dirty="0" err="1" smtClean="0"/>
              <a:t>user_system</a:t>
            </a:r>
            <a:r>
              <a:rPr lang="en-US" dirty="0" smtClean="0"/>
              <a:t>";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mysqli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$password, $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    die("Connection failed: " . 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($_SERVER["REQUEST_METHOD"] == "POST") {</a:t>
            </a:r>
          </a:p>
          <a:p>
            <a:r>
              <a:rPr lang="en-US" dirty="0" smtClean="0"/>
              <a:t>    $</a:t>
            </a:r>
            <a:r>
              <a:rPr lang="en-US" dirty="0" err="1" smtClean="0"/>
              <a:t>fullname</a:t>
            </a:r>
            <a:r>
              <a:rPr lang="en-US" dirty="0" smtClean="0"/>
              <a:t> = $_POST['</a:t>
            </a:r>
            <a:r>
              <a:rPr lang="en-US" dirty="0" err="1" smtClean="0"/>
              <a:t>fullname</a:t>
            </a:r>
            <a:r>
              <a:rPr lang="en-US" dirty="0" smtClean="0"/>
              <a:t>'];</a:t>
            </a:r>
          </a:p>
          <a:p>
            <a:r>
              <a:rPr lang="en-US" dirty="0" smtClean="0"/>
              <a:t>    $email = $_POST['email'];</a:t>
            </a:r>
          </a:p>
          <a:p>
            <a:r>
              <a:rPr lang="en-US" dirty="0" smtClean="0"/>
              <a:t>    $phone = $_POST['phone'];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559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Register.php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971" y="754743"/>
            <a:ext cx="67128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$</a:t>
            </a:r>
            <a:r>
              <a:rPr lang="en-US" dirty="0" err="1" smtClean="0"/>
              <a:t>sql</a:t>
            </a:r>
            <a:r>
              <a:rPr lang="en-US" dirty="0" smtClean="0"/>
              <a:t> = "INSERT INTO register (</a:t>
            </a:r>
            <a:r>
              <a:rPr lang="en-US" dirty="0" err="1" smtClean="0"/>
              <a:t>fullname</a:t>
            </a:r>
            <a:r>
              <a:rPr lang="en-US" dirty="0" smtClean="0"/>
              <a:t>, email, phone) VALUES ('$</a:t>
            </a:r>
            <a:r>
              <a:rPr lang="en-US" dirty="0" err="1" smtClean="0"/>
              <a:t>fullname</a:t>
            </a:r>
            <a:r>
              <a:rPr lang="en-US" dirty="0" smtClean="0"/>
              <a:t>', '$email', '$phone')";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if ($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-&gt;query($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=== TRUE) {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echo "Registration successful!";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} else {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echo "Error: " . 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"&lt;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&gt;" . $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-&gt;error;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}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-&gt;close();</a:t>
            </a:r>
          </a:p>
          <a:p>
            <a:r>
              <a:rPr lang="en-US" dirty="0" smtClean="0"/>
              <a:t>?&gt;</a:t>
            </a:r>
            <a:endParaRPr lang="en-IN" dirty="0" smtClean="0"/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  &lt;head&gt;  &lt;title&gt;Registration Page&lt;/title&gt;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&lt;h2&gt;Registration&lt;/h2&gt;</a:t>
            </a:r>
          </a:p>
          <a:p>
            <a:r>
              <a:rPr lang="en-US" dirty="0" smtClean="0"/>
              <a:t>&lt;form method="post" action=""&gt;</a:t>
            </a:r>
          </a:p>
          <a:p>
            <a:r>
              <a:rPr lang="en-US" dirty="0" smtClean="0"/>
              <a:t>&lt;label for="</a:t>
            </a:r>
            <a:r>
              <a:rPr lang="en-US" dirty="0" err="1" smtClean="0"/>
              <a:t>fullname</a:t>
            </a:r>
            <a:r>
              <a:rPr lang="en-US" dirty="0" smtClean="0"/>
              <a:t>"&gt;Full Name:&lt;/label&gt;</a:t>
            </a:r>
          </a:p>
          <a:p>
            <a:r>
              <a:rPr lang="en-US" dirty="0" smtClean="0"/>
              <a:t>&lt;input type="text" name="</a:t>
            </a:r>
            <a:r>
              <a:rPr lang="en-US" dirty="0" err="1" smtClean="0"/>
              <a:t>fullname</a:t>
            </a:r>
            <a:r>
              <a:rPr lang="en-US" dirty="0" smtClean="0"/>
              <a:t>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&lt;label for="email"&gt;Email:&lt;/label&gt;</a:t>
            </a:r>
          </a:p>
          <a:p>
            <a:r>
              <a:rPr lang="en-US" dirty="0" smtClean="0"/>
              <a:t>&lt;input type="email" name="email"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5137" y="3136997"/>
            <a:ext cx="37809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&lt;label for="phone"&gt;Phone:&lt;/label&gt;</a:t>
            </a:r>
          </a:p>
          <a:p>
            <a:r>
              <a:rPr lang="en-US" dirty="0" smtClean="0"/>
              <a:t>&lt;input type="text" name="phone" required&gt;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&lt;input type="submit" value="Register"&gt;</a:t>
            </a:r>
          </a:p>
          <a:p>
            <a:r>
              <a:rPr lang="en-US" dirty="0" smtClean="0"/>
              <a:t>&lt;/form&gt;   &lt;/body&gt;  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Open XAMPP Control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Start the XAMPP Control Panel on your computer.</a:t>
            </a:r>
          </a:p>
          <a:p>
            <a:r>
              <a:t>• Ensure that both Apache and MySQL modules are running.</a:t>
            </a:r>
          </a:p>
          <a:p>
            <a:r>
              <a:t>• Click 'Start' next to Apache and MySQL if they are not already running.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 Increment ID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dirty="0" smtClean="0"/>
              <a:t>This is program shows, how to assign auto-incremented value to </a:t>
            </a:r>
            <a:r>
              <a:rPr lang="en-IN" sz="3600" dirty="0" err="1" smtClean="0"/>
              <a:t>rlno</a:t>
            </a:r>
            <a:r>
              <a:rPr lang="en-IN" sz="3600" dirty="0" smtClean="0"/>
              <a:t>/</a:t>
            </a:r>
            <a:r>
              <a:rPr lang="en-IN" sz="3600" dirty="0" err="1" smtClean="0"/>
              <a:t>empId</a:t>
            </a:r>
            <a:r>
              <a:rPr lang="en-IN" sz="3600" dirty="0" smtClean="0"/>
              <a:t>/</a:t>
            </a:r>
            <a:r>
              <a:rPr lang="en-IN" sz="3600" dirty="0" err="1" smtClean="0"/>
              <a:t>prodId</a:t>
            </a:r>
            <a:r>
              <a:rPr lang="en-IN" sz="3600" dirty="0" smtClean="0"/>
              <a:t> , based on last stored value in the table.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598" y="202552"/>
            <a:ext cx="87666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&lt;?</a:t>
            </a:r>
            <a:r>
              <a:rPr lang="en-US" b="1" dirty="0" err="1" smtClean="0">
                <a:solidFill>
                  <a:srgbClr val="FF0000"/>
                </a:solidFill>
              </a:rPr>
              <a:t>php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// Database connection details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servername</a:t>
            </a:r>
            <a:r>
              <a:rPr lang="en-US" dirty="0" smtClean="0"/>
              <a:t> = "</a:t>
            </a:r>
            <a:r>
              <a:rPr lang="en-US" dirty="0" err="1" smtClean="0"/>
              <a:t>localhost</a:t>
            </a:r>
            <a:r>
              <a:rPr lang="en-US" dirty="0" smtClean="0"/>
              <a:t>";</a:t>
            </a:r>
          </a:p>
          <a:p>
            <a:r>
              <a:rPr lang="en-US" dirty="0" smtClean="0"/>
              <a:t>$username = "root";</a:t>
            </a:r>
          </a:p>
          <a:p>
            <a:r>
              <a:rPr lang="en-US" dirty="0" smtClean="0"/>
              <a:t>$password = "";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dbname</a:t>
            </a:r>
            <a:r>
              <a:rPr lang="en-US" dirty="0" smtClean="0"/>
              <a:t> = "</a:t>
            </a:r>
            <a:r>
              <a:rPr lang="en-US" dirty="0" err="1" smtClean="0"/>
              <a:t>user_system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mysqli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$password, $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 smtClean="0"/>
              <a:t>($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    die("Connection failed: " . 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 err="1" smtClean="0"/>
              <a:t>sql</a:t>
            </a:r>
            <a:r>
              <a:rPr lang="en-US" dirty="0" smtClean="0"/>
              <a:t> = "SELECT * FROM tbl2 ORDER BY </a:t>
            </a:r>
            <a:r>
              <a:rPr lang="en-US" dirty="0" err="1" smtClean="0"/>
              <a:t>rlno</a:t>
            </a:r>
            <a:r>
              <a:rPr lang="en-US" dirty="0" smtClean="0"/>
              <a:t> DESC LIMIT 1";</a:t>
            </a:r>
          </a:p>
          <a:p>
            <a:r>
              <a:rPr lang="en-US" dirty="0" smtClean="0"/>
              <a:t>$</a:t>
            </a:r>
            <a:r>
              <a:rPr lang="en-US" dirty="0" smtClean="0"/>
              <a:t>result = $</a:t>
            </a:r>
            <a:r>
              <a:rPr lang="en-US" dirty="0" err="1" smtClean="0"/>
              <a:t>conn</a:t>
            </a:r>
            <a:r>
              <a:rPr lang="en-US" dirty="0" smtClean="0"/>
              <a:t>-&gt;query($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rlno</a:t>
            </a:r>
            <a:r>
              <a:rPr lang="en-US" dirty="0" smtClean="0"/>
              <a:t> = '';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($result-&gt;</a:t>
            </a:r>
            <a:r>
              <a:rPr lang="en-US" dirty="0" err="1" smtClean="0"/>
              <a:t>num_rows</a:t>
            </a:r>
            <a:r>
              <a:rPr lang="en-US" dirty="0" smtClean="0"/>
              <a:t> &gt; 0) {</a:t>
            </a:r>
          </a:p>
          <a:p>
            <a:r>
              <a:rPr lang="en-US" dirty="0" smtClean="0"/>
              <a:t>    // Fetch the last record as an associative array</a:t>
            </a:r>
          </a:p>
          <a:p>
            <a:r>
              <a:rPr lang="en-US" dirty="0" smtClean="0"/>
              <a:t>    $row = $result-&gt;</a:t>
            </a:r>
            <a:r>
              <a:rPr lang="en-US" dirty="0" err="1" smtClean="0"/>
              <a:t>fetch_assoc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    // Assign the values to PHP variables</a:t>
            </a:r>
          </a:p>
          <a:p>
            <a:r>
              <a:rPr lang="en-US" dirty="0" smtClean="0"/>
              <a:t>    $</a:t>
            </a:r>
            <a:r>
              <a:rPr lang="en-US" dirty="0" err="1" smtClean="0"/>
              <a:t>rlno</a:t>
            </a:r>
            <a:r>
              <a:rPr lang="en-US" dirty="0" smtClean="0"/>
              <a:t> = $row['</a:t>
            </a:r>
            <a:r>
              <a:rPr lang="en-US" dirty="0" err="1" smtClean="0"/>
              <a:t>rlno</a:t>
            </a:r>
            <a:r>
              <a:rPr lang="en-US" dirty="0" smtClean="0"/>
              <a:t>']; // Replace '</a:t>
            </a:r>
            <a:r>
              <a:rPr lang="en-US" dirty="0" err="1" smtClean="0"/>
              <a:t>last_name</a:t>
            </a:r>
            <a:r>
              <a:rPr lang="en-US" dirty="0" smtClean="0"/>
              <a:t>' with your column name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    echo "No records found.";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-&gt;close();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?&gt;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771" y="261258"/>
            <a:ext cx="65822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&lt;!-- HTML form with pre-filled data --&gt;</a:t>
            </a:r>
          </a:p>
          <a:p>
            <a:r>
              <a:rPr lang="en-US" dirty="0" smtClean="0"/>
              <a:t>&lt;form method="post" action=""&gt;</a:t>
            </a:r>
          </a:p>
          <a:p>
            <a:r>
              <a:rPr lang="en-US" dirty="0" smtClean="0"/>
              <a:t>    &lt;label for="</a:t>
            </a:r>
            <a:r>
              <a:rPr lang="en-US" dirty="0" err="1" smtClean="0"/>
              <a:t>rlNo</a:t>
            </a:r>
            <a:r>
              <a:rPr lang="en-US" dirty="0" smtClean="0"/>
              <a:t>"&gt;Auto Incremented Value &lt;/label&gt;</a:t>
            </a:r>
          </a:p>
          <a:p>
            <a:r>
              <a:rPr lang="en-US" dirty="0" smtClean="0"/>
              <a:t>    &lt;input type="text" id="</a:t>
            </a:r>
            <a:r>
              <a:rPr lang="en-US" dirty="0" err="1" smtClean="0"/>
              <a:t>lastName</a:t>
            </a:r>
            <a:r>
              <a:rPr lang="en-US" dirty="0" smtClean="0"/>
              <a:t>" name="</a:t>
            </a:r>
            <a:r>
              <a:rPr lang="en-US" dirty="0" err="1" smtClean="0"/>
              <a:t>rlNo</a:t>
            </a:r>
            <a:r>
              <a:rPr lang="en-US" dirty="0" smtClean="0"/>
              <a:t>" value="&lt;?</a:t>
            </a:r>
            <a:r>
              <a:rPr lang="en-US" dirty="0" err="1" smtClean="0"/>
              <a:t>php</a:t>
            </a:r>
            <a:r>
              <a:rPr lang="en-US" dirty="0" smtClean="0"/>
              <a:t> echo </a:t>
            </a:r>
            <a:r>
              <a:rPr lang="en-US" dirty="0" err="1" smtClean="0"/>
              <a:t>htmlspecialchars</a:t>
            </a:r>
            <a:r>
              <a:rPr lang="en-US" dirty="0" smtClean="0"/>
              <a:t>($</a:t>
            </a:r>
            <a:r>
              <a:rPr lang="en-US" dirty="0" err="1" smtClean="0"/>
              <a:t>rlno</a:t>
            </a:r>
            <a:r>
              <a:rPr lang="en-US" dirty="0" smtClean="0"/>
              <a:t>); ?&gt;"&gt;    </a:t>
            </a:r>
          </a:p>
          <a:p>
            <a:r>
              <a:rPr lang="en-US" dirty="0" smtClean="0"/>
              <a:t>   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&lt;input type="submit" value="Submit"&gt;</a:t>
            </a:r>
          </a:p>
          <a:p>
            <a:r>
              <a:rPr lang="en-US" dirty="0" smtClean="0"/>
              <a:t>&lt;/form&gt;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14189"/>
          <a:stretch>
            <a:fillRect/>
          </a:stretch>
        </p:blipFill>
        <p:spPr bwMode="auto">
          <a:xfrm>
            <a:off x="275771" y="3617006"/>
            <a:ext cx="7373258" cy="3112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Open phpMyAdmin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 your browser and go to http://localhost/phpmyadmin.</a:t>
            </a:r>
          </a:p>
          <a:p>
            <a:r>
              <a:t>• This will open the phpMyAdmin dashboard, where you can manage MySQL databases.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30" y="3957699"/>
            <a:ext cx="529590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843338" y="5000625"/>
            <a:ext cx="3314700" cy="857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Select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 the </a:t>
            </a:r>
            <a:r>
              <a:rPr dirty="0" err="1"/>
              <a:t>phpMyAdmin</a:t>
            </a:r>
            <a:r>
              <a:rPr dirty="0"/>
              <a:t> interface, you will see a list of databases on the left panel.</a:t>
            </a:r>
          </a:p>
          <a:p>
            <a:r>
              <a:rPr dirty="0"/>
              <a:t>• </a:t>
            </a:r>
            <a:r>
              <a:rPr b="1" dirty="0">
                <a:solidFill>
                  <a:srgbClr val="FF0000"/>
                </a:solidFill>
              </a:rPr>
              <a:t>Select the database </a:t>
            </a:r>
            <a:r>
              <a:rPr dirty="0"/>
              <a:t>where you want to create a new table. If you don't have one, you can create it using the 'New' button.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Create a New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After selecting a database, go to the </a:t>
            </a:r>
            <a:r>
              <a:rPr b="1" dirty="0">
                <a:solidFill>
                  <a:srgbClr val="FF0000"/>
                </a:solidFill>
              </a:rPr>
              <a:t>'Structure</a:t>
            </a:r>
            <a:r>
              <a:rPr dirty="0"/>
              <a:t>' tab.</a:t>
            </a:r>
          </a:p>
          <a:p>
            <a:r>
              <a:rPr dirty="0"/>
              <a:t>• You will see an option to </a:t>
            </a:r>
            <a:r>
              <a:rPr b="1" dirty="0">
                <a:solidFill>
                  <a:srgbClr val="FF0000"/>
                </a:solidFill>
              </a:rPr>
              <a:t>'Create Table.' </a:t>
            </a:r>
            <a:r>
              <a:rPr dirty="0"/>
              <a:t>Enter the name of the table and the number of columns, then click 'Go.'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Define Table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In </a:t>
            </a:r>
            <a:r>
              <a:rPr dirty="0"/>
              <a:t>the next screen, you'll be prompted to define the columns of the table.</a:t>
            </a:r>
          </a:p>
          <a:p>
            <a:r>
              <a:rPr dirty="0" smtClean="0"/>
              <a:t>Specify </a:t>
            </a:r>
            <a:r>
              <a:rPr dirty="0"/>
              <a:t>the column names, data types (e.g., INT, VARCHAR), and other attributes such as length, primary key, and auto-increment.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Save the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After defining the columns and their properties, scroll down and click 'Save.'</a:t>
            </a:r>
          </a:p>
          <a:p>
            <a:r>
              <a:t>• Your table will be created, and you can view it under the 'Structure' tab.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Setting up </a:t>
            </a:r>
            <a:r>
              <a:rPr lang="en-IN" dirty="0" err="1" smtClean="0"/>
              <a:t>MySQL</a:t>
            </a:r>
            <a:r>
              <a:rPr lang="en-IN" dirty="0" smtClean="0"/>
              <a:t> user Account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7191" y="1571609"/>
            <a:ext cx="81867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</a:t>
            </a:r>
            <a:endParaRPr 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USER '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'@'localhost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IDENTIFIED BY '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ALL PRIVILEGES ON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myDB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 TO '</a:t>
            </a:r>
            <a:r>
              <a:rPr lang="en-US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'@'localhost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';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FLUSH PRIVILEGES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39" y="3272544"/>
            <a:ext cx="807248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2) </a:t>
            </a:r>
          </a:p>
          <a:p>
            <a:r>
              <a:rPr lang="en-US" b="1" dirty="0" smtClean="0"/>
              <a:t>&lt;?</a:t>
            </a:r>
            <a:r>
              <a:rPr lang="en-US" b="1" dirty="0" err="1" smtClean="0"/>
              <a:t>php</a:t>
            </a:r>
            <a:endParaRPr lang="en-US" b="1" dirty="0" smtClean="0"/>
          </a:p>
          <a:p>
            <a:r>
              <a:rPr lang="en-US" dirty="0" smtClean="0"/>
              <a:t>// Database configuration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servername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"</a:t>
            </a:r>
            <a:r>
              <a:rPr lang="en-US" dirty="0" err="1" smtClean="0"/>
              <a:t>localhost</a:t>
            </a:r>
            <a:r>
              <a:rPr lang="en-US" dirty="0" smtClean="0"/>
              <a:t>";  // </a:t>
            </a:r>
            <a:r>
              <a:rPr lang="en-US" dirty="0" err="1" smtClean="0"/>
              <a:t>MySQL</a:t>
            </a:r>
            <a:r>
              <a:rPr lang="en-US" dirty="0" smtClean="0"/>
              <a:t> host (e.g., </a:t>
            </a:r>
            <a:r>
              <a:rPr lang="en-US" dirty="0" err="1" smtClean="0"/>
              <a:t>localhost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$username </a:t>
            </a:r>
            <a:r>
              <a:rPr lang="en-US" dirty="0" smtClean="0"/>
              <a:t>= "root";         // </a:t>
            </a:r>
            <a:r>
              <a:rPr lang="en-US" dirty="0" err="1" smtClean="0"/>
              <a:t>MySQL</a:t>
            </a:r>
            <a:r>
              <a:rPr lang="en-US" dirty="0" smtClean="0"/>
              <a:t> username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$password </a:t>
            </a:r>
            <a:r>
              <a:rPr lang="en-US" dirty="0" smtClean="0"/>
              <a:t>= "";             // </a:t>
            </a:r>
            <a:r>
              <a:rPr lang="en-US" dirty="0" err="1" smtClean="0"/>
              <a:t>MySQL</a:t>
            </a:r>
            <a:r>
              <a:rPr lang="en-US" dirty="0" smtClean="0"/>
              <a:t> password (empty if using default setup)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dbname</a:t>
            </a:r>
            <a:r>
              <a:rPr lang="en-US" dirty="0" smtClean="0"/>
              <a:t> = "</a:t>
            </a:r>
            <a:r>
              <a:rPr lang="en-US" dirty="0" err="1" smtClean="0"/>
              <a:t>lpdb</a:t>
            </a:r>
            <a:r>
              <a:rPr lang="en-US" dirty="0" smtClean="0"/>
              <a:t>";        // The name of the database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mysqli</a:t>
            </a:r>
            <a:r>
              <a:rPr lang="en-US" dirty="0" smtClean="0"/>
              <a:t>($</a:t>
            </a:r>
            <a:r>
              <a:rPr lang="en-US" dirty="0" err="1" smtClean="0"/>
              <a:t>servername</a:t>
            </a:r>
            <a:r>
              <a:rPr lang="en-US" dirty="0" smtClean="0"/>
              <a:t>, $username, $password, $</a:t>
            </a:r>
            <a:r>
              <a:rPr lang="en-US" dirty="0" err="1" smtClean="0"/>
              <a:t>dbname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4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Form to </a:t>
            </a:r>
            <a:r>
              <a:rPr lang="en-IN" dirty="0" err="1" smtClean="0"/>
              <a:t>MySQL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47738"/>
            <a:ext cx="4432300" cy="547211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    &lt;title&gt;Store Name and Mobile Number&lt;/title&gt;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    &lt;h2&gt;Enter your name and mobile number&lt;/h2&gt;</a:t>
            </a:r>
          </a:p>
          <a:p>
            <a:pPr>
              <a:buNone/>
            </a:pPr>
            <a:r>
              <a:rPr lang="en-US" dirty="0" smtClean="0"/>
              <a:t>    &lt;form method="POST" action=""&gt;</a:t>
            </a:r>
          </a:p>
          <a:p>
            <a:pPr>
              <a:buNone/>
            </a:pPr>
            <a:r>
              <a:rPr lang="en-US" dirty="0" smtClean="0"/>
              <a:t>        &lt;label for="name"&gt;Name:&lt;/label&gt;&lt;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       &lt;input type="text" id="name" name="name"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       &lt;label for="</a:t>
            </a:r>
            <a:r>
              <a:rPr lang="en-US" dirty="0" err="1" smtClean="0"/>
              <a:t>mobile_number</a:t>
            </a:r>
            <a:r>
              <a:rPr lang="en-US" dirty="0" smtClean="0"/>
              <a:t>"&gt;Mobile Number:&lt;/label&gt;&lt;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       &lt;input type="text" id="</a:t>
            </a:r>
            <a:r>
              <a:rPr lang="en-US" dirty="0" err="1" smtClean="0"/>
              <a:t>mobile_number</a:t>
            </a:r>
            <a:r>
              <a:rPr lang="en-US" dirty="0" smtClean="0"/>
              <a:t>" name="</a:t>
            </a:r>
            <a:r>
              <a:rPr lang="en-US" dirty="0" err="1" smtClean="0"/>
              <a:t>mobile_number</a:t>
            </a:r>
            <a:r>
              <a:rPr lang="en-US" dirty="0" smtClean="0"/>
              <a:t>" required&gt;&lt;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        &lt;input type="submit" value="Submit"&gt;</a:t>
            </a:r>
          </a:p>
          <a:p>
            <a:pPr>
              <a:buNone/>
            </a:pPr>
            <a:r>
              <a:rPr lang="en-US" dirty="0" smtClean="0"/>
              <a:t>    &lt;/form&gt;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// assumed: database, table created  as database: </a:t>
            </a:r>
            <a:r>
              <a:rPr lang="en-US" dirty="0" err="1" smtClean="0"/>
              <a:t>lpdb</a:t>
            </a:r>
            <a:r>
              <a:rPr lang="en-US" dirty="0" smtClean="0"/>
              <a:t>, user: </a:t>
            </a:r>
            <a:r>
              <a:rPr lang="en-US" dirty="0" err="1" smtClean="0"/>
              <a:t>lph</a:t>
            </a:r>
            <a:r>
              <a:rPr lang="en-US" dirty="0" smtClean="0"/>
              <a:t>, </a:t>
            </a:r>
            <a:r>
              <a:rPr lang="en-US" dirty="0" err="1" smtClean="0"/>
              <a:t>pswd</a:t>
            </a:r>
            <a:r>
              <a:rPr lang="en-US" dirty="0" smtClean="0"/>
              <a:t>: </a:t>
            </a:r>
            <a:r>
              <a:rPr lang="en-US" dirty="0" err="1" smtClean="0"/>
              <a:t>csbs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 = new </a:t>
            </a:r>
            <a:r>
              <a:rPr lang="en-US" dirty="0" err="1" smtClean="0"/>
              <a:t>mysqli</a:t>
            </a:r>
            <a:r>
              <a:rPr lang="en-US" dirty="0" smtClean="0"/>
              <a:t>("</a:t>
            </a:r>
            <a:r>
              <a:rPr lang="en-US" dirty="0" err="1" smtClean="0"/>
              <a:t>localhost","lph","csbs","lpdb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if ($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    die("Connection failed: " . $</a:t>
            </a:r>
            <a:r>
              <a:rPr lang="en-US" dirty="0" err="1" smtClean="0"/>
              <a:t>conn</a:t>
            </a:r>
            <a:r>
              <a:rPr lang="en-US" dirty="0" smtClean="0"/>
              <a:t>-&gt;</a:t>
            </a:r>
            <a:r>
              <a:rPr lang="en-US" dirty="0" err="1" smtClean="0"/>
              <a:t>connect_error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2450" y="928450"/>
            <a:ext cx="49339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// Insert data if form is submitted</a:t>
            </a:r>
          </a:p>
          <a:p>
            <a:pPr>
              <a:buNone/>
            </a:pPr>
            <a:r>
              <a:rPr lang="en-US" dirty="0" smtClean="0"/>
              <a:t>if ($_SERVER["REQUEST_METHOD"] == "POST") {</a:t>
            </a:r>
          </a:p>
          <a:p>
            <a:pPr>
              <a:buNone/>
            </a:pPr>
            <a:r>
              <a:rPr lang="en-US" dirty="0" smtClean="0"/>
              <a:t>    $name = $_POST['name'];</a:t>
            </a:r>
          </a:p>
          <a:p>
            <a:pPr>
              <a:buNone/>
            </a:pPr>
            <a:r>
              <a:rPr lang="en-US" dirty="0" smtClean="0"/>
              <a:t>    $</a:t>
            </a:r>
            <a:r>
              <a:rPr lang="en-US" dirty="0" err="1" smtClean="0"/>
              <a:t>mobile_number</a:t>
            </a:r>
            <a:r>
              <a:rPr lang="en-US" dirty="0" smtClean="0"/>
              <a:t> = $_POST['</a:t>
            </a:r>
            <a:r>
              <a:rPr lang="en-US" dirty="0" err="1" smtClean="0"/>
              <a:t>mobile_number</a:t>
            </a:r>
            <a:r>
              <a:rPr lang="en-US" dirty="0" smtClean="0"/>
              <a:t>'];</a:t>
            </a:r>
          </a:p>
          <a:p>
            <a:pPr>
              <a:buNone/>
            </a:pPr>
            <a:r>
              <a:rPr lang="en-US" dirty="0" smtClean="0"/>
              <a:t>// Prepare SQL to insert data</a:t>
            </a:r>
          </a:p>
          <a:p>
            <a:pPr>
              <a:buNone/>
            </a:pPr>
            <a:r>
              <a:rPr lang="en-US" dirty="0" smtClean="0"/>
              <a:t>    $</a:t>
            </a:r>
            <a:r>
              <a:rPr lang="en-US" dirty="0" err="1" smtClean="0"/>
              <a:t>sql</a:t>
            </a:r>
            <a:r>
              <a:rPr lang="en-US" dirty="0" smtClean="0"/>
              <a:t> = "INSERT INTO </a:t>
            </a:r>
            <a:r>
              <a:rPr lang="en-US" dirty="0" err="1" smtClean="0"/>
              <a:t>lptbl</a:t>
            </a:r>
            <a:r>
              <a:rPr lang="en-US" dirty="0" smtClean="0"/>
              <a:t> (name, </a:t>
            </a:r>
            <a:r>
              <a:rPr lang="en-US" dirty="0" err="1" smtClean="0"/>
              <a:t>mobileno</a:t>
            </a:r>
            <a:r>
              <a:rPr lang="en-US" dirty="0" smtClean="0"/>
              <a:t>) VALUES ('$name', '$</a:t>
            </a:r>
            <a:r>
              <a:rPr lang="en-US" dirty="0" err="1" smtClean="0"/>
              <a:t>mobile_number</a:t>
            </a:r>
            <a:r>
              <a:rPr lang="en-US" dirty="0" smtClean="0"/>
              <a:t>')";</a:t>
            </a:r>
          </a:p>
          <a:p>
            <a:pPr>
              <a:buNone/>
            </a:pPr>
            <a:r>
              <a:rPr lang="en-US" dirty="0" smtClean="0"/>
              <a:t>    if ($</a:t>
            </a:r>
            <a:r>
              <a:rPr lang="en-US" dirty="0" err="1" smtClean="0"/>
              <a:t>conn</a:t>
            </a:r>
            <a:r>
              <a:rPr lang="en-US" dirty="0" smtClean="0"/>
              <a:t>-&gt;query($</a:t>
            </a:r>
            <a:r>
              <a:rPr lang="en-US" dirty="0" err="1" smtClean="0"/>
              <a:t>sql</a:t>
            </a:r>
            <a:r>
              <a:rPr lang="en-US" dirty="0" smtClean="0"/>
              <a:t>) === TRUE) {</a:t>
            </a:r>
          </a:p>
          <a:p>
            <a:pPr>
              <a:buNone/>
            </a:pPr>
            <a:r>
              <a:rPr lang="en-US" dirty="0" smtClean="0"/>
              <a:t>        echo "New record created successfully";</a:t>
            </a:r>
          </a:p>
          <a:p>
            <a:pPr>
              <a:buNone/>
            </a:pPr>
            <a:r>
              <a:rPr lang="en-US" dirty="0" smtClean="0"/>
              <a:t>    } else {</a:t>
            </a:r>
          </a:p>
          <a:p>
            <a:pPr>
              <a:buNone/>
            </a:pPr>
            <a:r>
              <a:rPr lang="en-US" dirty="0" smtClean="0"/>
              <a:t>        echo "Error: " . $</a:t>
            </a:r>
            <a:r>
              <a:rPr lang="en-US" dirty="0" err="1" smtClean="0"/>
              <a:t>sql</a:t>
            </a:r>
            <a:r>
              <a:rPr lang="en-US" dirty="0" smtClean="0"/>
              <a:t> . "&lt;</a:t>
            </a:r>
            <a:r>
              <a:rPr lang="en-US" dirty="0" err="1" smtClean="0"/>
              <a:t>br</a:t>
            </a:r>
            <a:r>
              <a:rPr lang="en-US" dirty="0" smtClean="0"/>
              <a:t>&gt;" . $</a:t>
            </a:r>
            <a:r>
              <a:rPr lang="en-US" dirty="0" err="1" smtClean="0"/>
              <a:t>conn</a:t>
            </a:r>
            <a:r>
              <a:rPr lang="en-US" dirty="0" smtClean="0"/>
              <a:t>-&gt;error;</a:t>
            </a:r>
          </a:p>
          <a:p>
            <a:pPr>
              <a:buNone/>
            </a:pPr>
            <a:r>
              <a:rPr lang="en-US" dirty="0" smtClean="0"/>
              <a:t>   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// Close connection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conn</a:t>
            </a:r>
            <a:r>
              <a:rPr lang="en-US" dirty="0" smtClean="0"/>
              <a:t>-&gt;close();</a:t>
            </a:r>
          </a:p>
          <a:p>
            <a:pPr>
              <a:buNone/>
            </a:pPr>
            <a:r>
              <a:rPr lang="en-US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715</Words>
  <Application>Microsoft Office PowerPoint</Application>
  <PresentationFormat>On-screen Show (4:3)</PresentationFormat>
  <Paragraphs>259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How to Create a Table in MySQL Using XAMPP</vt:lpstr>
      <vt:lpstr>Step 1: Open XAMPP Control Panel</vt:lpstr>
      <vt:lpstr>Step 2: Open phpMyAdmin</vt:lpstr>
      <vt:lpstr>Step 3: Select a Database</vt:lpstr>
      <vt:lpstr>Step 4: Create a New Table</vt:lpstr>
      <vt:lpstr>Step 5: Define Table Columns</vt:lpstr>
      <vt:lpstr>Step 6: Save the Table</vt:lpstr>
      <vt:lpstr>Setting up MySQL user Account</vt:lpstr>
      <vt:lpstr>Form to MySQL </vt:lpstr>
      <vt:lpstr>output</vt:lpstr>
      <vt:lpstr>Retrieve from table</vt:lpstr>
      <vt:lpstr>Slide 12</vt:lpstr>
      <vt:lpstr>Redirection</vt:lpstr>
      <vt:lpstr>exercise</vt:lpstr>
      <vt:lpstr>SQL : </vt:lpstr>
      <vt:lpstr>Login.php</vt:lpstr>
      <vt:lpstr>Login.php</vt:lpstr>
      <vt:lpstr>Register.php</vt:lpstr>
      <vt:lpstr>Register.php</vt:lpstr>
      <vt:lpstr>Auto Increment ID </vt:lpstr>
      <vt:lpstr>Slide 21</vt:lpstr>
      <vt:lpstr>Slide 22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 Table in MySQL Using XAMPP</dc:title>
  <dc:subject/>
  <dc:creator/>
  <cp:keywords/>
  <dc:description>generated using python-pptx</dc:description>
  <cp:lastModifiedBy>SASTRA</cp:lastModifiedBy>
  <cp:revision>42</cp:revision>
  <dcterms:created xsi:type="dcterms:W3CDTF">2013-01-27T09:14:16Z</dcterms:created>
  <dcterms:modified xsi:type="dcterms:W3CDTF">2024-10-23T07:47:51Z</dcterms:modified>
  <cp:category/>
</cp:coreProperties>
</file>