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56" r:id="rId4"/>
    <p:sldId id="257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1C3E"/>
    <a:srgbClr val="FF0066"/>
    <a:srgbClr val="66FF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390D6-FD75-4F40-AD27-023BEBFAC4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B8B852-9CFE-4397-A6B7-C93D95672903}">
      <dgm:prSet phldrT="[Text]"/>
      <dgm:spPr/>
      <dgm:t>
        <a:bodyPr/>
        <a:lstStyle/>
        <a:p>
          <a:r>
            <a:rPr lang="en-IN" dirty="0" smtClean="0"/>
            <a:t>Validation</a:t>
          </a:r>
          <a:endParaRPr lang="en-US" dirty="0"/>
        </a:p>
      </dgm:t>
    </dgm:pt>
    <dgm:pt modelId="{6C531EFB-DFA5-4378-AEC8-38AE7F8D7668}" type="parTrans" cxnId="{362BC2E0-DCDB-4FE6-97C9-D3D5723DD58B}">
      <dgm:prSet/>
      <dgm:spPr/>
      <dgm:t>
        <a:bodyPr/>
        <a:lstStyle/>
        <a:p>
          <a:endParaRPr lang="en-US"/>
        </a:p>
      </dgm:t>
    </dgm:pt>
    <dgm:pt modelId="{16332834-22E2-4B1B-AB11-839632317692}" type="sibTrans" cxnId="{362BC2E0-DCDB-4FE6-97C9-D3D5723DD58B}">
      <dgm:prSet/>
      <dgm:spPr/>
      <dgm:t>
        <a:bodyPr/>
        <a:lstStyle/>
        <a:p>
          <a:endParaRPr lang="en-US"/>
        </a:p>
      </dgm:t>
    </dgm:pt>
    <dgm:pt modelId="{80149472-90B9-4AB6-B229-EA70D3D798C4}">
      <dgm:prSet phldrT="[Text]"/>
      <dgm:spPr/>
      <dgm:t>
        <a:bodyPr/>
        <a:lstStyle/>
        <a:p>
          <a:r>
            <a:rPr lang="en-IN" dirty="0" smtClean="0"/>
            <a:t>DTD</a:t>
          </a:r>
          <a:endParaRPr lang="en-US" dirty="0"/>
        </a:p>
      </dgm:t>
    </dgm:pt>
    <dgm:pt modelId="{A7957670-E28C-483D-B461-0B33E70AB2C7}" type="parTrans" cxnId="{1B3864B9-38A1-406C-ACCF-3B5B4ACDA26F}">
      <dgm:prSet/>
      <dgm:spPr/>
      <dgm:t>
        <a:bodyPr/>
        <a:lstStyle/>
        <a:p>
          <a:endParaRPr lang="en-US"/>
        </a:p>
      </dgm:t>
    </dgm:pt>
    <dgm:pt modelId="{43754316-A1A5-4CC5-B627-1068AB5CA6C8}" type="sibTrans" cxnId="{1B3864B9-38A1-406C-ACCF-3B5B4ACDA26F}">
      <dgm:prSet/>
      <dgm:spPr/>
      <dgm:t>
        <a:bodyPr/>
        <a:lstStyle/>
        <a:p>
          <a:endParaRPr lang="en-US"/>
        </a:p>
      </dgm:t>
    </dgm:pt>
    <dgm:pt modelId="{DF6BA726-0F24-4C64-84D5-E6A969051CDC}">
      <dgm:prSet phldrT="[Text]"/>
      <dgm:spPr/>
      <dgm:t>
        <a:bodyPr/>
        <a:lstStyle/>
        <a:p>
          <a:r>
            <a:rPr lang="en-IN" dirty="0" smtClean="0"/>
            <a:t>Internal</a:t>
          </a:r>
        </a:p>
        <a:p>
          <a:r>
            <a:rPr lang="en-IN" dirty="0" smtClean="0"/>
            <a:t>DTD</a:t>
          </a:r>
          <a:endParaRPr lang="en-US" dirty="0"/>
        </a:p>
      </dgm:t>
    </dgm:pt>
    <dgm:pt modelId="{F073945C-4A12-45B5-B34A-B7727277E138}" type="parTrans" cxnId="{CAC85017-F880-43D9-B1BB-22651E756966}">
      <dgm:prSet/>
      <dgm:spPr/>
      <dgm:t>
        <a:bodyPr/>
        <a:lstStyle/>
        <a:p>
          <a:endParaRPr lang="en-US"/>
        </a:p>
      </dgm:t>
    </dgm:pt>
    <dgm:pt modelId="{C07B9D3A-BFB9-423E-B70E-502CA58EC724}" type="sibTrans" cxnId="{CAC85017-F880-43D9-B1BB-22651E756966}">
      <dgm:prSet/>
      <dgm:spPr/>
      <dgm:t>
        <a:bodyPr/>
        <a:lstStyle/>
        <a:p>
          <a:endParaRPr lang="en-US"/>
        </a:p>
      </dgm:t>
    </dgm:pt>
    <dgm:pt modelId="{6B02207A-5388-4371-95A9-EC7A0CD99D3A}">
      <dgm:prSet phldrT="[Text]"/>
      <dgm:spPr/>
      <dgm:t>
        <a:bodyPr/>
        <a:lstStyle/>
        <a:p>
          <a:r>
            <a:rPr lang="en-IN" dirty="0" smtClean="0"/>
            <a:t>External DTD</a:t>
          </a:r>
          <a:endParaRPr lang="en-US" dirty="0"/>
        </a:p>
      </dgm:t>
    </dgm:pt>
    <dgm:pt modelId="{28E805C6-5B2D-446B-861F-0437DE665C54}" type="parTrans" cxnId="{576C782F-D5EE-44EF-B8E9-B288E4B930E2}">
      <dgm:prSet/>
      <dgm:spPr/>
      <dgm:t>
        <a:bodyPr/>
        <a:lstStyle/>
        <a:p>
          <a:endParaRPr lang="en-US"/>
        </a:p>
      </dgm:t>
    </dgm:pt>
    <dgm:pt modelId="{2DFC1F4A-0E13-4571-81FF-6CA33F1C0217}" type="sibTrans" cxnId="{576C782F-D5EE-44EF-B8E9-B288E4B930E2}">
      <dgm:prSet/>
      <dgm:spPr/>
      <dgm:t>
        <a:bodyPr/>
        <a:lstStyle/>
        <a:p>
          <a:endParaRPr lang="en-US"/>
        </a:p>
      </dgm:t>
    </dgm:pt>
    <dgm:pt modelId="{3B5CE093-5FBC-47AB-8F8B-05A95D18668E}">
      <dgm:prSet phldrT="[Text]"/>
      <dgm:spPr/>
      <dgm:t>
        <a:bodyPr/>
        <a:lstStyle/>
        <a:p>
          <a:r>
            <a:rPr lang="en-IN" dirty="0" smtClean="0"/>
            <a:t>Schema</a:t>
          </a:r>
          <a:endParaRPr lang="en-US" dirty="0"/>
        </a:p>
      </dgm:t>
    </dgm:pt>
    <dgm:pt modelId="{75FD56F3-81B1-4AF9-926B-7AB07ECF278E}" type="parTrans" cxnId="{63CB3482-BE6B-47E0-98A8-DD2D9A5BB99A}">
      <dgm:prSet/>
      <dgm:spPr/>
      <dgm:t>
        <a:bodyPr/>
        <a:lstStyle/>
        <a:p>
          <a:endParaRPr lang="en-US"/>
        </a:p>
      </dgm:t>
    </dgm:pt>
    <dgm:pt modelId="{5163859D-26D7-4A7F-997A-76AFAEAD79BF}" type="sibTrans" cxnId="{63CB3482-BE6B-47E0-98A8-DD2D9A5BB99A}">
      <dgm:prSet/>
      <dgm:spPr/>
      <dgm:t>
        <a:bodyPr/>
        <a:lstStyle/>
        <a:p>
          <a:endParaRPr lang="en-US"/>
        </a:p>
      </dgm:t>
    </dgm:pt>
    <dgm:pt modelId="{18E0381B-B2C9-4940-AD0C-FE02808C0C68}">
      <dgm:prSet phldrT="[Text]"/>
      <dgm:spPr/>
      <dgm:t>
        <a:bodyPr/>
        <a:lstStyle/>
        <a:p>
          <a:r>
            <a:rPr lang="en-IN" dirty="0" smtClean="0"/>
            <a:t>Only External</a:t>
          </a:r>
          <a:endParaRPr lang="en-US" dirty="0"/>
        </a:p>
      </dgm:t>
    </dgm:pt>
    <dgm:pt modelId="{D81BDF8A-946A-4D66-B9E3-A8CF7C55A6EF}" type="parTrans" cxnId="{04C56C95-AA4F-46DA-A333-5D8A2BE0F9A6}">
      <dgm:prSet/>
      <dgm:spPr/>
      <dgm:t>
        <a:bodyPr/>
        <a:lstStyle/>
        <a:p>
          <a:endParaRPr lang="en-US"/>
        </a:p>
      </dgm:t>
    </dgm:pt>
    <dgm:pt modelId="{68BAD183-5D92-46B4-9936-D0378DECE23A}" type="sibTrans" cxnId="{04C56C95-AA4F-46DA-A333-5D8A2BE0F9A6}">
      <dgm:prSet/>
      <dgm:spPr/>
      <dgm:t>
        <a:bodyPr/>
        <a:lstStyle/>
        <a:p>
          <a:endParaRPr lang="en-US"/>
        </a:p>
      </dgm:t>
    </dgm:pt>
    <dgm:pt modelId="{352506E7-70DF-43C7-9688-DF718CE872FD}" type="pres">
      <dgm:prSet presAssocID="{B98390D6-FD75-4F40-AD27-023BEBFAC4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B4EB18-0E13-43F8-9172-8CE034E7D830}" type="pres">
      <dgm:prSet presAssocID="{40B8B852-9CFE-4397-A6B7-C93D95672903}" presName="hierRoot1" presStyleCnt="0"/>
      <dgm:spPr/>
    </dgm:pt>
    <dgm:pt modelId="{85781ADC-0E7C-468E-AF63-76B44A3DCD76}" type="pres">
      <dgm:prSet presAssocID="{40B8B852-9CFE-4397-A6B7-C93D95672903}" presName="composite" presStyleCnt="0"/>
      <dgm:spPr/>
    </dgm:pt>
    <dgm:pt modelId="{1515E08F-22A8-4193-BEFC-459F8F5ADB7E}" type="pres">
      <dgm:prSet presAssocID="{40B8B852-9CFE-4397-A6B7-C93D95672903}" presName="background" presStyleLbl="node0" presStyleIdx="0" presStyleCnt="1"/>
      <dgm:spPr/>
    </dgm:pt>
    <dgm:pt modelId="{1E847C4E-CED1-4886-B49E-6544548D580E}" type="pres">
      <dgm:prSet presAssocID="{40B8B852-9CFE-4397-A6B7-C93D9567290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61C898-4481-485B-9611-CE1FAE2CC883}" type="pres">
      <dgm:prSet presAssocID="{40B8B852-9CFE-4397-A6B7-C93D95672903}" presName="hierChild2" presStyleCnt="0"/>
      <dgm:spPr/>
    </dgm:pt>
    <dgm:pt modelId="{CE843FBB-9D94-47C7-8D41-415204FFF0B3}" type="pres">
      <dgm:prSet presAssocID="{A7957670-E28C-483D-B461-0B33E70AB2C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B1F0753-F687-4BCE-94DF-5220256D694B}" type="pres">
      <dgm:prSet presAssocID="{80149472-90B9-4AB6-B229-EA70D3D798C4}" presName="hierRoot2" presStyleCnt="0"/>
      <dgm:spPr/>
    </dgm:pt>
    <dgm:pt modelId="{CB295E6D-5FCA-434F-BDE4-F7E5B91811BA}" type="pres">
      <dgm:prSet presAssocID="{80149472-90B9-4AB6-B229-EA70D3D798C4}" presName="composite2" presStyleCnt="0"/>
      <dgm:spPr/>
    </dgm:pt>
    <dgm:pt modelId="{D5A0E502-FC83-4EC0-9C64-8AF6A808CDC6}" type="pres">
      <dgm:prSet presAssocID="{80149472-90B9-4AB6-B229-EA70D3D798C4}" presName="background2" presStyleLbl="node2" presStyleIdx="0" presStyleCnt="2"/>
      <dgm:spPr/>
    </dgm:pt>
    <dgm:pt modelId="{C8960CCF-B0E0-464F-BF06-45F767522902}" type="pres">
      <dgm:prSet presAssocID="{80149472-90B9-4AB6-B229-EA70D3D798C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3AE09B-0542-4EA8-A086-13DF9C2773D1}" type="pres">
      <dgm:prSet presAssocID="{80149472-90B9-4AB6-B229-EA70D3D798C4}" presName="hierChild3" presStyleCnt="0"/>
      <dgm:spPr/>
    </dgm:pt>
    <dgm:pt modelId="{C1232673-6D40-40FB-A27F-FC38916BDB8C}" type="pres">
      <dgm:prSet presAssocID="{F073945C-4A12-45B5-B34A-B7727277E138}" presName="Name17" presStyleLbl="parChTrans1D3" presStyleIdx="0" presStyleCnt="3"/>
      <dgm:spPr/>
      <dgm:t>
        <a:bodyPr/>
        <a:lstStyle/>
        <a:p>
          <a:endParaRPr lang="en-US"/>
        </a:p>
      </dgm:t>
    </dgm:pt>
    <dgm:pt modelId="{F32C9BEC-8855-4D94-B32D-6EC7B93024BC}" type="pres">
      <dgm:prSet presAssocID="{DF6BA726-0F24-4C64-84D5-E6A969051CDC}" presName="hierRoot3" presStyleCnt="0"/>
      <dgm:spPr/>
    </dgm:pt>
    <dgm:pt modelId="{9A3938F1-B6E4-4D98-AB57-4AFFF345C55A}" type="pres">
      <dgm:prSet presAssocID="{DF6BA726-0F24-4C64-84D5-E6A969051CDC}" presName="composite3" presStyleCnt="0"/>
      <dgm:spPr/>
    </dgm:pt>
    <dgm:pt modelId="{5FA6E981-1B04-4659-9561-17BB6198BACE}" type="pres">
      <dgm:prSet presAssocID="{DF6BA726-0F24-4C64-84D5-E6A969051CDC}" presName="background3" presStyleLbl="node3" presStyleIdx="0" presStyleCnt="3"/>
      <dgm:spPr/>
    </dgm:pt>
    <dgm:pt modelId="{219AB97D-8A85-4E11-94C0-85C501C9D3FE}" type="pres">
      <dgm:prSet presAssocID="{DF6BA726-0F24-4C64-84D5-E6A969051CDC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DD8426-D057-4E9A-967A-E4B47ED97FD2}" type="pres">
      <dgm:prSet presAssocID="{DF6BA726-0F24-4C64-84D5-E6A969051CDC}" presName="hierChild4" presStyleCnt="0"/>
      <dgm:spPr/>
    </dgm:pt>
    <dgm:pt modelId="{311CFE8A-C989-4F71-869E-B365890B09FA}" type="pres">
      <dgm:prSet presAssocID="{28E805C6-5B2D-446B-861F-0437DE665C54}" presName="Name17" presStyleLbl="parChTrans1D3" presStyleIdx="1" presStyleCnt="3"/>
      <dgm:spPr/>
      <dgm:t>
        <a:bodyPr/>
        <a:lstStyle/>
        <a:p>
          <a:endParaRPr lang="en-US"/>
        </a:p>
      </dgm:t>
    </dgm:pt>
    <dgm:pt modelId="{9598E75F-565D-4E9F-961F-916D334722C9}" type="pres">
      <dgm:prSet presAssocID="{6B02207A-5388-4371-95A9-EC7A0CD99D3A}" presName="hierRoot3" presStyleCnt="0"/>
      <dgm:spPr/>
    </dgm:pt>
    <dgm:pt modelId="{1B0F5872-1C12-4547-9F03-A4E0247248EA}" type="pres">
      <dgm:prSet presAssocID="{6B02207A-5388-4371-95A9-EC7A0CD99D3A}" presName="composite3" presStyleCnt="0"/>
      <dgm:spPr/>
    </dgm:pt>
    <dgm:pt modelId="{0EA90F8B-C6D7-4758-BFD6-3B5CA5D7BB3F}" type="pres">
      <dgm:prSet presAssocID="{6B02207A-5388-4371-95A9-EC7A0CD99D3A}" presName="background3" presStyleLbl="node3" presStyleIdx="1" presStyleCnt="3"/>
      <dgm:spPr/>
    </dgm:pt>
    <dgm:pt modelId="{7A28FD91-58A9-4D3C-BFD2-61A192F0DB4A}" type="pres">
      <dgm:prSet presAssocID="{6B02207A-5388-4371-95A9-EC7A0CD99D3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CD6C29-F1A8-40D9-8CFF-FDD10E926AEF}" type="pres">
      <dgm:prSet presAssocID="{6B02207A-5388-4371-95A9-EC7A0CD99D3A}" presName="hierChild4" presStyleCnt="0"/>
      <dgm:spPr/>
    </dgm:pt>
    <dgm:pt modelId="{9D18D5FC-04AB-4E96-AD42-E474E7C45EAA}" type="pres">
      <dgm:prSet presAssocID="{75FD56F3-81B1-4AF9-926B-7AB07ECF278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6E7FAA-28B3-4514-AB53-F2EDD7519777}" type="pres">
      <dgm:prSet presAssocID="{3B5CE093-5FBC-47AB-8F8B-05A95D18668E}" presName="hierRoot2" presStyleCnt="0"/>
      <dgm:spPr/>
    </dgm:pt>
    <dgm:pt modelId="{D0F98F86-25C0-4C54-B34D-5969532BD94E}" type="pres">
      <dgm:prSet presAssocID="{3B5CE093-5FBC-47AB-8F8B-05A95D18668E}" presName="composite2" presStyleCnt="0"/>
      <dgm:spPr/>
    </dgm:pt>
    <dgm:pt modelId="{7D2055A5-9A3F-4D12-A3B5-135E2A669E3D}" type="pres">
      <dgm:prSet presAssocID="{3B5CE093-5FBC-47AB-8F8B-05A95D18668E}" presName="background2" presStyleLbl="node2" presStyleIdx="1" presStyleCnt="2"/>
      <dgm:spPr/>
    </dgm:pt>
    <dgm:pt modelId="{F59F6ECE-6FF6-49F1-B4EF-87656526FE83}" type="pres">
      <dgm:prSet presAssocID="{3B5CE093-5FBC-47AB-8F8B-05A95D18668E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DAD389-B03F-4A9C-9A00-88293C250EDE}" type="pres">
      <dgm:prSet presAssocID="{3B5CE093-5FBC-47AB-8F8B-05A95D18668E}" presName="hierChild3" presStyleCnt="0"/>
      <dgm:spPr/>
    </dgm:pt>
    <dgm:pt modelId="{05BD1645-F889-407F-A52A-5A5AF38A2473}" type="pres">
      <dgm:prSet presAssocID="{D81BDF8A-946A-4D66-B9E3-A8CF7C55A6EF}" presName="Name17" presStyleLbl="parChTrans1D3" presStyleIdx="2" presStyleCnt="3"/>
      <dgm:spPr/>
      <dgm:t>
        <a:bodyPr/>
        <a:lstStyle/>
        <a:p>
          <a:endParaRPr lang="en-US"/>
        </a:p>
      </dgm:t>
    </dgm:pt>
    <dgm:pt modelId="{C87CE9A9-D3D6-4114-9DB0-7DB41960D759}" type="pres">
      <dgm:prSet presAssocID="{18E0381B-B2C9-4940-AD0C-FE02808C0C68}" presName="hierRoot3" presStyleCnt="0"/>
      <dgm:spPr/>
    </dgm:pt>
    <dgm:pt modelId="{E1390871-BD16-468E-B58C-BBCBDA7D7C86}" type="pres">
      <dgm:prSet presAssocID="{18E0381B-B2C9-4940-AD0C-FE02808C0C68}" presName="composite3" presStyleCnt="0"/>
      <dgm:spPr/>
    </dgm:pt>
    <dgm:pt modelId="{2F8BCC76-740E-42A0-B6EE-636A4EF973CF}" type="pres">
      <dgm:prSet presAssocID="{18E0381B-B2C9-4940-AD0C-FE02808C0C68}" presName="background3" presStyleLbl="node3" presStyleIdx="2" presStyleCnt="3"/>
      <dgm:spPr/>
    </dgm:pt>
    <dgm:pt modelId="{74FFFEE0-C5F4-490A-8D18-2FB4B6ABA4B6}" type="pres">
      <dgm:prSet presAssocID="{18E0381B-B2C9-4940-AD0C-FE02808C0C68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E4B01B-B54B-41FF-9F55-6C18B88C7BB2}" type="pres">
      <dgm:prSet presAssocID="{18E0381B-B2C9-4940-AD0C-FE02808C0C68}" presName="hierChild4" presStyleCnt="0"/>
      <dgm:spPr/>
    </dgm:pt>
  </dgm:ptLst>
  <dgm:cxnLst>
    <dgm:cxn modelId="{04C56C95-AA4F-46DA-A333-5D8A2BE0F9A6}" srcId="{3B5CE093-5FBC-47AB-8F8B-05A95D18668E}" destId="{18E0381B-B2C9-4940-AD0C-FE02808C0C68}" srcOrd="0" destOrd="0" parTransId="{D81BDF8A-946A-4D66-B9E3-A8CF7C55A6EF}" sibTransId="{68BAD183-5D92-46B4-9936-D0378DECE23A}"/>
    <dgm:cxn modelId="{CFCBCE82-2C04-428D-95E9-1C54A78254DE}" type="presOf" srcId="{28E805C6-5B2D-446B-861F-0437DE665C54}" destId="{311CFE8A-C989-4F71-869E-B365890B09FA}" srcOrd="0" destOrd="0" presId="urn:microsoft.com/office/officeart/2005/8/layout/hierarchy1"/>
    <dgm:cxn modelId="{362BC2E0-DCDB-4FE6-97C9-D3D5723DD58B}" srcId="{B98390D6-FD75-4F40-AD27-023BEBFAC496}" destId="{40B8B852-9CFE-4397-A6B7-C93D95672903}" srcOrd="0" destOrd="0" parTransId="{6C531EFB-DFA5-4378-AEC8-38AE7F8D7668}" sibTransId="{16332834-22E2-4B1B-AB11-839632317692}"/>
    <dgm:cxn modelId="{EB684302-14A1-4565-BF54-5B3B0B94BA14}" type="presOf" srcId="{D81BDF8A-946A-4D66-B9E3-A8CF7C55A6EF}" destId="{05BD1645-F889-407F-A52A-5A5AF38A2473}" srcOrd="0" destOrd="0" presId="urn:microsoft.com/office/officeart/2005/8/layout/hierarchy1"/>
    <dgm:cxn modelId="{CAC85017-F880-43D9-B1BB-22651E756966}" srcId="{80149472-90B9-4AB6-B229-EA70D3D798C4}" destId="{DF6BA726-0F24-4C64-84D5-E6A969051CDC}" srcOrd="0" destOrd="0" parTransId="{F073945C-4A12-45B5-B34A-B7727277E138}" sibTransId="{C07B9D3A-BFB9-423E-B70E-502CA58EC724}"/>
    <dgm:cxn modelId="{2CA56425-C885-44AC-8C35-E86D0944DE6C}" type="presOf" srcId="{18E0381B-B2C9-4940-AD0C-FE02808C0C68}" destId="{74FFFEE0-C5F4-490A-8D18-2FB4B6ABA4B6}" srcOrd="0" destOrd="0" presId="urn:microsoft.com/office/officeart/2005/8/layout/hierarchy1"/>
    <dgm:cxn modelId="{7ADBAFA8-2DB0-4AA6-AD3F-537F261EAC2A}" type="presOf" srcId="{3B5CE093-5FBC-47AB-8F8B-05A95D18668E}" destId="{F59F6ECE-6FF6-49F1-B4EF-87656526FE83}" srcOrd="0" destOrd="0" presId="urn:microsoft.com/office/officeart/2005/8/layout/hierarchy1"/>
    <dgm:cxn modelId="{576C782F-D5EE-44EF-B8E9-B288E4B930E2}" srcId="{80149472-90B9-4AB6-B229-EA70D3D798C4}" destId="{6B02207A-5388-4371-95A9-EC7A0CD99D3A}" srcOrd="1" destOrd="0" parTransId="{28E805C6-5B2D-446B-861F-0437DE665C54}" sibTransId="{2DFC1F4A-0E13-4571-81FF-6CA33F1C0217}"/>
    <dgm:cxn modelId="{59650240-B289-4B78-935F-CDFCABE14C1D}" type="presOf" srcId="{A7957670-E28C-483D-B461-0B33E70AB2C7}" destId="{CE843FBB-9D94-47C7-8D41-415204FFF0B3}" srcOrd="0" destOrd="0" presId="urn:microsoft.com/office/officeart/2005/8/layout/hierarchy1"/>
    <dgm:cxn modelId="{CD0C0389-FA86-402F-97E5-16C007237CFC}" type="presOf" srcId="{75FD56F3-81B1-4AF9-926B-7AB07ECF278E}" destId="{9D18D5FC-04AB-4E96-AD42-E474E7C45EAA}" srcOrd="0" destOrd="0" presId="urn:microsoft.com/office/officeart/2005/8/layout/hierarchy1"/>
    <dgm:cxn modelId="{B4B8C2CA-970C-4BDC-B1CB-912816DAA352}" type="presOf" srcId="{DF6BA726-0F24-4C64-84D5-E6A969051CDC}" destId="{219AB97D-8A85-4E11-94C0-85C501C9D3FE}" srcOrd="0" destOrd="0" presId="urn:microsoft.com/office/officeart/2005/8/layout/hierarchy1"/>
    <dgm:cxn modelId="{124C80C7-F276-4D80-BA45-F11E82BD1AC0}" type="presOf" srcId="{F073945C-4A12-45B5-B34A-B7727277E138}" destId="{C1232673-6D40-40FB-A27F-FC38916BDB8C}" srcOrd="0" destOrd="0" presId="urn:microsoft.com/office/officeart/2005/8/layout/hierarchy1"/>
    <dgm:cxn modelId="{1B3864B9-38A1-406C-ACCF-3B5B4ACDA26F}" srcId="{40B8B852-9CFE-4397-A6B7-C93D95672903}" destId="{80149472-90B9-4AB6-B229-EA70D3D798C4}" srcOrd="0" destOrd="0" parTransId="{A7957670-E28C-483D-B461-0B33E70AB2C7}" sibTransId="{43754316-A1A5-4CC5-B627-1068AB5CA6C8}"/>
    <dgm:cxn modelId="{DC2DAF6B-0E66-4D38-987E-B13933D9B821}" type="presOf" srcId="{6B02207A-5388-4371-95A9-EC7A0CD99D3A}" destId="{7A28FD91-58A9-4D3C-BFD2-61A192F0DB4A}" srcOrd="0" destOrd="0" presId="urn:microsoft.com/office/officeart/2005/8/layout/hierarchy1"/>
    <dgm:cxn modelId="{63CB3482-BE6B-47E0-98A8-DD2D9A5BB99A}" srcId="{40B8B852-9CFE-4397-A6B7-C93D95672903}" destId="{3B5CE093-5FBC-47AB-8F8B-05A95D18668E}" srcOrd="1" destOrd="0" parTransId="{75FD56F3-81B1-4AF9-926B-7AB07ECF278E}" sibTransId="{5163859D-26D7-4A7F-997A-76AFAEAD79BF}"/>
    <dgm:cxn modelId="{2BB83323-6DF6-476F-AC7E-3E7DB7D55E5B}" type="presOf" srcId="{40B8B852-9CFE-4397-A6B7-C93D95672903}" destId="{1E847C4E-CED1-4886-B49E-6544548D580E}" srcOrd="0" destOrd="0" presId="urn:microsoft.com/office/officeart/2005/8/layout/hierarchy1"/>
    <dgm:cxn modelId="{4BF522AE-6CBC-4134-8B6A-D3039C9E055E}" type="presOf" srcId="{80149472-90B9-4AB6-B229-EA70D3D798C4}" destId="{C8960CCF-B0E0-464F-BF06-45F767522902}" srcOrd="0" destOrd="0" presId="urn:microsoft.com/office/officeart/2005/8/layout/hierarchy1"/>
    <dgm:cxn modelId="{1E1A1656-FE99-45C4-AB74-A45DE8F5FFED}" type="presOf" srcId="{B98390D6-FD75-4F40-AD27-023BEBFAC496}" destId="{352506E7-70DF-43C7-9688-DF718CE872FD}" srcOrd="0" destOrd="0" presId="urn:microsoft.com/office/officeart/2005/8/layout/hierarchy1"/>
    <dgm:cxn modelId="{ED09F323-707A-450F-8A24-CE9EA660FA75}" type="presParOf" srcId="{352506E7-70DF-43C7-9688-DF718CE872FD}" destId="{4EB4EB18-0E13-43F8-9172-8CE034E7D830}" srcOrd="0" destOrd="0" presId="urn:microsoft.com/office/officeart/2005/8/layout/hierarchy1"/>
    <dgm:cxn modelId="{3DCD41D7-5C27-4F6A-BC86-7BFFAF286221}" type="presParOf" srcId="{4EB4EB18-0E13-43F8-9172-8CE034E7D830}" destId="{85781ADC-0E7C-468E-AF63-76B44A3DCD76}" srcOrd="0" destOrd="0" presId="urn:microsoft.com/office/officeart/2005/8/layout/hierarchy1"/>
    <dgm:cxn modelId="{07894322-478E-4FC5-933E-E5310B5908A4}" type="presParOf" srcId="{85781ADC-0E7C-468E-AF63-76B44A3DCD76}" destId="{1515E08F-22A8-4193-BEFC-459F8F5ADB7E}" srcOrd="0" destOrd="0" presId="urn:microsoft.com/office/officeart/2005/8/layout/hierarchy1"/>
    <dgm:cxn modelId="{BD21E961-F4B4-47AD-A9E9-0868D5A8C742}" type="presParOf" srcId="{85781ADC-0E7C-468E-AF63-76B44A3DCD76}" destId="{1E847C4E-CED1-4886-B49E-6544548D580E}" srcOrd="1" destOrd="0" presId="urn:microsoft.com/office/officeart/2005/8/layout/hierarchy1"/>
    <dgm:cxn modelId="{B5A1D180-55A9-4B15-9F9B-3A4A4E94FB7B}" type="presParOf" srcId="{4EB4EB18-0E13-43F8-9172-8CE034E7D830}" destId="{FD61C898-4481-485B-9611-CE1FAE2CC883}" srcOrd="1" destOrd="0" presId="urn:microsoft.com/office/officeart/2005/8/layout/hierarchy1"/>
    <dgm:cxn modelId="{6C482F40-EED3-4153-8B4F-A58CF05D322C}" type="presParOf" srcId="{FD61C898-4481-485B-9611-CE1FAE2CC883}" destId="{CE843FBB-9D94-47C7-8D41-415204FFF0B3}" srcOrd="0" destOrd="0" presId="urn:microsoft.com/office/officeart/2005/8/layout/hierarchy1"/>
    <dgm:cxn modelId="{73781A3B-14FF-4638-8812-6DB078D80142}" type="presParOf" srcId="{FD61C898-4481-485B-9611-CE1FAE2CC883}" destId="{0B1F0753-F687-4BCE-94DF-5220256D694B}" srcOrd="1" destOrd="0" presId="urn:microsoft.com/office/officeart/2005/8/layout/hierarchy1"/>
    <dgm:cxn modelId="{3FB7C9A1-C3F6-49EE-A50F-990F8E2D4247}" type="presParOf" srcId="{0B1F0753-F687-4BCE-94DF-5220256D694B}" destId="{CB295E6D-5FCA-434F-BDE4-F7E5B91811BA}" srcOrd="0" destOrd="0" presId="urn:microsoft.com/office/officeart/2005/8/layout/hierarchy1"/>
    <dgm:cxn modelId="{33F90A1C-33D5-46DB-B114-F400F43C449B}" type="presParOf" srcId="{CB295E6D-5FCA-434F-BDE4-F7E5B91811BA}" destId="{D5A0E502-FC83-4EC0-9C64-8AF6A808CDC6}" srcOrd="0" destOrd="0" presId="urn:microsoft.com/office/officeart/2005/8/layout/hierarchy1"/>
    <dgm:cxn modelId="{7B7A5176-9B8E-4C1E-BB0C-5015117D7A35}" type="presParOf" srcId="{CB295E6D-5FCA-434F-BDE4-F7E5B91811BA}" destId="{C8960CCF-B0E0-464F-BF06-45F767522902}" srcOrd="1" destOrd="0" presId="urn:microsoft.com/office/officeart/2005/8/layout/hierarchy1"/>
    <dgm:cxn modelId="{06845DEB-2E4F-4A97-943E-B9CA8F6E46DC}" type="presParOf" srcId="{0B1F0753-F687-4BCE-94DF-5220256D694B}" destId="{293AE09B-0542-4EA8-A086-13DF9C2773D1}" srcOrd="1" destOrd="0" presId="urn:microsoft.com/office/officeart/2005/8/layout/hierarchy1"/>
    <dgm:cxn modelId="{4ECA5D58-C3CE-4AA7-8BF7-C69F3267CA3A}" type="presParOf" srcId="{293AE09B-0542-4EA8-A086-13DF9C2773D1}" destId="{C1232673-6D40-40FB-A27F-FC38916BDB8C}" srcOrd="0" destOrd="0" presId="urn:microsoft.com/office/officeart/2005/8/layout/hierarchy1"/>
    <dgm:cxn modelId="{E8426B65-5D5C-403F-868E-90BAF4543A2A}" type="presParOf" srcId="{293AE09B-0542-4EA8-A086-13DF9C2773D1}" destId="{F32C9BEC-8855-4D94-B32D-6EC7B93024BC}" srcOrd="1" destOrd="0" presId="urn:microsoft.com/office/officeart/2005/8/layout/hierarchy1"/>
    <dgm:cxn modelId="{AAF73410-F451-40CF-AB5D-6E4F0592D781}" type="presParOf" srcId="{F32C9BEC-8855-4D94-B32D-6EC7B93024BC}" destId="{9A3938F1-B6E4-4D98-AB57-4AFFF345C55A}" srcOrd="0" destOrd="0" presId="urn:microsoft.com/office/officeart/2005/8/layout/hierarchy1"/>
    <dgm:cxn modelId="{A191E2A6-C1A9-4FFF-AF4D-0A7945C72FD1}" type="presParOf" srcId="{9A3938F1-B6E4-4D98-AB57-4AFFF345C55A}" destId="{5FA6E981-1B04-4659-9561-17BB6198BACE}" srcOrd="0" destOrd="0" presId="urn:microsoft.com/office/officeart/2005/8/layout/hierarchy1"/>
    <dgm:cxn modelId="{42AB7696-8067-49E2-9BEF-584E3BDA186D}" type="presParOf" srcId="{9A3938F1-B6E4-4D98-AB57-4AFFF345C55A}" destId="{219AB97D-8A85-4E11-94C0-85C501C9D3FE}" srcOrd="1" destOrd="0" presId="urn:microsoft.com/office/officeart/2005/8/layout/hierarchy1"/>
    <dgm:cxn modelId="{9CD363E7-D841-489B-BE83-16EC474166F3}" type="presParOf" srcId="{F32C9BEC-8855-4D94-B32D-6EC7B93024BC}" destId="{AADD8426-D057-4E9A-967A-E4B47ED97FD2}" srcOrd="1" destOrd="0" presId="urn:microsoft.com/office/officeart/2005/8/layout/hierarchy1"/>
    <dgm:cxn modelId="{5C83A556-64B3-448D-83F5-B3804D82F76B}" type="presParOf" srcId="{293AE09B-0542-4EA8-A086-13DF9C2773D1}" destId="{311CFE8A-C989-4F71-869E-B365890B09FA}" srcOrd="2" destOrd="0" presId="urn:microsoft.com/office/officeart/2005/8/layout/hierarchy1"/>
    <dgm:cxn modelId="{C1AC8E3A-3A79-422F-992B-8C6F45D65A9E}" type="presParOf" srcId="{293AE09B-0542-4EA8-A086-13DF9C2773D1}" destId="{9598E75F-565D-4E9F-961F-916D334722C9}" srcOrd="3" destOrd="0" presId="urn:microsoft.com/office/officeart/2005/8/layout/hierarchy1"/>
    <dgm:cxn modelId="{61946664-9900-4F38-9522-98818228E511}" type="presParOf" srcId="{9598E75F-565D-4E9F-961F-916D334722C9}" destId="{1B0F5872-1C12-4547-9F03-A4E0247248EA}" srcOrd="0" destOrd="0" presId="urn:microsoft.com/office/officeart/2005/8/layout/hierarchy1"/>
    <dgm:cxn modelId="{4B22CD2B-FFB2-4CCD-8F30-15991A91897A}" type="presParOf" srcId="{1B0F5872-1C12-4547-9F03-A4E0247248EA}" destId="{0EA90F8B-C6D7-4758-BFD6-3B5CA5D7BB3F}" srcOrd="0" destOrd="0" presId="urn:microsoft.com/office/officeart/2005/8/layout/hierarchy1"/>
    <dgm:cxn modelId="{8EADFF90-3975-44F5-8AA9-43890AA2D2E5}" type="presParOf" srcId="{1B0F5872-1C12-4547-9F03-A4E0247248EA}" destId="{7A28FD91-58A9-4D3C-BFD2-61A192F0DB4A}" srcOrd="1" destOrd="0" presId="urn:microsoft.com/office/officeart/2005/8/layout/hierarchy1"/>
    <dgm:cxn modelId="{526B4D4E-15C2-41AE-AADC-24A995A749E2}" type="presParOf" srcId="{9598E75F-565D-4E9F-961F-916D334722C9}" destId="{80CD6C29-F1A8-40D9-8CFF-FDD10E926AEF}" srcOrd="1" destOrd="0" presId="urn:microsoft.com/office/officeart/2005/8/layout/hierarchy1"/>
    <dgm:cxn modelId="{47B50DFA-ED88-43AE-AA36-FB79FB7D7CA4}" type="presParOf" srcId="{FD61C898-4481-485B-9611-CE1FAE2CC883}" destId="{9D18D5FC-04AB-4E96-AD42-E474E7C45EAA}" srcOrd="2" destOrd="0" presId="urn:microsoft.com/office/officeart/2005/8/layout/hierarchy1"/>
    <dgm:cxn modelId="{DAC2F616-7CA1-4D6D-9507-2FE6FC0E1DB5}" type="presParOf" srcId="{FD61C898-4481-485B-9611-CE1FAE2CC883}" destId="{D66E7FAA-28B3-4514-AB53-F2EDD7519777}" srcOrd="3" destOrd="0" presId="urn:microsoft.com/office/officeart/2005/8/layout/hierarchy1"/>
    <dgm:cxn modelId="{A12D10A9-5974-43CD-A57C-CC7D46FD4AD4}" type="presParOf" srcId="{D66E7FAA-28B3-4514-AB53-F2EDD7519777}" destId="{D0F98F86-25C0-4C54-B34D-5969532BD94E}" srcOrd="0" destOrd="0" presId="urn:microsoft.com/office/officeart/2005/8/layout/hierarchy1"/>
    <dgm:cxn modelId="{A7AC907F-6256-41B0-96BF-426F8ED4CE93}" type="presParOf" srcId="{D0F98F86-25C0-4C54-B34D-5969532BD94E}" destId="{7D2055A5-9A3F-4D12-A3B5-135E2A669E3D}" srcOrd="0" destOrd="0" presId="urn:microsoft.com/office/officeart/2005/8/layout/hierarchy1"/>
    <dgm:cxn modelId="{C280B0A0-B07C-4612-B74A-0AC48E4837BB}" type="presParOf" srcId="{D0F98F86-25C0-4C54-B34D-5969532BD94E}" destId="{F59F6ECE-6FF6-49F1-B4EF-87656526FE83}" srcOrd="1" destOrd="0" presId="urn:microsoft.com/office/officeart/2005/8/layout/hierarchy1"/>
    <dgm:cxn modelId="{B1D2A6F0-D6B7-4733-9E1A-B6180084978F}" type="presParOf" srcId="{D66E7FAA-28B3-4514-AB53-F2EDD7519777}" destId="{62DAD389-B03F-4A9C-9A00-88293C250EDE}" srcOrd="1" destOrd="0" presId="urn:microsoft.com/office/officeart/2005/8/layout/hierarchy1"/>
    <dgm:cxn modelId="{ADC29260-0718-4D0D-9A3E-8FE41ABE5DEF}" type="presParOf" srcId="{62DAD389-B03F-4A9C-9A00-88293C250EDE}" destId="{05BD1645-F889-407F-A52A-5A5AF38A2473}" srcOrd="0" destOrd="0" presId="urn:microsoft.com/office/officeart/2005/8/layout/hierarchy1"/>
    <dgm:cxn modelId="{145C452A-BF59-4CA2-9238-59565AAD6C2C}" type="presParOf" srcId="{62DAD389-B03F-4A9C-9A00-88293C250EDE}" destId="{C87CE9A9-D3D6-4114-9DB0-7DB41960D759}" srcOrd="1" destOrd="0" presId="urn:microsoft.com/office/officeart/2005/8/layout/hierarchy1"/>
    <dgm:cxn modelId="{49566D7E-720A-4A99-9FE5-A928B96EF10D}" type="presParOf" srcId="{C87CE9A9-D3D6-4114-9DB0-7DB41960D759}" destId="{E1390871-BD16-468E-B58C-BBCBDA7D7C86}" srcOrd="0" destOrd="0" presId="urn:microsoft.com/office/officeart/2005/8/layout/hierarchy1"/>
    <dgm:cxn modelId="{F2566014-85AB-4064-8B20-2911E7FF148F}" type="presParOf" srcId="{E1390871-BD16-468E-B58C-BBCBDA7D7C86}" destId="{2F8BCC76-740E-42A0-B6EE-636A4EF973CF}" srcOrd="0" destOrd="0" presId="urn:microsoft.com/office/officeart/2005/8/layout/hierarchy1"/>
    <dgm:cxn modelId="{B3BA90F2-B974-4135-8778-28EE8C3B23B8}" type="presParOf" srcId="{E1390871-BD16-468E-B58C-BBCBDA7D7C86}" destId="{74FFFEE0-C5F4-490A-8D18-2FB4B6ABA4B6}" srcOrd="1" destOrd="0" presId="urn:microsoft.com/office/officeart/2005/8/layout/hierarchy1"/>
    <dgm:cxn modelId="{6CFA9CF4-5E6B-424C-AE19-B4D5A2490355}" type="presParOf" srcId="{C87CE9A9-D3D6-4114-9DB0-7DB41960D759}" destId="{6EE4B01B-B54B-41FF-9F55-6C18B88C7BB2}" srcOrd="1" destOrd="0" presId="urn:microsoft.com/office/officeart/2005/8/layout/hierarchy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3C885-4722-42CD-B1ED-0B04EF19723B}" type="datetimeFigureOut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92CB2-F147-49DE-8DAB-61765EC7F5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36562-01C5-4CB3-8F7F-E1C8E552DA09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78FF8-9B45-4A9D-AED5-608EAF59A90C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F5AD-CAA5-4A79-A5D6-720061EA6DD9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E9B9-B490-48BB-9C73-3901B6B20ED4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B450-5EF0-43B2-9089-A907ACB1933F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2F405-A14C-4888-A114-B124B44075EF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B73E-21FA-4FA0-9057-EE844DC37C96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B76C-948F-47AA-8354-CD58FCB42CE5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80460-75A0-4BE6-80BA-97E16C3C56AF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CE6A6-5C05-4467-8703-7EB6C9099551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48F3-C06A-4E04-A600-2460463C7340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3550-8AD1-4D1A-B6F0-86D16ACC8DD9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F575B-6BC5-4B3B-97A8-1FC453156EB2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DF6D5-AA8A-46D2-8573-E34D27250649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677C5-6569-43F0-8FE9-A968C0A0468D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0408-7058-4390-A94F-C4AC9977F24D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0C6C-9447-4111-95BB-CC8CEBA68D98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1472-336F-4C50-A4E5-063E3350EB83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4353D-9DCE-4F82-AE81-B881545C414C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645DB-41EE-47AA-849D-E2BA1E5AEF2F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0F911-C28D-4C80-8297-389BD6AB0A66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FC7C-1D12-4F22-8BF1-683F0803073D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1DD0-FFF5-4700-B723-70FC5C7EEF65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8124B-3040-4B2F-BBAA-BEFC1FBF88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929454" y="357166"/>
            <a:ext cx="1777778" cy="5460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8DCD-0F3F-4E40-B248-32DEF970F2D5}" type="datetime1">
              <a:rPr lang="en-US" smtClean="0"/>
              <a:pPr/>
              <a:t>12/22/2021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Practice can make you Perfect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A703-8474-4D23-AA7A-9E070E268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774720"/>
          </a:xfrm>
        </p:spPr>
        <p:txBody>
          <a:bodyPr/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 Language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 </a:t>
            </a:r>
            <a:r>
              <a:rPr lang="en-US" b="1" dirty="0" smtClean="0"/>
              <a:t>language</a:t>
            </a:r>
            <a:r>
              <a:rPr lang="en-US" dirty="0" smtClean="0"/>
              <a:t> that uses tags to define elements within a document</a:t>
            </a:r>
            <a:endParaRPr lang="en-IN" dirty="0" smtClean="0"/>
          </a:p>
          <a:p>
            <a:r>
              <a:rPr lang="en-IN" dirty="0" smtClean="0"/>
              <a:t>HTML</a:t>
            </a:r>
          </a:p>
          <a:p>
            <a:r>
              <a:rPr lang="en-IN" dirty="0" smtClean="0"/>
              <a:t>Pre-defined tags</a:t>
            </a:r>
          </a:p>
          <a:p>
            <a:r>
              <a:rPr lang="en-IN" dirty="0" smtClean="0"/>
              <a:t>Display content using various </a:t>
            </a:r>
            <a:r>
              <a:rPr lang="en-IN" dirty="0" smtClean="0"/>
              <a:t>tags </a:t>
            </a:r>
            <a:r>
              <a:rPr lang="en-IN" dirty="0" smtClean="0"/>
              <a:t>such as</a:t>
            </a:r>
          </a:p>
          <a:p>
            <a:pPr lvl="1"/>
            <a:r>
              <a:rPr lang="en-IN" dirty="0" smtClean="0"/>
              <a:t>formatting</a:t>
            </a:r>
            <a:r>
              <a:rPr lang="en-IN" dirty="0" smtClean="0"/>
              <a:t>, bulleted list, </a:t>
            </a:r>
            <a:r>
              <a:rPr lang="en-IN" dirty="0" smtClean="0"/>
              <a:t>table, anchor,  etc</a:t>
            </a:r>
            <a:r>
              <a:rPr lang="en-IN" dirty="0" smtClean="0"/>
              <a:t>.,</a:t>
            </a:r>
            <a:endParaRPr lang="en-US" dirty="0" smtClean="0"/>
          </a:p>
          <a:p>
            <a:r>
              <a:rPr lang="en-IN" dirty="0" smtClean="0"/>
              <a:t>Creating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XML elements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element – no content( text, child element)</a:t>
            </a:r>
          </a:p>
          <a:p>
            <a:r>
              <a:rPr lang="en-I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with child elements</a:t>
            </a:r>
          </a:p>
          <a:p>
            <a:r>
              <a:rPr lang="en-I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with attribute</a:t>
            </a:r>
          </a:p>
          <a:p>
            <a:r>
              <a:rPr lang="en-I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with attribute and text</a:t>
            </a:r>
          </a:p>
          <a:p>
            <a:r>
              <a:rPr lang="en-IN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with text, attribute and child elements</a:t>
            </a:r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186534" cy="654032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Displaying Elements as Text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en-US" dirty="0" smtClean="0"/>
              <a:t>CDTATA [ …..]]&gt;</a:t>
            </a:r>
          </a:p>
          <a:p>
            <a:r>
              <a:rPr lang="en-US" dirty="0" smtClean="0"/>
              <a:t>Content will be displayed on browser but NOT parsed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43692" cy="1011222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CDATA vs. Comment</a:t>
            </a: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&lt;?xml version="1.0" encoding="UTF-8"?&gt;</a:t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&lt;student&gt;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rlno</a:t>
            </a:r>
            <a:r>
              <a:rPr lang="en-US" dirty="0" smtClean="0"/>
              <a:t>&gt; 119080 &lt;/</a:t>
            </a:r>
            <a:r>
              <a:rPr lang="en-US" dirty="0" err="1" smtClean="0"/>
              <a:t>rlno</a:t>
            </a:r>
            <a:r>
              <a:rPr lang="en-US" dirty="0" smtClean="0"/>
              <a:t>&gt;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</a:rPr>
              <a:t>    &lt;![CDATA[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smtClean="0">
                <a:solidFill>
                  <a:schemeClr val="accent2"/>
                </a:solidFill>
              </a:rPr>
              <a:t>&lt;name&gt; </a:t>
            </a:r>
            <a:r>
              <a:rPr lang="en-US" dirty="0" err="1" smtClean="0">
                <a:solidFill>
                  <a:schemeClr val="accent2"/>
                </a:solidFill>
              </a:rPr>
              <a:t>Prabaharan</a:t>
            </a:r>
            <a:r>
              <a:rPr lang="en-US" dirty="0" smtClean="0">
                <a:solidFill>
                  <a:schemeClr val="accent2"/>
                </a:solidFill>
              </a:rPr>
              <a:t> &lt;/name&gt;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]]&gt;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&lt;!-- </a:t>
            </a:r>
            <a:r>
              <a:rPr lang="en-US" dirty="0" smtClean="0"/>
              <a:t>&lt;course&gt; MCA &lt;/course&gt; </a:t>
            </a:r>
            <a:r>
              <a:rPr lang="en-US" dirty="0" smtClean="0">
                <a:solidFill>
                  <a:srgbClr val="FF0000"/>
                </a:solidFill>
              </a:rPr>
              <a:t>--&gt;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&lt;/student&gt;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Create an XML doc.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Create an XML document for the following</a:t>
            </a:r>
          </a:p>
          <a:p>
            <a:pPr lvl="1"/>
            <a:r>
              <a:rPr lang="en-IN" dirty="0" smtClean="0"/>
              <a:t>Fruits  (</a:t>
            </a:r>
            <a:r>
              <a:rPr lang="en-IN" dirty="0" err="1" smtClean="0"/>
              <a:t>eg</a:t>
            </a:r>
            <a:r>
              <a:rPr lang="en-IN" dirty="0" smtClean="0"/>
              <a:t>:- origin, colour, taste, price, benefits,   		  etc., species)</a:t>
            </a:r>
          </a:p>
          <a:p>
            <a:pPr lvl="1"/>
            <a:r>
              <a:rPr lang="en-IN" dirty="0" smtClean="0"/>
              <a:t>Your document should have the following </a:t>
            </a:r>
          </a:p>
          <a:p>
            <a:pPr lvl="2"/>
            <a:r>
              <a:rPr lang="en-IN" dirty="0" smtClean="0"/>
              <a:t>Root element with at least 3 child elements</a:t>
            </a:r>
          </a:p>
          <a:p>
            <a:pPr lvl="2"/>
            <a:r>
              <a:rPr lang="en-IN" dirty="0" smtClean="0"/>
              <a:t>Attribute with text</a:t>
            </a:r>
          </a:p>
          <a:p>
            <a:pPr lvl="2"/>
            <a:r>
              <a:rPr lang="en-IN" dirty="0" smtClean="0"/>
              <a:t>Empty element</a:t>
            </a:r>
          </a:p>
          <a:p>
            <a:pPr lvl="2"/>
            <a:r>
              <a:rPr lang="en-IN" dirty="0" smtClean="0"/>
              <a:t>Child and sub-child elements</a:t>
            </a:r>
          </a:p>
          <a:p>
            <a:pPr lvl="2"/>
            <a:r>
              <a:rPr lang="en-IN" dirty="0" smtClean="0"/>
              <a:t>Text followed by child element</a:t>
            </a:r>
            <a:endParaRPr lang="en-US" dirty="0"/>
          </a:p>
        </p:txBody>
      </p:sp>
      <p:sp>
        <p:nvSpPr>
          <p:cNvPr id="5" name="Explosion 2 4"/>
          <p:cNvSpPr/>
          <p:nvPr/>
        </p:nvSpPr>
        <p:spPr>
          <a:xfrm rot="1217944">
            <a:off x="6322662" y="4591976"/>
            <a:ext cx="2464550" cy="137611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you ?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78647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&lt;Fruits&gt;</a:t>
            </a:r>
            <a:br>
              <a:rPr lang="en-US" dirty="0" smtClean="0"/>
            </a:br>
            <a:r>
              <a:rPr lang="en-US" dirty="0" smtClean="0"/>
              <a:t>    &lt;fruit&gt;</a:t>
            </a:r>
            <a:br>
              <a:rPr lang="en-US" dirty="0" smtClean="0"/>
            </a:br>
            <a:r>
              <a:rPr lang="en-US" dirty="0" smtClean="0"/>
              <a:t>        the following fruit is enriched with </a:t>
            </a:r>
            <a:r>
              <a:rPr lang="en-US" dirty="0" err="1" smtClean="0"/>
              <a:t>pottasium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&lt;name&gt;Mango&lt;/name&gt;</a:t>
            </a:r>
            <a:br>
              <a:rPr lang="en-US" dirty="0" smtClean="0"/>
            </a:br>
            <a:r>
              <a:rPr lang="en-US" dirty="0" smtClean="0"/>
              <a:t>        &lt;origin&gt;</a:t>
            </a:r>
            <a:r>
              <a:rPr lang="en-US" dirty="0" err="1" smtClean="0"/>
              <a:t>salem</a:t>
            </a:r>
            <a:r>
              <a:rPr lang="en-US" dirty="0" smtClean="0"/>
              <a:t>&lt;/origin&gt;</a:t>
            </a:r>
            <a:br>
              <a:rPr lang="en-US" dirty="0" smtClean="0"/>
            </a:br>
            <a:r>
              <a:rPr lang="en-US" dirty="0" smtClean="0"/>
              <a:t>        &lt;description color="yellow" taste="sweet"/&gt;</a:t>
            </a:r>
            <a:br>
              <a:rPr lang="en-US" dirty="0" smtClean="0"/>
            </a:br>
            <a:r>
              <a:rPr lang="en-US" dirty="0" smtClean="0"/>
              <a:t>        &lt;price&gt;15.00&lt;/price&gt;</a:t>
            </a:r>
            <a:br>
              <a:rPr lang="en-US" dirty="0" smtClean="0"/>
            </a:br>
            <a:r>
              <a:rPr lang="en-US" dirty="0" smtClean="0"/>
              <a:t>    &lt;/fruit&gt;</a:t>
            </a:r>
            <a:br>
              <a:rPr lang="en-US" dirty="0" smtClean="0"/>
            </a:br>
            <a:r>
              <a:rPr lang="en-US" dirty="0" smtClean="0"/>
              <a:t>    &lt;fruit&gt;</a:t>
            </a:r>
            <a:br>
              <a:rPr lang="en-US" dirty="0" smtClean="0"/>
            </a:br>
            <a:r>
              <a:rPr lang="en-US" dirty="0" smtClean="0"/>
              <a:t>        the following fruit is enriched with carbohydrates</a:t>
            </a:r>
            <a:br>
              <a:rPr lang="en-US" dirty="0" smtClean="0"/>
            </a:br>
            <a:r>
              <a:rPr lang="en-US" dirty="0" smtClean="0"/>
              <a:t>        &lt;name&gt;Apple&lt;/name&gt;</a:t>
            </a:r>
            <a:br>
              <a:rPr lang="en-US" dirty="0" smtClean="0"/>
            </a:br>
            <a:r>
              <a:rPr lang="en-US" dirty="0" smtClean="0"/>
              <a:t>        &lt;origin&gt;</a:t>
            </a:r>
            <a:r>
              <a:rPr lang="en-US" dirty="0" err="1" smtClean="0"/>
              <a:t>Shimla</a:t>
            </a:r>
            <a:r>
              <a:rPr lang="en-US" dirty="0" smtClean="0"/>
              <a:t>&lt;/origin&gt;</a:t>
            </a:r>
            <a:br>
              <a:rPr lang="en-US" dirty="0" smtClean="0"/>
            </a:br>
            <a:r>
              <a:rPr lang="en-US" dirty="0" smtClean="0"/>
              <a:t>        &lt;description color="</a:t>
            </a:r>
            <a:r>
              <a:rPr lang="en-US" dirty="0" err="1" smtClean="0"/>
              <a:t>DarRed</a:t>
            </a:r>
            <a:r>
              <a:rPr lang="en-US" dirty="0" smtClean="0"/>
              <a:t>" shape="round" taste="sweet"/&gt;</a:t>
            </a:r>
            <a:br>
              <a:rPr lang="en-US" dirty="0" smtClean="0"/>
            </a:br>
            <a:r>
              <a:rPr lang="en-US" dirty="0" smtClean="0"/>
              <a:t>        &lt;price&gt;50.00&lt;/price&gt;</a:t>
            </a:r>
            <a:br>
              <a:rPr lang="en-US" dirty="0" smtClean="0"/>
            </a:br>
            <a:r>
              <a:rPr lang="en-US" dirty="0" smtClean="0"/>
              <a:t>    &lt;/fruit&gt;</a:t>
            </a:r>
            <a:br>
              <a:rPr lang="en-US" dirty="0" smtClean="0"/>
            </a:br>
            <a:r>
              <a:rPr lang="en-US" dirty="0" smtClean="0"/>
              <a:t>    &lt;fruit&gt;</a:t>
            </a:r>
            <a:br>
              <a:rPr lang="en-US" dirty="0" smtClean="0"/>
            </a:br>
            <a:r>
              <a:rPr lang="en-US" dirty="0" smtClean="0"/>
              <a:t>        &lt;name&gt;Jackfruit&lt;/name&gt;</a:t>
            </a:r>
            <a:br>
              <a:rPr lang="en-US" dirty="0" smtClean="0"/>
            </a:br>
            <a:r>
              <a:rPr lang="en-US" dirty="0" smtClean="0"/>
              <a:t>        &lt;origin&gt;</a:t>
            </a:r>
            <a:r>
              <a:rPr lang="en-US" dirty="0" err="1" smtClean="0"/>
              <a:t>Tamilnadu</a:t>
            </a:r>
            <a:r>
              <a:rPr lang="en-US" dirty="0" smtClean="0"/>
              <a:t>&lt;/origin&gt;</a:t>
            </a:r>
            <a:br>
              <a:rPr lang="en-US" dirty="0" smtClean="0"/>
            </a:br>
            <a:r>
              <a:rPr lang="en-US" dirty="0" smtClean="0"/>
              <a:t>        &lt;description color="green" shape="oval" taste="</a:t>
            </a:r>
            <a:r>
              <a:rPr lang="en-US" dirty="0" err="1" smtClean="0"/>
              <a:t>Verysweet</a:t>
            </a:r>
            <a:r>
              <a:rPr lang="en-US" dirty="0" smtClean="0"/>
              <a:t>"/&gt;</a:t>
            </a:r>
            <a:br>
              <a:rPr lang="en-US" dirty="0" smtClean="0"/>
            </a:br>
            <a:r>
              <a:rPr lang="en-US" dirty="0" smtClean="0"/>
              <a:t>        &lt;price&gt;15.00&lt;/price&gt;</a:t>
            </a:r>
            <a:br>
              <a:rPr lang="en-US" dirty="0" smtClean="0"/>
            </a:br>
            <a:r>
              <a:rPr lang="en-US" dirty="0" smtClean="0"/>
              <a:t>    &lt;/fruit&gt;</a:t>
            </a:r>
            <a:br>
              <a:rPr lang="en-US" dirty="0" smtClean="0"/>
            </a:br>
            <a:r>
              <a:rPr lang="en-US" dirty="0" smtClean="0"/>
              <a:t>&lt;/Fruits&gt;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Validation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42853"/>
            <a:ext cx="7772400" cy="928694"/>
          </a:xfrm>
        </p:spPr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XML?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000108"/>
            <a:ext cx="8001056" cy="5572164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</a:t>
            </a:r>
            <a:r>
              <a:rPr lang="en-US" sz="24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(Extensible Markup Language)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created by the World 	Wide Web Consortium (W3C)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the success of HTML, why did the W3C create XML?</a:t>
            </a:r>
            <a:endParaRPr lang="en-US" sz="2400" i="1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2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is an essential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to manage, display and 	organize data </a:t>
            </a:r>
          </a:p>
          <a:p>
            <a:pPr marL="457200" lvl="2" algn="l">
              <a:buFont typeface="Wingdings" pitchFamily="2" charset="2"/>
              <a:buChar char="ü"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Those working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publicly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web or privately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 organization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1"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XML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concerned with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and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structuring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 marL="0" lvl="1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Computers understand two kinds of data files </a:t>
            </a:r>
          </a:p>
          <a:p>
            <a:pPr marL="457200" lvl="2" algn="l"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binary files is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just a stream of </a:t>
            </a:r>
            <a:r>
              <a:rPr lang="en-US" sz="18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(1s and 0s)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- (.doc, .</a:t>
            </a:r>
            <a:r>
              <a:rPr lang="en-US" sz="180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xls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914400" lvl="3" algn="l">
              <a:buFont typeface="Arial" pitchFamily="34" charset="0"/>
              <a:buChar char="•"/>
            </a:pP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 inserted into the document are </a:t>
            </a:r>
            <a:r>
              <a:rPr lang="en-US" sz="1600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data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or information about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</a:t>
            </a:r>
            <a:endParaRPr lang="en-US" sz="1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2" algn="l">
              <a:buFont typeface="Wingdings" pitchFamily="2" charset="2"/>
              <a:buChar char="ü"/>
            </a:pP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 files are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streams of bits. </a:t>
            </a:r>
            <a:endParaRPr lang="en-US" sz="18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3" algn="l">
              <a:buFont typeface="Arial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However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bits are grouped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together in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standardized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1371600" lvl="4" algn="l"/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1600" dirty="0" err="1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1100001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97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translated </a:t>
            </a:r>
            <a:r>
              <a:rPr lang="en-US" sz="1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into 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letter 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600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1" algn="l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SGML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401080" cy="491174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Generalized Markup Language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(SGML)</a:t>
            </a: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attempt to combine a universally interchangeable data format with rich information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capabilities – but not well suited for data interchange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SGML is a text-based language that can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used to mark up data — that is, add meta data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– display content; not describing content</a:t>
            </a:r>
          </a:p>
          <a:p>
            <a:pPr algn="just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– providing solution for describing content</a:t>
            </a:r>
          </a:p>
          <a:p>
            <a:pPr algn="just"/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 HTML, XML is based on SGML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XML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Rules for making XML document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Only one Root tag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Opening and closing tag must be there (all tags are paired tags)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Attribute values must be double quoted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Case sensitive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Hierarchy must be followed for elements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Entity should be defined before used it in the document.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types of XML document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Invalid documents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Not following 6 rules of xml document.</a:t>
            </a:r>
            <a:endParaRPr lang="en-US" b="1" dirty="0" smtClean="0"/>
          </a:p>
          <a:p>
            <a:r>
              <a:rPr lang="en-IN" b="1" dirty="0" smtClean="0"/>
              <a:t>Valid documents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both the XML syntax rules and the rules defined in their DTD or schema</a:t>
            </a:r>
            <a:endParaRPr lang="en-IN" sz="4400" b="1" dirty="0" smtClean="0">
              <a:solidFill>
                <a:srgbClr val="002060"/>
              </a:solidFill>
            </a:endParaRPr>
          </a:p>
          <a:p>
            <a:r>
              <a:rPr lang="en-IN" b="1" dirty="0" smtClean="0"/>
              <a:t>Well-formed documents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follow the XML syntax rules but don't have a DTD or schema.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XML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Element</a:t>
            </a:r>
          </a:p>
          <a:p>
            <a:pPr lvl="1"/>
            <a:r>
              <a:rPr lang="en-IN" dirty="0" smtClean="0"/>
              <a:t>Root, parent, child, sub-child </a:t>
            </a:r>
            <a:endParaRPr lang="en-US" dirty="0" smtClean="0"/>
          </a:p>
          <a:p>
            <a:r>
              <a:rPr lang="en-IN" dirty="0" smtClean="0"/>
              <a:t>Text</a:t>
            </a:r>
          </a:p>
          <a:p>
            <a:r>
              <a:rPr lang="en-IN" dirty="0" smtClean="0"/>
              <a:t>Attribute</a:t>
            </a:r>
          </a:p>
          <a:p>
            <a:r>
              <a:rPr lang="en-IN" dirty="0" smtClean="0"/>
              <a:t>Attribute value</a:t>
            </a:r>
          </a:p>
          <a:p>
            <a:r>
              <a:rPr lang="en-IN" dirty="0" smtClean="0"/>
              <a:t>Entity</a:t>
            </a:r>
          </a:p>
          <a:p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perspective xml document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varied with person to person</a:t>
            </a:r>
          </a:p>
          <a:p>
            <a:r>
              <a:rPr lang="en-IN" dirty="0" smtClean="0"/>
              <a:t>All tags are user defined</a:t>
            </a:r>
          </a:p>
          <a:p>
            <a:r>
              <a:rPr lang="en-IN" dirty="0" smtClean="0"/>
              <a:t>different level of depth in elements</a:t>
            </a:r>
          </a:p>
          <a:p>
            <a:r>
              <a:rPr lang="en-IN" dirty="0" smtClean="0"/>
              <a:t>With Attribute or without attribute</a:t>
            </a:r>
          </a:p>
          <a:p>
            <a:r>
              <a:rPr lang="en-IN" dirty="0" smtClean="0"/>
              <a:t>Simple and </a:t>
            </a:r>
            <a:r>
              <a:rPr lang="en-IN" smtClean="0"/>
              <a:t>complex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&lt;!-- and ends with --&gt;</a:t>
            </a:r>
          </a:p>
          <a:p>
            <a:r>
              <a:rPr lang="en-US" dirty="0" smtClean="0"/>
              <a:t>A comment can't contain a double hyphen      ( -- ) except at the end</a:t>
            </a:r>
          </a:p>
          <a:p>
            <a:r>
              <a:rPr lang="en-US" dirty="0" smtClean="0"/>
              <a:t>To restore the commented-out section, simply remove the comment tags.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Entities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sz="3600" dirty="0" smtClean="0"/>
              <a:t>Does not require definition for the following special entities</a:t>
            </a:r>
            <a:endParaRPr lang="en-US" sz="3600" dirty="0" smtClean="0"/>
          </a:p>
          <a:p>
            <a:pPr lvl="1" fontAlgn="base"/>
            <a:r>
              <a:rPr lang="en-US" sz="3200" dirty="0" smtClean="0"/>
              <a:t>&amp;</a:t>
            </a:r>
            <a:r>
              <a:rPr lang="en-US" sz="3200" dirty="0" err="1" smtClean="0"/>
              <a:t>lt</a:t>
            </a:r>
            <a:r>
              <a:rPr lang="en-US" sz="3200" dirty="0" smtClean="0"/>
              <a:t>;</a:t>
            </a:r>
            <a:r>
              <a:rPr lang="en-US" dirty="0" smtClean="0"/>
              <a:t> for the less-than sign </a:t>
            </a:r>
            <a:r>
              <a:rPr lang="en-US" sz="4400" dirty="0" smtClean="0"/>
              <a:t>(&lt;)</a:t>
            </a:r>
          </a:p>
          <a:p>
            <a:pPr lvl="1" fontAlgn="base"/>
            <a:r>
              <a:rPr lang="en-US" sz="3200" dirty="0" smtClean="0"/>
              <a:t>&amp;</a:t>
            </a:r>
            <a:r>
              <a:rPr lang="en-US" sz="3200" dirty="0" err="1" smtClean="0"/>
              <a:t>gt</a:t>
            </a:r>
            <a:r>
              <a:rPr lang="en-US" sz="3200" dirty="0" smtClean="0"/>
              <a:t>;</a:t>
            </a:r>
            <a:r>
              <a:rPr lang="en-US" dirty="0" smtClean="0"/>
              <a:t> for the greater-than sign </a:t>
            </a:r>
            <a:r>
              <a:rPr lang="en-US" sz="4400" dirty="0" smtClean="0"/>
              <a:t>(&gt;)</a:t>
            </a:r>
          </a:p>
          <a:p>
            <a:pPr lvl="1" fontAlgn="base"/>
            <a:r>
              <a:rPr lang="en-US" sz="3200" dirty="0" smtClean="0"/>
              <a:t>&amp;</a:t>
            </a:r>
            <a:r>
              <a:rPr lang="en-US" sz="3200" dirty="0" err="1" smtClean="0"/>
              <a:t>quot</a:t>
            </a:r>
            <a:r>
              <a:rPr lang="en-US" sz="3200" dirty="0" smtClean="0"/>
              <a:t>;</a:t>
            </a:r>
            <a:r>
              <a:rPr lang="en-US" dirty="0" smtClean="0"/>
              <a:t> for a double-quote</a:t>
            </a:r>
            <a:r>
              <a:rPr lang="en-US" sz="4400" dirty="0" smtClean="0"/>
              <a:t> (“)</a:t>
            </a:r>
          </a:p>
          <a:p>
            <a:pPr lvl="1" fontAlgn="base"/>
            <a:r>
              <a:rPr lang="en-US" sz="3200" dirty="0" smtClean="0"/>
              <a:t>&amp;</a:t>
            </a:r>
            <a:r>
              <a:rPr lang="en-US" sz="3200" dirty="0" err="1" smtClean="0"/>
              <a:t>apos</a:t>
            </a:r>
            <a:r>
              <a:rPr lang="en-US" sz="3200" dirty="0" smtClean="0"/>
              <a:t>;</a:t>
            </a:r>
            <a:r>
              <a:rPr lang="en-US" dirty="0" smtClean="0"/>
              <a:t> for a single quote (or apostrophe)</a:t>
            </a:r>
            <a:r>
              <a:rPr lang="en-US" sz="4400" dirty="0" smtClean="0"/>
              <a:t> (‘)</a:t>
            </a:r>
          </a:p>
          <a:p>
            <a:pPr lvl="1" fontAlgn="base"/>
            <a:r>
              <a:rPr lang="en-US" sz="3200" dirty="0" smtClean="0"/>
              <a:t>&amp;amp;</a:t>
            </a:r>
            <a:r>
              <a:rPr lang="en-US" dirty="0" smtClean="0"/>
              <a:t> for an ampersand</a:t>
            </a:r>
            <a:r>
              <a:rPr lang="en-US" sz="4400" dirty="0" smtClean="0"/>
              <a:t> (&amp;)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8124B-3040-4B2F-BBAA-BEFC1FBF883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Practice can make you Perfect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411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Markup Language</vt:lpstr>
      <vt:lpstr>What is XML?</vt:lpstr>
      <vt:lpstr>SGML</vt:lpstr>
      <vt:lpstr>Introduction to XML</vt:lpstr>
      <vt:lpstr>Three types of XML document</vt:lpstr>
      <vt:lpstr>Components of XML document</vt:lpstr>
      <vt:lpstr>user perspective xml document -</vt:lpstr>
      <vt:lpstr>Comments</vt:lpstr>
      <vt:lpstr>Special Entities</vt:lpstr>
      <vt:lpstr>Types of XML elements</vt:lpstr>
      <vt:lpstr>Displaying Elements as Text </vt:lpstr>
      <vt:lpstr>CDATA vs. Comment</vt:lpstr>
      <vt:lpstr>Create an XML doc.</vt:lpstr>
      <vt:lpstr>Slide 14</vt:lpstr>
      <vt:lpstr>Validation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XML?</dc:title>
  <dc:creator>Windows User</dc:creator>
  <cp:lastModifiedBy>MY PC</cp:lastModifiedBy>
  <cp:revision>252</cp:revision>
  <dcterms:created xsi:type="dcterms:W3CDTF">2020-08-11T16:05:23Z</dcterms:created>
  <dcterms:modified xsi:type="dcterms:W3CDTF">2021-12-22T04:44:26Z</dcterms:modified>
</cp:coreProperties>
</file>