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70" r:id="rId3"/>
    <p:sldId id="271" r:id="rId4"/>
    <p:sldId id="272" r:id="rId5"/>
    <p:sldId id="278" r:id="rId6"/>
    <p:sldId id="296" r:id="rId7"/>
    <p:sldId id="274" r:id="rId8"/>
    <p:sldId id="275" r:id="rId9"/>
    <p:sldId id="276" r:id="rId10"/>
    <p:sldId id="279" r:id="rId11"/>
    <p:sldId id="297" r:id="rId12"/>
    <p:sldId id="298" r:id="rId13"/>
    <p:sldId id="299" r:id="rId14"/>
    <p:sldId id="280" r:id="rId15"/>
    <p:sldId id="277" r:id="rId16"/>
    <p:sldId id="281" r:id="rId17"/>
    <p:sldId id="282" r:id="rId18"/>
    <p:sldId id="283" r:id="rId19"/>
    <p:sldId id="284" r:id="rId20"/>
    <p:sldId id="285" r:id="rId21"/>
    <p:sldId id="286" r:id="rId22"/>
    <p:sldId id="292" r:id="rId23"/>
    <p:sldId id="289" r:id="rId24"/>
    <p:sldId id="293" r:id="rId25"/>
    <p:sldId id="288" r:id="rId26"/>
    <p:sldId id="294" r:id="rId27"/>
    <p:sldId id="287" r:id="rId28"/>
    <p:sldId id="290" r:id="rId29"/>
    <p:sldId id="291" r:id="rId30"/>
    <p:sldId id="29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1C3E"/>
    <a:srgbClr val="FF0066"/>
    <a:srgbClr val="66FF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8390D6-FD75-4F40-AD27-023BEBFAC49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B8B852-9CFE-4397-A6B7-C93D95672903}">
      <dgm:prSet phldrT="[Text]"/>
      <dgm:spPr/>
      <dgm:t>
        <a:bodyPr/>
        <a:lstStyle/>
        <a:p>
          <a:r>
            <a:rPr lang="en-IN" dirty="0" smtClean="0"/>
            <a:t>Validation</a:t>
          </a:r>
          <a:endParaRPr lang="en-US" dirty="0"/>
        </a:p>
      </dgm:t>
    </dgm:pt>
    <dgm:pt modelId="{6C531EFB-DFA5-4378-AEC8-38AE7F8D7668}" type="parTrans" cxnId="{362BC2E0-DCDB-4FE6-97C9-D3D5723DD58B}">
      <dgm:prSet/>
      <dgm:spPr/>
      <dgm:t>
        <a:bodyPr/>
        <a:lstStyle/>
        <a:p>
          <a:endParaRPr lang="en-US"/>
        </a:p>
      </dgm:t>
    </dgm:pt>
    <dgm:pt modelId="{16332834-22E2-4B1B-AB11-839632317692}" type="sibTrans" cxnId="{362BC2E0-DCDB-4FE6-97C9-D3D5723DD58B}">
      <dgm:prSet/>
      <dgm:spPr/>
      <dgm:t>
        <a:bodyPr/>
        <a:lstStyle/>
        <a:p>
          <a:endParaRPr lang="en-US"/>
        </a:p>
      </dgm:t>
    </dgm:pt>
    <dgm:pt modelId="{80149472-90B9-4AB6-B229-EA70D3D798C4}">
      <dgm:prSet phldrT="[Text]"/>
      <dgm:spPr/>
      <dgm:t>
        <a:bodyPr/>
        <a:lstStyle/>
        <a:p>
          <a:r>
            <a:rPr lang="en-IN" dirty="0" smtClean="0"/>
            <a:t>DTD</a:t>
          </a:r>
          <a:endParaRPr lang="en-US" dirty="0"/>
        </a:p>
      </dgm:t>
    </dgm:pt>
    <dgm:pt modelId="{A7957670-E28C-483D-B461-0B33E70AB2C7}" type="parTrans" cxnId="{1B3864B9-38A1-406C-ACCF-3B5B4ACDA26F}">
      <dgm:prSet/>
      <dgm:spPr/>
      <dgm:t>
        <a:bodyPr/>
        <a:lstStyle/>
        <a:p>
          <a:endParaRPr lang="en-US"/>
        </a:p>
      </dgm:t>
    </dgm:pt>
    <dgm:pt modelId="{43754316-A1A5-4CC5-B627-1068AB5CA6C8}" type="sibTrans" cxnId="{1B3864B9-38A1-406C-ACCF-3B5B4ACDA26F}">
      <dgm:prSet/>
      <dgm:spPr/>
      <dgm:t>
        <a:bodyPr/>
        <a:lstStyle/>
        <a:p>
          <a:endParaRPr lang="en-US"/>
        </a:p>
      </dgm:t>
    </dgm:pt>
    <dgm:pt modelId="{DF6BA726-0F24-4C64-84D5-E6A969051CDC}">
      <dgm:prSet phldrT="[Text]"/>
      <dgm:spPr/>
      <dgm:t>
        <a:bodyPr/>
        <a:lstStyle/>
        <a:p>
          <a:r>
            <a:rPr lang="en-IN" dirty="0" smtClean="0"/>
            <a:t>Internal</a:t>
          </a:r>
        </a:p>
        <a:p>
          <a:r>
            <a:rPr lang="en-IN" dirty="0" smtClean="0"/>
            <a:t>DTD</a:t>
          </a:r>
          <a:endParaRPr lang="en-US" dirty="0"/>
        </a:p>
      </dgm:t>
    </dgm:pt>
    <dgm:pt modelId="{F073945C-4A12-45B5-B34A-B7727277E138}" type="parTrans" cxnId="{CAC85017-F880-43D9-B1BB-22651E756966}">
      <dgm:prSet/>
      <dgm:spPr/>
      <dgm:t>
        <a:bodyPr/>
        <a:lstStyle/>
        <a:p>
          <a:endParaRPr lang="en-US"/>
        </a:p>
      </dgm:t>
    </dgm:pt>
    <dgm:pt modelId="{C07B9D3A-BFB9-423E-B70E-502CA58EC724}" type="sibTrans" cxnId="{CAC85017-F880-43D9-B1BB-22651E756966}">
      <dgm:prSet/>
      <dgm:spPr/>
      <dgm:t>
        <a:bodyPr/>
        <a:lstStyle/>
        <a:p>
          <a:endParaRPr lang="en-US"/>
        </a:p>
      </dgm:t>
    </dgm:pt>
    <dgm:pt modelId="{6B02207A-5388-4371-95A9-EC7A0CD99D3A}">
      <dgm:prSet phldrT="[Text]"/>
      <dgm:spPr/>
      <dgm:t>
        <a:bodyPr/>
        <a:lstStyle/>
        <a:p>
          <a:r>
            <a:rPr lang="en-IN" dirty="0" smtClean="0"/>
            <a:t>External DTD</a:t>
          </a:r>
          <a:endParaRPr lang="en-US" dirty="0"/>
        </a:p>
      </dgm:t>
    </dgm:pt>
    <dgm:pt modelId="{28E805C6-5B2D-446B-861F-0437DE665C54}" type="parTrans" cxnId="{576C782F-D5EE-44EF-B8E9-B288E4B930E2}">
      <dgm:prSet/>
      <dgm:spPr/>
      <dgm:t>
        <a:bodyPr/>
        <a:lstStyle/>
        <a:p>
          <a:endParaRPr lang="en-US"/>
        </a:p>
      </dgm:t>
    </dgm:pt>
    <dgm:pt modelId="{2DFC1F4A-0E13-4571-81FF-6CA33F1C0217}" type="sibTrans" cxnId="{576C782F-D5EE-44EF-B8E9-B288E4B930E2}">
      <dgm:prSet/>
      <dgm:spPr/>
      <dgm:t>
        <a:bodyPr/>
        <a:lstStyle/>
        <a:p>
          <a:endParaRPr lang="en-US"/>
        </a:p>
      </dgm:t>
    </dgm:pt>
    <dgm:pt modelId="{3B5CE093-5FBC-47AB-8F8B-05A95D18668E}">
      <dgm:prSet phldrT="[Text]"/>
      <dgm:spPr/>
      <dgm:t>
        <a:bodyPr/>
        <a:lstStyle/>
        <a:p>
          <a:r>
            <a:rPr lang="en-IN" dirty="0" smtClean="0"/>
            <a:t>Schema</a:t>
          </a:r>
          <a:endParaRPr lang="en-US" dirty="0"/>
        </a:p>
      </dgm:t>
    </dgm:pt>
    <dgm:pt modelId="{75FD56F3-81B1-4AF9-926B-7AB07ECF278E}" type="parTrans" cxnId="{63CB3482-BE6B-47E0-98A8-DD2D9A5BB99A}">
      <dgm:prSet/>
      <dgm:spPr/>
      <dgm:t>
        <a:bodyPr/>
        <a:lstStyle/>
        <a:p>
          <a:endParaRPr lang="en-US"/>
        </a:p>
      </dgm:t>
    </dgm:pt>
    <dgm:pt modelId="{5163859D-26D7-4A7F-997A-76AFAEAD79BF}" type="sibTrans" cxnId="{63CB3482-BE6B-47E0-98A8-DD2D9A5BB99A}">
      <dgm:prSet/>
      <dgm:spPr/>
      <dgm:t>
        <a:bodyPr/>
        <a:lstStyle/>
        <a:p>
          <a:endParaRPr lang="en-US"/>
        </a:p>
      </dgm:t>
    </dgm:pt>
    <dgm:pt modelId="{18E0381B-B2C9-4940-AD0C-FE02808C0C68}">
      <dgm:prSet phldrT="[Text]"/>
      <dgm:spPr/>
      <dgm:t>
        <a:bodyPr/>
        <a:lstStyle/>
        <a:p>
          <a:r>
            <a:rPr lang="en-IN" dirty="0" smtClean="0"/>
            <a:t>Only External</a:t>
          </a:r>
          <a:endParaRPr lang="en-US" dirty="0"/>
        </a:p>
      </dgm:t>
    </dgm:pt>
    <dgm:pt modelId="{D81BDF8A-946A-4D66-B9E3-A8CF7C55A6EF}" type="parTrans" cxnId="{04C56C95-AA4F-46DA-A333-5D8A2BE0F9A6}">
      <dgm:prSet/>
      <dgm:spPr/>
      <dgm:t>
        <a:bodyPr/>
        <a:lstStyle/>
        <a:p>
          <a:endParaRPr lang="en-US"/>
        </a:p>
      </dgm:t>
    </dgm:pt>
    <dgm:pt modelId="{68BAD183-5D92-46B4-9936-D0378DECE23A}" type="sibTrans" cxnId="{04C56C95-AA4F-46DA-A333-5D8A2BE0F9A6}">
      <dgm:prSet/>
      <dgm:spPr/>
      <dgm:t>
        <a:bodyPr/>
        <a:lstStyle/>
        <a:p>
          <a:endParaRPr lang="en-US"/>
        </a:p>
      </dgm:t>
    </dgm:pt>
    <dgm:pt modelId="{352506E7-70DF-43C7-9688-DF718CE872FD}" type="pres">
      <dgm:prSet presAssocID="{B98390D6-FD75-4F40-AD27-023BEBFAC49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EB4EB18-0E13-43F8-9172-8CE034E7D830}" type="pres">
      <dgm:prSet presAssocID="{40B8B852-9CFE-4397-A6B7-C93D95672903}" presName="hierRoot1" presStyleCnt="0"/>
      <dgm:spPr/>
    </dgm:pt>
    <dgm:pt modelId="{85781ADC-0E7C-468E-AF63-76B44A3DCD76}" type="pres">
      <dgm:prSet presAssocID="{40B8B852-9CFE-4397-A6B7-C93D95672903}" presName="composite" presStyleCnt="0"/>
      <dgm:spPr/>
    </dgm:pt>
    <dgm:pt modelId="{1515E08F-22A8-4193-BEFC-459F8F5ADB7E}" type="pres">
      <dgm:prSet presAssocID="{40B8B852-9CFE-4397-A6B7-C93D95672903}" presName="background" presStyleLbl="node0" presStyleIdx="0" presStyleCnt="1"/>
      <dgm:spPr/>
    </dgm:pt>
    <dgm:pt modelId="{1E847C4E-CED1-4886-B49E-6544548D580E}" type="pres">
      <dgm:prSet presAssocID="{40B8B852-9CFE-4397-A6B7-C93D9567290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61C898-4481-485B-9611-CE1FAE2CC883}" type="pres">
      <dgm:prSet presAssocID="{40B8B852-9CFE-4397-A6B7-C93D95672903}" presName="hierChild2" presStyleCnt="0"/>
      <dgm:spPr/>
    </dgm:pt>
    <dgm:pt modelId="{CE843FBB-9D94-47C7-8D41-415204FFF0B3}" type="pres">
      <dgm:prSet presAssocID="{A7957670-E28C-483D-B461-0B33E70AB2C7}" presName="Name10" presStyleLbl="parChTrans1D2" presStyleIdx="0" presStyleCnt="2"/>
      <dgm:spPr/>
      <dgm:t>
        <a:bodyPr/>
        <a:lstStyle/>
        <a:p>
          <a:endParaRPr lang="en-US"/>
        </a:p>
      </dgm:t>
    </dgm:pt>
    <dgm:pt modelId="{0B1F0753-F687-4BCE-94DF-5220256D694B}" type="pres">
      <dgm:prSet presAssocID="{80149472-90B9-4AB6-B229-EA70D3D798C4}" presName="hierRoot2" presStyleCnt="0"/>
      <dgm:spPr/>
    </dgm:pt>
    <dgm:pt modelId="{CB295E6D-5FCA-434F-BDE4-F7E5B91811BA}" type="pres">
      <dgm:prSet presAssocID="{80149472-90B9-4AB6-B229-EA70D3D798C4}" presName="composite2" presStyleCnt="0"/>
      <dgm:spPr/>
    </dgm:pt>
    <dgm:pt modelId="{D5A0E502-FC83-4EC0-9C64-8AF6A808CDC6}" type="pres">
      <dgm:prSet presAssocID="{80149472-90B9-4AB6-B229-EA70D3D798C4}" presName="background2" presStyleLbl="node2" presStyleIdx="0" presStyleCnt="2"/>
      <dgm:spPr/>
    </dgm:pt>
    <dgm:pt modelId="{C8960CCF-B0E0-464F-BF06-45F767522902}" type="pres">
      <dgm:prSet presAssocID="{80149472-90B9-4AB6-B229-EA70D3D798C4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3AE09B-0542-4EA8-A086-13DF9C2773D1}" type="pres">
      <dgm:prSet presAssocID="{80149472-90B9-4AB6-B229-EA70D3D798C4}" presName="hierChild3" presStyleCnt="0"/>
      <dgm:spPr/>
    </dgm:pt>
    <dgm:pt modelId="{C1232673-6D40-40FB-A27F-FC38916BDB8C}" type="pres">
      <dgm:prSet presAssocID="{F073945C-4A12-45B5-B34A-B7727277E138}" presName="Name17" presStyleLbl="parChTrans1D3" presStyleIdx="0" presStyleCnt="3"/>
      <dgm:spPr/>
      <dgm:t>
        <a:bodyPr/>
        <a:lstStyle/>
        <a:p>
          <a:endParaRPr lang="en-US"/>
        </a:p>
      </dgm:t>
    </dgm:pt>
    <dgm:pt modelId="{F32C9BEC-8855-4D94-B32D-6EC7B93024BC}" type="pres">
      <dgm:prSet presAssocID="{DF6BA726-0F24-4C64-84D5-E6A969051CDC}" presName="hierRoot3" presStyleCnt="0"/>
      <dgm:spPr/>
    </dgm:pt>
    <dgm:pt modelId="{9A3938F1-B6E4-4D98-AB57-4AFFF345C55A}" type="pres">
      <dgm:prSet presAssocID="{DF6BA726-0F24-4C64-84D5-E6A969051CDC}" presName="composite3" presStyleCnt="0"/>
      <dgm:spPr/>
    </dgm:pt>
    <dgm:pt modelId="{5FA6E981-1B04-4659-9561-17BB6198BACE}" type="pres">
      <dgm:prSet presAssocID="{DF6BA726-0F24-4C64-84D5-E6A969051CDC}" presName="background3" presStyleLbl="node3" presStyleIdx="0" presStyleCnt="3"/>
      <dgm:spPr/>
    </dgm:pt>
    <dgm:pt modelId="{219AB97D-8A85-4E11-94C0-85C501C9D3FE}" type="pres">
      <dgm:prSet presAssocID="{DF6BA726-0F24-4C64-84D5-E6A969051CDC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DD8426-D057-4E9A-967A-E4B47ED97FD2}" type="pres">
      <dgm:prSet presAssocID="{DF6BA726-0F24-4C64-84D5-E6A969051CDC}" presName="hierChild4" presStyleCnt="0"/>
      <dgm:spPr/>
    </dgm:pt>
    <dgm:pt modelId="{311CFE8A-C989-4F71-869E-B365890B09FA}" type="pres">
      <dgm:prSet presAssocID="{28E805C6-5B2D-446B-861F-0437DE665C54}" presName="Name17" presStyleLbl="parChTrans1D3" presStyleIdx="1" presStyleCnt="3"/>
      <dgm:spPr/>
      <dgm:t>
        <a:bodyPr/>
        <a:lstStyle/>
        <a:p>
          <a:endParaRPr lang="en-US"/>
        </a:p>
      </dgm:t>
    </dgm:pt>
    <dgm:pt modelId="{9598E75F-565D-4E9F-961F-916D334722C9}" type="pres">
      <dgm:prSet presAssocID="{6B02207A-5388-4371-95A9-EC7A0CD99D3A}" presName="hierRoot3" presStyleCnt="0"/>
      <dgm:spPr/>
    </dgm:pt>
    <dgm:pt modelId="{1B0F5872-1C12-4547-9F03-A4E0247248EA}" type="pres">
      <dgm:prSet presAssocID="{6B02207A-5388-4371-95A9-EC7A0CD99D3A}" presName="composite3" presStyleCnt="0"/>
      <dgm:spPr/>
    </dgm:pt>
    <dgm:pt modelId="{0EA90F8B-C6D7-4758-BFD6-3B5CA5D7BB3F}" type="pres">
      <dgm:prSet presAssocID="{6B02207A-5388-4371-95A9-EC7A0CD99D3A}" presName="background3" presStyleLbl="node3" presStyleIdx="1" presStyleCnt="3"/>
      <dgm:spPr/>
    </dgm:pt>
    <dgm:pt modelId="{7A28FD91-58A9-4D3C-BFD2-61A192F0DB4A}" type="pres">
      <dgm:prSet presAssocID="{6B02207A-5388-4371-95A9-EC7A0CD99D3A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CD6C29-F1A8-40D9-8CFF-FDD10E926AEF}" type="pres">
      <dgm:prSet presAssocID="{6B02207A-5388-4371-95A9-EC7A0CD99D3A}" presName="hierChild4" presStyleCnt="0"/>
      <dgm:spPr/>
    </dgm:pt>
    <dgm:pt modelId="{9D18D5FC-04AB-4E96-AD42-E474E7C45EAA}" type="pres">
      <dgm:prSet presAssocID="{75FD56F3-81B1-4AF9-926B-7AB07ECF278E}" presName="Name10" presStyleLbl="parChTrans1D2" presStyleIdx="1" presStyleCnt="2"/>
      <dgm:spPr/>
      <dgm:t>
        <a:bodyPr/>
        <a:lstStyle/>
        <a:p>
          <a:endParaRPr lang="en-US"/>
        </a:p>
      </dgm:t>
    </dgm:pt>
    <dgm:pt modelId="{D66E7FAA-28B3-4514-AB53-F2EDD7519777}" type="pres">
      <dgm:prSet presAssocID="{3B5CE093-5FBC-47AB-8F8B-05A95D18668E}" presName="hierRoot2" presStyleCnt="0"/>
      <dgm:spPr/>
    </dgm:pt>
    <dgm:pt modelId="{D0F98F86-25C0-4C54-B34D-5969532BD94E}" type="pres">
      <dgm:prSet presAssocID="{3B5CE093-5FBC-47AB-8F8B-05A95D18668E}" presName="composite2" presStyleCnt="0"/>
      <dgm:spPr/>
    </dgm:pt>
    <dgm:pt modelId="{7D2055A5-9A3F-4D12-A3B5-135E2A669E3D}" type="pres">
      <dgm:prSet presAssocID="{3B5CE093-5FBC-47AB-8F8B-05A95D18668E}" presName="background2" presStyleLbl="node2" presStyleIdx="1" presStyleCnt="2"/>
      <dgm:spPr/>
    </dgm:pt>
    <dgm:pt modelId="{F59F6ECE-6FF6-49F1-B4EF-87656526FE83}" type="pres">
      <dgm:prSet presAssocID="{3B5CE093-5FBC-47AB-8F8B-05A95D18668E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DAD389-B03F-4A9C-9A00-88293C250EDE}" type="pres">
      <dgm:prSet presAssocID="{3B5CE093-5FBC-47AB-8F8B-05A95D18668E}" presName="hierChild3" presStyleCnt="0"/>
      <dgm:spPr/>
    </dgm:pt>
    <dgm:pt modelId="{05BD1645-F889-407F-A52A-5A5AF38A2473}" type="pres">
      <dgm:prSet presAssocID="{D81BDF8A-946A-4D66-B9E3-A8CF7C55A6EF}" presName="Name17" presStyleLbl="parChTrans1D3" presStyleIdx="2" presStyleCnt="3"/>
      <dgm:spPr/>
      <dgm:t>
        <a:bodyPr/>
        <a:lstStyle/>
        <a:p>
          <a:endParaRPr lang="en-US"/>
        </a:p>
      </dgm:t>
    </dgm:pt>
    <dgm:pt modelId="{C87CE9A9-D3D6-4114-9DB0-7DB41960D759}" type="pres">
      <dgm:prSet presAssocID="{18E0381B-B2C9-4940-AD0C-FE02808C0C68}" presName="hierRoot3" presStyleCnt="0"/>
      <dgm:spPr/>
    </dgm:pt>
    <dgm:pt modelId="{E1390871-BD16-468E-B58C-BBCBDA7D7C86}" type="pres">
      <dgm:prSet presAssocID="{18E0381B-B2C9-4940-AD0C-FE02808C0C68}" presName="composite3" presStyleCnt="0"/>
      <dgm:spPr/>
    </dgm:pt>
    <dgm:pt modelId="{2F8BCC76-740E-42A0-B6EE-636A4EF973CF}" type="pres">
      <dgm:prSet presAssocID="{18E0381B-B2C9-4940-AD0C-FE02808C0C68}" presName="background3" presStyleLbl="node3" presStyleIdx="2" presStyleCnt="3"/>
      <dgm:spPr/>
    </dgm:pt>
    <dgm:pt modelId="{74FFFEE0-C5F4-490A-8D18-2FB4B6ABA4B6}" type="pres">
      <dgm:prSet presAssocID="{18E0381B-B2C9-4940-AD0C-FE02808C0C68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E4B01B-B54B-41FF-9F55-6C18B88C7BB2}" type="pres">
      <dgm:prSet presAssocID="{18E0381B-B2C9-4940-AD0C-FE02808C0C68}" presName="hierChild4" presStyleCnt="0"/>
      <dgm:spPr/>
    </dgm:pt>
  </dgm:ptLst>
  <dgm:cxnLst>
    <dgm:cxn modelId="{04C56C95-AA4F-46DA-A333-5D8A2BE0F9A6}" srcId="{3B5CE093-5FBC-47AB-8F8B-05A95D18668E}" destId="{18E0381B-B2C9-4940-AD0C-FE02808C0C68}" srcOrd="0" destOrd="0" parTransId="{D81BDF8A-946A-4D66-B9E3-A8CF7C55A6EF}" sibTransId="{68BAD183-5D92-46B4-9936-D0378DECE23A}"/>
    <dgm:cxn modelId="{CFCBCE82-2C04-428D-95E9-1C54A78254DE}" type="presOf" srcId="{28E805C6-5B2D-446B-861F-0437DE665C54}" destId="{311CFE8A-C989-4F71-869E-B365890B09FA}" srcOrd="0" destOrd="0" presId="urn:microsoft.com/office/officeart/2005/8/layout/hierarchy1"/>
    <dgm:cxn modelId="{362BC2E0-DCDB-4FE6-97C9-D3D5723DD58B}" srcId="{B98390D6-FD75-4F40-AD27-023BEBFAC496}" destId="{40B8B852-9CFE-4397-A6B7-C93D95672903}" srcOrd="0" destOrd="0" parTransId="{6C531EFB-DFA5-4378-AEC8-38AE7F8D7668}" sibTransId="{16332834-22E2-4B1B-AB11-839632317692}"/>
    <dgm:cxn modelId="{EB684302-14A1-4565-BF54-5B3B0B94BA14}" type="presOf" srcId="{D81BDF8A-946A-4D66-B9E3-A8CF7C55A6EF}" destId="{05BD1645-F889-407F-A52A-5A5AF38A2473}" srcOrd="0" destOrd="0" presId="urn:microsoft.com/office/officeart/2005/8/layout/hierarchy1"/>
    <dgm:cxn modelId="{CAC85017-F880-43D9-B1BB-22651E756966}" srcId="{80149472-90B9-4AB6-B229-EA70D3D798C4}" destId="{DF6BA726-0F24-4C64-84D5-E6A969051CDC}" srcOrd="0" destOrd="0" parTransId="{F073945C-4A12-45B5-B34A-B7727277E138}" sibTransId="{C07B9D3A-BFB9-423E-B70E-502CA58EC724}"/>
    <dgm:cxn modelId="{2CA56425-C885-44AC-8C35-E86D0944DE6C}" type="presOf" srcId="{18E0381B-B2C9-4940-AD0C-FE02808C0C68}" destId="{74FFFEE0-C5F4-490A-8D18-2FB4B6ABA4B6}" srcOrd="0" destOrd="0" presId="urn:microsoft.com/office/officeart/2005/8/layout/hierarchy1"/>
    <dgm:cxn modelId="{7ADBAFA8-2DB0-4AA6-AD3F-537F261EAC2A}" type="presOf" srcId="{3B5CE093-5FBC-47AB-8F8B-05A95D18668E}" destId="{F59F6ECE-6FF6-49F1-B4EF-87656526FE83}" srcOrd="0" destOrd="0" presId="urn:microsoft.com/office/officeart/2005/8/layout/hierarchy1"/>
    <dgm:cxn modelId="{576C782F-D5EE-44EF-B8E9-B288E4B930E2}" srcId="{80149472-90B9-4AB6-B229-EA70D3D798C4}" destId="{6B02207A-5388-4371-95A9-EC7A0CD99D3A}" srcOrd="1" destOrd="0" parTransId="{28E805C6-5B2D-446B-861F-0437DE665C54}" sibTransId="{2DFC1F4A-0E13-4571-81FF-6CA33F1C0217}"/>
    <dgm:cxn modelId="{59650240-B289-4B78-935F-CDFCABE14C1D}" type="presOf" srcId="{A7957670-E28C-483D-B461-0B33E70AB2C7}" destId="{CE843FBB-9D94-47C7-8D41-415204FFF0B3}" srcOrd="0" destOrd="0" presId="urn:microsoft.com/office/officeart/2005/8/layout/hierarchy1"/>
    <dgm:cxn modelId="{CD0C0389-FA86-402F-97E5-16C007237CFC}" type="presOf" srcId="{75FD56F3-81B1-4AF9-926B-7AB07ECF278E}" destId="{9D18D5FC-04AB-4E96-AD42-E474E7C45EAA}" srcOrd="0" destOrd="0" presId="urn:microsoft.com/office/officeart/2005/8/layout/hierarchy1"/>
    <dgm:cxn modelId="{B4B8C2CA-970C-4BDC-B1CB-912816DAA352}" type="presOf" srcId="{DF6BA726-0F24-4C64-84D5-E6A969051CDC}" destId="{219AB97D-8A85-4E11-94C0-85C501C9D3FE}" srcOrd="0" destOrd="0" presId="urn:microsoft.com/office/officeart/2005/8/layout/hierarchy1"/>
    <dgm:cxn modelId="{124C80C7-F276-4D80-BA45-F11E82BD1AC0}" type="presOf" srcId="{F073945C-4A12-45B5-B34A-B7727277E138}" destId="{C1232673-6D40-40FB-A27F-FC38916BDB8C}" srcOrd="0" destOrd="0" presId="urn:microsoft.com/office/officeart/2005/8/layout/hierarchy1"/>
    <dgm:cxn modelId="{1B3864B9-38A1-406C-ACCF-3B5B4ACDA26F}" srcId="{40B8B852-9CFE-4397-A6B7-C93D95672903}" destId="{80149472-90B9-4AB6-B229-EA70D3D798C4}" srcOrd="0" destOrd="0" parTransId="{A7957670-E28C-483D-B461-0B33E70AB2C7}" sibTransId="{43754316-A1A5-4CC5-B627-1068AB5CA6C8}"/>
    <dgm:cxn modelId="{DC2DAF6B-0E66-4D38-987E-B13933D9B821}" type="presOf" srcId="{6B02207A-5388-4371-95A9-EC7A0CD99D3A}" destId="{7A28FD91-58A9-4D3C-BFD2-61A192F0DB4A}" srcOrd="0" destOrd="0" presId="urn:microsoft.com/office/officeart/2005/8/layout/hierarchy1"/>
    <dgm:cxn modelId="{63CB3482-BE6B-47E0-98A8-DD2D9A5BB99A}" srcId="{40B8B852-9CFE-4397-A6B7-C93D95672903}" destId="{3B5CE093-5FBC-47AB-8F8B-05A95D18668E}" srcOrd="1" destOrd="0" parTransId="{75FD56F3-81B1-4AF9-926B-7AB07ECF278E}" sibTransId="{5163859D-26D7-4A7F-997A-76AFAEAD79BF}"/>
    <dgm:cxn modelId="{2BB83323-6DF6-476F-AC7E-3E7DB7D55E5B}" type="presOf" srcId="{40B8B852-9CFE-4397-A6B7-C93D95672903}" destId="{1E847C4E-CED1-4886-B49E-6544548D580E}" srcOrd="0" destOrd="0" presId="urn:microsoft.com/office/officeart/2005/8/layout/hierarchy1"/>
    <dgm:cxn modelId="{4BF522AE-6CBC-4134-8B6A-D3039C9E055E}" type="presOf" srcId="{80149472-90B9-4AB6-B229-EA70D3D798C4}" destId="{C8960CCF-B0E0-464F-BF06-45F767522902}" srcOrd="0" destOrd="0" presId="urn:microsoft.com/office/officeart/2005/8/layout/hierarchy1"/>
    <dgm:cxn modelId="{1E1A1656-FE99-45C4-AB74-A45DE8F5FFED}" type="presOf" srcId="{B98390D6-FD75-4F40-AD27-023BEBFAC496}" destId="{352506E7-70DF-43C7-9688-DF718CE872FD}" srcOrd="0" destOrd="0" presId="urn:microsoft.com/office/officeart/2005/8/layout/hierarchy1"/>
    <dgm:cxn modelId="{ED09F323-707A-450F-8A24-CE9EA660FA75}" type="presParOf" srcId="{352506E7-70DF-43C7-9688-DF718CE872FD}" destId="{4EB4EB18-0E13-43F8-9172-8CE034E7D830}" srcOrd="0" destOrd="0" presId="urn:microsoft.com/office/officeart/2005/8/layout/hierarchy1"/>
    <dgm:cxn modelId="{3DCD41D7-5C27-4F6A-BC86-7BFFAF286221}" type="presParOf" srcId="{4EB4EB18-0E13-43F8-9172-8CE034E7D830}" destId="{85781ADC-0E7C-468E-AF63-76B44A3DCD76}" srcOrd="0" destOrd="0" presId="urn:microsoft.com/office/officeart/2005/8/layout/hierarchy1"/>
    <dgm:cxn modelId="{07894322-478E-4FC5-933E-E5310B5908A4}" type="presParOf" srcId="{85781ADC-0E7C-468E-AF63-76B44A3DCD76}" destId="{1515E08F-22A8-4193-BEFC-459F8F5ADB7E}" srcOrd="0" destOrd="0" presId="urn:microsoft.com/office/officeart/2005/8/layout/hierarchy1"/>
    <dgm:cxn modelId="{BD21E961-F4B4-47AD-A9E9-0868D5A8C742}" type="presParOf" srcId="{85781ADC-0E7C-468E-AF63-76B44A3DCD76}" destId="{1E847C4E-CED1-4886-B49E-6544548D580E}" srcOrd="1" destOrd="0" presId="urn:microsoft.com/office/officeart/2005/8/layout/hierarchy1"/>
    <dgm:cxn modelId="{B5A1D180-55A9-4B15-9F9B-3A4A4E94FB7B}" type="presParOf" srcId="{4EB4EB18-0E13-43F8-9172-8CE034E7D830}" destId="{FD61C898-4481-485B-9611-CE1FAE2CC883}" srcOrd="1" destOrd="0" presId="urn:microsoft.com/office/officeart/2005/8/layout/hierarchy1"/>
    <dgm:cxn modelId="{6C482F40-EED3-4153-8B4F-A58CF05D322C}" type="presParOf" srcId="{FD61C898-4481-485B-9611-CE1FAE2CC883}" destId="{CE843FBB-9D94-47C7-8D41-415204FFF0B3}" srcOrd="0" destOrd="0" presId="urn:microsoft.com/office/officeart/2005/8/layout/hierarchy1"/>
    <dgm:cxn modelId="{73781A3B-14FF-4638-8812-6DB078D80142}" type="presParOf" srcId="{FD61C898-4481-485B-9611-CE1FAE2CC883}" destId="{0B1F0753-F687-4BCE-94DF-5220256D694B}" srcOrd="1" destOrd="0" presId="urn:microsoft.com/office/officeart/2005/8/layout/hierarchy1"/>
    <dgm:cxn modelId="{3FB7C9A1-C3F6-49EE-A50F-990F8E2D4247}" type="presParOf" srcId="{0B1F0753-F687-4BCE-94DF-5220256D694B}" destId="{CB295E6D-5FCA-434F-BDE4-F7E5B91811BA}" srcOrd="0" destOrd="0" presId="urn:microsoft.com/office/officeart/2005/8/layout/hierarchy1"/>
    <dgm:cxn modelId="{33F90A1C-33D5-46DB-B114-F400F43C449B}" type="presParOf" srcId="{CB295E6D-5FCA-434F-BDE4-F7E5B91811BA}" destId="{D5A0E502-FC83-4EC0-9C64-8AF6A808CDC6}" srcOrd="0" destOrd="0" presId="urn:microsoft.com/office/officeart/2005/8/layout/hierarchy1"/>
    <dgm:cxn modelId="{7B7A5176-9B8E-4C1E-BB0C-5015117D7A35}" type="presParOf" srcId="{CB295E6D-5FCA-434F-BDE4-F7E5B91811BA}" destId="{C8960CCF-B0E0-464F-BF06-45F767522902}" srcOrd="1" destOrd="0" presId="urn:microsoft.com/office/officeart/2005/8/layout/hierarchy1"/>
    <dgm:cxn modelId="{06845DEB-2E4F-4A97-943E-B9CA8F6E46DC}" type="presParOf" srcId="{0B1F0753-F687-4BCE-94DF-5220256D694B}" destId="{293AE09B-0542-4EA8-A086-13DF9C2773D1}" srcOrd="1" destOrd="0" presId="urn:microsoft.com/office/officeart/2005/8/layout/hierarchy1"/>
    <dgm:cxn modelId="{4ECA5D58-C3CE-4AA7-8BF7-C69F3267CA3A}" type="presParOf" srcId="{293AE09B-0542-4EA8-A086-13DF9C2773D1}" destId="{C1232673-6D40-40FB-A27F-FC38916BDB8C}" srcOrd="0" destOrd="0" presId="urn:microsoft.com/office/officeart/2005/8/layout/hierarchy1"/>
    <dgm:cxn modelId="{E8426B65-5D5C-403F-868E-90BAF4543A2A}" type="presParOf" srcId="{293AE09B-0542-4EA8-A086-13DF9C2773D1}" destId="{F32C9BEC-8855-4D94-B32D-6EC7B93024BC}" srcOrd="1" destOrd="0" presId="urn:microsoft.com/office/officeart/2005/8/layout/hierarchy1"/>
    <dgm:cxn modelId="{AAF73410-F451-40CF-AB5D-6E4F0592D781}" type="presParOf" srcId="{F32C9BEC-8855-4D94-B32D-6EC7B93024BC}" destId="{9A3938F1-B6E4-4D98-AB57-4AFFF345C55A}" srcOrd="0" destOrd="0" presId="urn:microsoft.com/office/officeart/2005/8/layout/hierarchy1"/>
    <dgm:cxn modelId="{A191E2A6-C1A9-4FFF-AF4D-0A7945C72FD1}" type="presParOf" srcId="{9A3938F1-B6E4-4D98-AB57-4AFFF345C55A}" destId="{5FA6E981-1B04-4659-9561-17BB6198BACE}" srcOrd="0" destOrd="0" presId="urn:microsoft.com/office/officeart/2005/8/layout/hierarchy1"/>
    <dgm:cxn modelId="{42AB7696-8067-49E2-9BEF-584E3BDA186D}" type="presParOf" srcId="{9A3938F1-B6E4-4D98-AB57-4AFFF345C55A}" destId="{219AB97D-8A85-4E11-94C0-85C501C9D3FE}" srcOrd="1" destOrd="0" presId="urn:microsoft.com/office/officeart/2005/8/layout/hierarchy1"/>
    <dgm:cxn modelId="{9CD363E7-D841-489B-BE83-16EC474166F3}" type="presParOf" srcId="{F32C9BEC-8855-4D94-B32D-6EC7B93024BC}" destId="{AADD8426-D057-4E9A-967A-E4B47ED97FD2}" srcOrd="1" destOrd="0" presId="urn:microsoft.com/office/officeart/2005/8/layout/hierarchy1"/>
    <dgm:cxn modelId="{5C83A556-64B3-448D-83F5-B3804D82F76B}" type="presParOf" srcId="{293AE09B-0542-4EA8-A086-13DF9C2773D1}" destId="{311CFE8A-C989-4F71-869E-B365890B09FA}" srcOrd="2" destOrd="0" presId="urn:microsoft.com/office/officeart/2005/8/layout/hierarchy1"/>
    <dgm:cxn modelId="{C1AC8E3A-3A79-422F-992B-8C6F45D65A9E}" type="presParOf" srcId="{293AE09B-0542-4EA8-A086-13DF9C2773D1}" destId="{9598E75F-565D-4E9F-961F-916D334722C9}" srcOrd="3" destOrd="0" presId="urn:microsoft.com/office/officeart/2005/8/layout/hierarchy1"/>
    <dgm:cxn modelId="{61946664-9900-4F38-9522-98818228E511}" type="presParOf" srcId="{9598E75F-565D-4E9F-961F-916D334722C9}" destId="{1B0F5872-1C12-4547-9F03-A4E0247248EA}" srcOrd="0" destOrd="0" presId="urn:microsoft.com/office/officeart/2005/8/layout/hierarchy1"/>
    <dgm:cxn modelId="{4B22CD2B-FFB2-4CCD-8F30-15991A91897A}" type="presParOf" srcId="{1B0F5872-1C12-4547-9F03-A4E0247248EA}" destId="{0EA90F8B-C6D7-4758-BFD6-3B5CA5D7BB3F}" srcOrd="0" destOrd="0" presId="urn:microsoft.com/office/officeart/2005/8/layout/hierarchy1"/>
    <dgm:cxn modelId="{8EADFF90-3975-44F5-8AA9-43890AA2D2E5}" type="presParOf" srcId="{1B0F5872-1C12-4547-9F03-A4E0247248EA}" destId="{7A28FD91-58A9-4D3C-BFD2-61A192F0DB4A}" srcOrd="1" destOrd="0" presId="urn:microsoft.com/office/officeart/2005/8/layout/hierarchy1"/>
    <dgm:cxn modelId="{526B4D4E-15C2-41AE-AADC-24A995A749E2}" type="presParOf" srcId="{9598E75F-565D-4E9F-961F-916D334722C9}" destId="{80CD6C29-F1A8-40D9-8CFF-FDD10E926AEF}" srcOrd="1" destOrd="0" presId="urn:microsoft.com/office/officeart/2005/8/layout/hierarchy1"/>
    <dgm:cxn modelId="{47B50DFA-ED88-43AE-AA36-FB79FB7D7CA4}" type="presParOf" srcId="{FD61C898-4481-485B-9611-CE1FAE2CC883}" destId="{9D18D5FC-04AB-4E96-AD42-E474E7C45EAA}" srcOrd="2" destOrd="0" presId="urn:microsoft.com/office/officeart/2005/8/layout/hierarchy1"/>
    <dgm:cxn modelId="{DAC2F616-7CA1-4D6D-9507-2FE6FC0E1DB5}" type="presParOf" srcId="{FD61C898-4481-485B-9611-CE1FAE2CC883}" destId="{D66E7FAA-28B3-4514-AB53-F2EDD7519777}" srcOrd="3" destOrd="0" presId="urn:microsoft.com/office/officeart/2005/8/layout/hierarchy1"/>
    <dgm:cxn modelId="{A12D10A9-5974-43CD-A57C-CC7D46FD4AD4}" type="presParOf" srcId="{D66E7FAA-28B3-4514-AB53-F2EDD7519777}" destId="{D0F98F86-25C0-4C54-B34D-5969532BD94E}" srcOrd="0" destOrd="0" presId="urn:microsoft.com/office/officeart/2005/8/layout/hierarchy1"/>
    <dgm:cxn modelId="{A7AC907F-6256-41B0-96BF-426F8ED4CE93}" type="presParOf" srcId="{D0F98F86-25C0-4C54-B34D-5969532BD94E}" destId="{7D2055A5-9A3F-4D12-A3B5-135E2A669E3D}" srcOrd="0" destOrd="0" presId="urn:microsoft.com/office/officeart/2005/8/layout/hierarchy1"/>
    <dgm:cxn modelId="{C280B0A0-B07C-4612-B74A-0AC48E4837BB}" type="presParOf" srcId="{D0F98F86-25C0-4C54-B34D-5969532BD94E}" destId="{F59F6ECE-6FF6-49F1-B4EF-87656526FE83}" srcOrd="1" destOrd="0" presId="urn:microsoft.com/office/officeart/2005/8/layout/hierarchy1"/>
    <dgm:cxn modelId="{B1D2A6F0-D6B7-4733-9E1A-B6180084978F}" type="presParOf" srcId="{D66E7FAA-28B3-4514-AB53-F2EDD7519777}" destId="{62DAD389-B03F-4A9C-9A00-88293C250EDE}" srcOrd="1" destOrd="0" presId="urn:microsoft.com/office/officeart/2005/8/layout/hierarchy1"/>
    <dgm:cxn modelId="{ADC29260-0718-4D0D-9A3E-8FE41ABE5DEF}" type="presParOf" srcId="{62DAD389-B03F-4A9C-9A00-88293C250EDE}" destId="{05BD1645-F889-407F-A52A-5A5AF38A2473}" srcOrd="0" destOrd="0" presId="urn:microsoft.com/office/officeart/2005/8/layout/hierarchy1"/>
    <dgm:cxn modelId="{145C452A-BF59-4CA2-9238-59565AAD6C2C}" type="presParOf" srcId="{62DAD389-B03F-4A9C-9A00-88293C250EDE}" destId="{C87CE9A9-D3D6-4114-9DB0-7DB41960D759}" srcOrd="1" destOrd="0" presId="urn:microsoft.com/office/officeart/2005/8/layout/hierarchy1"/>
    <dgm:cxn modelId="{49566D7E-720A-4A99-9FE5-A928B96EF10D}" type="presParOf" srcId="{C87CE9A9-D3D6-4114-9DB0-7DB41960D759}" destId="{E1390871-BD16-468E-B58C-BBCBDA7D7C86}" srcOrd="0" destOrd="0" presId="urn:microsoft.com/office/officeart/2005/8/layout/hierarchy1"/>
    <dgm:cxn modelId="{F2566014-85AB-4064-8B20-2911E7FF148F}" type="presParOf" srcId="{E1390871-BD16-468E-B58C-BBCBDA7D7C86}" destId="{2F8BCC76-740E-42A0-B6EE-636A4EF973CF}" srcOrd="0" destOrd="0" presId="urn:microsoft.com/office/officeart/2005/8/layout/hierarchy1"/>
    <dgm:cxn modelId="{B3BA90F2-B974-4135-8778-28EE8C3B23B8}" type="presParOf" srcId="{E1390871-BD16-468E-B58C-BBCBDA7D7C86}" destId="{74FFFEE0-C5F4-490A-8D18-2FB4B6ABA4B6}" srcOrd="1" destOrd="0" presId="urn:microsoft.com/office/officeart/2005/8/layout/hierarchy1"/>
    <dgm:cxn modelId="{6CFA9CF4-5E6B-424C-AE19-B4D5A2490355}" type="presParOf" srcId="{C87CE9A9-D3D6-4114-9DB0-7DB41960D759}" destId="{6EE4B01B-B54B-41FF-9F55-6C18B88C7BB2}" srcOrd="1" destOrd="0" presId="urn:microsoft.com/office/officeart/2005/8/layout/hierarchy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1AFB45-8640-4893-99B9-55D64DAA8A6B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A4D36C-10F1-4857-9E98-AADDED6CE372}">
      <dgm:prSet phldrT="[Text]"/>
      <dgm:spPr/>
      <dgm:t>
        <a:bodyPr/>
        <a:lstStyle/>
        <a:p>
          <a:r>
            <a:rPr lang="en-IN" dirty="0" smtClean="0"/>
            <a:t>Structure/skeleton of XML document</a:t>
          </a:r>
          <a:endParaRPr lang="en-US" dirty="0"/>
        </a:p>
      </dgm:t>
    </dgm:pt>
    <dgm:pt modelId="{5F98967A-C12F-4BDB-91C6-0B543992FB45}" type="parTrans" cxnId="{9C5DB826-8297-46F0-88B8-56982551D0BE}">
      <dgm:prSet/>
      <dgm:spPr/>
      <dgm:t>
        <a:bodyPr/>
        <a:lstStyle/>
        <a:p>
          <a:endParaRPr lang="en-US"/>
        </a:p>
      </dgm:t>
    </dgm:pt>
    <dgm:pt modelId="{C1BE9AD9-6D05-4A60-81C5-608A4187287C}" type="sibTrans" cxnId="{9C5DB826-8297-46F0-88B8-56982551D0BE}">
      <dgm:prSet/>
      <dgm:spPr/>
      <dgm:t>
        <a:bodyPr/>
        <a:lstStyle/>
        <a:p>
          <a:endParaRPr lang="en-US"/>
        </a:p>
      </dgm:t>
    </dgm:pt>
    <dgm:pt modelId="{0E8A37A2-C29F-4B6F-BB03-8E2722DAD163}">
      <dgm:prSet phldrT="[Text]"/>
      <dgm:spPr/>
      <dgm:t>
        <a:bodyPr/>
        <a:lstStyle/>
        <a:p>
          <a:r>
            <a:rPr lang="en-IN" dirty="0" smtClean="0"/>
            <a:t>Elements – empty, child, text, sequence of elements, choice of elements, mixed type element</a:t>
          </a:r>
          <a:endParaRPr lang="en-US" dirty="0"/>
        </a:p>
      </dgm:t>
    </dgm:pt>
    <dgm:pt modelId="{298240D4-8EB4-4FF9-A7A0-7B043628104C}" type="parTrans" cxnId="{9E788D8F-CEA8-4E1A-9A26-C4D1BF95BBBD}">
      <dgm:prSet/>
      <dgm:spPr/>
      <dgm:t>
        <a:bodyPr/>
        <a:lstStyle/>
        <a:p>
          <a:endParaRPr lang="en-US"/>
        </a:p>
      </dgm:t>
    </dgm:pt>
    <dgm:pt modelId="{610A8E06-96C7-4800-8CBB-3DAD77499CA6}" type="sibTrans" cxnId="{9E788D8F-CEA8-4E1A-9A26-C4D1BF95BBBD}">
      <dgm:prSet/>
      <dgm:spPr/>
      <dgm:t>
        <a:bodyPr/>
        <a:lstStyle/>
        <a:p>
          <a:endParaRPr lang="en-US"/>
        </a:p>
      </dgm:t>
    </dgm:pt>
    <dgm:pt modelId="{4159FFDA-8C90-4D62-9299-87017E4B8A81}">
      <dgm:prSet phldrT="[Text]"/>
      <dgm:spPr/>
      <dgm:t>
        <a:bodyPr/>
        <a:lstStyle/>
        <a:p>
          <a:r>
            <a:rPr lang="en-IN" dirty="0" smtClean="0"/>
            <a:t>Entities – General Entity &amp; Parameter Entity</a:t>
          </a:r>
          <a:endParaRPr lang="en-US" dirty="0"/>
        </a:p>
      </dgm:t>
    </dgm:pt>
    <dgm:pt modelId="{D94A2F58-6516-46C4-B967-30CF83F0EBCE}" type="parTrans" cxnId="{07B7FFD0-59C9-41A0-8F0E-73921B8CAA6D}">
      <dgm:prSet/>
      <dgm:spPr/>
      <dgm:t>
        <a:bodyPr/>
        <a:lstStyle/>
        <a:p>
          <a:endParaRPr lang="en-US"/>
        </a:p>
      </dgm:t>
    </dgm:pt>
    <dgm:pt modelId="{EC38D141-DEC5-46B7-8ACD-42BB968F5546}" type="sibTrans" cxnId="{07B7FFD0-59C9-41A0-8F0E-73921B8CAA6D}">
      <dgm:prSet/>
      <dgm:spPr/>
      <dgm:t>
        <a:bodyPr/>
        <a:lstStyle/>
        <a:p>
          <a:endParaRPr lang="en-US"/>
        </a:p>
      </dgm:t>
    </dgm:pt>
    <dgm:pt modelId="{44916D36-ED21-45C5-BF12-89DD8A9B1570}">
      <dgm:prSet phldrT="[Text]"/>
      <dgm:spPr/>
      <dgm:t>
        <a:bodyPr/>
        <a:lstStyle/>
        <a:p>
          <a:r>
            <a:rPr lang="en-IN" dirty="0" smtClean="0"/>
            <a:t>Attribute and its values</a:t>
          </a:r>
          <a:endParaRPr lang="en-US" dirty="0"/>
        </a:p>
      </dgm:t>
    </dgm:pt>
    <dgm:pt modelId="{F6CA4B2F-0CB7-4870-8CE2-E3BCD4DF52B5}" type="parTrans" cxnId="{251B6A67-64F3-41FE-B5F1-6148A3832B22}">
      <dgm:prSet/>
      <dgm:spPr/>
      <dgm:t>
        <a:bodyPr/>
        <a:lstStyle/>
        <a:p>
          <a:endParaRPr lang="en-US"/>
        </a:p>
      </dgm:t>
    </dgm:pt>
    <dgm:pt modelId="{00F13568-A7B3-4462-A058-FEA536589B42}" type="sibTrans" cxnId="{251B6A67-64F3-41FE-B5F1-6148A3832B22}">
      <dgm:prSet/>
      <dgm:spPr/>
      <dgm:t>
        <a:bodyPr/>
        <a:lstStyle/>
        <a:p>
          <a:endParaRPr lang="en-US"/>
        </a:p>
      </dgm:t>
    </dgm:pt>
    <dgm:pt modelId="{5B3FC42B-7BD0-4E67-B60E-08FFF1687E39}" type="pres">
      <dgm:prSet presAssocID="{5D1AFB45-8640-4893-99B9-55D64DAA8A6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EA346C3-322A-462E-A15F-8609983678ED}" type="pres">
      <dgm:prSet presAssocID="{B1A4D36C-10F1-4857-9E98-AADDED6CE372}" presName="vertOne" presStyleCnt="0"/>
      <dgm:spPr/>
    </dgm:pt>
    <dgm:pt modelId="{806E6529-C91F-4473-BA43-6FF3775E02A9}" type="pres">
      <dgm:prSet presAssocID="{B1A4D36C-10F1-4857-9E98-AADDED6CE372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B36B7B-EC87-4937-BF24-CA8510ACE672}" type="pres">
      <dgm:prSet presAssocID="{B1A4D36C-10F1-4857-9E98-AADDED6CE372}" presName="parTransOne" presStyleCnt="0"/>
      <dgm:spPr/>
    </dgm:pt>
    <dgm:pt modelId="{B376623C-4147-443B-A045-D802A6C14453}" type="pres">
      <dgm:prSet presAssocID="{B1A4D36C-10F1-4857-9E98-AADDED6CE372}" presName="horzOne" presStyleCnt="0"/>
      <dgm:spPr/>
    </dgm:pt>
    <dgm:pt modelId="{ABE7C5F5-A907-4764-BB34-A222E853DAC0}" type="pres">
      <dgm:prSet presAssocID="{0E8A37A2-C29F-4B6F-BB03-8E2722DAD163}" presName="vertTwo" presStyleCnt="0"/>
      <dgm:spPr/>
    </dgm:pt>
    <dgm:pt modelId="{1C4C3C29-9834-4C12-80A3-5620F15005E4}" type="pres">
      <dgm:prSet presAssocID="{0E8A37A2-C29F-4B6F-BB03-8E2722DAD163}" presName="txTwo" presStyleLbl="node2" presStyleIdx="0" presStyleCnt="2" custScaleX="944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00DC32-B68F-4EF0-B5FC-7B4D5017A6B4}" type="pres">
      <dgm:prSet presAssocID="{0E8A37A2-C29F-4B6F-BB03-8E2722DAD163}" presName="parTransTwo" presStyleCnt="0"/>
      <dgm:spPr/>
    </dgm:pt>
    <dgm:pt modelId="{7AD67DF4-448A-4FDC-ADF9-9AA781FA5F56}" type="pres">
      <dgm:prSet presAssocID="{0E8A37A2-C29F-4B6F-BB03-8E2722DAD163}" presName="horzTwo" presStyleCnt="0"/>
      <dgm:spPr/>
    </dgm:pt>
    <dgm:pt modelId="{158E3AA9-0B8A-4077-B8D0-FEAE8619F616}" type="pres">
      <dgm:prSet presAssocID="{4159FFDA-8C90-4D62-9299-87017E4B8A81}" presName="vertThree" presStyleCnt="0"/>
      <dgm:spPr/>
    </dgm:pt>
    <dgm:pt modelId="{2D5D1456-8B73-4880-A446-A0E0788048A3}" type="pres">
      <dgm:prSet presAssocID="{4159FFDA-8C90-4D62-9299-87017E4B8A81}" presName="txThree" presStyleLbl="node3" presStyleIdx="0" presStyleCnt="1" custScaleX="161709" custLinFactNeighborX="65201" custLinFactNeighborY="1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390055-5924-4ECF-B6A3-D0F367503BA3}" type="pres">
      <dgm:prSet presAssocID="{4159FFDA-8C90-4D62-9299-87017E4B8A81}" presName="horzThree" presStyleCnt="0"/>
      <dgm:spPr/>
    </dgm:pt>
    <dgm:pt modelId="{35C14548-6EC4-40F4-8F50-37AFBA19B0CD}" type="pres">
      <dgm:prSet presAssocID="{610A8E06-96C7-4800-8CBB-3DAD77499CA6}" presName="sibSpaceTwo" presStyleCnt="0"/>
      <dgm:spPr/>
    </dgm:pt>
    <dgm:pt modelId="{92E32B56-8279-428B-923F-96E2FDB0EA19}" type="pres">
      <dgm:prSet presAssocID="{44916D36-ED21-45C5-BF12-89DD8A9B1570}" presName="vertTwo" presStyleCnt="0"/>
      <dgm:spPr/>
    </dgm:pt>
    <dgm:pt modelId="{BFD91518-18B5-420A-87DA-323D387DDE85}" type="pres">
      <dgm:prSet presAssocID="{44916D36-ED21-45C5-BF12-89DD8A9B1570}" presName="txTwo" presStyleLbl="node2" presStyleIdx="1" presStyleCnt="2" custScaleX="1338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9EAA99-3CD5-4E5A-B015-1DC2C3167DDC}" type="pres">
      <dgm:prSet presAssocID="{44916D36-ED21-45C5-BF12-89DD8A9B1570}" presName="horzTwo" presStyleCnt="0"/>
      <dgm:spPr/>
    </dgm:pt>
  </dgm:ptLst>
  <dgm:cxnLst>
    <dgm:cxn modelId="{9E788D8F-CEA8-4E1A-9A26-C4D1BF95BBBD}" srcId="{B1A4D36C-10F1-4857-9E98-AADDED6CE372}" destId="{0E8A37A2-C29F-4B6F-BB03-8E2722DAD163}" srcOrd="0" destOrd="0" parTransId="{298240D4-8EB4-4FF9-A7A0-7B043628104C}" sibTransId="{610A8E06-96C7-4800-8CBB-3DAD77499CA6}"/>
    <dgm:cxn modelId="{A01E3902-F116-451C-B2CD-94EC006D4741}" type="presOf" srcId="{44916D36-ED21-45C5-BF12-89DD8A9B1570}" destId="{BFD91518-18B5-420A-87DA-323D387DDE85}" srcOrd="0" destOrd="0" presId="urn:microsoft.com/office/officeart/2005/8/layout/hierarchy4"/>
    <dgm:cxn modelId="{95C16595-0B69-4199-8776-C531BEC7DBA5}" type="presOf" srcId="{B1A4D36C-10F1-4857-9E98-AADDED6CE372}" destId="{806E6529-C91F-4473-BA43-6FF3775E02A9}" srcOrd="0" destOrd="0" presId="urn:microsoft.com/office/officeart/2005/8/layout/hierarchy4"/>
    <dgm:cxn modelId="{89984E3D-C479-4400-8F38-837C22CEB8F8}" type="presOf" srcId="{5D1AFB45-8640-4893-99B9-55D64DAA8A6B}" destId="{5B3FC42B-7BD0-4E67-B60E-08FFF1687E39}" srcOrd="0" destOrd="0" presId="urn:microsoft.com/office/officeart/2005/8/layout/hierarchy4"/>
    <dgm:cxn modelId="{07B7FFD0-59C9-41A0-8F0E-73921B8CAA6D}" srcId="{0E8A37A2-C29F-4B6F-BB03-8E2722DAD163}" destId="{4159FFDA-8C90-4D62-9299-87017E4B8A81}" srcOrd="0" destOrd="0" parTransId="{D94A2F58-6516-46C4-B967-30CF83F0EBCE}" sibTransId="{EC38D141-DEC5-46B7-8ACD-42BB968F5546}"/>
    <dgm:cxn modelId="{9C5DB826-8297-46F0-88B8-56982551D0BE}" srcId="{5D1AFB45-8640-4893-99B9-55D64DAA8A6B}" destId="{B1A4D36C-10F1-4857-9E98-AADDED6CE372}" srcOrd="0" destOrd="0" parTransId="{5F98967A-C12F-4BDB-91C6-0B543992FB45}" sibTransId="{C1BE9AD9-6D05-4A60-81C5-608A4187287C}"/>
    <dgm:cxn modelId="{97B63EDF-68A0-4E90-AE59-64047105838B}" type="presOf" srcId="{4159FFDA-8C90-4D62-9299-87017E4B8A81}" destId="{2D5D1456-8B73-4880-A446-A0E0788048A3}" srcOrd="0" destOrd="0" presId="urn:microsoft.com/office/officeart/2005/8/layout/hierarchy4"/>
    <dgm:cxn modelId="{251B6A67-64F3-41FE-B5F1-6148A3832B22}" srcId="{B1A4D36C-10F1-4857-9E98-AADDED6CE372}" destId="{44916D36-ED21-45C5-BF12-89DD8A9B1570}" srcOrd="1" destOrd="0" parTransId="{F6CA4B2F-0CB7-4870-8CE2-E3BCD4DF52B5}" sibTransId="{00F13568-A7B3-4462-A058-FEA536589B42}"/>
    <dgm:cxn modelId="{517114F0-C7A2-44F5-B0A4-5F5AB58109E7}" type="presOf" srcId="{0E8A37A2-C29F-4B6F-BB03-8E2722DAD163}" destId="{1C4C3C29-9834-4C12-80A3-5620F15005E4}" srcOrd="0" destOrd="0" presId="urn:microsoft.com/office/officeart/2005/8/layout/hierarchy4"/>
    <dgm:cxn modelId="{77CC5F14-5132-43B4-A3BF-F42CAE914222}" type="presParOf" srcId="{5B3FC42B-7BD0-4E67-B60E-08FFF1687E39}" destId="{1EA346C3-322A-462E-A15F-8609983678ED}" srcOrd="0" destOrd="0" presId="urn:microsoft.com/office/officeart/2005/8/layout/hierarchy4"/>
    <dgm:cxn modelId="{EF46EBF9-6B0B-4127-90B5-97F77D5A1CC7}" type="presParOf" srcId="{1EA346C3-322A-462E-A15F-8609983678ED}" destId="{806E6529-C91F-4473-BA43-6FF3775E02A9}" srcOrd="0" destOrd="0" presId="urn:microsoft.com/office/officeart/2005/8/layout/hierarchy4"/>
    <dgm:cxn modelId="{59F5D0F6-0C6C-4E05-8D2F-A5BCC4E97AE7}" type="presParOf" srcId="{1EA346C3-322A-462E-A15F-8609983678ED}" destId="{85B36B7B-EC87-4937-BF24-CA8510ACE672}" srcOrd="1" destOrd="0" presId="urn:microsoft.com/office/officeart/2005/8/layout/hierarchy4"/>
    <dgm:cxn modelId="{08DF2AEE-26FB-44DD-A3CC-5F9631F7FFEF}" type="presParOf" srcId="{1EA346C3-322A-462E-A15F-8609983678ED}" destId="{B376623C-4147-443B-A045-D802A6C14453}" srcOrd="2" destOrd="0" presId="urn:microsoft.com/office/officeart/2005/8/layout/hierarchy4"/>
    <dgm:cxn modelId="{5D14F21F-ACC2-4FD6-9709-51BCAD09A022}" type="presParOf" srcId="{B376623C-4147-443B-A045-D802A6C14453}" destId="{ABE7C5F5-A907-4764-BB34-A222E853DAC0}" srcOrd="0" destOrd="0" presId="urn:microsoft.com/office/officeart/2005/8/layout/hierarchy4"/>
    <dgm:cxn modelId="{7B31D518-1872-4425-81D1-3AE1F71D8A6B}" type="presParOf" srcId="{ABE7C5F5-A907-4764-BB34-A222E853DAC0}" destId="{1C4C3C29-9834-4C12-80A3-5620F15005E4}" srcOrd="0" destOrd="0" presId="urn:microsoft.com/office/officeart/2005/8/layout/hierarchy4"/>
    <dgm:cxn modelId="{5D36FB57-162A-4F3E-8F1B-8D385861972E}" type="presParOf" srcId="{ABE7C5F5-A907-4764-BB34-A222E853DAC0}" destId="{3200DC32-B68F-4EF0-B5FC-7B4D5017A6B4}" srcOrd="1" destOrd="0" presId="urn:microsoft.com/office/officeart/2005/8/layout/hierarchy4"/>
    <dgm:cxn modelId="{E7EB2297-160E-4754-BEDA-A943A8A829CC}" type="presParOf" srcId="{ABE7C5F5-A907-4764-BB34-A222E853DAC0}" destId="{7AD67DF4-448A-4FDC-ADF9-9AA781FA5F56}" srcOrd="2" destOrd="0" presId="urn:microsoft.com/office/officeart/2005/8/layout/hierarchy4"/>
    <dgm:cxn modelId="{483E8DF2-57B4-4927-8284-E953555C315F}" type="presParOf" srcId="{7AD67DF4-448A-4FDC-ADF9-9AA781FA5F56}" destId="{158E3AA9-0B8A-4077-B8D0-FEAE8619F616}" srcOrd="0" destOrd="0" presId="urn:microsoft.com/office/officeart/2005/8/layout/hierarchy4"/>
    <dgm:cxn modelId="{789D3771-4ADA-4ED1-B25F-D2B6EB2921BC}" type="presParOf" srcId="{158E3AA9-0B8A-4077-B8D0-FEAE8619F616}" destId="{2D5D1456-8B73-4880-A446-A0E0788048A3}" srcOrd="0" destOrd="0" presId="urn:microsoft.com/office/officeart/2005/8/layout/hierarchy4"/>
    <dgm:cxn modelId="{FD209739-59F7-4A9A-970D-4EF36C4F76F4}" type="presParOf" srcId="{158E3AA9-0B8A-4077-B8D0-FEAE8619F616}" destId="{49390055-5924-4ECF-B6A3-D0F367503BA3}" srcOrd="1" destOrd="0" presId="urn:microsoft.com/office/officeart/2005/8/layout/hierarchy4"/>
    <dgm:cxn modelId="{3EB35060-AF60-4E71-A4D2-C5830C9E2B76}" type="presParOf" srcId="{B376623C-4147-443B-A045-D802A6C14453}" destId="{35C14548-6EC4-40F4-8F50-37AFBA19B0CD}" srcOrd="1" destOrd="0" presId="urn:microsoft.com/office/officeart/2005/8/layout/hierarchy4"/>
    <dgm:cxn modelId="{B87B6684-B20C-4021-AA48-E7A09B1382BF}" type="presParOf" srcId="{B376623C-4147-443B-A045-D802A6C14453}" destId="{92E32B56-8279-428B-923F-96E2FDB0EA19}" srcOrd="2" destOrd="0" presId="urn:microsoft.com/office/officeart/2005/8/layout/hierarchy4"/>
    <dgm:cxn modelId="{D9C14F73-4B5F-4672-A321-CA0DF2B7DC05}" type="presParOf" srcId="{92E32B56-8279-428B-923F-96E2FDB0EA19}" destId="{BFD91518-18B5-420A-87DA-323D387DDE85}" srcOrd="0" destOrd="0" presId="urn:microsoft.com/office/officeart/2005/8/layout/hierarchy4"/>
    <dgm:cxn modelId="{1AF1931D-2369-4188-A4E6-0B40FABB8BB1}" type="presParOf" srcId="{92E32B56-8279-428B-923F-96E2FDB0EA19}" destId="{8A9EAA99-3CD5-4E5A-B015-1DC2C3167DDC}" srcOrd="1" destOrd="0" presId="urn:microsoft.com/office/officeart/2005/8/layout/hierarchy4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512581-06D3-4619-BB98-1F613AD01ED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B5571C-AEBE-45FD-A5A4-2527B1D33789}">
      <dgm:prSet phldrT="[Text]"/>
      <dgm:spPr/>
      <dgm:t>
        <a:bodyPr/>
        <a:lstStyle/>
        <a:p>
          <a:r>
            <a:rPr lang="en-IN" b="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ENTITY</a:t>
          </a:r>
          <a:endParaRPr lang="en-US" b="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8F8175E-4E4C-47DA-AC63-48F22DA24731}" type="parTrans" cxnId="{BFA663E2-0608-4D38-BC1F-7885445CF7A0}">
      <dgm:prSet/>
      <dgm:spPr/>
      <dgm:t>
        <a:bodyPr/>
        <a:lstStyle/>
        <a:p>
          <a:endParaRPr lang="en-US"/>
        </a:p>
      </dgm:t>
    </dgm:pt>
    <dgm:pt modelId="{CDE10E73-BA28-4140-95B8-1201853DAD23}" type="sibTrans" cxnId="{BFA663E2-0608-4D38-BC1F-7885445CF7A0}">
      <dgm:prSet/>
      <dgm:spPr/>
      <dgm:t>
        <a:bodyPr/>
        <a:lstStyle/>
        <a:p>
          <a:endParaRPr lang="en-US"/>
        </a:p>
      </dgm:t>
    </dgm:pt>
    <dgm:pt modelId="{1683FC89-2D5D-42C2-8693-28AB10092CB3}">
      <dgm:prSet phldrT="[Text]"/>
      <dgm:spPr/>
      <dgm:t>
        <a:bodyPr/>
        <a:lstStyle/>
        <a:p>
          <a:r>
            <a:rPr lang="en-IN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General</a:t>
          </a:r>
        </a:p>
        <a:p>
          <a:r>
            <a:rPr lang="en-IN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entity</a:t>
          </a:r>
          <a:endParaRPr lang="en-US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F9FA21-BEB0-469D-A26E-7C2C873A3E1F}" type="parTrans" cxnId="{91EE3E16-C614-4C6D-90B9-D274390CA0DE}">
      <dgm:prSet/>
      <dgm:spPr/>
      <dgm:t>
        <a:bodyPr/>
        <a:lstStyle/>
        <a:p>
          <a:endParaRPr lang="en-US"/>
        </a:p>
      </dgm:t>
    </dgm:pt>
    <dgm:pt modelId="{AADC9764-81DB-4507-B584-0AB52A835AFE}" type="sibTrans" cxnId="{91EE3E16-C614-4C6D-90B9-D274390CA0DE}">
      <dgm:prSet/>
      <dgm:spPr/>
      <dgm:t>
        <a:bodyPr/>
        <a:lstStyle/>
        <a:p>
          <a:endParaRPr lang="en-US"/>
        </a:p>
      </dgm:t>
    </dgm:pt>
    <dgm:pt modelId="{3E6EC724-A4BE-4998-9AC3-5362C76A5F4D}">
      <dgm:prSet phldrT="[Text]"/>
      <dgm:spPr/>
      <dgm:t>
        <a:bodyPr/>
        <a:lstStyle/>
        <a:p>
          <a:r>
            <a:rPr lang="en-IN" i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internal</a:t>
          </a:r>
          <a:endParaRPr lang="en-US" i="1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911EE53-AA94-4DA6-B28A-1962CBA78A48}" type="parTrans" cxnId="{35548752-5F85-42A2-8B93-4E94E8ECFBAE}">
      <dgm:prSet/>
      <dgm:spPr/>
      <dgm:t>
        <a:bodyPr/>
        <a:lstStyle/>
        <a:p>
          <a:endParaRPr lang="en-US"/>
        </a:p>
      </dgm:t>
    </dgm:pt>
    <dgm:pt modelId="{677F512A-8460-40C6-BC0D-6C5479D1511F}" type="sibTrans" cxnId="{35548752-5F85-42A2-8B93-4E94E8ECFBAE}">
      <dgm:prSet/>
      <dgm:spPr/>
      <dgm:t>
        <a:bodyPr/>
        <a:lstStyle/>
        <a:p>
          <a:endParaRPr lang="en-US"/>
        </a:p>
      </dgm:t>
    </dgm:pt>
    <dgm:pt modelId="{625484D1-5869-496D-9698-12F86C9B9FBF}">
      <dgm:prSet phldrT="[Text]"/>
      <dgm:spPr/>
      <dgm:t>
        <a:bodyPr/>
        <a:lstStyle/>
        <a:p>
          <a:r>
            <a:rPr lang="en-IN" i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external</a:t>
          </a:r>
          <a:endParaRPr lang="en-US" i="1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B480CFB-A832-4ECF-838D-6308E5D96A33}" type="parTrans" cxnId="{341581E6-0852-43A5-9AEB-3A306895AB11}">
      <dgm:prSet/>
      <dgm:spPr/>
      <dgm:t>
        <a:bodyPr/>
        <a:lstStyle/>
        <a:p>
          <a:endParaRPr lang="en-US"/>
        </a:p>
      </dgm:t>
    </dgm:pt>
    <dgm:pt modelId="{A12D57EE-92A3-4CB0-8C5D-4003EFB4F383}" type="sibTrans" cxnId="{341581E6-0852-43A5-9AEB-3A306895AB11}">
      <dgm:prSet/>
      <dgm:spPr/>
      <dgm:t>
        <a:bodyPr/>
        <a:lstStyle/>
        <a:p>
          <a:endParaRPr lang="en-US"/>
        </a:p>
      </dgm:t>
    </dgm:pt>
    <dgm:pt modelId="{7BDE9F20-DE67-4C3F-B732-F30B031AC8AD}">
      <dgm:prSet phldrT="[Text]"/>
      <dgm:spPr/>
      <dgm:t>
        <a:bodyPr/>
        <a:lstStyle/>
        <a:p>
          <a:r>
            <a:rPr lang="en-IN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Parameter</a:t>
          </a:r>
        </a:p>
        <a:p>
          <a:r>
            <a:rPr lang="en-IN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entity</a:t>
          </a:r>
          <a:endParaRPr lang="en-US" dirty="0">
            <a:solidFill>
              <a:schemeClr val="accent2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952CDE8-167F-464F-A48A-03595BCDE329}" type="parTrans" cxnId="{14E8E075-3439-46EA-94F2-9F3751B91217}">
      <dgm:prSet/>
      <dgm:spPr/>
      <dgm:t>
        <a:bodyPr/>
        <a:lstStyle/>
        <a:p>
          <a:endParaRPr lang="en-US"/>
        </a:p>
      </dgm:t>
    </dgm:pt>
    <dgm:pt modelId="{2A1E68F0-2CD4-49F8-8594-92A5C31902B8}" type="sibTrans" cxnId="{14E8E075-3439-46EA-94F2-9F3751B91217}">
      <dgm:prSet/>
      <dgm:spPr/>
      <dgm:t>
        <a:bodyPr/>
        <a:lstStyle/>
        <a:p>
          <a:endParaRPr lang="en-US"/>
        </a:p>
      </dgm:t>
    </dgm:pt>
    <dgm:pt modelId="{4FBFFFB3-590A-4770-94D2-E41DF1DBF33F}">
      <dgm:prSet/>
      <dgm:spPr/>
      <dgm:t>
        <a:bodyPr/>
        <a:lstStyle/>
        <a:p>
          <a:r>
            <a:rPr lang="en-IN" i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Parsed</a:t>
          </a:r>
          <a:endParaRPr lang="en-US" i="1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7231D5-82B2-43B8-9F83-641DE5CD8910}" type="parTrans" cxnId="{EFF3EDE5-49C2-439C-B9C6-F2E45F097F16}">
      <dgm:prSet/>
      <dgm:spPr/>
      <dgm:t>
        <a:bodyPr/>
        <a:lstStyle/>
        <a:p>
          <a:endParaRPr lang="en-US"/>
        </a:p>
      </dgm:t>
    </dgm:pt>
    <dgm:pt modelId="{DE22BD26-75B2-4FF0-B04B-FA19B9CE2192}" type="sibTrans" cxnId="{EFF3EDE5-49C2-439C-B9C6-F2E45F097F16}">
      <dgm:prSet/>
      <dgm:spPr/>
      <dgm:t>
        <a:bodyPr/>
        <a:lstStyle/>
        <a:p>
          <a:endParaRPr lang="en-US"/>
        </a:p>
      </dgm:t>
    </dgm:pt>
    <dgm:pt modelId="{9B4283BD-1169-4911-8DD2-79F2EAF92DC2}">
      <dgm:prSet/>
      <dgm:spPr/>
      <dgm:t>
        <a:bodyPr/>
        <a:lstStyle/>
        <a:p>
          <a:r>
            <a:rPr lang="en-IN" i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Unparsed</a:t>
          </a:r>
          <a:endParaRPr lang="en-US" i="1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C93AF02-0808-4D77-A724-48918D12FD72}" type="parTrans" cxnId="{073E8AA8-93F5-42E0-A5AC-E010AA6E8EAF}">
      <dgm:prSet/>
      <dgm:spPr/>
      <dgm:t>
        <a:bodyPr/>
        <a:lstStyle/>
        <a:p>
          <a:endParaRPr lang="en-US"/>
        </a:p>
      </dgm:t>
    </dgm:pt>
    <dgm:pt modelId="{E3D2C130-306D-4953-B914-CF7A14E508C6}" type="sibTrans" cxnId="{073E8AA8-93F5-42E0-A5AC-E010AA6E8EAF}">
      <dgm:prSet/>
      <dgm:spPr/>
      <dgm:t>
        <a:bodyPr/>
        <a:lstStyle/>
        <a:p>
          <a:endParaRPr lang="en-US"/>
        </a:p>
      </dgm:t>
    </dgm:pt>
    <dgm:pt modelId="{69324C4E-C97D-4791-BF79-466928EBBC39}">
      <dgm:prSet phldrT="[Text]"/>
      <dgm:spPr/>
      <dgm:t>
        <a:bodyPr/>
        <a:lstStyle/>
        <a:p>
          <a:r>
            <a:rPr lang="en-IN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external</a:t>
          </a:r>
          <a:endParaRPr lang="en-US" i="1" dirty="0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41E6F4B-D8F6-4CB6-A292-E880F681938E}" type="parTrans" cxnId="{0C1DD9C1-179C-4FA8-9EB5-20B194AE41BA}">
      <dgm:prSet/>
      <dgm:spPr/>
      <dgm:t>
        <a:bodyPr/>
        <a:lstStyle/>
        <a:p>
          <a:endParaRPr lang="en-US"/>
        </a:p>
      </dgm:t>
    </dgm:pt>
    <dgm:pt modelId="{B1DFDB72-82AC-4DCC-ACFE-605EA55AC47B}" type="sibTrans" cxnId="{0C1DD9C1-179C-4FA8-9EB5-20B194AE41BA}">
      <dgm:prSet/>
      <dgm:spPr/>
      <dgm:t>
        <a:bodyPr/>
        <a:lstStyle/>
        <a:p>
          <a:endParaRPr lang="en-US"/>
        </a:p>
      </dgm:t>
    </dgm:pt>
    <dgm:pt modelId="{6CB12F34-0CC9-4954-B134-2FD6F3A503B5}">
      <dgm:prSet/>
      <dgm:spPr/>
      <dgm:t>
        <a:bodyPr/>
        <a:lstStyle/>
        <a:p>
          <a:r>
            <a:rPr lang="en-IN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internal</a:t>
          </a:r>
          <a:endParaRPr lang="en-US" i="1" dirty="0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C6CB02F-8538-4DD3-A80E-A354342B400D}" type="parTrans" cxnId="{BB4D00C6-0F84-4628-B77F-654B4459D7AA}">
      <dgm:prSet/>
      <dgm:spPr/>
      <dgm:t>
        <a:bodyPr/>
        <a:lstStyle/>
        <a:p>
          <a:endParaRPr lang="en-US"/>
        </a:p>
      </dgm:t>
    </dgm:pt>
    <dgm:pt modelId="{81A5103D-B9BC-4E66-9A34-2A6176EC6BE4}" type="sibTrans" cxnId="{BB4D00C6-0F84-4628-B77F-654B4459D7AA}">
      <dgm:prSet/>
      <dgm:spPr/>
      <dgm:t>
        <a:bodyPr/>
        <a:lstStyle/>
        <a:p>
          <a:endParaRPr lang="en-US"/>
        </a:p>
      </dgm:t>
    </dgm:pt>
    <dgm:pt modelId="{AAE406A3-A240-4C50-8D10-1A3DFD0100ED}" type="pres">
      <dgm:prSet presAssocID="{92512581-06D3-4619-BB98-1F613AD01ED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639ECBA-5477-4192-9053-32E2C5762E33}" type="pres">
      <dgm:prSet presAssocID="{40B5571C-AEBE-45FD-A5A4-2527B1D33789}" presName="hierRoot1" presStyleCnt="0"/>
      <dgm:spPr/>
    </dgm:pt>
    <dgm:pt modelId="{0E565ADA-1EBF-4C69-A74F-0F260FAF243D}" type="pres">
      <dgm:prSet presAssocID="{40B5571C-AEBE-45FD-A5A4-2527B1D33789}" presName="composite" presStyleCnt="0"/>
      <dgm:spPr/>
    </dgm:pt>
    <dgm:pt modelId="{6CF993DB-5F46-4CBE-BDA3-26D2D0711F28}" type="pres">
      <dgm:prSet presAssocID="{40B5571C-AEBE-45FD-A5A4-2527B1D33789}" presName="background" presStyleLbl="node0" presStyleIdx="0" presStyleCnt="1"/>
      <dgm:spPr/>
    </dgm:pt>
    <dgm:pt modelId="{66858E86-BFB5-457B-9EC9-1A651CE8CD00}" type="pres">
      <dgm:prSet presAssocID="{40B5571C-AEBE-45FD-A5A4-2527B1D33789}" presName="text" presStyleLbl="fgAcc0" presStyleIdx="0" presStyleCnt="1" custScaleY="54983" custLinFactNeighborX="-2782" custLinFactNeighborY="-80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40BF8D-87B2-4785-9370-4BD779C42846}" type="pres">
      <dgm:prSet presAssocID="{40B5571C-AEBE-45FD-A5A4-2527B1D33789}" presName="hierChild2" presStyleCnt="0"/>
      <dgm:spPr/>
    </dgm:pt>
    <dgm:pt modelId="{658A694E-362D-43DF-89FD-7B44DC01F411}" type="pres">
      <dgm:prSet presAssocID="{33F9FA21-BEB0-469D-A26E-7C2C873A3E1F}" presName="Name10" presStyleLbl="parChTrans1D2" presStyleIdx="0" presStyleCnt="2"/>
      <dgm:spPr/>
      <dgm:t>
        <a:bodyPr/>
        <a:lstStyle/>
        <a:p>
          <a:endParaRPr lang="en-US"/>
        </a:p>
      </dgm:t>
    </dgm:pt>
    <dgm:pt modelId="{DBCB127D-1A34-4995-A630-FABECA2CB539}" type="pres">
      <dgm:prSet presAssocID="{1683FC89-2D5D-42C2-8693-28AB10092CB3}" presName="hierRoot2" presStyleCnt="0"/>
      <dgm:spPr/>
    </dgm:pt>
    <dgm:pt modelId="{640783A1-3057-40C8-ABAC-72331EC5A817}" type="pres">
      <dgm:prSet presAssocID="{1683FC89-2D5D-42C2-8693-28AB10092CB3}" presName="composite2" presStyleCnt="0"/>
      <dgm:spPr/>
    </dgm:pt>
    <dgm:pt modelId="{C47E320F-CA83-4048-B98F-1B5DDA27844E}" type="pres">
      <dgm:prSet presAssocID="{1683FC89-2D5D-42C2-8693-28AB10092CB3}" presName="background2" presStyleLbl="node2" presStyleIdx="0" presStyleCnt="2"/>
      <dgm:spPr/>
    </dgm:pt>
    <dgm:pt modelId="{EA641857-8A84-4F8F-8FEC-7007A6F8E4AA}" type="pres">
      <dgm:prSet presAssocID="{1683FC89-2D5D-42C2-8693-28AB10092CB3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61D55A-0844-4A92-8D10-A365A658300A}" type="pres">
      <dgm:prSet presAssocID="{1683FC89-2D5D-42C2-8693-28AB10092CB3}" presName="hierChild3" presStyleCnt="0"/>
      <dgm:spPr/>
    </dgm:pt>
    <dgm:pt modelId="{3BA374E9-F57B-49FD-9BEB-64FA6ABC4EF3}" type="pres">
      <dgm:prSet presAssocID="{D911EE53-AA94-4DA6-B28A-1962CBA78A48}" presName="Name17" presStyleLbl="parChTrans1D3" presStyleIdx="0" presStyleCnt="4"/>
      <dgm:spPr/>
      <dgm:t>
        <a:bodyPr/>
        <a:lstStyle/>
        <a:p>
          <a:endParaRPr lang="en-US"/>
        </a:p>
      </dgm:t>
    </dgm:pt>
    <dgm:pt modelId="{0529C737-DB8C-47C1-87AD-17D816CBF8D1}" type="pres">
      <dgm:prSet presAssocID="{3E6EC724-A4BE-4998-9AC3-5362C76A5F4D}" presName="hierRoot3" presStyleCnt="0"/>
      <dgm:spPr/>
    </dgm:pt>
    <dgm:pt modelId="{FD7F2FE2-C81F-4701-80A2-AF2F015C5921}" type="pres">
      <dgm:prSet presAssocID="{3E6EC724-A4BE-4998-9AC3-5362C76A5F4D}" presName="composite3" presStyleCnt="0"/>
      <dgm:spPr/>
    </dgm:pt>
    <dgm:pt modelId="{A52F6539-5AE1-4153-8CF4-32307F4D31AF}" type="pres">
      <dgm:prSet presAssocID="{3E6EC724-A4BE-4998-9AC3-5362C76A5F4D}" presName="background3" presStyleLbl="node3" presStyleIdx="0" presStyleCnt="4"/>
      <dgm:spPr/>
    </dgm:pt>
    <dgm:pt modelId="{FDCCCC76-E066-42DD-A398-3ABCF7491C2B}" type="pres">
      <dgm:prSet presAssocID="{3E6EC724-A4BE-4998-9AC3-5362C76A5F4D}" presName="text3" presStyleLbl="fgAcc3" presStyleIdx="0" presStyleCnt="4" custScaleY="589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563615-D711-45C8-8828-9F0E92F3A40D}" type="pres">
      <dgm:prSet presAssocID="{3E6EC724-A4BE-4998-9AC3-5362C76A5F4D}" presName="hierChild4" presStyleCnt="0"/>
      <dgm:spPr/>
    </dgm:pt>
    <dgm:pt modelId="{E9F0622E-5473-484E-A7E8-BB9C4E00EF66}" type="pres">
      <dgm:prSet presAssocID="{0B480CFB-A832-4ECF-838D-6308E5D96A33}" presName="Name17" presStyleLbl="parChTrans1D3" presStyleIdx="1" presStyleCnt="4"/>
      <dgm:spPr/>
      <dgm:t>
        <a:bodyPr/>
        <a:lstStyle/>
        <a:p>
          <a:endParaRPr lang="en-US"/>
        </a:p>
      </dgm:t>
    </dgm:pt>
    <dgm:pt modelId="{9BFEB5E0-1775-4A22-8AD7-0147E159B20A}" type="pres">
      <dgm:prSet presAssocID="{625484D1-5869-496D-9698-12F86C9B9FBF}" presName="hierRoot3" presStyleCnt="0"/>
      <dgm:spPr/>
    </dgm:pt>
    <dgm:pt modelId="{0FA365DA-091D-433E-A97D-3E2D9F789F46}" type="pres">
      <dgm:prSet presAssocID="{625484D1-5869-496D-9698-12F86C9B9FBF}" presName="composite3" presStyleCnt="0"/>
      <dgm:spPr/>
    </dgm:pt>
    <dgm:pt modelId="{F3E91E79-A1BF-4C69-A515-C0555FA7D737}" type="pres">
      <dgm:prSet presAssocID="{625484D1-5869-496D-9698-12F86C9B9FBF}" presName="background3" presStyleLbl="node3" presStyleIdx="1" presStyleCnt="4"/>
      <dgm:spPr/>
    </dgm:pt>
    <dgm:pt modelId="{3F2C7AB5-F943-4888-B359-E4C4EB495CC8}" type="pres">
      <dgm:prSet presAssocID="{625484D1-5869-496D-9698-12F86C9B9FBF}" presName="text3" presStyleLbl="fgAcc3" presStyleIdx="1" presStyleCnt="4" custScaleY="589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2132E8-D4C8-4327-8AF0-D3A1DB8F246D}" type="pres">
      <dgm:prSet presAssocID="{625484D1-5869-496D-9698-12F86C9B9FBF}" presName="hierChild4" presStyleCnt="0"/>
      <dgm:spPr/>
    </dgm:pt>
    <dgm:pt modelId="{0A30D69D-E3F4-4080-9DD0-02CAE6B36288}" type="pres">
      <dgm:prSet presAssocID="{127231D5-82B2-43B8-9F83-641DE5CD8910}" presName="Name23" presStyleLbl="parChTrans1D4" presStyleIdx="0" presStyleCnt="2"/>
      <dgm:spPr/>
      <dgm:t>
        <a:bodyPr/>
        <a:lstStyle/>
        <a:p>
          <a:endParaRPr lang="en-US"/>
        </a:p>
      </dgm:t>
    </dgm:pt>
    <dgm:pt modelId="{4DC5A8B4-D34A-4752-89D6-A31D8EC3DDD7}" type="pres">
      <dgm:prSet presAssocID="{4FBFFFB3-590A-4770-94D2-E41DF1DBF33F}" presName="hierRoot4" presStyleCnt="0"/>
      <dgm:spPr/>
    </dgm:pt>
    <dgm:pt modelId="{BCCE1798-EC99-4324-B53A-BB711B4B5975}" type="pres">
      <dgm:prSet presAssocID="{4FBFFFB3-590A-4770-94D2-E41DF1DBF33F}" presName="composite4" presStyleCnt="0"/>
      <dgm:spPr/>
    </dgm:pt>
    <dgm:pt modelId="{913AC0D5-3EC8-4626-A052-95867B416C48}" type="pres">
      <dgm:prSet presAssocID="{4FBFFFB3-590A-4770-94D2-E41DF1DBF33F}" presName="background4" presStyleLbl="node4" presStyleIdx="0" presStyleCnt="2"/>
      <dgm:spPr/>
    </dgm:pt>
    <dgm:pt modelId="{5133F6E1-7886-4486-AD4B-91A93AF029D7}" type="pres">
      <dgm:prSet presAssocID="{4FBFFFB3-590A-4770-94D2-E41DF1DBF33F}" presName="text4" presStyleLbl="fgAcc4" presStyleIdx="0" presStyleCnt="2" custScaleY="594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964BA7-AE9F-4440-A9D2-05C5DBB7F132}" type="pres">
      <dgm:prSet presAssocID="{4FBFFFB3-590A-4770-94D2-E41DF1DBF33F}" presName="hierChild5" presStyleCnt="0"/>
      <dgm:spPr/>
    </dgm:pt>
    <dgm:pt modelId="{26147297-4D2F-41B8-A7F8-BD643AB4D225}" type="pres">
      <dgm:prSet presAssocID="{CC93AF02-0808-4D77-A724-48918D12FD72}" presName="Name23" presStyleLbl="parChTrans1D4" presStyleIdx="1" presStyleCnt="2"/>
      <dgm:spPr/>
      <dgm:t>
        <a:bodyPr/>
        <a:lstStyle/>
        <a:p>
          <a:endParaRPr lang="en-US"/>
        </a:p>
      </dgm:t>
    </dgm:pt>
    <dgm:pt modelId="{E57C8459-5F82-4F7F-A986-8FC4CFBAC939}" type="pres">
      <dgm:prSet presAssocID="{9B4283BD-1169-4911-8DD2-79F2EAF92DC2}" presName="hierRoot4" presStyleCnt="0"/>
      <dgm:spPr/>
    </dgm:pt>
    <dgm:pt modelId="{FF80776B-165F-4BC4-B38E-1160BD62AAD3}" type="pres">
      <dgm:prSet presAssocID="{9B4283BD-1169-4911-8DD2-79F2EAF92DC2}" presName="composite4" presStyleCnt="0"/>
      <dgm:spPr/>
    </dgm:pt>
    <dgm:pt modelId="{48F9E707-BC7D-434F-99E5-D3E54AE0B040}" type="pres">
      <dgm:prSet presAssocID="{9B4283BD-1169-4911-8DD2-79F2EAF92DC2}" presName="background4" presStyleLbl="node4" presStyleIdx="1" presStyleCnt="2"/>
      <dgm:spPr/>
    </dgm:pt>
    <dgm:pt modelId="{5696E70F-E972-4EC5-90F2-E3FA283F07AD}" type="pres">
      <dgm:prSet presAssocID="{9B4283BD-1169-4911-8DD2-79F2EAF92DC2}" presName="text4" presStyleLbl="fgAcc4" presStyleIdx="1" presStyleCnt="2" custScaleY="594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C4C187-668E-44DE-B280-A421D3FD228A}" type="pres">
      <dgm:prSet presAssocID="{9B4283BD-1169-4911-8DD2-79F2EAF92DC2}" presName="hierChild5" presStyleCnt="0"/>
      <dgm:spPr/>
    </dgm:pt>
    <dgm:pt modelId="{E72E9FEF-86C1-435D-9338-FE1FD5E74C5E}" type="pres">
      <dgm:prSet presAssocID="{3952CDE8-167F-464F-A48A-03595BCDE329}" presName="Name10" presStyleLbl="parChTrans1D2" presStyleIdx="1" presStyleCnt="2"/>
      <dgm:spPr/>
      <dgm:t>
        <a:bodyPr/>
        <a:lstStyle/>
        <a:p>
          <a:endParaRPr lang="en-US"/>
        </a:p>
      </dgm:t>
    </dgm:pt>
    <dgm:pt modelId="{03C385E1-F4B5-4D81-B4B0-382059A3AB8D}" type="pres">
      <dgm:prSet presAssocID="{7BDE9F20-DE67-4C3F-B732-F30B031AC8AD}" presName="hierRoot2" presStyleCnt="0"/>
      <dgm:spPr/>
    </dgm:pt>
    <dgm:pt modelId="{3547124B-7B3F-4271-B9F7-05175178525D}" type="pres">
      <dgm:prSet presAssocID="{7BDE9F20-DE67-4C3F-B732-F30B031AC8AD}" presName="composite2" presStyleCnt="0"/>
      <dgm:spPr/>
    </dgm:pt>
    <dgm:pt modelId="{69571577-17BF-4EBF-91C0-6F40381EA4E7}" type="pres">
      <dgm:prSet presAssocID="{7BDE9F20-DE67-4C3F-B732-F30B031AC8AD}" presName="background2" presStyleLbl="node2" presStyleIdx="1" presStyleCnt="2"/>
      <dgm:spPr/>
    </dgm:pt>
    <dgm:pt modelId="{B5730E46-FB1A-4B02-802D-7954E7632A90}" type="pres">
      <dgm:prSet presAssocID="{7BDE9F20-DE67-4C3F-B732-F30B031AC8AD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C9B31F-5101-449A-B1BB-F844953C0219}" type="pres">
      <dgm:prSet presAssocID="{7BDE9F20-DE67-4C3F-B732-F30B031AC8AD}" presName="hierChild3" presStyleCnt="0"/>
      <dgm:spPr/>
    </dgm:pt>
    <dgm:pt modelId="{A6FB192E-7232-4F4D-A9A4-A1FE7FEE25E5}" type="pres">
      <dgm:prSet presAssocID="{7C6CB02F-8538-4DD3-A80E-A354342B400D}" presName="Name17" presStyleLbl="parChTrans1D3" presStyleIdx="2" presStyleCnt="4"/>
      <dgm:spPr/>
      <dgm:t>
        <a:bodyPr/>
        <a:lstStyle/>
        <a:p>
          <a:endParaRPr lang="en-US"/>
        </a:p>
      </dgm:t>
    </dgm:pt>
    <dgm:pt modelId="{7277650A-ECC2-4D9B-8345-B8F33F2E5068}" type="pres">
      <dgm:prSet presAssocID="{6CB12F34-0CC9-4954-B134-2FD6F3A503B5}" presName="hierRoot3" presStyleCnt="0"/>
      <dgm:spPr/>
    </dgm:pt>
    <dgm:pt modelId="{4EC3243E-8909-43BD-A200-0382B3512BB3}" type="pres">
      <dgm:prSet presAssocID="{6CB12F34-0CC9-4954-B134-2FD6F3A503B5}" presName="composite3" presStyleCnt="0"/>
      <dgm:spPr/>
    </dgm:pt>
    <dgm:pt modelId="{24EE233A-B922-46A7-AC38-72DEEE5BF22C}" type="pres">
      <dgm:prSet presAssocID="{6CB12F34-0CC9-4954-B134-2FD6F3A503B5}" presName="background3" presStyleLbl="node3" presStyleIdx="2" presStyleCnt="4"/>
      <dgm:spPr/>
    </dgm:pt>
    <dgm:pt modelId="{887966E8-E5E0-4852-B53F-440985920EE0}" type="pres">
      <dgm:prSet presAssocID="{6CB12F34-0CC9-4954-B134-2FD6F3A503B5}" presName="text3" presStyleLbl="fgAcc3" presStyleIdx="2" presStyleCnt="4" custScaleY="625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9B7B38-0AC3-48AB-972D-BCFE76A732A2}" type="pres">
      <dgm:prSet presAssocID="{6CB12F34-0CC9-4954-B134-2FD6F3A503B5}" presName="hierChild4" presStyleCnt="0"/>
      <dgm:spPr/>
    </dgm:pt>
    <dgm:pt modelId="{F570FE4A-C1CE-4C08-9E54-B24B0036384E}" type="pres">
      <dgm:prSet presAssocID="{C41E6F4B-D8F6-4CB6-A292-E880F681938E}" presName="Name17" presStyleLbl="parChTrans1D3" presStyleIdx="3" presStyleCnt="4"/>
      <dgm:spPr/>
      <dgm:t>
        <a:bodyPr/>
        <a:lstStyle/>
        <a:p>
          <a:endParaRPr lang="en-US"/>
        </a:p>
      </dgm:t>
    </dgm:pt>
    <dgm:pt modelId="{CCA984E0-CD12-491E-8642-F256A504FF51}" type="pres">
      <dgm:prSet presAssocID="{69324C4E-C97D-4791-BF79-466928EBBC39}" presName="hierRoot3" presStyleCnt="0"/>
      <dgm:spPr/>
    </dgm:pt>
    <dgm:pt modelId="{A4F756AF-34E8-40E0-99DF-330EE063E5FC}" type="pres">
      <dgm:prSet presAssocID="{69324C4E-C97D-4791-BF79-466928EBBC39}" presName="composite3" presStyleCnt="0"/>
      <dgm:spPr/>
    </dgm:pt>
    <dgm:pt modelId="{C5DE6710-F09C-4EC6-B97A-B2125350C4A5}" type="pres">
      <dgm:prSet presAssocID="{69324C4E-C97D-4791-BF79-466928EBBC39}" presName="background3" presStyleLbl="node3" presStyleIdx="3" presStyleCnt="4"/>
      <dgm:spPr/>
    </dgm:pt>
    <dgm:pt modelId="{2ECF2AC1-3A13-44E1-9E7B-E19D519EC16A}" type="pres">
      <dgm:prSet presAssocID="{69324C4E-C97D-4791-BF79-466928EBBC39}" presName="text3" presStyleLbl="fgAcc3" presStyleIdx="3" presStyleCnt="4" custScaleX="95154" custScaleY="60789" custLinFactNeighborX="-96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9DF63C-F6A0-4C18-A3F4-86194F62A760}" type="pres">
      <dgm:prSet presAssocID="{69324C4E-C97D-4791-BF79-466928EBBC39}" presName="hierChild4" presStyleCnt="0"/>
      <dgm:spPr/>
    </dgm:pt>
  </dgm:ptLst>
  <dgm:cxnLst>
    <dgm:cxn modelId="{91EE3E16-C614-4C6D-90B9-D274390CA0DE}" srcId="{40B5571C-AEBE-45FD-A5A4-2527B1D33789}" destId="{1683FC89-2D5D-42C2-8693-28AB10092CB3}" srcOrd="0" destOrd="0" parTransId="{33F9FA21-BEB0-469D-A26E-7C2C873A3E1F}" sibTransId="{AADC9764-81DB-4507-B584-0AB52A835AFE}"/>
    <dgm:cxn modelId="{17A80C5C-A2CB-4F71-B8C2-EDDAA7B7D9A7}" type="presOf" srcId="{6CB12F34-0CC9-4954-B134-2FD6F3A503B5}" destId="{887966E8-E5E0-4852-B53F-440985920EE0}" srcOrd="0" destOrd="0" presId="urn:microsoft.com/office/officeart/2005/8/layout/hierarchy1"/>
    <dgm:cxn modelId="{BFA663E2-0608-4D38-BC1F-7885445CF7A0}" srcId="{92512581-06D3-4619-BB98-1F613AD01EDF}" destId="{40B5571C-AEBE-45FD-A5A4-2527B1D33789}" srcOrd="0" destOrd="0" parTransId="{B8F8175E-4E4C-47DA-AC63-48F22DA24731}" sibTransId="{CDE10E73-BA28-4140-95B8-1201853DAD23}"/>
    <dgm:cxn modelId="{364858C9-F0DB-46B2-A595-8787E4BD1432}" type="presOf" srcId="{9B4283BD-1169-4911-8DD2-79F2EAF92DC2}" destId="{5696E70F-E972-4EC5-90F2-E3FA283F07AD}" srcOrd="0" destOrd="0" presId="urn:microsoft.com/office/officeart/2005/8/layout/hierarchy1"/>
    <dgm:cxn modelId="{14E8E075-3439-46EA-94F2-9F3751B91217}" srcId="{40B5571C-AEBE-45FD-A5A4-2527B1D33789}" destId="{7BDE9F20-DE67-4C3F-B732-F30B031AC8AD}" srcOrd="1" destOrd="0" parTransId="{3952CDE8-167F-464F-A48A-03595BCDE329}" sibTransId="{2A1E68F0-2CD4-49F8-8594-92A5C31902B8}"/>
    <dgm:cxn modelId="{3A95BA09-0782-4D09-9A6D-6278756AC67A}" type="presOf" srcId="{1683FC89-2D5D-42C2-8693-28AB10092CB3}" destId="{EA641857-8A84-4F8F-8FEC-7007A6F8E4AA}" srcOrd="0" destOrd="0" presId="urn:microsoft.com/office/officeart/2005/8/layout/hierarchy1"/>
    <dgm:cxn modelId="{8DE32816-CDCB-4507-B295-E3ED2EC5FC9F}" type="presOf" srcId="{625484D1-5869-496D-9698-12F86C9B9FBF}" destId="{3F2C7AB5-F943-4888-B359-E4C4EB495CC8}" srcOrd="0" destOrd="0" presId="urn:microsoft.com/office/officeart/2005/8/layout/hierarchy1"/>
    <dgm:cxn modelId="{5D476E71-7D36-43F7-9691-FB97FA4F04D8}" type="presOf" srcId="{127231D5-82B2-43B8-9F83-641DE5CD8910}" destId="{0A30D69D-E3F4-4080-9DD0-02CAE6B36288}" srcOrd="0" destOrd="0" presId="urn:microsoft.com/office/officeart/2005/8/layout/hierarchy1"/>
    <dgm:cxn modelId="{EFF3EDE5-49C2-439C-B9C6-F2E45F097F16}" srcId="{625484D1-5869-496D-9698-12F86C9B9FBF}" destId="{4FBFFFB3-590A-4770-94D2-E41DF1DBF33F}" srcOrd="0" destOrd="0" parTransId="{127231D5-82B2-43B8-9F83-641DE5CD8910}" sibTransId="{DE22BD26-75B2-4FF0-B04B-FA19B9CE2192}"/>
    <dgm:cxn modelId="{D884DFC1-A91F-4DA8-A3A3-02EBB03E990B}" type="presOf" srcId="{40B5571C-AEBE-45FD-A5A4-2527B1D33789}" destId="{66858E86-BFB5-457B-9EC9-1A651CE8CD00}" srcOrd="0" destOrd="0" presId="urn:microsoft.com/office/officeart/2005/8/layout/hierarchy1"/>
    <dgm:cxn modelId="{AAB4DF22-64FA-46C5-88D3-4B92AF2A0CDA}" type="presOf" srcId="{92512581-06D3-4619-BB98-1F613AD01EDF}" destId="{AAE406A3-A240-4C50-8D10-1A3DFD0100ED}" srcOrd="0" destOrd="0" presId="urn:microsoft.com/office/officeart/2005/8/layout/hierarchy1"/>
    <dgm:cxn modelId="{EAC17661-D7BE-4D57-85D2-9291C5AD166B}" type="presOf" srcId="{4FBFFFB3-590A-4770-94D2-E41DF1DBF33F}" destId="{5133F6E1-7886-4486-AD4B-91A93AF029D7}" srcOrd="0" destOrd="0" presId="urn:microsoft.com/office/officeart/2005/8/layout/hierarchy1"/>
    <dgm:cxn modelId="{CB593BAF-615A-49A2-A941-863B1679CD08}" type="presOf" srcId="{C41E6F4B-D8F6-4CB6-A292-E880F681938E}" destId="{F570FE4A-C1CE-4C08-9E54-B24B0036384E}" srcOrd="0" destOrd="0" presId="urn:microsoft.com/office/officeart/2005/8/layout/hierarchy1"/>
    <dgm:cxn modelId="{35548752-5F85-42A2-8B93-4E94E8ECFBAE}" srcId="{1683FC89-2D5D-42C2-8693-28AB10092CB3}" destId="{3E6EC724-A4BE-4998-9AC3-5362C76A5F4D}" srcOrd="0" destOrd="0" parTransId="{D911EE53-AA94-4DA6-B28A-1962CBA78A48}" sibTransId="{677F512A-8460-40C6-BC0D-6C5479D1511F}"/>
    <dgm:cxn modelId="{4D31F7F7-D5C1-4E36-8800-2408C3305166}" type="presOf" srcId="{7C6CB02F-8538-4DD3-A80E-A354342B400D}" destId="{A6FB192E-7232-4F4D-A9A4-A1FE7FEE25E5}" srcOrd="0" destOrd="0" presId="urn:microsoft.com/office/officeart/2005/8/layout/hierarchy1"/>
    <dgm:cxn modelId="{E590D9FB-437E-4687-86B6-B5C582262940}" type="presOf" srcId="{CC93AF02-0808-4D77-A724-48918D12FD72}" destId="{26147297-4D2F-41B8-A7F8-BD643AB4D225}" srcOrd="0" destOrd="0" presId="urn:microsoft.com/office/officeart/2005/8/layout/hierarchy1"/>
    <dgm:cxn modelId="{1B505F47-436F-4AAC-AB7A-B0A23F979273}" type="presOf" srcId="{3E6EC724-A4BE-4998-9AC3-5362C76A5F4D}" destId="{FDCCCC76-E066-42DD-A398-3ABCF7491C2B}" srcOrd="0" destOrd="0" presId="urn:microsoft.com/office/officeart/2005/8/layout/hierarchy1"/>
    <dgm:cxn modelId="{F569EDF3-F039-425C-A33D-E1E7CDD84D71}" type="presOf" srcId="{33F9FA21-BEB0-469D-A26E-7C2C873A3E1F}" destId="{658A694E-362D-43DF-89FD-7B44DC01F411}" srcOrd="0" destOrd="0" presId="urn:microsoft.com/office/officeart/2005/8/layout/hierarchy1"/>
    <dgm:cxn modelId="{341581E6-0852-43A5-9AEB-3A306895AB11}" srcId="{1683FC89-2D5D-42C2-8693-28AB10092CB3}" destId="{625484D1-5869-496D-9698-12F86C9B9FBF}" srcOrd="1" destOrd="0" parTransId="{0B480CFB-A832-4ECF-838D-6308E5D96A33}" sibTransId="{A12D57EE-92A3-4CB0-8C5D-4003EFB4F383}"/>
    <dgm:cxn modelId="{BB4D00C6-0F84-4628-B77F-654B4459D7AA}" srcId="{7BDE9F20-DE67-4C3F-B732-F30B031AC8AD}" destId="{6CB12F34-0CC9-4954-B134-2FD6F3A503B5}" srcOrd="0" destOrd="0" parTransId="{7C6CB02F-8538-4DD3-A80E-A354342B400D}" sibTransId="{81A5103D-B9BC-4E66-9A34-2A6176EC6BE4}"/>
    <dgm:cxn modelId="{1CA6CEAC-B35E-4B71-A992-76BE71F679F6}" type="presOf" srcId="{69324C4E-C97D-4791-BF79-466928EBBC39}" destId="{2ECF2AC1-3A13-44E1-9E7B-E19D519EC16A}" srcOrd="0" destOrd="0" presId="urn:microsoft.com/office/officeart/2005/8/layout/hierarchy1"/>
    <dgm:cxn modelId="{24E6642B-AF86-46EB-B209-09F2122D0C26}" type="presOf" srcId="{7BDE9F20-DE67-4C3F-B732-F30B031AC8AD}" destId="{B5730E46-FB1A-4B02-802D-7954E7632A90}" srcOrd="0" destOrd="0" presId="urn:microsoft.com/office/officeart/2005/8/layout/hierarchy1"/>
    <dgm:cxn modelId="{73D215E8-E8BD-4279-886C-4EA40D3F3E71}" type="presOf" srcId="{D911EE53-AA94-4DA6-B28A-1962CBA78A48}" destId="{3BA374E9-F57B-49FD-9BEB-64FA6ABC4EF3}" srcOrd="0" destOrd="0" presId="urn:microsoft.com/office/officeart/2005/8/layout/hierarchy1"/>
    <dgm:cxn modelId="{8B568812-7EA2-40B0-8A01-8456ACC40562}" type="presOf" srcId="{3952CDE8-167F-464F-A48A-03595BCDE329}" destId="{E72E9FEF-86C1-435D-9338-FE1FD5E74C5E}" srcOrd="0" destOrd="0" presId="urn:microsoft.com/office/officeart/2005/8/layout/hierarchy1"/>
    <dgm:cxn modelId="{0C1DD9C1-179C-4FA8-9EB5-20B194AE41BA}" srcId="{7BDE9F20-DE67-4C3F-B732-F30B031AC8AD}" destId="{69324C4E-C97D-4791-BF79-466928EBBC39}" srcOrd="1" destOrd="0" parTransId="{C41E6F4B-D8F6-4CB6-A292-E880F681938E}" sibTransId="{B1DFDB72-82AC-4DCC-ACFE-605EA55AC47B}"/>
    <dgm:cxn modelId="{C57786E4-F43A-4773-8AD4-2BFF96002357}" type="presOf" srcId="{0B480CFB-A832-4ECF-838D-6308E5D96A33}" destId="{E9F0622E-5473-484E-A7E8-BB9C4E00EF66}" srcOrd="0" destOrd="0" presId="urn:microsoft.com/office/officeart/2005/8/layout/hierarchy1"/>
    <dgm:cxn modelId="{073E8AA8-93F5-42E0-A5AC-E010AA6E8EAF}" srcId="{625484D1-5869-496D-9698-12F86C9B9FBF}" destId="{9B4283BD-1169-4911-8DD2-79F2EAF92DC2}" srcOrd="1" destOrd="0" parTransId="{CC93AF02-0808-4D77-A724-48918D12FD72}" sibTransId="{E3D2C130-306D-4953-B914-CF7A14E508C6}"/>
    <dgm:cxn modelId="{21DDC237-E401-43CA-A8F8-1D2CA0E916E3}" type="presParOf" srcId="{AAE406A3-A240-4C50-8D10-1A3DFD0100ED}" destId="{8639ECBA-5477-4192-9053-32E2C5762E33}" srcOrd="0" destOrd="0" presId="urn:microsoft.com/office/officeart/2005/8/layout/hierarchy1"/>
    <dgm:cxn modelId="{CF9E8A7A-116D-459C-A3E5-833AA4B95011}" type="presParOf" srcId="{8639ECBA-5477-4192-9053-32E2C5762E33}" destId="{0E565ADA-1EBF-4C69-A74F-0F260FAF243D}" srcOrd="0" destOrd="0" presId="urn:microsoft.com/office/officeart/2005/8/layout/hierarchy1"/>
    <dgm:cxn modelId="{C3F08033-F0CA-40C0-90DF-E3242449DD0F}" type="presParOf" srcId="{0E565ADA-1EBF-4C69-A74F-0F260FAF243D}" destId="{6CF993DB-5F46-4CBE-BDA3-26D2D0711F28}" srcOrd="0" destOrd="0" presId="urn:microsoft.com/office/officeart/2005/8/layout/hierarchy1"/>
    <dgm:cxn modelId="{3504EEBF-0A6C-49D7-B0B1-074615EA75A8}" type="presParOf" srcId="{0E565ADA-1EBF-4C69-A74F-0F260FAF243D}" destId="{66858E86-BFB5-457B-9EC9-1A651CE8CD00}" srcOrd="1" destOrd="0" presId="urn:microsoft.com/office/officeart/2005/8/layout/hierarchy1"/>
    <dgm:cxn modelId="{E13C1916-FE0D-48DB-8B69-1BC0D0991630}" type="presParOf" srcId="{8639ECBA-5477-4192-9053-32E2C5762E33}" destId="{6E40BF8D-87B2-4785-9370-4BD779C42846}" srcOrd="1" destOrd="0" presId="urn:microsoft.com/office/officeart/2005/8/layout/hierarchy1"/>
    <dgm:cxn modelId="{3A35F74B-7BFC-4E75-99C9-5AFE5EA0905F}" type="presParOf" srcId="{6E40BF8D-87B2-4785-9370-4BD779C42846}" destId="{658A694E-362D-43DF-89FD-7B44DC01F411}" srcOrd="0" destOrd="0" presId="urn:microsoft.com/office/officeart/2005/8/layout/hierarchy1"/>
    <dgm:cxn modelId="{02C4738C-461D-47E5-A725-9433163903F8}" type="presParOf" srcId="{6E40BF8D-87B2-4785-9370-4BD779C42846}" destId="{DBCB127D-1A34-4995-A630-FABECA2CB539}" srcOrd="1" destOrd="0" presId="urn:microsoft.com/office/officeart/2005/8/layout/hierarchy1"/>
    <dgm:cxn modelId="{3541A4B2-B57F-48B7-A43C-2B76B86A5965}" type="presParOf" srcId="{DBCB127D-1A34-4995-A630-FABECA2CB539}" destId="{640783A1-3057-40C8-ABAC-72331EC5A817}" srcOrd="0" destOrd="0" presId="urn:microsoft.com/office/officeart/2005/8/layout/hierarchy1"/>
    <dgm:cxn modelId="{D35FBFB7-745E-408A-AFC2-D54C35018542}" type="presParOf" srcId="{640783A1-3057-40C8-ABAC-72331EC5A817}" destId="{C47E320F-CA83-4048-B98F-1B5DDA27844E}" srcOrd="0" destOrd="0" presId="urn:microsoft.com/office/officeart/2005/8/layout/hierarchy1"/>
    <dgm:cxn modelId="{BA82157B-8A69-4F35-8465-F773E2BAE20B}" type="presParOf" srcId="{640783A1-3057-40C8-ABAC-72331EC5A817}" destId="{EA641857-8A84-4F8F-8FEC-7007A6F8E4AA}" srcOrd="1" destOrd="0" presId="urn:microsoft.com/office/officeart/2005/8/layout/hierarchy1"/>
    <dgm:cxn modelId="{17B7E86F-0F15-462E-A423-3A3A79989DB8}" type="presParOf" srcId="{DBCB127D-1A34-4995-A630-FABECA2CB539}" destId="{AB61D55A-0844-4A92-8D10-A365A658300A}" srcOrd="1" destOrd="0" presId="urn:microsoft.com/office/officeart/2005/8/layout/hierarchy1"/>
    <dgm:cxn modelId="{0AD41A74-21A3-4EB9-B077-A08F8DFF99D4}" type="presParOf" srcId="{AB61D55A-0844-4A92-8D10-A365A658300A}" destId="{3BA374E9-F57B-49FD-9BEB-64FA6ABC4EF3}" srcOrd="0" destOrd="0" presId="urn:microsoft.com/office/officeart/2005/8/layout/hierarchy1"/>
    <dgm:cxn modelId="{094F234D-DB7B-4522-9860-AB67CB75AF62}" type="presParOf" srcId="{AB61D55A-0844-4A92-8D10-A365A658300A}" destId="{0529C737-DB8C-47C1-87AD-17D816CBF8D1}" srcOrd="1" destOrd="0" presId="urn:microsoft.com/office/officeart/2005/8/layout/hierarchy1"/>
    <dgm:cxn modelId="{F93B16FD-0AE0-48D9-955E-45C34306D336}" type="presParOf" srcId="{0529C737-DB8C-47C1-87AD-17D816CBF8D1}" destId="{FD7F2FE2-C81F-4701-80A2-AF2F015C5921}" srcOrd="0" destOrd="0" presId="urn:microsoft.com/office/officeart/2005/8/layout/hierarchy1"/>
    <dgm:cxn modelId="{560CD649-08A7-45BA-8D0A-557FAB72DC26}" type="presParOf" srcId="{FD7F2FE2-C81F-4701-80A2-AF2F015C5921}" destId="{A52F6539-5AE1-4153-8CF4-32307F4D31AF}" srcOrd="0" destOrd="0" presId="urn:microsoft.com/office/officeart/2005/8/layout/hierarchy1"/>
    <dgm:cxn modelId="{8688EEE3-F3DB-4C4B-A011-395FB482B1D8}" type="presParOf" srcId="{FD7F2FE2-C81F-4701-80A2-AF2F015C5921}" destId="{FDCCCC76-E066-42DD-A398-3ABCF7491C2B}" srcOrd="1" destOrd="0" presId="urn:microsoft.com/office/officeart/2005/8/layout/hierarchy1"/>
    <dgm:cxn modelId="{BBF71DFB-205F-418A-91AC-EFCBF0F55614}" type="presParOf" srcId="{0529C737-DB8C-47C1-87AD-17D816CBF8D1}" destId="{90563615-D711-45C8-8828-9F0E92F3A40D}" srcOrd="1" destOrd="0" presId="urn:microsoft.com/office/officeart/2005/8/layout/hierarchy1"/>
    <dgm:cxn modelId="{EBC73A14-1C55-4FD6-B98C-B8D7FF6241FC}" type="presParOf" srcId="{AB61D55A-0844-4A92-8D10-A365A658300A}" destId="{E9F0622E-5473-484E-A7E8-BB9C4E00EF66}" srcOrd="2" destOrd="0" presId="urn:microsoft.com/office/officeart/2005/8/layout/hierarchy1"/>
    <dgm:cxn modelId="{DBC99BBA-987E-4AC7-BC30-6B696E19DDE5}" type="presParOf" srcId="{AB61D55A-0844-4A92-8D10-A365A658300A}" destId="{9BFEB5E0-1775-4A22-8AD7-0147E159B20A}" srcOrd="3" destOrd="0" presId="urn:microsoft.com/office/officeart/2005/8/layout/hierarchy1"/>
    <dgm:cxn modelId="{2F982FC9-9B03-402C-B10E-DC7BD6B386A6}" type="presParOf" srcId="{9BFEB5E0-1775-4A22-8AD7-0147E159B20A}" destId="{0FA365DA-091D-433E-A97D-3E2D9F789F46}" srcOrd="0" destOrd="0" presId="urn:microsoft.com/office/officeart/2005/8/layout/hierarchy1"/>
    <dgm:cxn modelId="{F47CFE34-E990-4457-BE8F-CD927D05C9D2}" type="presParOf" srcId="{0FA365DA-091D-433E-A97D-3E2D9F789F46}" destId="{F3E91E79-A1BF-4C69-A515-C0555FA7D737}" srcOrd="0" destOrd="0" presId="urn:microsoft.com/office/officeart/2005/8/layout/hierarchy1"/>
    <dgm:cxn modelId="{13A3560A-6CFF-4B66-BBE6-A775BABB20AF}" type="presParOf" srcId="{0FA365DA-091D-433E-A97D-3E2D9F789F46}" destId="{3F2C7AB5-F943-4888-B359-E4C4EB495CC8}" srcOrd="1" destOrd="0" presId="urn:microsoft.com/office/officeart/2005/8/layout/hierarchy1"/>
    <dgm:cxn modelId="{1047DF28-CA54-410B-B2B2-FC6E5ACCB9C8}" type="presParOf" srcId="{9BFEB5E0-1775-4A22-8AD7-0147E159B20A}" destId="{8B2132E8-D4C8-4327-8AF0-D3A1DB8F246D}" srcOrd="1" destOrd="0" presId="urn:microsoft.com/office/officeart/2005/8/layout/hierarchy1"/>
    <dgm:cxn modelId="{D1092645-F2EC-4722-9D83-B61ED755E6D4}" type="presParOf" srcId="{8B2132E8-D4C8-4327-8AF0-D3A1DB8F246D}" destId="{0A30D69D-E3F4-4080-9DD0-02CAE6B36288}" srcOrd="0" destOrd="0" presId="urn:microsoft.com/office/officeart/2005/8/layout/hierarchy1"/>
    <dgm:cxn modelId="{D3E40E43-E30B-4F52-8005-4E86B77D9619}" type="presParOf" srcId="{8B2132E8-D4C8-4327-8AF0-D3A1DB8F246D}" destId="{4DC5A8B4-D34A-4752-89D6-A31D8EC3DDD7}" srcOrd="1" destOrd="0" presId="urn:microsoft.com/office/officeart/2005/8/layout/hierarchy1"/>
    <dgm:cxn modelId="{56ED9CA9-83BD-4884-B07A-DAD0A0D3606B}" type="presParOf" srcId="{4DC5A8B4-D34A-4752-89D6-A31D8EC3DDD7}" destId="{BCCE1798-EC99-4324-B53A-BB711B4B5975}" srcOrd="0" destOrd="0" presId="urn:microsoft.com/office/officeart/2005/8/layout/hierarchy1"/>
    <dgm:cxn modelId="{41B7A531-5CC0-47A9-9981-3DFFF160B48F}" type="presParOf" srcId="{BCCE1798-EC99-4324-B53A-BB711B4B5975}" destId="{913AC0D5-3EC8-4626-A052-95867B416C48}" srcOrd="0" destOrd="0" presId="urn:microsoft.com/office/officeart/2005/8/layout/hierarchy1"/>
    <dgm:cxn modelId="{7948161D-B7CA-4290-877D-C7E454F1E578}" type="presParOf" srcId="{BCCE1798-EC99-4324-B53A-BB711B4B5975}" destId="{5133F6E1-7886-4486-AD4B-91A93AF029D7}" srcOrd="1" destOrd="0" presId="urn:microsoft.com/office/officeart/2005/8/layout/hierarchy1"/>
    <dgm:cxn modelId="{189CA000-38E8-43BB-9092-7F70E4BD629D}" type="presParOf" srcId="{4DC5A8B4-D34A-4752-89D6-A31D8EC3DDD7}" destId="{FA964BA7-AE9F-4440-A9D2-05C5DBB7F132}" srcOrd="1" destOrd="0" presId="urn:microsoft.com/office/officeart/2005/8/layout/hierarchy1"/>
    <dgm:cxn modelId="{5A0D9A4E-6827-43E6-9EB6-EC56038968E7}" type="presParOf" srcId="{8B2132E8-D4C8-4327-8AF0-D3A1DB8F246D}" destId="{26147297-4D2F-41B8-A7F8-BD643AB4D225}" srcOrd="2" destOrd="0" presId="urn:microsoft.com/office/officeart/2005/8/layout/hierarchy1"/>
    <dgm:cxn modelId="{F33C7B50-5F0F-4155-A785-895541FF09AC}" type="presParOf" srcId="{8B2132E8-D4C8-4327-8AF0-D3A1DB8F246D}" destId="{E57C8459-5F82-4F7F-A986-8FC4CFBAC939}" srcOrd="3" destOrd="0" presId="urn:microsoft.com/office/officeart/2005/8/layout/hierarchy1"/>
    <dgm:cxn modelId="{8E26A272-DA49-4DB1-B770-0A87FCA4B604}" type="presParOf" srcId="{E57C8459-5F82-4F7F-A986-8FC4CFBAC939}" destId="{FF80776B-165F-4BC4-B38E-1160BD62AAD3}" srcOrd="0" destOrd="0" presId="urn:microsoft.com/office/officeart/2005/8/layout/hierarchy1"/>
    <dgm:cxn modelId="{46B9BCE2-E806-4CFF-8C38-F458F11788A5}" type="presParOf" srcId="{FF80776B-165F-4BC4-B38E-1160BD62AAD3}" destId="{48F9E707-BC7D-434F-99E5-D3E54AE0B040}" srcOrd="0" destOrd="0" presId="urn:microsoft.com/office/officeart/2005/8/layout/hierarchy1"/>
    <dgm:cxn modelId="{2FC7509A-5152-4B0A-BA6F-DAFFEEBA41D3}" type="presParOf" srcId="{FF80776B-165F-4BC4-B38E-1160BD62AAD3}" destId="{5696E70F-E972-4EC5-90F2-E3FA283F07AD}" srcOrd="1" destOrd="0" presId="urn:microsoft.com/office/officeart/2005/8/layout/hierarchy1"/>
    <dgm:cxn modelId="{DF68A8B5-28AE-4A24-8D0E-D9B5D6449007}" type="presParOf" srcId="{E57C8459-5F82-4F7F-A986-8FC4CFBAC939}" destId="{F4C4C187-668E-44DE-B280-A421D3FD228A}" srcOrd="1" destOrd="0" presId="urn:microsoft.com/office/officeart/2005/8/layout/hierarchy1"/>
    <dgm:cxn modelId="{FCEF53CC-78B0-4535-BE32-BBDFD4C76A00}" type="presParOf" srcId="{6E40BF8D-87B2-4785-9370-4BD779C42846}" destId="{E72E9FEF-86C1-435D-9338-FE1FD5E74C5E}" srcOrd="2" destOrd="0" presId="urn:microsoft.com/office/officeart/2005/8/layout/hierarchy1"/>
    <dgm:cxn modelId="{BD04FBE2-52DC-4CF2-A4A5-4E2CBB711FF0}" type="presParOf" srcId="{6E40BF8D-87B2-4785-9370-4BD779C42846}" destId="{03C385E1-F4B5-4D81-B4B0-382059A3AB8D}" srcOrd="3" destOrd="0" presId="urn:microsoft.com/office/officeart/2005/8/layout/hierarchy1"/>
    <dgm:cxn modelId="{AB33D6E4-19A7-4B9E-B5D4-2F826B4A7A01}" type="presParOf" srcId="{03C385E1-F4B5-4D81-B4B0-382059A3AB8D}" destId="{3547124B-7B3F-4271-B9F7-05175178525D}" srcOrd="0" destOrd="0" presId="urn:microsoft.com/office/officeart/2005/8/layout/hierarchy1"/>
    <dgm:cxn modelId="{F248E220-91D9-4E59-AA6B-93B3A1D506B7}" type="presParOf" srcId="{3547124B-7B3F-4271-B9F7-05175178525D}" destId="{69571577-17BF-4EBF-91C0-6F40381EA4E7}" srcOrd="0" destOrd="0" presId="urn:microsoft.com/office/officeart/2005/8/layout/hierarchy1"/>
    <dgm:cxn modelId="{D4DA7DBC-0152-4F92-8B73-F6B57FDA42A2}" type="presParOf" srcId="{3547124B-7B3F-4271-B9F7-05175178525D}" destId="{B5730E46-FB1A-4B02-802D-7954E7632A90}" srcOrd="1" destOrd="0" presId="urn:microsoft.com/office/officeart/2005/8/layout/hierarchy1"/>
    <dgm:cxn modelId="{713F78F9-B837-45E9-8CD9-177D66059DE1}" type="presParOf" srcId="{03C385E1-F4B5-4D81-B4B0-382059A3AB8D}" destId="{0AC9B31F-5101-449A-B1BB-F844953C0219}" srcOrd="1" destOrd="0" presId="urn:microsoft.com/office/officeart/2005/8/layout/hierarchy1"/>
    <dgm:cxn modelId="{06E902E4-DC9D-4702-94F9-623FE05FB359}" type="presParOf" srcId="{0AC9B31F-5101-449A-B1BB-F844953C0219}" destId="{A6FB192E-7232-4F4D-A9A4-A1FE7FEE25E5}" srcOrd="0" destOrd="0" presId="urn:microsoft.com/office/officeart/2005/8/layout/hierarchy1"/>
    <dgm:cxn modelId="{8AE1F013-176C-4203-A030-DB494112D7C0}" type="presParOf" srcId="{0AC9B31F-5101-449A-B1BB-F844953C0219}" destId="{7277650A-ECC2-4D9B-8345-B8F33F2E5068}" srcOrd="1" destOrd="0" presId="urn:microsoft.com/office/officeart/2005/8/layout/hierarchy1"/>
    <dgm:cxn modelId="{08D4800B-13CC-43E7-90A3-187F26D78C63}" type="presParOf" srcId="{7277650A-ECC2-4D9B-8345-B8F33F2E5068}" destId="{4EC3243E-8909-43BD-A200-0382B3512BB3}" srcOrd="0" destOrd="0" presId="urn:microsoft.com/office/officeart/2005/8/layout/hierarchy1"/>
    <dgm:cxn modelId="{F94A11BD-530A-4AE7-919B-DA174E719E6A}" type="presParOf" srcId="{4EC3243E-8909-43BD-A200-0382B3512BB3}" destId="{24EE233A-B922-46A7-AC38-72DEEE5BF22C}" srcOrd="0" destOrd="0" presId="urn:microsoft.com/office/officeart/2005/8/layout/hierarchy1"/>
    <dgm:cxn modelId="{6E4D711E-411B-413B-8184-5C755C08FA18}" type="presParOf" srcId="{4EC3243E-8909-43BD-A200-0382B3512BB3}" destId="{887966E8-E5E0-4852-B53F-440985920EE0}" srcOrd="1" destOrd="0" presId="urn:microsoft.com/office/officeart/2005/8/layout/hierarchy1"/>
    <dgm:cxn modelId="{4BBEB71B-6790-4CF9-9AD3-F69B2A3DC191}" type="presParOf" srcId="{7277650A-ECC2-4D9B-8345-B8F33F2E5068}" destId="{459B7B38-0AC3-48AB-972D-BCFE76A732A2}" srcOrd="1" destOrd="0" presId="urn:microsoft.com/office/officeart/2005/8/layout/hierarchy1"/>
    <dgm:cxn modelId="{4288A39E-053F-41B1-BC10-88BA6F518342}" type="presParOf" srcId="{0AC9B31F-5101-449A-B1BB-F844953C0219}" destId="{F570FE4A-C1CE-4C08-9E54-B24B0036384E}" srcOrd="2" destOrd="0" presId="urn:microsoft.com/office/officeart/2005/8/layout/hierarchy1"/>
    <dgm:cxn modelId="{A52D2D84-CA3E-42B2-8A2E-0FDDE40811B7}" type="presParOf" srcId="{0AC9B31F-5101-449A-B1BB-F844953C0219}" destId="{CCA984E0-CD12-491E-8642-F256A504FF51}" srcOrd="3" destOrd="0" presId="urn:microsoft.com/office/officeart/2005/8/layout/hierarchy1"/>
    <dgm:cxn modelId="{71053A3B-ED75-4889-BD9C-6A11E05CA9A5}" type="presParOf" srcId="{CCA984E0-CD12-491E-8642-F256A504FF51}" destId="{A4F756AF-34E8-40E0-99DF-330EE063E5FC}" srcOrd="0" destOrd="0" presId="urn:microsoft.com/office/officeart/2005/8/layout/hierarchy1"/>
    <dgm:cxn modelId="{73388ABF-9ACA-4C01-B0B3-4BF31B72C45B}" type="presParOf" srcId="{A4F756AF-34E8-40E0-99DF-330EE063E5FC}" destId="{C5DE6710-F09C-4EC6-B97A-B2125350C4A5}" srcOrd="0" destOrd="0" presId="urn:microsoft.com/office/officeart/2005/8/layout/hierarchy1"/>
    <dgm:cxn modelId="{810FE1E3-DA73-4B78-BEA9-EBB691DE4729}" type="presParOf" srcId="{A4F756AF-34E8-40E0-99DF-330EE063E5FC}" destId="{2ECF2AC1-3A13-44E1-9E7B-E19D519EC16A}" srcOrd="1" destOrd="0" presId="urn:microsoft.com/office/officeart/2005/8/layout/hierarchy1"/>
    <dgm:cxn modelId="{199CD051-5DFB-4FFF-ABC5-5AABACE73D56}" type="presParOf" srcId="{CCA984E0-CD12-491E-8642-F256A504FF51}" destId="{8F9DF63C-F6A0-4C18-A3F4-86194F62A760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3C885-4722-42CD-B1ED-0B04EF19723B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92CB2-F147-49DE-8DAB-61765EC7F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6562-01C5-4CB3-8F7F-E1C8E552DA09}" type="datetime1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8FF8-9B45-4A9D-AED5-608EAF59A90C}" type="datetime1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F5AD-CAA5-4A79-A5D6-720061EA6DD9}" type="datetime1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E9B9-B490-48BB-9C73-3901B6B20ED4}" type="datetime1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703-8474-4D23-AA7A-9E070E268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B450-5EF0-43B2-9089-A907ACB1933F}" type="datetime1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703-8474-4D23-AA7A-9E070E268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F405-A14C-4888-A114-B124B44075EF}" type="datetime1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703-8474-4D23-AA7A-9E070E268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B73E-21FA-4FA0-9057-EE844DC37C96}" type="datetime1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703-8474-4D23-AA7A-9E070E268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B76C-948F-47AA-8354-CD58FCB42CE5}" type="datetime1">
              <a:rPr lang="en-US" smtClean="0"/>
              <a:pPr/>
              <a:t>9/26/2021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703-8474-4D23-AA7A-9E070E268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0460-75A0-4BE6-80BA-97E16C3C56AF}" type="datetime1">
              <a:rPr lang="en-US" smtClean="0"/>
              <a:pPr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703-8474-4D23-AA7A-9E070E268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E6A6-5C05-4467-8703-7EB6C9099551}" type="datetime1">
              <a:rPr lang="en-US" smtClean="0"/>
              <a:pPr/>
              <a:t>9/26/2021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703-8474-4D23-AA7A-9E070E268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48F3-C06A-4E04-A600-2460463C7340}" type="datetime1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703-8474-4D23-AA7A-9E070E268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3550-8AD1-4D1A-B6F0-86D16ACC8DD9}" type="datetime1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575B-6BC5-4B3B-97A8-1FC453156EB2}" type="datetime1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703-8474-4D23-AA7A-9E070E268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DF6D5-AA8A-46D2-8573-E34D27250649}" type="datetime1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703-8474-4D23-AA7A-9E070E268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77C5-6569-43F0-8FE9-A968C0A0468D}" type="datetime1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703-8474-4D23-AA7A-9E070E268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0408-7058-4390-A94F-C4AC9977F24D}" type="datetime1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0C6C-9447-4111-95BB-CC8CEBA68D98}" type="datetime1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472-336F-4C50-A4E5-063E3350EB83}" type="datetime1">
              <a:rPr lang="en-US" smtClean="0"/>
              <a:pPr/>
              <a:t>9/26/2021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353D-9DCE-4F82-AE81-B881545C414C}" type="datetime1">
              <a:rPr lang="en-US" smtClean="0"/>
              <a:pPr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45DB-41EE-47AA-849D-E2BA1E5AEF2F}" type="datetime1">
              <a:rPr lang="en-US" smtClean="0"/>
              <a:pPr/>
              <a:t>9/26/2021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F911-C28D-4C80-8297-389BD6AB0A66}" type="datetime1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FC7C-1D12-4F22-8BF1-683F0803073D}" type="datetime1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D1DD0-FFF5-4700-B723-70FC5C7EEF65}" type="datetime1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8124B-3040-4B2F-BBAA-BEFC1FBF88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929454" y="357166"/>
            <a:ext cx="1777778" cy="5460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B8DCD-0F3F-4E40-B248-32DEF970F2D5}" type="datetime1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1A703-8474-4D23-AA7A-9E070E268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Validation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Create </a:t>
            </a:r>
            <a:r>
              <a:rPr lang="en-US" dirty="0" smtClean="0"/>
              <a:t>an XML document for the following:</a:t>
            </a:r>
          </a:p>
          <a:p>
            <a:pPr>
              <a:buNone/>
            </a:pPr>
            <a:r>
              <a:rPr lang="en-US" dirty="0" smtClean="0"/>
              <a:t>Employee with </a:t>
            </a:r>
            <a:r>
              <a:rPr lang="en-US" dirty="0" err="1" smtClean="0"/>
              <a:t>empid</a:t>
            </a:r>
            <a:r>
              <a:rPr lang="en-US" dirty="0" smtClean="0"/>
              <a:t>, </a:t>
            </a:r>
            <a:r>
              <a:rPr lang="en-US" dirty="0" err="1" smtClean="0"/>
              <a:t>empname</a:t>
            </a:r>
            <a:r>
              <a:rPr lang="en-US" dirty="0" smtClean="0"/>
              <a:t>, salary and address(permanent/temporary)</a:t>
            </a:r>
          </a:p>
          <a:p>
            <a:r>
              <a:rPr lang="en-US" dirty="0" smtClean="0"/>
              <a:t>both </a:t>
            </a:r>
            <a:r>
              <a:rPr lang="en-US" dirty="0" smtClean="0"/>
              <a:t>permanent and temporary should have  </a:t>
            </a:r>
            <a:r>
              <a:rPr lang="en-US" dirty="0" smtClean="0"/>
              <a:t>(</a:t>
            </a:r>
            <a:r>
              <a:rPr lang="en-US" dirty="0" err="1" smtClean="0"/>
              <a:t>dno</a:t>
            </a:r>
            <a:r>
              <a:rPr lang="en-US" dirty="0" smtClean="0"/>
              <a:t>, street, city, pin)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&lt;!DOCTYPE Employee [</a:t>
            </a:r>
            <a:br>
              <a:rPr lang="en-US" dirty="0" smtClean="0"/>
            </a:br>
            <a:r>
              <a:rPr lang="en-US" dirty="0" smtClean="0"/>
              <a:t>&lt;!ELEMENT Employee (</a:t>
            </a:r>
            <a:r>
              <a:rPr lang="en-US" dirty="0" err="1" smtClean="0"/>
              <a:t>empid,empname,salary,address</a:t>
            </a:r>
            <a:r>
              <a:rPr lang="en-US" dirty="0" smtClean="0"/>
              <a:t>)&gt;</a:t>
            </a:r>
            <a:br>
              <a:rPr lang="en-US" dirty="0" smtClean="0"/>
            </a:br>
            <a:r>
              <a:rPr lang="en-US" dirty="0" smtClean="0"/>
              <a:t>&lt;!ELEMENT </a:t>
            </a:r>
            <a:r>
              <a:rPr lang="en-US" dirty="0" err="1" smtClean="0"/>
              <a:t>empid</a:t>
            </a:r>
            <a:r>
              <a:rPr lang="en-US" dirty="0" smtClean="0"/>
              <a:t> (#PCDATA)&gt;</a:t>
            </a:r>
            <a:br>
              <a:rPr lang="en-US" dirty="0" smtClean="0"/>
            </a:br>
            <a:r>
              <a:rPr lang="en-US" dirty="0" smtClean="0"/>
              <a:t>&lt;!ELEMENT </a:t>
            </a:r>
            <a:r>
              <a:rPr lang="en-US" dirty="0" err="1" smtClean="0"/>
              <a:t>empname</a:t>
            </a:r>
            <a:r>
              <a:rPr lang="en-US" dirty="0" smtClean="0"/>
              <a:t> (#PCDATA)&gt;</a:t>
            </a:r>
            <a:br>
              <a:rPr lang="en-US" dirty="0" smtClean="0"/>
            </a:br>
            <a:r>
              <a:rPr lang="en-US" dirty="0" smtClean="0"/>
              <a:t>&lt;!ELEMENT salary (#PCDATA)&gt;</a:t>
            </a:r>
            <a:br>
              <a:rPr lang="en-US" dirty="0" smtClean="0"/>
            </a:br>
            <a:r>
              <a:rPr lang="en-US" dirty="0" smtClean="0"/>
              <a:t>&lt;!ELEMENT address (</a:t>
            </a:r>
            <a:r>
              <a:rPr lang="en-US" dirty="0" err="1" smtClean="0"/>
              <a:t>permenant|temporary</a:t>
            </a:r>
            <a:r>
              <a:rPr lang="en-US" dirty="0" smtClean="0"/>
              <a:t>)&gt;</a:t>
            </a:r>
            <a:br>
              <a:rPr lang="en-US" dirty="0" smtClean="0"/>
            </a:br>
            <a:r>
              <a:rPr lang="en-US" dirty="0" smtClean="0"/>
              <a:t>&lt;!ELEMENT </a:t>
            </a:r>
            <a:r>
              <a:rPr lang="en-US" dirty="0" err="1" smtClean="0"/>
              <a:t>permenant</a:t>
            </a:r>
            <a:r>
              <a:rPr lang="en-US" dirty="0" smtClean="0"/>
              <a:t> (</a:t>
            </a:r>
            <a:r>
              <a:rPr lang="en-US" dirty="0" err="1" smtClean="0"/>
              <a:t>dno,street,city,pin</a:t>
            </a:r>
            <a:r>
              <a:rPr lang="en-US" dirty="0" smtClean="0"/>
              <a:t>)&gt;</a:t>
            </a:r>
            <a:br>
              <a:rPr lang="en-US" dirty="0" smtClean="0"/>
            </a:br>
            <a:r>
              <a:rPr lang="en-US" dirty="0" smtClean="0"/>
              <a:t>&lt;!ELEMENT temporary (</a:t>
            </a:r>
            <a:r>
              <a:rPr lang="en-US" dirty="0" err="1" smtClean="0"/>
              <a:t>dno,street,city,pin</a:t>
            </a:r>
            <a:r>
              <a:rPr lang="en-US" dirty="0" smtClean="0"/>
              <a:t>)&gt;</a:t>
            </a:r>
            <a:br>
              <a:rPr lang="en-US" dirty="0" smtClean="0"/>
            </a:br>
            <a:r>
              <a:rPr lang="en-US" dirty="0" smtClean="0"/>
              <a:t>&lt;!ELEMENT </a:t>
            </a:r>
            <a:r>
              <a:rPr lang="en-US" dirty="0" err="1" smtClean="0"/>
              <a:t>dno</a:t>
            </a:r>
            <a:r>
              <a:rPr lang="en-US" dirty="0" smtClean="0"/>
              <a:t> (#PCDATA)&gt;</a:t>
            </a:r>
            <a:br>
              <a:rPr lang="en-US" dirty="0" smtClean="0"/>
            </a:br>
            <a:r>
              <a:rPr lang="en-US" dirty="0" smtClean="0"/>
              <a:t>&lt;!ELEMENT street (#PCDATA)&gt;</a:t>
            </a:r>
            <a:br>
              <a:rPr lang="en-US" dirty="0" smtClean="0"/>
            </a:br>
            <a:r>
              <a:rPr lang="en-US" dirty="0" smtClean="0"/>
              <a:t>&lt;!ELEMENT city (#PCDATA)&gt;</a:t>
            </a:r>
            <a:br>
              <a:rPr lang="en-US" dirty="0" smtClean="0"/>
            </a:br>
            <a:r>
              <a:rPr lang="en-US" dirty="0" smtClean="0"/>
              <a:t>&lt;!ELEMENT pin (#PCDATA)&gt;</a:t>
            </a:r>
            <a:br>
              <a:rPr lang="en-US" dirty="0" smtClean="0"/>
            </a:br>
            <a:r>
              <a:rPr lang="en-US" dirty="0" smtClean="0"/>
              <a:t>]&gt;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&lt;Employee&gt;</a:t>
            </a:r>
            <a:br>
              <a:rPr lang="en-US" dirty="0" smtClean="0"/>
            </a:br>
            <a:r>
              <a:rPr lang="en-US" dirty="0" smtClean="0"/>
              <a:t>    &lt;</a:t>
            </a:r>
            <a:r>
              <a:rPr lang="en-US" dirty="0" err="1" smtClean="0"/>
              <a:t>empid</a:t>
            </a:r>
            <a:r>
              <a:rPr lang="en-US" dirty="0" smtClean="0"/>
              <a:t>&gt;E001&lt;/</a:t>
            </a:r>
            <a:r>
              <a:rPr lang="en-US" dirty="0" err="1" smtClean="0"/>
              <a:t>empid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&lt;</a:t>
            </a:r>
            <a:r>
              <a:rPr lang="en-US" dirty="0" err="1" smtClean="0"/>
              <a:t>empname</a:t>
            </a:r>
            <a:r>
              <a:rPr lang="en-US" dirty="0" smtClean="0"/>
              <a:t>&gt;</a:t>
            </a:r>
            <a:r>
              <a:rPr lang="en-US" dirty="0" err="1" smtClean="0"/>
              <a:t>sandhiya</a:t>
            </a:r>
            <a:r>
              <a:rPr lang="en-US" dirty="0" smtClean="0"/>
              <a:t>&lt;/</a:t>
            </a:r>
            <a:r>
              <a:rPr lang="en-US" dirty="0" err="1" smtClean="0"/>
              <a:t>empname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&lt;salary&gt;100000&lt;/salary&gt;</a:t>
            </a:r>
            <a:br>
              <a:rPr lang="en-US" dirty="0" smtClean="0"/>
            </a:br>
            <a:r>
              <a:rPr lang="en-US" dirty="0" smtClean="0"/>
              <a:t>    &lt;address&gt;</a:t>
            </a:r>
            <a:br>
              <a:rPr lang="en-US" dirty="0" smtClean="0"/>
            </a:br>
            <a:r>
              <a:rPr lang="en-US" dirty="0" smtClean="0"/>
              <a:t>        &lt;</a:t>
            </a:r>
            <a:r>
              <a:rPr lang="en-US" dirty="0" err="1" smtClean="0"/>
              <a:t>permenant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        &lt;</a:t>
            </a:r>
            <a:r>
              <a:rPr lang="en-US" dirty="0" err="1" smtClean="0"/>
              <a:t>dno</a:t>
            </a:r>
            <a:r>
              <a:rPr lang="en-US" dirty="0" smtClean="0"/>
              <a:t>&gt;80&lt;/</a:t>
            </a:r>
            <a:r>
              <a:rPr lang="en-US" dirty="0" err="1" smtClean="0"/>
              <a:t>dno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        &lt;street&gt;</a:t>
            </a:r>
            <a:r>
              <a:rPr lang="en-US" dirty="0" err="1" smtClean="0"/>
              <a:t>pillaiyar</a:t>
            </a:r>
            <a:r>
              <a:rPr lang="en-US" dirty="0" smtClean="0"/>
              <a:t> </a:t>
            </a:r>
            <a:r>
              <a:rPr lang="en-US" dirty="0" err="1" smtClean="0"/>
              <a:t>kovil</a:t>
            </a:r>
            <a:r>
              <a:rPr lang="en-US" dirty="0" smtClean="0"/>
              <a:t> </a:t>
            </a:r>
            <a:r>
              <a:rPr lang="en-US" dirty="0" err="1" smtClean="0"/>
              <a:t>st</a:t>
            </a:r>
            <a:r>
              <a:rPr lang="en-US" dirty="0" smtClean="0"/>
              <a:t>&lt;/street&gt;</a:t>
            </a:r>
            <a:br>
              <a:rPr lang="en-US" dirty="0" smtClean="0"/>
            </a:br>
            <a:r>
              <a:rPr lang="en-US" dirty="0" smtClean="0"/>
              <a:t>            &lt;city&gt;VDM&lt;/city&gt;</a:t>
            </a:r>
            <a:br>
              <a:rPr lang="en-US" dirty="0" smtClean="0"/>
            </a:br>
            <a:r>
              <a:rPr lang="en-US" dirty="0" smtClean="0"/>
              <a:t>            &lt;pin&gt;606104&lt;/pin&gt;</a:t>
            </a:r>
            <a:br>
              <a:rPr lang="en-US" dirty="0" smtClean="0"/>
            </a:br>
            <a:r>
              <a:rPr lang="en-US" dirty="0" smtClean="0"/>
              <a:t>        &lt;/</a:t>
            </a:r>
            <a:r>
              <a:rPr lang="en-US" dirty="0" err="1" smtClean="0"/>
              <a:t>permenant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&lt;/address&gt;</a:t>
            </a:r>
            <a:br>
              <a:rPr lang="en-US" dirty="0" smtClean="0"/>
            </a:br>
            <a:r>
              <a:rPr lang="en-US" dirty="0" smtClean="0"/>
              <a:t>&lt;/Employee&gt;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428604"/>
            <a:ext cx="6572296" cy="500066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marL="514350" indent="-514350" algn="l"/>
            <a:r>
              <a:rPr lang="en-IN" sz="32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Defining How Many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IN" dirty="0" smtClean="0"/>
              <a:t>The child elements  of ‘ </a:t>
            </a:r>
            <a:r>
              <a:rPr lang="en-IN" b="1" dirty="0" smtClean="0">
                <a:solidFill>
                  <a:srgbClr val="00B0F0"/>
                </a:solidFill>
              </a:rPr>
              <a:t>fruit</a:t>
            </a:r>
            <a:r>
              <a:rPr lang="en-IN" dirty="0" smtClean="0">
                <a:solidFill>
                  <a:srgbClr val="00B0F0"/>
                </a:solidFill>
              </a:rPr>
              <a:t> </a:t>
            </a:r>
            <a:r>
              <a:rPr lang="en-IN" dirty="0" smtClean="0"/>
              <a:t>‘  in sequence</a:t>
            </a:r>
          </a:p>
          <a:p>
            <a:pPr>
              <a:buNone/>
            </a:pPr>
            <a:r>
              <a:rPr lang="en-US" dirty="0" smtClean="0"/>
              <a:t>&lt;?xml version="1.0" encoding="UTF-8"?&gt;</a:t>
            </a:r>
            <a:br>
              <a:rPr lang="en-US" dirty="0" smtClean="0"/>
            </a:br>
            <a:r>
              <a:rPr lang="en-US" dirty="0" smtClean="0">
                <a:solidFill>
                  <a:srgbClr val="002060"/>
                </a:solidFill>
              </a:rPr>
              <a:t>&lt;!DOCTYPE Fruits [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&lt;!ELEMENT Fruits (fruit </a:t>
            </a:r>
            <a:r>
              <a:rPr lang="en-US" b="1" dirty="0" smtClean="0">
                <a:solidFill>
                  <a:srgbClr val="FF0000"/>
                </a:solidFill>
              </a:rPr>
              <a:t>+</a:t>
            </a:r>
            <a:r>
              <a:rPr lang="en-US" dirty="0" smtClean="0">
                <a:solidFill>
                  <a:srgbClr val="002060"/>
                </a:solidFill>
              </a:rPr>
              <a:t>)&gt;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   &lt;!ELEMENT fruit (#PCDATA)&gt;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]&gt;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&lt;Fruits&gt;</a:t>
            </a:r>
            <a:b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	&lt;fruit&gt;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mango</a:t>
            </a: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&lt;/fruit&gt;</a:t>
            </a:r>
            <a:b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&lt;/Fruits&gt;</a:t>
            </a:r>
            <a:endParaRPr lang="en-US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643438" y="2428868"/>
            <a:ext cx="2444686" cy="686019"/>
          </a:xfrm>
          <a:custGeom>
            <a:avLst/>
            <a:gdLst>
              <a:gd name="connsiteX0" fmla="*/ 0 w 3455924"/>
              <a:gd name="connsiteY0" fmla="*/ 469900 h 1057487"/>
              <a:gd name="connsiteX1" fmla="*/ 101600 w 3455924"/>
              <a:gd name="connsiteY1" fmla="*/ 355600 h 1057487"/>
              <a:gd name="connsiteX2" fmla="*/ 139700 w 3455924"/>
              <a:gd name="connsiteY2" fmla="*/ 317500 h 1057487"/>
              <a:gd name="connsiteX3" fmla="*/ 177800 w 3455924"/>
              <a:gd name="connsiteY3" fmla="*/ 304800 h 1057487"/>
              <a:gd name="connsiteX4" fmla="*/ 215900 w 3455924"/>
              <a:gd name="connsiteY4" fmla="*/ 279400 h 1057487"/>
              <a:gd name="connsiteX5" fmla="*/ 292100 w 3455924"/>
              <a:gd name="connsiteY5" fmla="*/ 254000 h 1057487"/>
              <a:gd name="connsiteX6" fmla="*/ 393700 w 3455924"/>
              <a:gd name="connsiteY6" fmla="*/ 215900 h 1057487"/>
              <a:gd name="connsiteX7" fmla="*/ 444500 w 3455924"/>
              <a:gd name="connsiteY7" fmla="*/ 190500 h 1057487"/>
              <a:gd name="connsiteX8" fmla="*/ 584200 w 3455924"/>
              <a:gd name="connsiteY8" fmla="*/ 177800 h 1057487"/>
              <a:gd name="connsiteX9" fmla="*/ 812800 w 3455924"/>
              <a:gd name="connsiteY9" fmla="*/ 127000 h 1057487"/>
              <a:gd name="connsiteX10" fmla="*/ 863600 w 3455924"/>
              <a:gd name="connsiteY10" fmla="*/ 114300 h 1057487"/>
              <a:gd name="connsiteX11" fmla="*/ 914400 w 3455924"/>
              <a:gd name="connsiteY11" fmla="*/ 101600 h 1057487"/>
              <a:gd name="connsiteX12" fmla="*/ 1219200 w 3455924"/>
              <a:gd name="connsiteY12" fmla="*/ 63500 h 1057487"/>
              <a:gd name="connsiteX13" fmla="*/ 1562100 w 3455924"/>
              <a:gd name="connsiteY13" fmla="*/ 25400 h 1057487"/>
              <a:gd name="connsiteX14" fmla="*/ 1612900 w 3455924"/>
              <a:gd name="connsiteY14" fmla="*/ 12700 h 1057487"/>
              <a:gd name="connsiteX15" fmla="*/ 1879600 w 3455924"/>
              <a:gd name="connsiteY15" fmla="*/ 0 h 1057487"/>
              <a:gd name="connsiteX16" fmla="*/ 2095500 w 3455924"/>
              <a:gd name="connsiteY16" fmla="*/ 12700 h 1057487"/>
              <a:gd name="connsiteX17" fmla="*/ 2159000 w 3455924"/>
              <a:gd name="connsiteY17" fmla="*/ 38100 h 1057487"/>
              <a:gd name="connsiteX18" fmla="*/ 2247900 w 3455924"/>
              <a:gd name="connsiteY18" fmla="*/ 63500 h 1057487"/>
              <a:gd name="connsiteX19" fmla="*/ 2349500 w 3455924"/>
              <a:gd name="connsiteY19" fmla="*/ 76200 h 1057487"/>
              <a:gd name="connsiteX20" fmla="*/ 2413000 w 3455924"/>
              <a:gd name="connsiteY20" fmla="*/ 88900 h 1057487"/>
              <a:gd name="connsiteX21" fmla="*/ 2451100 w 3455924"/>
              <a:gd name="connsiteY21" fmla="*/ 114300 h 1057487"/>
              <a:gd name="connsiteX22" fmla="*/ 2565400 w 3455924"/>
              <a:gd name="connsiteY22" fmla="*/ 139700 h 1057487"/>
              <a:gd name="connsiteX23" fmla="*/ 2679700 w 3455924"/>
              <a:gd name="connsiteY23" fmla="*/ 203200 h 1057487"/>
              <a:gd name="connsiteX24" fmla="*/ 2743200 w 3455924"/>
              <a:gd name="connsiteY24" fmla="*/ 279400 h 1057487"/>
              <a:gd name="connsiteX25" fmla="*/ 2832100 w 3455924"/>
              <a:gd name="connsiteY25" fmla="*/ 381000 h 1057487"/>
              <a:gd name="connsiteX26" fmla="*/ 2870200 w 3455924"/>
              <a:gd name="connsiteY26" fmla="*/ 457200 h 1057487"/>
              <a:gd name="connsiteX27" fmla="*/ 2895600 w 3455924"/>
              <a:gd name="connsiteY27" fmla="*/ 533400 h 1057487"/>
              <a:gd name="connsiteX28" fmla="*/ 3009900 w 3455924"/>
              <a:gd name="connsiteY28" fmla="*/ 647700 h 1057487"/>
              <a:gd name="connsiteX29" fmla="*/ 3048000 w 3455924"/>
              <a:gd name="connsiteY29" fmla="*/ 685800 h 1057487"/>
              <a:gd name="connsiteX30" fmla="*/ 3073400 w 3455924"/>
              <a:gd name="connsiteY30" fmla="*/ 723900 h 1057487"/>
              <a:gd name="connsiteX31" fmla="*/ 3149600 w 3455924"/>
              <a:gd name="connsiteY31" fmla="*/ 800100 h 1057487"/>
              <a:gd name="connsiteX32" fmla="*/ 3200400 w 3455924"/>
              <a:gd name="connsiteY32" fmla="*/ 876300 h 1057487"/>
              <a:gd name="connsiteX33" fmla="*/ 3263900 w 3455924"/>
              <a:gd name="connsiteY33" fmla="*/ 939800 h 1057487"/>
              <a:gd name="connsiteX34" fmla="*/ 3314700 w 3455924"/>
              <a:gd name="connsiteY34" fmla="*/ 952500 h 1057487"/>
              <a:gd name="connsiteX35" fmla="*/ 3352800 w 3455924"/>
              <a:gd name="connsiteY35" fmla="*/ 990600 h 1057487"/>
              <a:gd name="connsiteX36" fmla="*/ 3390900 w 3455924"/>
              <a:gd name="connsiteY36" fmla="*/ 1003300 h 1057487"/>
              <a:gd name="connsiteX37" fmla="*/ 3441700 w 3455924"/>
              <a:gd name="connsiteY37" fmla="*/ 1054100 h 105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455924" h="1057487">
                <a:moveTo>
                  <a:pt x="0" y="469900"/>
                </a:moveTo>
                <a:cubicBezTo>
                  <a:pt x="45325" y="401912"/>
                  <a:pt x="14607" y="442593"/>
                  <a:pt x="101600" y="355600"/>
                </a:cubicBezTo>
                <a:cubicBezTo>
                  <a:pt x="114300" y="342900"/>
                  <a:pt x="122661" y="323180"/>
                  <a:pt x="139700" y="317500"/>
                </a:cubicBezTo>
                <a:cubicBezTo>
                  <a:pt x="152400" y="313267"/>
                  <a:pt x="165826" y="310787"/>
                  <a:pt x="177800" y="304800"/>
                </a:cubicBezTo>
                <a:cubicBezTo>
                  <a:pt x="191452" y="297974"/>
                  <a:pt x="201952" y="285599"/>
                  <a:pt x="215900" y="279400"/>
                </a:cubicBezTo>
                <a:cubicBezTo>
                  <a:pt x="240366" y="268526"/>
                  <a:pt x="268153" y="265974"/>
                  <a:pt x="292100" y="254000"/>
                </a:cubicBezTo>
                <a:cubicBezTo>
                  <a:pt x="433534" y="183283"/>
                  <a:pt x="255366" y="267775"/>
                  <a:pt x="393700" y="215900"/>
                </a:cubicBezTo>
                <a:cubicBezTo>
                  <a:pt x="411427" y="209253"/>
                  <a:pt x="425936" y="194213"/>
                  <a:pt x="444500" y="190500"/>
                </a:cubicBezTo>
                <a:cubicBezTo>
                  <a:pt x="490351" y="181330"/>
                  <a:pt x="537633" y="182033"/>
                  <a:pt x="584200" y="177800"/>
                </a:cubicBezTo>
                <a:cubicBezTo>
                  <a:pt x="745431" y="145554"/>
                  <a:pt x="669317" y="162871"/>
                  <a:pt x="812800" y="127000"/>
                </a:cubicBezTo>
                <a:lnTo>
                  <a:pt x="863600" y="114300"/>
                </a:lnTo>
                <a:cubicBezTo>
                  <a:pt x="880533" y="110067"/>
                  <a:pt x="897183" y="104469"/>
                  <a:pt x="914400" y="101600"/>
                </a:cubicBezTo>
                <a:cubicBezTo>
                  <a:pt x="1117082" y="67820"/>
                  <a:pt x="1015477" y="80477"/>
                  <a:pt x="1219200" y="63500"/>
                </a:cubicBezTo>
                <a:cubicBezTo>
                  <a:pt x="1394491" y="28442"/>
                  <a:pt x="1174166" y="70162"/>
                  <a:pt x="1562100" y="25400"/>
                </a:cubicBezTo>
                <a:cubicBezTo>
                  <a:pt x="1579439" y="23399"/>
                  <a:pt x="1595501" y="14092"/>
                  <a:pt x="1612900" y="12700"/>
                </a:cubicBezTo>
                <a:cubicBezTo>
                  <a:pt x="1701617" y="5603"/>
                  <a:pt x="1790700" y="4233"/>
                  <a:pt x="1879600" y="0"/>
                </a:cubicBezTo>
                <a:cubicBezTo>
                  <a:pt x="1951567" y="4233"/>
                  <a:pt x="2024070" y="2960"/>
                  <a:pt x="2095500" y="12700"/>
                </a:cubicBezTo>
                <a:cubicBezTo>
                  <a:pt x="2118088" y="15780"/>
                  <a:pt x="2137373" y="30891"/>
                  <a:pt x="2159000" y="38100"/>
                </a:cubicBezTo>
                <a:cubicBezTo>
                  <a:pt x="2188238" y="47846"/>
                  <a:pt x="2217679" y="57456"/>
                  <a:pt x="2247900" y="63500"/>
                </a:cubicBezTo>
                <a:cubicBezTo>
                  <a:pt x="2281367" y="70193"/>
                  <a:pt x="2315767" y="71010"/>
                  <a:pt x="2349500" y="76200"/>
                </a:cubicBezTo>
                <a:cubicBezTo>
                  <a:pt x="2370835" y="79482"/>
                  <a:pt x="2391833" y="84667"/>
                  <a:pt x="2413000" y="88900"/>
                </a:cubicBezTo>
                <a:cubicBezTo>
                  <a:pt x="2425700" y="97367"/>
                  <a:pt x="2436620" y="109473"/>
                  <a:pt x="2451100" y="114300"/>
                </a:cubicBezTo>
                <a:cubicBezTo>
                  <a:pt x="2487282" y="126361"/>
                  <a:pt x="2530540" y="120334"/>
                  <a:pt x="2565400" y="139700"/>
                </a:cubicBezTo>
                <a:cubicBezTo>
                  <a:pt x="2696408" y="212482"/>
                  <a:pt x="2593489" y="174463"/>
                  <a:pt x="2679700" y="203200"/>
                </a:cubicBezTo>
                <a:cubicBezTo>
                  <a:pt x="2770464" y="339346"/>
                  <a:pt x="2629117" y="132721"/>
                  <a:pt x="2743200" y="279400"/>
                </a:cubicBezTo>
                <a:cubicBezTo>
                  <a:pt x="2822982" y="381977"/>
                  <a:pt x="2758342" y="331828"/>
                  <a:pt x="2832100" y="381000"/>
                </a:cubicBezTo>
                <a:cubicBezTo>
                  <a:pt x="2878417" y="519951"/>
                  <a:pt x="2804548" y="309484"/>
                  <a:pt x="2870200" y="457200"/>
                </a:cubicBezTo>
                <a:cubicBezTo>
                  <a:pt x="2881074" y="481666"/>
                  <a:pt x="2876668" y="514468"/>
                  <a:pt x="2895600" y="533400"/>
                </a:cubicBezTo>
                <a:lnTo>
                  <a:pt x="3009900" y="647700"/>
                </a:lnTo>
                <a:cubicBezTo>
                  <a:pt x="3022600" y="660400"/>
                  <a:pt x="3038037" y="670856"/>
                  <a:pt x="3048000" y="685800"/>
                </a:cubicBezTo>
                <a:cubicBezTo>
                  <a:pt x="3056467" y="698500"/>
                  <a:pt x="3063259" y="712492"/>
                  <a:pt x="3073400" y="723900"/>
                </a:cubicBezTo>
                <a:cubicBezTo>
                  <a:pt x="3097265" y="750748"/>
                  <a:pt x="3129675" y="770212"/>
                  <a:pt x="3149600" y="800100"/>
                </a:cubicBezTo>
                <a:lnTo>
                  <a:pt x="3200400" y="876300"/>
                </a:lnTo>
                <a:cubicBezTo>
                  <a:pt x="3222978" y="910167"/>
                  <a:pt x="3224389" y="922867"/>
                  <a:pt x="3263900" y="939800"/>
                </a:cubicBezTo>
                <a:cubicBezTo>
                  <a:pt x="3279943" y="946676"/>
                  <a:pt x="3297767" y="948267"/>
                  <a:pt x="3314700" y="952500"/>
                </a:cubicBezTo>
                <a:cubicBezTo>
                  <a:pt x="3327400" y="965200"/>
                  <a:pt x="3337856" y="980637"/>
                  <a:pt x="3352800" y="990600"/>
                </a:cubicBezTo>
                <a:cubicBezTo>
                  <a:pt x="3363939" y="998026"/>
                  <a:pt x="3380616" y="994730"/>
                  <a:pt x="3390900" y="1003300"/>
                </a:cubicBezTo>
                <a:cubicBezTo>
                  <a:pt x="3455924" y="1057487"/>
                  <a:pt x="3402957" y="1054100"/>
                  <a:pt x="3441700" y="105410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15140" y="3214686"/>
            <a:ext cx="2083391" cy="19389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4000" b="1" dirty="0" smtClean="0">
                <a:solidFill>
                  <a:srgbClr val="FF0000"/>
                </a:solidFill>
              </a:rPr>
              <a:t>+</a:t>
            </a:r>
            <a:r>
              <a:rPr lang="en-IN" sz="4000" dirty="0" smtClean="0"/>
              <a:t> </a:t>
            </a:r>
            <a:r>
              <a:rPr lang="en-IN" sz="2800" dirty="0" smtClean="0"/>
              <a:t> </a:t>
            </a:r>
            <a:r>
              <a:rPr lang="en-IN" sz="2400" dirty="0" smtClean="0"/>
              <a:t>(1 or more)</a:t>
            </a:r>
          </a:p>
          <a:p>
            <a:r>
              <a:rPr lang="en-IN" sz="4000" b="1" dirty="0" smtClean="0">
                <a:solidFill>
                  <a:srgbClr val="FF0000"/>
                </a:solidFill>
              </a:rPr>
              <a:t>*</a:t>
            </a:r>
            <a:r>
              <a:rPr lang="en-IN" sz="4000" dirty="0" smtClean="0"/>
              <a:t>  </a:t>
            </a:r>
            <a:r>
              <a:rPr lang="en-IN" sz="2400" dirty="0" smtClean="0"/>
              <a:t>(0 or more)</a:t>
            </a:r>
          </a:p>
          <a:p>
            <a:r>
              <a:rPr lang="en-IN" sz="4000" b="1" dirty="0" smtClean="0">
                <a:solidFill>
                  <a:srgbClr val="FF0000"/>
                </a:solidFill>
              </a:rPr>
              <a:t>?</a:t>
            </a:r>
            <a:r>
              <a:rPr lang="en-IN" sz="2400" dirty="0" smtClean="0"/>
              <a:t>   (0 or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6715172" cy="64294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6314" y="4714884"/>
            <a:ext cx="4071966" cy="17145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&lt;?xml version="1.0" encoding="UTF-8"?&gt;</a:t>
            </a:r>
            <a:br>
              <a:rPr lang="en-US" sz="1600" dirty="0" smtClean="0"/>
            </a:br>
            <a:r>
              <a:rPr lang="en-US" sz="1600" dirty="0" smtClean="0"/>
              <a:t>&lt;!ELEMENT students (student+)&gt;</a:t>
            </a:r>
            <a:br>
              <a:rPr lang="en-US" sz="1600" dirty="0" smtClean="0"/>
            </a:br>
            <a:r>
              <a:rPr lang="en-US" sz="1600" dirty="0" smtClean="0"/>
              <a:t>&lt;!ELEMENT student (NAME,(UG|PG))&gt;</a:t>
            </a:r>
            <a:br>
              <a:rPr lang="en-US" sz="1600" dirty="0" smtClean="0"/>
            </a:br>
            <a:r>
              <a:rPr lang="en-US" sz="1600" dirty="0" smtClean="0"/>
              <a:t>&lt;!ELEMENT NAME (#PCDATA)&gt;</a:t>
            </a:r>
            <a:br>
              <a:rPr lang="en-US" sz="1600" dirty="0" smtClean="0"/>
            </a:br>
            <a:r>
              <a:rPr lang="en-US" sz="1600" dirty="0" smtClean="0"/>
              <a:t>&lt;!ELEMENT UG (#PCDATA)&gt;</a:t>
            </a:r>
            <a:br>
              <a:rPr lang="en-US" sz="1600" dirty="0" smtClean="0"/>
            </a:br>
            <a:r>
              <a:rPr lang="en-US" sz="1600" dirty="0" smtClean="0"/>
              <a:t>&lt;!ELEMENT PG (#PCDATA)&gt;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5786" y="1166843"/>
            <a:ext cx="4786346" cy="426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&lt;?xml version="1.0" encoding="UTF-8"?&gt;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&lt;!DOCTYPE students SYSTEM "24-08-2020.dtd"&gt;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&lt;students&gt;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&lt;student&gt;</a:t>
            </a:r>
            <a:br>
              <a:rPr lang="en-US" dirty="0" smtClean="0"/>
            </a:br>
            <a:r>
              <a:rPr lang="en-US" dirty="0" smtClean="0"/>
              <a:t>        &lt;NAME&gt;RAMAMURTHY&lt;/NAME&gt;</a:t>
            </a:r>
            <a:br>
              <a:rPr lang="en-US" dirty="0" smtClean="0"/>
            </a:br>
            <a:r>
              <a:rPr lang="en-US" dirty="0" smtClean="0"/>
              <a:t>        &lt;UG&gt;BCA&lt;/UG&gt;        </a:t>
            </a:r>
            <a:br>
              <a:rPr lang="en-US" dirty="0" smtClean="0"/>
            </a:br>
            <a:r>
              <a:rPr lang="en-US" dirty="0" smtClean="0"/>
              <a:t>    &lt;/student&gt;</a:t>
            </a:r>
            <a:br>
              <a:rPr lang="en-US" dirty="0" smtClean="0"/>
            </a:br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 &lt;student&gt;</a:t>
            </a:r>
            <a:br>
              <a:rPr lang="en-US" dirty="0" smtClean="0"/>
            </a:br>
            <a:r>
              <a:rPr lang="en-US" dirty="0" smtClean="0"/>
              <a:t>        &lt;NAME&gt;Daniel&lt;/NAME&gt;</a:t>
            </a:r>
            <a:br>
              <a:rPr lang="en-US" dirty="0" smtClean="0"/>
            </a:br>
            <a:r>
              <a:rPr lang="en-US" dirty="0" smtClean="0"/>
              <a:t>        &lt;PG&gt;MCA&lt;/PG&gt;</a:t>
            </a:r>
            <a:br>
              <a:rPr lang="en-US" dirty="0" smtClean="0"/>
            </a:br>
            <a:r>
              <a:rPr lang="en-US" dirty="0" smtClean="0"/>
              <a:t>    &lt;/student&gt;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&lt;/students&gt;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4711700" y="1993900"/>
            <a:ext cx="1879600" cy="2705100"/>
          </a:xfrm>
          <a:custGeom>
            <a:avLst/>
            <a:gdLst>
              <a:gd name="connsiteX0" fmla="*/ 0 w 1879600"/>
              <a:gd name="connsiteY0" fmla="*/ 0 h 2705100"/>
              <a:gd name="connsiteX1" fmla="*/ 114300 w 1879600"/>
              <a:gd name="connsiteY1" fmla="*/ 76200 h 2705100"/>
              <a:gd name="connsiteX2" fmla="*/ 152400 w 1879600"/>
              <a:gd name="connsiteY2" fmla="*/ 101600 h 2705100"/>
              <a:gd name="connsiteX3" fmla="*/ 203200 w 1879600"/>
              <a:gd name="connsiteY3" fmla="*/ 139700 h 2705100"/>
              <a:gd name="connsiteX4" fmla="*/ 279400 w 1879600"/>
              <a:gd name="connsiteY4" fmla="*/ 190500 h 2705100"/>
              <a:gd name="connsiteX5" fmla="*/ 317500 w 1879600"/>
              <a:gd name="connsiteY5" fmla="*/ 228600 h 2705100"/>
              <a:gd name="connsiteX6" fmla="*/ 355600 w 1879600"/>
              <a:gd name="connsiteY6" fmla="*/ 241300 h 2705100"/>
              <a:gd name="connsiteX7" fmla="*/ 406400 w 1879600"/>
              <a:gd name="connsiteY7" fmla="*/ 266700 h 2705100"/>
              <a:gd name="connsiteX8" fmla="*/ 431800 w 1879600"/>
              <a:gd name="connsiteY8" fmla="*/ 304800 h 2705100"/>
              <a:gd name="connsiteX9" fmla="*/ 495300 w 1879600"/>
              <a:gd name="connsiteY9" fmla="*/ 317500 h 2705100"/>
              <a:gd name="connsiteX10" fmla="*/ 533400 w 1879600"/>
              <a:gd name="connsiteY10" fmla="*/ 330200 h 2705100"/>
              <a:gd name="connsiteX11" fmla="*/ 673100 w 1879600"/>
              <a:gd name="connsiteY11" fmla="*/ 419100 h 2705100"/>
              <a:gd name="connsiteX12" fmla="*/ 711200 w 1879600"/>
              <a:gd name="connsiteY12" fmla="*/ 431800 h 2705100"/>
              <a:gd name="connsiteX13" fmla="*/ 812800 w 1879600"/>
              <a:gd name="connsiteY13" fmla="*/ 482600 h 2705100"/>
              <a:gd name="connsiteX14" fmla="*/ 850900 w 1879600"/>
              <a:gd name="connsiteY14" fmla="*/ 495300 h 2705100"/>
              <a:gd name="connsiteX15" fmla="*/ 927100 w 1879600"/>
              <a:gd name="connsiteY15" fmla="*/ 546100 h 2705100"/>
              <a:gd name="connsiteX16" fmla="*/ 977900 w 1879600"/>
              <a:gd name="connsiteY16" fmla="*/ 571500 h 2705100"/>
              <a:gd name="connsiteX17" fmla="*/ 1092200 w 1879600"/>
              <a:gd name="connsiteY17" fmla="*/ 635000 h 2705100"/>
              <a:gd name="connsiteX18" fmla="*/ 1206500 w 1879600"/>
              <a:gd name="connsiteY18" fmla="*/ 698500 h 2705100"/>
              <a:gd name="connsiteX19" fmla="*/ 1282700 w 1879600"/>
              <a:gd name="connsiteY19" fmla="*/ 736600 h 2705100"/>
              <a:gd name="connsiteX20" fmla="*/ 1320800 w 1879600"/>
              <a:gd name="connsiteY20" fmla="*/ 774700 h 2705100"/>
              <a:gd name="connsiteX21" fmla="*/ 1371600 w 1879600"/>
              <a:gd name="connsiteY21" fmla="*/ 800100 h 2705100"/>
              <a:gd name="connsiteX22" fmla="*/ 1384300 w 1879600"/>
              <a:gd name="connsiteY22" fmla="*/ 838200 h 2705100"/>
              <a:gd name="connsiteX23" fmla="*/ 1422400 w 1879600"/>
              <a:gd name="connsiteY23" fmla="*/ 863600 h 2705100"/>
              <a:gd name="connsiteX24" fmla="*/ 1498600 w 1879600"/>
              <a:gd name="connsiteY24" fmla="*/ 939800 h 2705100"/>
              <a:gd name="connsiteX25" fmla="*/ 1511300 w 1879600"/>
              <a:gd name="connsiteY25" fmla="*/ 977900 h 2705100"/>
              <a:gd name="connsiteX26" fmla="*/ 1574800 w 1879600"/>
              <a:gd name="connsiteY26" fmla="*/ 1054100 h 2705100"/>
              <a:gd name="connsiteX27" fmla="*/ 1587500 w 1879600"/>
              <a:gd name="connsiteY27" fmla="*/ 1092200 h 2705100"/>
              <a:gd name="connsiteX28" fmla="*/ 1638300 w 1879600"/>
              <a:gd name="connsiteY28" fmla="*/ 1168400 h 2705100"/>
              <a:gd name="connsiteX29" fmla="*/ 1663700 w 1879600"/>
              <a:gd name="connsiteY29" fmla="*/ 1219200 h 2705100"/>
              <a:gd name="connsiteX30" fmla="*/ 1676400 w 1879600"/>
              <a:gd name="connsiteY30" fmla="*/ 1282700 h 2705100"/>
              <a:gd name="connsiteX31" fmla="*/ 1714500 w 1879600"/>
              <a:gd name="connsiteY31" fmla="*/ 1371600 h 2705100"/>
              <a:gd name="connsiteX32" fmla="*/ 1727200 w 1879600"/>
              <a:gd name="connsiteY32" fmla="*/ 1435100 h 2705100"/>
              <a:gd name="connsiteX33" fmla="*/ 1765300 w 1879600"/>
              <a:gd name="connsiteY33" fmla="*/ 1549400 h 2705100"/>
              <a:gd name="connsiteX34" fmla="*/ 1778000 w 1879600"/>
              <a:gd name="connsiteY34" fmla="*/ 1587500 h 2705100"/>
              <a:gd name="connsiteX35" fmla="*/ 1790700 w 1879600"/>
              <a:gd name="connsiteY35" fmla="*/ 1638300 h 2705100"/>
              <a:gd name="connsiteX36" fmla="*/ 1803400 w 1879600"/>
              <a:gd name="connsiteY36" fmla="*/ 1676400 h 2705100"/>
              <a:gd name="connsiteX37" fmla="*/ 1828800 w 1879600"/>
              <a:gd name="connsiteY37" fmla="*/ 1803400 h 2705100"/>
              <a:gd name="connsiteX38" fmla="*/ 1841500 w 1879600"/>
              <a:gd name="connsiteY38" fmla="*/ 1930400 h 2705100"/>
              <a:gd name="connsiteX39" fmla="*/ 1866900 w 1879600"/>
              <a:gd name="connsiteY39" fmla="*/ 2082800 h 2705100"/>
              <a:gd name="connsiteX40" fmla="*/ 1879600 w 1879600"/>
              <a:gd name="connsiteY40" fmla="*/ 2260600 h 2705100"/>
              <a:gd name="connsiteX41" fmla="*/ 1866900 w 1879600"/>
              <a:gd name="connsiteY41" fmla="*/ 2527300 h 2705100"/>
              <a:gd name="connsiteX42" fmla="*/ 1866900 w 1879600"/>
              <a:gd name="connsiteY42" fmla="*/ 2705100 h 270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879600" h="2705100">
                <a:moveTo>
                  <a:pt x="0" y="0"/>
                </a:moveTo>
                <a:lnTo>
                  <a:pt x="114300" y="76200"/>
                </a:lnTo>
                <a:cubicBezTo>
                  <a:pt x="127000" y="84667"/>
                  <a:pt x="140189" y="92442"/>
                  <a:pt x="152400" y="101600"/>
                </a:cubicBezTo>
                <a:cubicBezTo>
                  <a:pt x="169333" y="114300"/>
                  <a:pt x="185860" y="127562"/>
                  <a:pt x="203200" y="139700"/>
                </a:cubicBezTo>
                <a:cubicBezTo>
                  <a:pt x="228209" y="157206"/>
                  <a:pt x="257814" y="168914"/>
                  <a:pt x="279400" y="190500"/>
                </a:cubicBezTo>
                <a:cubicBezTo>
                  <a:pt x="292100" y="203200"/>
                  <a:pt x="302556" y="218637"/>
                  <a:pt x="317500" y="228600"/>
                </a:cubicBezTo>
                <a:cubicBezTo>
                  <a:pt x="328639" y="236026"/>
                  <a:pt x="343295" y="236027"/>
                  <a:pt x="355600" y="241300"/>
                </a:cubicBezTo>
                <a:cubicBezTo>
                  <a:pt x="373001" y="248758"/>
                  <a:pt x="389467" y="258233"/>
                  <a:pt x="406400" y="266700"/>
                </a:cubicBezTo>
                <a:cubicBezTo>
                  <a:pt x="414867" y="279400"/>
                  <a:pt x="418548" y="297227"/>
                  <a:pt x="431800" y="304800"/>
                </a:cubicBezTo>
                <a:cubicBezTo>
                  <a:pt x="450542" y="315510"/>
                  <a:pt x="474359" y="312265"/>
                  <a:pt x="495300" y="317500"/>
                </a:cubicBezTo>
                <a:cubicBezTo>
                  <a:pt x="508287" y="320747"/>
                  <a:pt x="521698" y="323699"/>
                  <a:pt x="533400" y="330200"/>
                </a:cubicBezTo>
                <a:cubicBezTo>
                  <a:pt x="545425" y="336880"/>
                  <a:pt x="651924" y="412041"/>
                  <a:pt x="673100" y="419100"/>
                </a:cubicBezTo>
                <a:cubicBezTo>
                  <a:pt x="685800" y="423333"/>
                  <a:pt x="699013" y="426260"/>
                  <a:pt x="711200" y="431800"/>
                </a:cubicBezTo>
                <a:cubicBezTo>
                  <a:pt x="745670" y="447468"/>
                  <a:pt x="776879" y="470626"/>
                  <a:pt x="812800" y="482600"/>
                </a:cubicBezTo>
                <a:cubicBezTo>
                  <a:pt x="825500" y="486833"/>
                  <a:pt x="839198" y="488799"/>
                  <a:pt x="850900" y="495300"/>
                </a:cubicBezTo>
                <a:cubicBezTo>
                  <a:pt x="877585" y="510125"/>
                  <a:pt x="899796" y="532448"/>
                  <a:pt x="927100" y="546100"/>
                </a:cubicBezTo>
                <a:cubicBezTo>
                  <a:pt x="944033" y="554567"/>
                  <a:pt x="961666" y="561760"/>
                  <a:pt x="977900" y="571500"/>
                </a:cubicBezTo>
                <a:cubicBezTo>
                  <a:pt x="1087073" y="637004"/>
                  <a:pt x="1015564" y="609455"/>
                  <a:pt x="1092200" y="635000"/>
                </a:cubicBezTo>
                <a:cubicBezTo>
                  <a:pt x="1192120" y="709940"/>
                  <a:pt x="1090086" y="640293"/>
                  <a:pt x="1206500" y="698500"/>
                </a:cubicBezTo>
                <a:cubicBezTo>
                  <a:pt x="1304977" y="747739"/>
                  <a:pt x="1186935" y="704678"/>
                  <a:pt x="1282700" y="736600"/>
                </a:cubicBezTo>
                <a:cubicBezTo>
                  <a:pt x="1295400" y="749300"/>
                  <a:pt x="1306185" y="764261"/>
                  <a:pt x="1320800" y="774700"/>
                </a:cubicBezTo>
                <a:cubicBezTo>
                  <a:pt x="1336206" y="785704"/>
                  <a:pt x="1358213" y="786713"/>
                  <a:pt x="1371600" y="800100"/>
                </a:cubicBezTo>
                <a:cubicBezTo>
                  <a:pt x="1381066" y="809566"/>
                  <a:pt x="1375937" y="827747"/>
                  <a:pt x="1384300" y="838200"/>
                </a:cubicBezTo>
                <a:cubicBezTo>
                  <a:pt x="1393835" y="850119"/>
                  <a:pt x="1410992" y="853459"/>
                  <a:pt x="1422400" y="863600"/>
                </a:cubicBezTo>
                <a:cubicBezTo>
                  <a:pt x="1449248" y="887465"/>
                  <a:pt x="1498600" y="939800"/>
                  <a:pt x="1498600" y="939800"/>
                </a:cubicBezTo>
                <a:cubicBezTo>
                  <a:pt x="1502833" y="952500"/>
                  <a:pt x="1503874" y="966761"/>
                  <a:pt x="1511300" y="977900"/>
                </a:cubicBezTo>
                <a:cubicBezTo>
                  <a:pt x="1567475" y="1062162"/>
                  <a:pt x="1533249" y="970998"/>
                  <a:pt x="1574800" y="1054100"/>
                </a:cubicBezTo>
                <a:cubicBezTo>
                  <a:pt x="1580787" y="1066074"/>
                  <a:pt x="1580999" y="1080498"/>
                  <a:pt x="1587500" y="1092200"/>
                </a:cubicBezTo>
                <a:cubicBezTo>
                  <a:pt x="1602325" y="1118885"/>
                  <a:pt x="1624648" y="1141096"/>
                  <a:pt x="1638300" y="1168400"/>
                </a:cubicBezTo>
                <a:lnTo>
                  <a:pt x="1663700" y="1219200"/>
                </a:lnTo>
                <a:cubicBezTo>
                  <a:pt x="1667933" y="1240367"/>
                  <a:pt x="1669574" y="1262222"/>
                  <a:pt x="1676400" y="1282700"/>
                </a:cubicBezTo>
                <a:cubicBezTo>
                  <a:pt x="1712746" y="1391739"/>
                  <a:pt x="1692306" y="1282825"/>
                  <a:pt x="1714500" y="1371600"/>
                </a:cubicBezTo>
                <a:cubicBezTo>
                  <a:pt x="1719735" y="1392541"/>
                  <a:pt x="1721520" y="1414275"/>
                  <a:pt x="1727200" y="1435100"/>
                </a:cubicBezTo>
                <a:lnTo>
                  <a:pt x="1765300" y="1549400"/>
                </a:lnTo>
                <a:cubicBezTo>
                  <a:pt x="1769533" y="1562100"/>
                  <a:pt x="1774753" y="1574513"/>
                  <a:pt x="1778000" y="1587500"/>
                </a:cubicBezTo>
                <a:cubicBezTo>
                  <a:pt x="1782233" y="1604433"/>
                  <a:pt x="1785905" y="1621517"/>
                  <a:pt x="1790700" y="1638300"/>
                </a:cubicBezTo>
                <a:cubicBezTo>
                  <a:pt x="1794378" y="1651172"/>
                  <a:pt x="1800390" y="1663356"/>
                  <a:pt x="1803400" y="1676400"/>
                </a:cubicBezTo>
                <a:cubicBezTo>
                  <a:pt x="1813108" y="1718466"/>
                  <a:pt x="1824504" y="1760443"/>
                  <a:pt x="1828800" y="1803400"/>
                </a:cubicBezTo>
                <a:cubicBezTo>
                  <a:pt x="1833033" y="1845733"/>
                  <a:pt x="1836529" y="1888147"/>
                  <a:pt x="1841500" y="1930400"/>
                </a:cubicBezTo>
                <a:cubicBezTo>
                  <a:pt x="1850502" y="2006913"/>
                  <a:pt x="1853198" y="2014289"/>
                  <a:pt x="1866900" y="2082800"/>
                </a:cubicBezTo>
                <a:cubicBezTo>
                  <a:pt x="1871133" y="2142067"/>
                  <a:pt x="1879600" y="2201182"/>
                  <a:pt x="1879600" y="2260600"/>
                </a:cubicBezTo>
                <a:cubicBezTo>
                  <a:pt x="1879600" y="2349601"/>
                  <a:pt x="1869442" y="2438336"/>
                  <a:pt x="1866900" y="2527300"/>
                </a:cubicBezTo>
                <a:cubicBezTo>
                  <a:pt x="1865207" y="2586542"/>
                  <a:pt x="1866900" y="2645833"/>
                  <a:pt x="1866900" y="2705100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428604"/>
            <a:ext cx="6572296" cy="500066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marL="514350" indent="-514350" algn="l"/>
            <a:r>
              <a:rPr lang="en-IN" sz="32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Defining  element as EMPTY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IN" dirty="0" smtClean="0"/>
              <a:t>An ‘empty’ element is defined using the keyword “EMPTY” , it does not carry any content , but attributes are optional.  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  <a:endParaRPr lang="en-US" dirty="0" smtClean="0">
              <a:solidFill>
                <a:srgbClr val="C00000"/>
              </a:solidFill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rgbClr val="C00000"/>
                </a:solidFill>
              </a:rPr>
              <a:t>&lt;!ELEMENT fruits  EMPTY&gt;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&lt;fruit&gt; &lt;/fruit&gt;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&lt;fruit/&gt;</a:t>
            </a:r>
            <a:b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6572296" cy="785818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marL="514350" indent="-514350" algn="l"/>
            <a:r>
              <a:rPr lang="en-IN" sz="32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Defining  element to carry both Text and child elements  (Mixed Type Element)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dirty="0" smtClean="0"/>
              <a:t> &lt;?xml version="1.0" encoding="UTF-8"?&gt;</a:t>
            </a:r>
            <a:br>
              <a:rPr lang="en-US" dirty="0" smtClean="0"/>
            </a:br>
            <a:r>
              <a:rPr lang="en-US" dirty="0" smtClean="0"/>
              <a:t>&lt;!DOCTYPE </a:t>
            </a:r>
            <a:r>
              <a:rPr lang="en-US" dirty="0" err="1" smtClean="0"/>
              <a:t>mca</a:t>
            </a:r>
            <a:r>
              <a:rPr lang="en-US" dirty="0" smtClean="0"/>
              <a:t> [</a:t>
            </a:r>
            <a:br>
              <a:rPr lang="en-US" dirty="0" smtClean="0"/>
            </a:br>
            <a:r>
              <a:rPr lang="en-US" dirty="0" smtClean="0"/>
              <a:t>&lt;!ELEMENT </a:t>
            </a:r>
            <a:r>
              <a:rPr lang="en-US" dirty="0" err="1" smtClean="0"/>
              <a:t>mca</a:t>
            </a:r>
            <a:r>
              <a:rPr lang="en-US" dirty="0" smtClean="0"/>
              <a:t> (#</a:t>
            </a:r>
            <a:r>
              <a:rPr lang="en-US" dirty="0" err="1" smtClean="0"/>
              <a:t>PCDATA|regular|lateral</a:t>
            </a:r>
            <a:r>
              <a:rPr lang="en-US" dirty="0" smtClean="0"/>
              <a:t>)*&gt;</a:t>
            </a:r>
            <a:br>
              <a:rPr lang="en-US" dirty="0" smtClean="0"/>
            </a:br>
            <a:r>
              <a:rPr lang="en-US" dirty="0" smtClean="0"/>
              <a:t>&lt;!ELEMENT regular (#PCDATA)&gt;</a:t>
            </a:r>
            <a:br>
              <a:rPr lang="en-US" dirty="0" smtClean="0"/>
            </a:br>
            <a:r>
              <a:rPr lang="en-US" dirty="0" smtClean="0"/>
              <a:t>&lt;!ELEMENT lateral (#PCDATA)&gt;</a:t>
            </a:r>
            <a:br>
              <a:rPr lang="en-US" dirty="0" smtClean="0"/>
            </a:br>
            <a:r>
              <a:rPr lang="en-US" dirty="0" smtClean="0"/>
              <a:t>]&gt;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mca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programme</a:t>
            </a:r>
            <a:r>
              <a:rPr lang="en-US" dirty="0" smtClean="0"/>
              <a:t> has two year course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&lt;lateral&gt; entry is given for UG with Computer science &lt;/lateral&gt;</a:t>
            </a:r>
            <a:br>
              <a:rPr lang="en-US" dirty="0" smtClean="0"/>
            </a:br>
            <a:r>
              <a:rPr lang="en-US" dirty="0" smtClean="0"/>
              <a:t>    &lt;regular&gt;3 years course&lt;/regular&gt;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mca</a:t>
            </a:r>
            <a:r>
              <a:rPr lang="en-US" dirty="0" smtClean="0"/>
              <a:t>&gt;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ATTRIBUTES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3071810"/>
            <a:ext cx="8072494" cy="3411543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CDATA</a:t>
            </a:r>
          </a:p>
          <a:p>
            <a:r>
              <a:rPr lang="en-IN" dirty="0" smtClean="0"/>
              <a:t>ID – pre-fixed value starting with character     </a:t>
            </a:r>
          </a:p>
          <a:p>
            <a:pPr>
              <a:buNone/>
            </a:pPr>
            <a:r>
              <a:rPr lang="en-IN" dirty="0" smtClean="0"/>
              <a:t>             and followed by number -  </a:t>
            </a:r>
            <a:r>
              <a:rPr lang="en-IN" dirty="0" err="1" smtClean="0"/>
              <a:t>eg</a:t>
            </a:r>
            <a:r>
              <a:rPr lang="en-IN" dirty="0" smtClean="0"/>
              <a:t>: S101</a:t>
            </a:r>
          </a:p>
          <a:p>
            <a:r>
              <a:rPr lang="en-IN" dirty="0" smtClean="0"/>
              <a:t>IDREF – refer only one ID type value</a:t>
            </a:r>
          </a:p>
          <a:p>
            <a:r>
              <a:rPr lang="en-IN" dirty="0" smtClean="0"/>
              <a:t>IDREFS – refer more than one ID type values</a:t>
            </a:r>
          </a:p>
          <a:p>
            <a:r>
              <a:rPr lang="en-IN" dirty="0" smtClean="0"/>
              <a:t>NMTOKEN – no special symbols, valid name</a:t>
            </a:r>
          </a:p>
          <a:p>
            <a:r>
              <a:rPr lang="en-IN" dirty="0" smtClean="0"/>
              <a:t>NMTOKENS – more than one NMTOKEN words</a:t>
            </a:r>
          </a:p>
          <a:p>
            <a:r>
              <a:rPr lang="en-IN" dirty="0" smtClean="0"/>
              <a:t>ENTITY -  will be referred during Unparsed      </a:t>
            </a:r>
          </a:p>
          <a:p>
            <a:pPr>
              <a:buNone/>
            </a:pPr>
            <a:r>
              <a:rPr lang="en-IN" dirty="0" smtClean="0"/>
              <a:t>                       content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29058" y="2000240"/>
            <a:ext cx="4857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REQUIRED – </a:t>
            </a:r>
            <a:r>
              <a:rPr lang="en-IN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mandator</a:t>
            </a:r>
            <a:r>
              <a:rPr lang="en-I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; value must be given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IMPLIED – optional – may (or) </a:t>
            </a:r>
            <a:r>
              <a:rPr lang="en-IN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maynot</a:t>
            </a:r>
            <a:endParaRPr lang="en-IN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FIXED  - holding pre-fixed value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Choice based</a:t>
            </a: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1285860"/>
            <a:ext cx="422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  Only one copy of an attribute is allowed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 More than one attribute can be allowed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attribute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571612"/>
            <a:ext cx="7858180" cy="464347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&lt;?xml version="1.0" encoding="UTF-8"?&gt;</a:t>
            </a:r>
            <a:br>
              <a:rPr lang="en-US" sz="1600" dirty="0" smtClean="0"/>
            </a:br>
            <a:r>
              <a:rPr lang="en-US" sz="1600" dirty="0" smtClean="0"/>
              <a:t>&lt;!DOCTYPE students[</a:t>
            </a:r>
            <a:br>
              <a:rPr lang="en-US" sz="1600" dirty="0" smtClean="0"/>
            </a:br>
            <a:r>
              <a:rPr lang="en-US" sz="1600" dirty="0" smtClean="0"/>
              <a:t>&lt;!ELEMENT students (</a:t>
            </a:r>
            <a:r>
              <a:rPr lang="en-US" sz="1600" dirty="0" err="1" smtClean="0"/>
              <a:t>student+,event</a:t>
            </a:r>
            <a:r>
              <a:rPr lang="en-US" sz="1600" dirty="0" smtClean="0"/>
              <a:t>)&gt;</a:t>
            </a:r>
            <a:br>
              <a:rPr lang="en-US" sz="1600" dirty="0" smtClean="0"/>
            </a:br>
            <a:r>
              <a:rPr lang="en-US" sz="1600" dirty="0" smtClean="0"/>
              <a:t>&lt;!ELEMENT event EMPTY&gt;</a:t>
            </a:r>
            <a:br>
              <a:rPr lang="en-US" sz="1600" dirty="0" smtClean="0"/>
            </a:br>
            <a:r>
              <a:rPr lang="en-US" sz="1600" dirty="0" smtClean="0"/>
              <a:t>&lt;!ATTLIST event name CDATA #REQUIRED&gt;</a:t>
            </a:r>
            <a:br>
              <a:rPr lang="en-US" sz="1600" dirty="0" smtClean="0"/>
            </a:br>
            <a:r>
              <a:rPr lang="en-US" sz="1600" dirty="0" smtClean="0"/>
              <a:t>&lt;!ATTLIST event </a:t>
            </a:r>
            <a:r>
              <a:rPr lang="en-US" sz="16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participantId</a:t>
            </a:r>
            <a:r>
              <a:rPr lang="en-US" sz="1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IDREFS </a:t>
            </a:r>
            <a:r>
              <a:rPr lang="en-US" sz="1600" dirty="0" smtClean="0"/>
              <a:t>#REQUIRED&gt;</a:t>
            </a:r>
            <a:br>
              <a:rPr lang="en-US" sz="1600" dirty="0" smtClean="0"/>
            </a:br>
            <a:r>
              <a:rPr lang="en-US" sz="1600" dirty="0" smtClean="0"/>
              <a:t>&lt;!ELEMENT student (#PCDATA)&gt;</a:t>
            </a:r>
            <a:br>
              <a:rPr lang="en-US" sz="1600" dirty="0" smtClean="0"/>
            </a:br>
            <a:r>
              <a:rPr lang="en-US" sz="1600" dirty="0" smtClean="0"/>
              <a:t>&lt;!ATTLIST student </a:t>
            </a:r>
            <a:r>
              <a:rPr lang="en-US" sz="1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regno</a:t>
            </a:r>
            <a:r>
              <a:rPr 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ID</a:t>
            </a:r>
            <a:r>
              <a:rPr lang="en-US" sz="1600" dirty="0" smtClean="0"/>
              <a:t> #REQUIRED&gt;</a:t>
            </a:r>
            <a:br>
              <a:rPr lang="en-US" sz="1600" dirty="0" smtClean="0"/>
            </a:br>
            <a:r>
              <a:rPr lang="en-US" sz="1600" dirty="0" smtClean="0"/>
              <a:t>&lt;!ATTLIST student name NMTOKENS #REQUIRED&gt;</a:t>
            </a:r>
            <a:br>
              <a:rPr lang="en-US" sz="1600" dirty="0" smtClean="0"/>
            </a:br>
            <a:r>
              <a:rPr lang="en-US" sz="1600" dirty="0" smtClean="0"/>
              <a:t>&lt;!ATTLIST student </a:t>
            </a:r>
            <a:r>
              <a:rPr lang="en-US" sz="1600" dirty="0" err="1" smtClean="0"/>
              <a:t>interestOn</a:t>
            </a:r>
            <a:r>
              <a:rPr lang="en-US" sz="1600" dirty="0" smtClean="0"/>
              <a:t> CDATA #IMPLIED&gt;</a:t>
            </a:r>
            <a:br>
              <a:rPr lang="en-US" sz="1600" dirty="0" smtClean="0"/>
            </a:br>
            <a:r>
              <a:rPr lang="en-US" sz="1600" dirty="0" smtClean="0"/>
              <a:t>&lt;!ATTLIST student course CDATA #FIXED "B.C.A"&gt;</a:t>
            </a:r>
            <a:br>
              <a:rPr lang="en-US" sz="1600" dirty="0" smtClean="0"/>
            </a:br>
            <a:r>
              <a:rPr lang="en-US" sz="1600" dirty="0" smtClean="0"/>
              <a:t>&lt;!ATTLIST student gender (</a:t>
            </a:r>
            <a:r>
              <a:rPr lang="en-US" sz="1600" dirty="0" err="1" smtClean="0"/>
              <a:t>male|female</a:t>
            </a:r>
            <a:r>
              <a:rPr lang="en-US" sz="1600" dirty="0" smtClean="0"/>
              <a:t>) #REQUIRED&gt;</a:t>
            </a:r>
            <a:br>
              <a:rPr lang="en-US" sz="1600" dirty="0" smtClean="0"/>
            </a:br>
            <a:r>
              <a:rPr lang="en-US" sz="1600" dirty="0" smtClean="0"/>
              <a:t>]&gt;</a:t>
            </a:r>
            <a:br>
              <a:rPr lang="en-US" sz="1600" dirty="0" smtClean="0"/>
            </a:br>
            <a:r>
              <a:rPr lang="en-US" sz="1600" dirty="0" smtClean="0"/>
              <a:t>&lt;students&gt;</a:t>
            </a:r>
            <a:br>
              <a:rPr lang="en-US" sz="1600" dirty="0" smtClean="0"/>
            </a:br>
            <a:r>
              <a:rPr lang="en-US" sz="1600" dirty="0" smtClean="0"/>
              <a:t>    &lt;student </a:t>
            </a:r>
            <a:r>
              <a:rPr lang="en-US" sz="1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regno</a:t>
            </a:r>
            <a:r>
              <a:rPr 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"S117" </a:t>
            </a:r>
            <a:r>
              <a:rPr lang="en-US" sz="1600" dirty="0" smtClean="0"/>
              <a:t>name="</a:t>
            </a:r>
            <a:r>
              <a:rPr lang="en-US" sz="1600" dirty="0" err="1" smtClean="0"/>
              <a:t>kavin</a:t>
            </a:r>
            <a:r>
              <a:rPr lang="en-US" sz="1600" dirty="0" smtClean="0"/>
              <a:t> </a:t>
            </a:r>
            <a:r>
              <a:rPr lang="en-US" sz="1600" dirty="0" err="1" smtClean="0"/>
              <a:t>sundar</a:t>
            </a:r>
            <a:r>
              <a:rPr lang="en-US" sz="1600" dirty="0" smtClean="0"/>
              <a:t>" gender="male" course="B.C.A" </a:t>
            </a:r>
            <a:r>
              <a:rPr lang="en-US" sz="1600" dirty="0" err="1" smtClean="0"/>
              <a:t>interestOn</a:t>
            </a:r>
            <a:r>
              <a:rPr lang="en-US" sz="1600" dirty="0" smtClean="0"/>
              <a:t>="Debugging"/&gt;</a:t>
            </a:r>
            <a:br>
              <a:rPr lang="en-US" sz="1600" dirty="0" smtClean="0"/>
            </a:br>
            <a:r>
              <a:rPr lang="en-US" sz="1600" dirty="0" smtClean="0"/>
              <a:t>    &lt;student </a:t>
            </a:r>
            <a:r>
              <a:rPr lang="en-US" sz="1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regno</a:t>
            </a:r>
            <a:r>
              <a:rPr 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"S118" </a:t>
            </a:r>
            <a:r>
              <a:rPr lang="en-US" sz="1600" dirty="0" smtClean="0"/>
              <a:t>name="</a:t>
            </a:r>
            <a:r>
              <a:rPr lang="en-US" sz="1600" dirty="0" err="1" smtClean="0"/>
              <a:t>kavin</a:t>
            </a:r>
            <a:r>
              <a:rPr lang="en-US" sz="1600" dirty="0" smtClean="0"/>
              <a:t>" course="B.C.A"/&gt;</a:t>
            </a:r>
            <a:br>
              <a:rPr lang="en-US" sz="1600" dirty="0" smtClean="0"/>
            </a:br>
            <a:r>
              <a:rPr lang="en-US" sz="1600" dirty="0" smtClean="0"/>
              <a:t>    &lt;event name="singing" </a:t>
            </a:r>
            <a:r>
              <a:rPr lang="en-US" sz="1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participantId</a:t>
            </a:r>
            <a:r>
              <a:rPr 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="S117 S118"</a:t>
            </a:r>
            <a:r>
              <a:rPr lang="en-US" sz="1600" dirty="0" smtClean="0"/>
              <a:t>/&gt;</a:t>
            </a:r>
            <a:br>
              <a:rPr lang="en-US" sz="1600" dirty="0" smtClean="0"/>
            </a:br>
            <a:r>
              <a:rPr lang="en-US" sz="1600" dirty="0" smtClean="0"/>
              <a:t>&lt;/students&gt;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b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I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214422"/>
          <a:ext cx="8401080" cy="4857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96974"/>
          </a:xfrm>
        </p:spPr>
        <p:txBody>
          <a:bodyPr>
            <a:noAutofit/>
          </a:bodyPr>
          <a:lstStyle/>
          <a:p>
            <a:r>
              <a:rPr lang="en-IN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DTD</a:t>
            </a:r>
            <a:r>
              <a:rPr lang="en-I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(Document Type Definition)</a:t>
            </a:r>
            <a:br>
              <a:rPr lang="en-I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Validate the following</a:t>
            </a:r>
            <a:endParaRPr lang="en-US" sz="3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43768" y="5143512"/>
            <a:ext cx="1714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few conditions can be given for attribute values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6200000" flipV="1">
            <a:off x="7072330" y="4786322"/>
            <a:ext cx="5000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General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/>
              <a:t>General entities load data into the XML document </a:t>
            </a:r>
          </a:p>
          <a:p>
            <a:r>
              <a:rPr lang="en-IN" u="sng" dirty="0" smtClean="0">
                <a:solidFill>
                  <a:schemeClr val="tx2">
                    <a:lumMod val="75000"/>
                  </a:schemeClr>
                </a:solidFill>
              </a:rPr>
              <a:t>Internal General entity</a:t>
            </a:r>
          </a:p>
          <a:p>
            <a:pPr lvl="1"/>
            <a:r>
              <a:rPr lang="en-IN" dirty="0" smtClean="0"/>
              <a:t>Is an abbreviated text </a:t>
            </a:r>
          </a:p>
          <a:p>
            <a:pPr lvl="1"/>
            <a:r>
              <a:rPr lang="en-IN" dirty="0" smtClean="0"/>
              <a:t>internal general entity should be defined within DTD</a:t>
            </a:r>
          </a:p>
          <a:p>
            <a:pPr lvl="1"/>
            <a:r>
              <a:rPr lang="en-IN" dirty="0" smtClean="0"/>
              <a:t>Invoked/referenced in XML document</a:t>
            </a:r>
          </a:p>
          <a:p>
            <a:pPr lvl="1"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Step 1: In DTD</a:t>
            </a:r>
          </a:p>
          <a:p>
            <a:pPr lvl="2">
              <a:buNone/>
            </a:pPr>
            <a:r>
              <a:rPr lang="en-US" sz="2300" dirty="0" smtClean="0"/>
              <a:t>&lt;!ENTITY  </a:t>
            </a:r>
            <a:r>
              <a:rPr lang="en-US" sz="2300" dirty="0" smtClean="0">
                <a:solidFill>
                  <a:srgbClr val="C00000"/>
                </a:solidFill>
              </a:rPr>
              <a:t>MCA</a:t>
            </a:r>
            <a:r>
              <a:rPr lang="en-US" sz="2300" dirty="0" smtClean="0"/>
              <a:t>  “</a:t>
            </a:r>
            <a:r>
              <a:rPr lang="en-US" sz="2300" dirty="0" smtClean="0">
                <a:solidFill>
                  <a:schemeClr val="tx2"/>
                </a:solidFill>
              </a:rPr>
              <a:t>Master of Computer Applications</a:t>
            </a:r>
            <a:r>
              <a:rPr lang="en-US" sz="2300" dirty="0" smtClean="0"/>
              <a:t>”&gt;</a:t>
            </a:r>
          </a:p>
          <a:p>
            <a:pPr lvl="1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Step 2: In xml document</a:t>
            </a:r>
          </a:p>
          <a:p>
            <a:pPr lvl="2">
              <a:buNone/>
            </a:pP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MCA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   &lt;?xml version="1.0" encoding="UTF-8"?&gt;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&lt;!DOCTYPE SASTRA [</a:t>
            </a:r>
            <a:b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&lt;!ELEMENT SASTRA (school)&gt;</a:t>
            </a:r>
            <a:b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&lt;!ELEMENT school (department)&gt;</a:t>
            </a:r>
            <a:b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&lt;!ELEMENT department (#PCDATA)&gt;</a:t>
            </a:r>
            <a:b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&lt;!ENTITY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mca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"MASTER OF COMPUTER APPLICATIONS"&gt; </a:t>
            </a:r>
            <a:b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]&gt;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rgbClr val="002060"/>
                </a:solidFill>
              </a:rPr>
              <a:t>&lt;SASTRA&gt;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    &lt;school&gt;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        &lt;department&gt;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            &amp;</a:t>
            </a:r>
            <a:r>
              <a:rPr lang="en-US" dirty="0" err="1" smtClean="0">
                <a:solidFill>
                  <a:srgbClr val="FF0000"/>
                </a:solidFill>
              </a:rPr>
              <a:t>mca</a:t>
            </a:r>
            <a:r>
              <a:rPr lang="en-US" dirty="0" smtClean="0">
                <a:solidFill>
                  <a:srgbClr val="002060"/>
                </a:solidFill>
              </a:rPr>
              <a:t>;   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        &lt;/department&gt;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    &lt;/school&gt;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&lt;/SASTRA&gt;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General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dirty="0" smtClean="0"/>
              <a:t>General entities load data into the XML document </a:t>
            </a:r>
          </a:p>
          <a:p>
            <a:r>
              <a:rPr lang="en-IN" u="sng" dirty="0" smtClean="0">
                <a:solidFill>
                  <a:schemeClr val="tx2">
                    <a:lumMod val="75000"/>
                  </a:schemeClr>
                </a:solidFill>
              </a:rPr>
              <a:t>External Parsed General entity</a:t>
            </a:r>
          </a:p>
          <a:p>
            <a:pPr lvl="1"/>
            <a:r>
              <a:rPr lang="en-IN" dirty="0" smtClean="0"/>
              <a:t>Is an abbreviated text;  holding external file content (this content will be parsed by XML parser) </a:t>
            </a:r>
          </a:p>
          <a:p>
            <a:pPr lvl="1"/>
            <a:r>
              <a:rPr lang="en-IN" dirty="0" smtClean="0"/>
              <a:t>External file can be saved with ‘.</a:t>
            </a:r>
            <a:r>
              <a:rPr lang="en-IN" dirty="0" err="1" smtClean="0"/>
              <a:t>ent</a:t>
            </a:r>
            <a:r>
              <a:rPr lang="en-IN" dirty="0" smtClean="0"/>
              <a:t>’ extension.</a:t>
            </a:r>
          </a:p>
          <a:p>
            <a:pPr lvl="1"/>
            <a:r>
              <a:rPr lang="en-IN" dirty="0" smtClean="0"/>
              <a:t>The abbreviated text can be Invoked/referred in XML document</a:t>
            </a:r>
          </a:p>
          <a:p>
            <a:pPr lvl="1">
              <a:buNone/>
            </a:pPr>
            <a:r>
              <a:rPr lang="en-IN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1: In DTD</a:t>
            </a:r>
          </a:p>
          <a:p>
            <a:pPr lvl="1">
              <a:buNone/>
            </a:pPr>
            <a:r>
              <a:rPr lang="en-US" dirty="0" smtClean="0"/>
              <a:t>&lt;!ENTITY    </a:t>
            </a:r>
            <a:r>
              <a:rPr lang="en-US" dirty="0" err="1" smtClean="0">
                <a:solidFill>
                  <a:srgbClr val="FF0000"/>
                </a:solidFill>
              </a:rPr>
              <a:t>mca</a:t>
            </a:r>
            <a:r>
              <a:rPr lang="en-US" dirty="0" smtClean="0"/>
              <a:t>      SYSTEM     "./Mca.ent"&gt; 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2: In xml document</a:t>
            </a:r>
          </a:p>
          <a:p>
            <a:pPr lvl="2">
              <a:buNone/>
            </a:pPr>
            <a:r>
              <a:rPr lang="en-US" sz="2900" dirty="0" smtClean="0"/>
              <a:t>&lt;Course&gt; </a:t>
            </a:r>
          </a:p>
          <a:p>
            <a:pPr lvl="2">
              <a:buNone/>
            </a:pPr>
            <a:r>
              <a:rPr lang="en-US" sz="2900" dirty="0" smtClean="0">
                <a:solidFill>
                  <a:srgbClr val="FF0000"/>
                </a:solidFill>
              </a:rPr>
              <a:t>     &amp;</a:t>
            </a:r>
            <a:r>
              <a:rPr lang="en-US" sz="2900" dirty="0" err="1" smtClean="0">
                <a:solidFill>
                  <a:srgbClr val="FF0000"/>
                </a:solidFill>
              </a:rPr>
              <a:t>mca</a:t>
            </a:r>
            <a:r>
              <a:rPr lang="en-US" sz="2900" dirty="0" smtClean="0">
                <a:solidFill>
                  <a:srgbClr val="FF0000"/>
                </a:solidFill>
              </a:rPr>
              <a:t>;</a:t>
            </a:r>
          </a:p>
          <a:p>
            <a:pPr lvl="2">
              <a:buNone/>
            </a:pPr>
            <a:r>
              <a:rPr lang="en-US" sz="2900" dirty="0" smtClean="0"/>
              <a:t>&lt;/Course&gt;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86644" y="3286124"/>
            <a:ext cx="1500198" cy="11387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i="1" dirty="0" smtClean="0"/>
              <a:t>File:  Mca.ent</a:t>
            </a:r>
          </a:p>
          <a:p>
            <a:r>
              <a:rPr lang="en-US" sz="1000" dirty="0" smtClean="0"/>
              <a:t>&lt;MCA&gt;</a:t>
            </a:r>
            <a:br>
              <a:rPr lang="en-US" sz="1000" dirty="0" smtClean="0"/>
            </a:br>
            <a:r>
              <a:rPr lang="en-US" sz="1000" dirty="0" smtClean="0"/>
              <a:t>Master of Computer Applications, its a Two year Course </a:t>
            </a:r>
            <a:br>
              <a:rPr lang="en-US" sz="1000" dirty="0" smtClean="0"/>
            </a:br>
            <a:r>
              <a:rPr lang="en-US" sz="1000" dirty="0" smtClean="0"/>
              <a:t>&lt;/MCA&gt;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00816" cy="1143000"/>
          </a:xfrm>
        </p:spPr>
        <p:txBody>
          <a:bodyPr>
            <a:normAutofit fontScale="90000"/>
          </a:bodyPr>
          <a:lstStyle/>
          <a:p>
            <a:r>
              <a:rPr lang="en-IN" sz="3600" dirty="0" err="1" smtClean="0"/>
              <a:t>Eg</a:t>
            </a:r>
            <a:r>
              <a:rPr lang="en-IN" sz="3600" dirty="0" smtClean="0"/>
              <a:t>: - </a:t>
            </a:r>
            <a:r>
              <a:rPr lang="en-IN" sz="3600" u="sng" dirty="0" smtClean="0">
                <a:solidFill>
                  <a:schemeClr val="tx2">
                    <a:lumMod val="75000"/>
                  </a:schemeClr>
                </a:solidFill>
              </a:rPr>
              <a:t>External Parsed General entity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&lt;?xml version="1.0" encoding="UTF-8"?&gt;</a:t>
            </a:r>
            <a:br>
              <a:rPr lang="en-US" dirty="0" smtClean="0"/>
            </a:br>
            <a:r>
              <a:rPr lang="en-US" b="1" dirty="0" smtClean="0">
                <a:solidFill>
                  <a:srgbClr val="0070C0"/>
                </a:solidFill>
              </a:rPr>
              <a:t>&lt;!DOCTYPE SASTRA [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&lt;!ELEMENT SASTRA (school)&gt;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&lt;!ELEMENT school (department)&gt;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&lt;!ELEMENT department (#PCDATA)&gt;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sz="2900" b="1" dirty="0" smtClean="0">
                <a:solidFill>
                  <a:srgbClr val="0070C0"/>
                </a:solidFill>
              </a:rPr>
              <a:t>&lt;!ENTITY </a:t>
            </a:r>
            <a:r>
              <a:rPr lang="en-US" sz="2900" b="1" dirty="0" err="1" smtClean="0">
                <a:solidFill>
                  <a:srgbClr val="FF0000"/>
                </a:solidFill>
              </a:rPr>
              <a:t>mca</a:t>
            </a:r>
            <a:r>
              <a:rPr lang="en-US" sz="2900" b="1" dirty="0" smtClean="0">
                <a:solidFill>
                  <a:srgbClr val="0070C0"/>
                </a:solidFill>
              </a:rPr>
              <a:t> SYSTEM "D:\SUBJECTS\xml\xml_full_material\</a:t>
            </a:r>
            <a:r>
              <a:rPr lang="en-US" sz="2900" b="1" dirty="0" smtClean="0">
                <a:solidFill>
                  <a:srgbClr val="FF0000"/>
                </a:solidFill>
              </a:rPr>
              <a:t>mca.ent</a:t>
            </a:r>
            <a:r>
              <a:rPr lang="en-US" sz="2900" b="1" dirty="0" smtClean="0">
                <a:solidFill>
                  <a:srgbClr val="0070C0"/>
                </a:solidFill>
              </a:rPr>
              <a:t>"&gt; </a:t>
            </a:r>
            <a:r>
              <a:rPr lang="en-US" b="1" dirty="0" smtClean="0">
                <a:solidFill>
                  <a:srgbClr val="0070C0"/>
                </a:solidFill>
              </a:rPr>
              <a:t/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]&gt;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&lt;SASTRA&gt;</a:t>
            </a:r>
            <a:br>
              <a:rPr lang="en-US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&lt;school&gt;</a:t>
            </a:r>
            <a:br>
              <a:rPr lang="en-US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&lt;department&gt;</a:t>
            </a:r>
            <a:br>
              <a:rPr lang="en-US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&amp;</a:t>
            </a:r>
            <a:r>
              <a:rPr lang="en-US" dirty="0" err="1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mca</a:t>
            </a:r>
            <a:r>
              <a:rPr lang="en-US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  </a:t>
            </a:r>
            <a:br>
              <a:rPr lang="en-US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&lt;/department&gt;</a:t>
            </a:r>
            <a:br>
              <a:rPr lang="en-US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&lt;/school&gt;</a:t>
            </a:r>
            <a:br>
              <a:rPr lang="en-US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&lt;/SASTRA&gt;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43636" y="4500570"/>
            <a:ext cx="2357454" cy="175432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IN" b="1" i="1" u="sng" dirty="0" smtClean="0">
                <a:solidFill>
                  <a:srgbClr val="FF0000"/>
                </a:solidFill>
              </a:rPr>
              <a:t>File:  “ mca.ent ” </a:t>
            </a:r>
            <a:endParaRPr lang="en-US" b="1" i="1" u="sng" dirty="0" smtClean="0">
              <a:solidFill>
                <a:srgbClr val="FF0000"/>
              </a:solidFill>
            </a:endParaRPr>
          </a:p>
          <a:p>
            <a:r>
              <a:rPr lang="en-US" b="1" i="1" dirty="0" smtClean="0">
                <a:solidFill>
                  <a:srgbClr val="FF0000"/>
                </a:solidFill>
              </a:rPr>
              <a:t>&lt;MCA&gt;</a:t>
            </a:r>
            <a:br>
              <a:rPr lang="en-US" b="1" i="1" dirty="0" smtClean="0">
                <a:solidFill>
                  <a:srgbClr val="FF0000"/>
                </a:solidFill>
              </a:rPr>
            </a:br>
            <a:r>
              <a:rPr lang="en-US" b="1" i="1" dirty="0" smtClean="0">
                <a:solidFill>
                  <a:srgbClr val="FF0000"/>
                </a:solidFill>
              </a:rPr>
              <a:t>Master of Computer Applications, its a Two year Course </a:t>
            </a:r>
            <a:br>
              <a:rPr lang="en-US" b="1" i="1" dirty="0" smtClean="0">
                <a:solidFill>
                  <a:srgbClr val="FF0000"/>
                </a:solidFill>
              </a:rPr>
            </a:br>
            <a:r>
              <a:rPr lang="en-US" b="1" i="1" dirty="0" smtClean="0">
                <a:solidFill>
                  <a:srgbClr val="FF0000"/>
                </a:solidFill>
              </a:rPr>
              <a:t>&lt;/MCA&gt;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9" name="Elbow Connector 8"/>
          <p:cNvCxnSpPr>
            <a:endCxn id="6" idx="0"/>
          </p:cNvCxnSpPr>
          <p:nvPr/>
        </p:nvCxnSpPr>
        <p:spPr>
          <a:xfrm rot="5400000">
            <a:off x="6875877" y="3589735"/>
            <a:ext cx="1357321" cy="4643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General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800" dirty="0" smtClean="0"/>
              <a:t>General entities load data into the XML document </a:t>
            </a:r>
          </a:p>
          <a:p>
            <a:r>
              <a:rPr lang="en-IN" b="1" u="sng" dirty="0" smtClean="0">
                <a:solidFill>
                  <a:schemeClr val="tx2">
                    <a:lumMod val="75000"/>
                  </a:schemeClr>
                </a:solidFill>
              </a:rPr>
              <a:t>External Un-Parsed General entity</a:t>
            </a:r>
          </a:p>
          <a:p>
            <a:pPr lvl="1"/>
            <a:r>
              <a:rPr lang="en-IN" dirty="0" smtClean="0"/>
              <a:t>Is an abbreviated text;  Unparsed (binary form of content) ; </a:t>
            </a:r>
          </a:p>
          <a:p>
            <a:pPr lvl="1"/>
            <a:r>
              <a:rPr lang="en-IN" dirty="0" smtClean="0"/>
              <a:t>Any binary content can be loaded into the abbreviated text</a:t>
            </a:r>
          </a:p>
          <a:p>
            <a:pPr lvl="1"/>
            <a:r>
              <a:rPr lang="en-IN" dirty="0" err="1" smtClean="0"/>
              <a:t>Eg</a:t>
            </a:r>
            <a:r>
              <a:rPr lang="en-IN" dirty="0" smtClean="0"/>
              <a:t>:- attach photo, audio, video, documents, etc.,</a:t>
            </a:r>
          </a:p>
          <a:p>
            <a:pPr lvl="1"/>
            <a:r>
              <a:rPr lang="en-IN" dirty="0" smtClean="0"/>
              <a:t>The abbreviated text can be Invoked/referred in XML document</a:t>
            </a:r>
          </a:p>
          <a:p>
            <a:pPr lvl="1">
              <a:buNone/>
            </a:pPr>
            <a:r>
              <a:rPr lang="en-IN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1: In DTD</a:t>
            </a:r>
          </a:p>
          <a:p>
            <a:pPr lvl="1">
              <a:buNone/>
            </a:pPr>
            <a:r>
              <a:rPr lang="en-US" sz="2600" dirty="0" smtClean="0"/>
              <a:t>&lt;!ATTLIST student </a:t>
            </a:r>
            <a:r>
              <a:rPr lang="en-US" sz="2600" dirty="0" smtClean="0">
                <a:solidFill>
                  <a:srgbClr val="FF0000"/>
                </a:solidFill>
              </a:rPr>
              <a:t>photo</a:t>
            </a:r>
            <a:r>
              <a:rPr lang="en-US" sz="2600" dirty="0" smtClean="0"/>
              <a:t> ENTITY #REQUIRED&gt;</a:t>
            </a:r>
            <a:br>
              <a:rPr lang="en-US" sz="2600" dirty="0" smtClean="0"/>
            </a:br>
            <a:r>
              <a:rPr lang="en-US" sz="2600" i="1" dirty="0" smtClean="0">
                <a:solidFill>
                  <a:srgbClr val="0070C0"/>
                </a:solidFill>
              </a:rPr>
              <a:t>&lt;!ENTITY </a:t>
            </a:r>
            <a:r>
              <a:rPr lang="en-US" sz="26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myphoto</a:t>
            </a:r>
            <a:r>
              <a:rPr lang="en-US" sz="2600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i="1" dirty="0" smtClean="0">
                <a:solidFill>
                  <a:srgbClr val="0070C0"/>
                </a:solidFill>
              </a:rPr>
              <a:t>SYSTEM "E:\photo.jpg" NDATA </a:t>
            </a:r>
            <a:r>
              <a:rPr lang="en-US" sz="2600" i="1" dirty="0" smtClean="0">
                <a:solidFill>
                  <a:srgbClr val="FF0000"/>
                </a:solidFill>
              </a:rPr>
              <a:t>pho</a:t>
            </a:r>
            <a:r>
              <a:rPr lang="en-US" sz="2600" i="1" dirty="0" smtClean="0">
                <a:solidFill>
                  <a:srgbClr val="0070C0"/>
                </a:solidFill>
              </a:rPr>
              <a:t>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&lt;!NOTATION </a:t>
            </a:r>
            <a:r>
              <a:rPr lang="en-US" sz="2600" dirty="0" smtClean="0">
                <a:solidFill>
                  <a:srgbClr val="FF0000"/>
                </a:solidFill>
              </a:rPr>
              <a:t>pho</a:t>
            </a:r>
            <a:r>
              <a:rPr lang="en-US" sz="2600" dirty="0" smtClean="0"/>
              <a:t> SYSTEM "\IMAGE\JPEG"&gt;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 smtClean="0"/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2: In xml document</a:t>
            </a:r>
          </a:p>
          <a:p>
            <a:pPr lvl="2">
              <a:buNone/>
            </a:pPr>
            <a:r>
              <a:rPr lang="en-US" sz="2900" dirty="0" smtClean="0"/>
              <a:t>&lt;</a:t>
            </a:r>
            <a:r>
              <a:rPr lang="en-US" sz="2900" dirty="0" err="1" smtClean="0"/>
              <a:t>mca</a:t>
            </a:r>
            <a:r>
              <a:rPr lang="en-US" sz="2900" dirty="0" smtClean="0"/>
              <a:t>&gt; </a:t>
            </a:r>
          </a:p>
          <a:p>
            <a:pPr lvl="2">
              <a:buNone/>
            </a:pPr>
            <a:r>
              <a:rPr lang="en-US" sz="2900" dirty="0" smtClean="0"/>
              <a:t>     &lt;student name="</a:t>
            </a:r>
            <a:r>
              <a:rPr lang="en-US" sz="2900" dirty="0" err="1" smtClean="0"/>
              <a:t>preethi</a:t>
            </a:r>
            <a:r>
              <a:rPr lang="en-US" sz="2900" dirty="0" smtClean="0"/>
              <a:t>" </a:t>
            </a:r>
            <a:r>
              <a:rPr lang="en-US" sz="2900" dirty="0" smtClean="0">
                <a:solidFill>
                  <a:srgbClr val="FF0000"/>
                </a:solidFill>
              </a:rPr>
              <a:t>photo</a:t>
            </a:r>
            <a:r>
              <a:rPr lang="en-US" sz="2900" dirty="0" smtClean="0"/>
              <a:t>="</a:t>
            </a:r>
            <a:r>
              <a:rPr lang="en-US" sz="29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myphoto</a:t>
            </a:r>
            <a:r>
              <a:rPr lang="en-US" sz="2900" dirty="0" smtClean="0"/>
              <a:t>"/&gt;</a:t>
            </a:r>
          </a:p>
          <a:p>
            <a:pPr lvl="2">
              <a:buNone/>
            </a:pPr>
            <a:r>
              <a:rPr lang="en-US" sz="2900" dirty="0" smtClean="0"/>
              <a:t>&lt;/</a:t>
            </a:r>
            <a:r>
              <a:rPr lang="en-US" sz="2900" dirty="0" err="1" smtClean="0"/>
              <a:t>mca</a:t>
            </a:r>
            <a:r>
              <a:rPr lang="en-US" sz="2900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00816" cy="1082660"/>
          </a:xfrm>
        </p:spPr>
        <p:txBody>
          <a:bodyPr>
            <a:normAutofit/>
          </a:bodyPr>
          <a:lstStyle/>
          <a:p>
            <a:pPr algn="l"/>
            <a:r>
              <a:rPr lang="en-IN" sz="2800" dirty="0" err="1" smtClean="0"/>
              <a:t>Eg</a:t>
            </a:r>
            <a:r>
              <a:rPr lang="en-IN" sz="2800" dirty="0" smtClean="0"/>
              <a:t>:- </a:t>
            </a:r>
            <a:r>
              <a:rPr lang="en-IN" sz="2800" b="1" u="sng" dirty="0" smtClean="0">
                <a:solidFill>
                  <a:schemeClr val="tx2">
                    <a:lumMod val="75000"/>
                  </a:schemeClr>
                </a:solidFill>
              </a:rPr>
              <a:t>External Un-Parsed General entity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&lt;?xml version="1.0" encoding="UTF-8"?&gt;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&lt;!DOCTYPE </a:t>
            </a:r>
            <a:r>
              <a:rPr lang="en-US" dirty="0" err="1" smtClean="0">
                <a:solidFill>
                  <a:srgbClr val="0070C0"/>
                </a:solidFill>
              </a:rPr>
              <a:t>mca</a:t>
            </a:r>
            <a:r>
              <a:rPr lang="en-US" dirty="0" smtClean="0">
                <a:solidFill>
                  <a:srgbClr val="0070C0"/>
                </a:solidFill>
              </a:rPr>
              <a:t>[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&lt;!ELEMENT </a:t>
            </a:r>
            <a:r>
              <a:rPr lang="en-US" dirty="0" err="1" smtClean="0">
                <a:solidFill>
                  <a:srgbClr val="0070C0"/>
                </a:solidFill>
              </a:rPr>
              <a:t>mca</a:t>
            </a:r>
            <a:r>
              <a:rPr lang="en-US" dirty="0" smtClean="0">
                <a:solidFill>
                  <a:srgbClr val="0070C0"/>
                </a:solidFill>
              </a:rPr>
              <a:t> (student)&gt;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&lt;!ELEMENT student EMPTY&gt;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&lt;!ATTLIST student name NMTOKENS #REQUIRED&gt;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&lt;!ATTLIST student photo ENTITY #REQUIRED&gt;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&lt;!ENTITY </a:t>
            </a:r>
            <a:r>
              <a:rPr lang="en-US" dirty="0" err="1" smtClean="0">
                <a:solidFill>
                  <a:srgbClr val="00B050"/>
                </a:solidFill>
              </a:rPr>
              <a:t>myphoto</a:t>
            </a:r>
            <a:r>
              <a:rPr lang="en-US" dirty="0" smtClean="0">
                <a:solidFill>
                  <a:srgbClr val="0070C0"/>
                </a:solidFill>
              </a:rPr>
              <a:t> SYSTEM </a:t>
            </a:r>
            <a:r>
              <a:rPr lang="en-US" dirty="0" smtClean="0">
                <a:solidFill>
                  <a:srgbClr val="00B050"/>
                </a:solidFill>
              </a:rPr>
              <a:t>"E:\photo.jpg" </a:t>
            </a:r>
            <a:r>
              <a:rPr lang="en-US" dirty="0" smtClean="0">
                <a:solidFill>
                  <a:srgbClr val="0070C0"/>
                </a:solidFill>
              </a:rPr>
              <a:t>NDATA </a:t>
            </a:r>
            <a:r>
              <a:rPr lang="en-US" dirty="0" smtClean="0">
                <a:solidFill>
                  <a:srgbClr val="002060"/>
                </a:solidFill>
              </a:rPr>
              <a:t>pho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&lt;!NOTATION </a:t>
            </a:r>
            <a:r>
              <a:rPr lang="en-US" dirty="0" smtClean="0">
                <a:solidFill>
                  <a:srgbClr val="002060"/>
                </a:solidFill>
              </a:rPr>
              <a:t>pho</a:t>
            </a:r>
            <a:r>
              <a:rPr lang="en-US" dirty="0" smtClean="0">
                <a:solidFill>
                  <a:srgbClr val="0070C0"/>
                </a:solidFill>
              </a:rPr>
              <a:t> SYSTEM "\IMAGE\JPEG"&gt;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]&gt;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66"/>
                </a:solidFill>
              </a:rPr>
              <a:t>&lt;</a:t>
            </a:r>
            <a:r>
              <a:rPr lang="en-US" dirty="0" err="1" smtClean="0">
                <a:solidFill>
                  <a:srgbClr val="FF0066"/>
                </a:solidFill>
              </a:rPr>
              <a:t>mca</a:t>
            </a:r>
            <a:r>
              <a:rPr lang="en-US" dirty="0" smtClean="0">
                <a:solidFill>
                  <a:srgbClr val="FF0066"/>
                </a:solidFill>
              </a:rPr>
              <a:t>&gt;</a:t>
            </a:r>
            <a:br>
              <a:rPr lang="en-US" dirty="0" smtClean="0">
                <a:solidFill>
                  <a:srgbClr val="FF0066"/>
                </a:solidFill>
              </a:rPr>
            </a:br>
            <a:r>
              <a:rPr lang="en-US" dirty="0" smtClean="0">
                <a:solidFill>
                  <a:srgbClr val="FF0066"/>
                </a:solidFill>
              </a:rPr>
              <a:t>&lt;student name="</a:t>
            </a:r>
            <a:r>
              <a:rPr lang="en-US" dirty="0" err="1" smtClean="0">
                <a:solidFill>
                  <a:srgbClr val="FF0066"/>
                </a:solidFill>
              </a:rPr>
              <a:t>preethi</a:t>
            </a:r>
            <a:r>
              <a:rPr lang="en-US" dirty="0" smtClean="0">
                <a:solidFill>
                  <a:srgbClr val="FF0066"/>
                </a:solidFill>
              </a:rPr>
              <a:t>" photo="</a:t>
            </a:r>
            <a:r>
              <a:rPr lang="en-US" dirty="0" err="1" smtClean="0">
                <a:solidFill>
                  <a:srgbClr val="00B050"/>
                </a:solidFill>
              </a:rPr>
              <a:t>myphoto</a:t>
            </a:r>
            <a:r>
              <a:rPr lang="en-US" dirty="0" smtClean="0">
                <a:solidFill>
                  <a:srgbClr val="FF0066"/>
                </a:solidFill>
              </a:rPr>
              <a:t>"/&gt;</a:t>
            </a:r>
            <a:br>
              <a:rPr lang="en-US" dirty="0" smtClean="0">
                <a:solidFill>
                  <a:srgbClr val="FF0066"/>
                </a:solidFill>
              </a:rPr>
            </a:br>
            <a:r>
              <a:rPr lang="en-US" dirty="0" smtClean="0">
                <a:solidFill>
                  <a:srgbClr val="FF0066"/>
                </a:solidFill>
              </a:rPr>
              <a:t>&lt;/</a:t>
            </a:r>
            <a:r>
              <a:rPr lang="en-US" dirty="0" err="1" smtClean="0">
                <a:solidFill>
                  <a:srgbClr val="FF0066"/>
                </a:solidFill>
              </a:rPr>
              <a:t>mca</a:t>
            </a:r>
            <a:r>
              <a:rPr lang="en-US" dirty="0" smtClean="0">
                <a:solidFill>
                  <a:srgbClr val="FF0066"/>
                </a:solidFill>
              </a:rPr>
              <a:t>&gt;</a:t>
            </a: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Parameter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4525963"/>
          </a:xfrm>
        </p:spPr>
        <p:txBody>
          <a:bodyPr/>
          <a:lstStyle/>
          <a:p>
            <a:r>
              <a:rPr lang="en-US" dirty="0" smtClean="0"/>
              <a:t>parameter entities reference data that becomes part of a DTD</a:t>
            </a:r>
          </a:p>
          <a:p>
            <a:r>
              <a:rPr lang="en-IN" dirty="0" smtClean="0"/>
              <a:t>It is a short-cut (abbreviation) for DTD</a:t>
            </a:r>
          </a:p>
          <a:p>
            <a:r>
              <a:rPr lang="en-IN" dirty="0" smtClean="0"/>
              <a:t>It is Invoked/called within DTD</a:t>
            </a:r>
          </a:p>
          <a:p>
            <a:r>
              <a:rPr lang="en-IN" dirty="0" smtClean="0"/>
              <a:t>We can merge DTD documents using parameter entity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IN" dirty="0" smtClean="0">
                <a:solidFill>
                  <a:srgbClr val="FF0000"/>
                </a:solidFill>
              </a:rPr>
              <a:t>Invoked/referred in DTD document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43692" cy="1011222"/>
          </a:xfrm>
        </p:spPr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Internal Parameter Entity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parameter entities reference data that becomes part of a DTD</a:t>
            </a:r>
          </a:p>
          <a:p>
            <a:r>
              <a:rPr lang="en-IN" dirty="0" smtClean="0"/>
              <a:t>It is a short-cut (abbreviation) for DTD</a:t>
            </a:r>
          </a:p>
          <a:p>
            <a:r>
              <a:rPr lang="en-IN" dirty="0" smtClean="0"/>
              <a:t>It is Invoked/called within DTD</a:t>
            </a:r>
          </a:p>
          <a:p>
            <a:r>
              <a:rPr lang="en-IN" dirty="0" smtClean="0"/>
              <a:t>We can merge DTD documents using parameter entity</a:t>
            </a:r>
          </a:p>
          <a:p>
            <a:r>
              <a:rPr lang="en-US" dirty="0" smtClean="0"/>
              <a:t>&lt;!ELEMENT member (</a:t>
            </a:r>
            <a:r>
              <a:rPr lang="en-US" dirty="0" err="1" smtClean="0"/>
              <a:t>staff,student</a:t>
            </a:r>
            <a:r>
              <a:rPr lang="en-US" dirty="0" smtClean="0"/>
              <a:t>)&gt;</a:t>
            </a:r>
          </a:p>
          <a:p>
            <a:r>
              <a:rPr lang="en-US" dirty="0" smtClean="0"/>
              <a:t>&lt;!ENTITY % </a:t>
            </a:r>
            <a:r>
              <a:rPr lang="en-US" dirty="0" err="1" smtClean="0"/>
              <a:t>mydatatype</a:t>
            </a:r>
            <a:r>
              <a:rPr lang="en-US" dirty="0" smtClean="0"/>
              <a:t> “(#PCDATA)” 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43692" cy="1011222"/>
          </a:xfrm>
        </p:spPr>
        <p:txBody>
          <a:bodyPr/>
          <a:lstStyle/>
          <a:p>
            <a:r>
              <a:rPr lang="en-IN" smtClean="0">
                <a:solidFill>
                  <a:srgbClr val="002060"/>
                </a:solidFill>
              </a:rPr>
              <a:t>External Parameter </a:t>
            </a:r>
            <a:r>
              <a:rPr lang="en-IN" dirty="0" smtClean="0">
                <a:solidFill>
                  <a:srgbClr val="002060"/>
                </a:solidFill>
              </a:rPr>
              <a:t>Entity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45259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&lt;?xml version="1.0" encoding="UTF-8"?&gt;</a:t>
            </a:r>
            <a:br>
              <a:rPr lang="en-US" dirty="0" smtClean="0"/>
            </a:br>
            <a:r>
              <a:rPr lang="en-US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&lt;!DOCTYPE member[</a:t>
            </a:r>
            <a:br>
              <a:rPr lang="en-US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&lt;!ELEMENT member (</a:t>
            </a:r>
            <a:r>
              <a:rPr lang="en-US" sz="36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staff,student</a:t>
            </a:r>
            <a:r>
              <a:rPr lang="en-US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)&gt;</a:t>
            </a:r>
            <a:br>
              <a:rPr lang="en-US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&lt;!ELEMENT student (address) &gt;</a:t>
            </a:r>
            <a:br>
              <a:rPr lang="en-US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&lt;!ENTITY </a:t>
            </a:r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r>
              <a:rPr lang="en-US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</a:t>
            </a:r>
            <a:r>
              <a:rPr lang="en-US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SYSTEM "</a:t>
            </a:r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addr.dtd</a:t>
            </a:r>
            <a:r>
              <a:rPr lang="en-US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</a:t>
            </a:r>
            <a:br>
              <a:rPr lang="en-US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&lt;!ELEMENT staff (address)&gt;</a:t>
            </a:r>
            <a:br>
              <a:rPr lang="en-US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%</a:t>
            </a:r>
            <a:r>
              <a:rPr lang="en-US" sz="36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</a:t>
            </a:r>
            <a:r>
              <a:rPr lang="en-US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br>
              <a:rPr lang="en-US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]&gt;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solidFill>
                  <a:srgbClr val="581C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&lt;member&gt;</a:t>
            </a:r>
            <a:br>
              <a:rPr lang="en-US" sz="3600" dirty="0" smtClean="0">
                <a:solidFill>
                  <a:srgbClr val="581C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solidFill>
                  <a:srgbClr val="581C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&lt;staff&gt;</a:t>
            </a:r>
            <a:br>
              <a:rPr lang="en-US" sz="3600" dirty="0" smtClean="0">
                <a:solidFill>
                  <a:srgbClr val="581C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solidFill>
                  <a:srgbClr val="581C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&lt;address </a:t>
            </a:r>
            <a:r>
              <a:rPr lang="en-US" sz="3600" dirty="0" err="1" smtClean="0">
                <a:solidFill>
                  <a:srgbClr val="581C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dno</a:t>
            </a:r>
            <a:r>
              <a:rPr lang="en-US" sz="3600" dirty="0" smtClean="0">
                <a:solidFill>
                  <a:srgbClr val="581C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="10" street="</a:t>
            </a:r>
            <a:r>
              <a:rPr lang="en-US" sz="3600" dirty="0" err="1" smtClean="0">
                <a:solidFill>
                  <a:srgbClr val="581C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thirunagar</a:t>
            </a:r>
            <a:r>
              <a:rPr lang="en-US" sz="3600" dirty="0" smtClean="0">
                <a:solidFill>
                  <a:srgbClr val="581C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city="THANJAVUR" pin="613009"/&gt;   </a:t>
            </a:r>
            <a:br>
              <a:rPr lang="en-US" sz="3600" dirty="0" smtClean="0">
                <a:solidFill>
                  <a:srgbClr val="581C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solidFill>
                  <a:srgbClr val="581C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&lt;/staff&gt;</a:t>
            </a:r>
            <a:br>
              <a:rPr lang="en-US" sz="3600" dirty="0" smtClean="0">
                <a:solidFill>
                  <a:srgbClr val="581C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solidFill>
                  <a:srgbClr val="581C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&lt;student&gt;</a:t>
            </a:r>
            <a:br>
              <a:rPr lang="en-US" sz="3600" dirty="0" smtClean="0">
                <a:solidFill>
                  <a:srgbClr val="581C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solidFill>
                  <a:srgbClr val="581C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&lt;address </a:t>
            </a:r>
            <a:r>
              <a:rPr lang="en-US" sz="3600" dirty="0" err="1" smtClean="0">
                <a:solidFill>
                  <a:srgbClr val="581C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dno</a:t>
            </a:r>
            <a:r>
              <a:rPr lang="en-US" sz="3600" dirty="0" smtClean="0">
                <a:solidFill>
                  <a:srgbClr val="581C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="10" street="</a:t>
            </a:r>
            <a:r>
              <a:rPr lang="en-US" sz="3600" dirty="0" err="1" smtClean="0">
                <a:solidFill>
                  <a:srgbClr val="581C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thirunagar</a:t>
            </a:r>
            <a:r>
              <a:rPr lang="en-US" sz="3600" dirty="0" smtClean="0">
                <a:solidFill>
                  <a:srgbClr val="581C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city="THANJAVUR" pin="613009"/&gt;</a:t>
            </a:r>
            <a:br>
              <a:rPr lang="en-US" sz="3600" dirty="0" smtClean="0">
                <a:solidFill>
                  <a:srgbClr val="581C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solidFill>
                  <a:srgbClr val="581C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&lt;/student&gt;</a:t>
            </a:r>
            <a:br>
              <a:rPr lang="en-US" sz="3600" dirty="0" smtClean="0">
                <a:solidFill>
                  <a:srgbClr val="581C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solidFill>
                  <a:srgbClr val="581C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&lt;/member</a:t>
            </a:r>
            <a:r>
              <a:rPr lang="en-US" sz="3600" dirty="0" smtClean="0"/>
              <a:t>&gt;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0" y="2643182"/>
            <a:ext cx="3357586" cy="1600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u="sng" dirty="0" smtClean="0">
                <a:solidFill>
                  <a:srgbClr val="FF0066"/>
                </a:solidFill>
              </a:rPr>
              <a:t>addr.dtd</a:t>
            </a:r>
            <a:r>
              <a:rPr lang="en-US" sz="1400" dirty="0" smtClean="0">
                <a:solidFill>
                  <a:srgbClr val="FF0066"/>
                </a:solidFill>
              </a:rPr>
              <a:t/>
            </a:r>
            <a:br>
              <a:rPr lang="en-US" sz="1400" dirty="0" smtClean="0">
                <a:solidFill>
                  <a:srgbClr val="FF0066"/>
                </a:solidFill>
              </a:rPr>
            </a:br>
            <a:r>
              <a:rPr lang="en-US" sz="1400" dirty="0" smtClean="0">
                <a:solidFill>
                  <a:srgbClr val="FF0066"/>
                </a:solidFill>
              </a:rPr>
              <a:t>&lt;!ELEMENT address EMPTY&gt;</a:t>
            </a:r>
            <a:br>
              <a:rPr lang="en-US" sz="1400" dirty="0" smtClean="0">
                <a:solidFill>
                  <a:srgbClr val="FF0066"/>
                </a:solidFill>
              </a:rPr>
            </a:br>
            <a:r>
              <a:rPr lang="en-US" sz="1400" dirty="0" smtClean="0">
                <a:solidFill>
                  <a:srgbClr val="FF0066"/>
                </a:solidFill>
              </a:rPr>
              <a:t>&lt;!ATTLIST address </a:t>
            </a:r>
            <a:r>
              <a:rPr lang="en-US" sz="1400" dirty="0" err="1" smtClean="0">
                <a:solidFill>
                  <a:srgbClr val="FF0066"/>
                </a:solidFill>
              </a:rPr>
              <a:t>dno</a:t>
            </a:r>
            <a:r>
              <a:rPr lang="en-US" sz="1400" dirty="0" smtClean="0">
                <a:solidFill>
                  <a:srgbClr val="FF0066"/>
                </a:solidFill>
              </a:rPr>
              <a:t> CDATA #REQUIRED</a:t>
            </a:r>
            <a:br>
              <a:rPr lang="en-US" sz="1400" dirty="0" smtClean="0">
                <a:solidFill>
                  <a:srgbClr val="FF0066"/>
                </a:solidFill>
              </a:rPr>
            </a:br>
            <a:r>
              <a:rPr lang="en-US" sz="1400" dirty="0" smtClean="0">
                <a:solidFill>
                  <a:srgbClr val="FF0066"/>
                </a:solidFill>
              </a:rPr>
              <a:t>                  street CDATA #REQUIRED</a:t>
            </a:r>
            <a:br>
              <a:rPr lang="en-US" sz="1400" dirty="0" smtClean="0">
                <a:solidFill>
                  <a:srgbClr val="FF0066"/>
                </a:solidFill>
              </a:rPr>
            </a:br>
            <a:r>
              <a:rPr lang="en-US" sz="1400" dirty="0" smtClean="0">
                <a:solidFill>
                  <a:srgbClr val="FF0066"/>
                </a:solidFill>
              </a:rPr>
              <a:t>                  city CDATA #FIXED "THANJAVUR"</a:t>
            </a:r>
            <a:br>
              <a:rPr lang="en-US" sz="1400" dirty="0" smtClean="0">
                <a:solidFill>
                  <a:srgbClr val="FF0066"/>
                </a:solidFill>
              </a:rPr>
            </a:br>
            <a:r>
              <a:rPr lang="en-US" sz="1400" dirty="0" smtClean="0">
                <a:solidFill>
                  <a:srgbClr val="FF0066"/>
                </a:solidFill>
              </a:rPr>
              <a:t>                  pin CDATA #FIXED "613009"&gt;</a:t>
            </a:r>
            <a:br>
              <a:rPr lang="en-US" sz="1400" dirty="0" smtClean="0">
                <a:solidFill>
                  <a:srgbClr val="FF0066"/>
                </a:solidFill>
              </a:rPr>
            </a:br>
            <a:r>
              <a:rPr lang="en-US" sz="1400" dirty="0" smtClean="0">
                <a:solidFill>
                  <a:srgbClr val="FF0066"/>
                </a:solidFill>
              </a:rPr>
              <a:t> </a:t>
            </a:r>
            <a:endParaRPr lang="en-US" sz="1400" dirty="0">
              <a:solidFill>
                <a:srgbClr val="FF0066"/>
              </a:solidFill>
            </a:endParaRPr>
          </a:p>
        </p:txBody>
      </p:sp>
      <p:cxnSp>
        <p:nvCxnSpPr>
          <p:cNvPr id="15" name="Shape 14"/>
          <p:cNvCxnSpPr>
            <a:stCxn id="7" idx="1"/>
          </p:cNvCxnSpPr>
          <p:nvPr/>
        </p:nvCxnSpPr>
        <p:spPr>
          <a:xfrm rot="10800000">
            <a:off x="3857620" y="2500307"/>
            <a:ext cx="714380" cy="9430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Difference between General and Parameter entity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General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Short cut for xml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Short</a:t>
                      </a:r>
                      <a:r>
                        <a:rPr lang="en-IN" baseline="0" dirty="0" smtClean="0"/>
                        <a:t> cut for DTD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Invoked within xml 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Invoked within DTD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Re-usable</a:t>
                      </a:r>
                      <a:r>
                        <a:rPr lang="en-IN" baseline="0" dirty="0" smtClean="0"/>
                        <a:t> xml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Re-usable DTD </a:t>
                      </a:r>
                      <a:r>
                        <a:rPr lang="en-IN" dirty="0" err="1" smtClean="0"/>
                        <a:t>defnition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&amp;  -  is used for invoking</a:t>
                      </a:r>
                      <a:r>
                        <a:rPr lang="en-IN" baseline="0" dirty="0" smtClean="0"/>
                        <a:t> 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%  is used for invoking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Internal DTD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Written within the XML document (first DTD statements followed by XML content)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&lt;?xml version="1.0" encoding="UTF-8"?&gt;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&lt;!DOCTYPE </a:t>
            </a:r>
            <a:r>
              <a:rPr lang="en-US" dirty="0" smtClean="0"/>
              <a:t>  </a:t>
            </a:r>
            <a:r>
              <a:rPr lang="en-US" dirty="0" err="1" smtClean="0">
                <a:solidFill>
                  <a:srgbClr val="FF0000"/>
                </a:solidFill>
              </a:rPr>
              <a:t>Root_Tag_Nam</a:t>
            </a:r>
            <a:r>
              <a:rPr lang="en-US" dirty="0" err="1" smtClean="0"/>
              <a:t>e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7030A0"/>
                </a:solidFill>
              </a:rPr>
              <a:t>[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defining the elements and attributes here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…………...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</a:rPr>
              <a:t>........</a:t>
            </a:r>
            <a:endParaRPr lang="en-US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]&gt;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XML document.....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6143636" y="2643182"/>
            <a:ext cx="785818" cy="342902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29454" y="3929066"/>
            <a:ext cx="1848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Save the file with </a:t>
            </a:r>
          </a:p>
          <a:p>
            <a:r>
              <a:rPr lang="en-IN" dirty="0" smtClean="0"/>
              <a:t>‘xml’ extension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IN" dirty="0" smtClean="0"/>
              <a:t>External DTD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r>
              <a:rPr lang="en-IN" dirty="0" smtClean="0"/>
              <a:t>Written outside of the XML document (external DTD file should be save with “.</a:t>
            </a:r>
            <a:r>
              <a:rPr lang="en-IN" dirty="0" err="1" smtClean="0"/>
              <a:t>dtd</a:t>
            </a:r>
            <a:r>
              <a:rPr lang="en-IN" dirty="0" smtClean="0"/>
              <a:t>” extension)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6858016" y="2714620"/>
            <a:ext cx="785818" cy="178595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15272" y="2928934"/>
            <a:ext cx="12144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is an XML file associated with DTD file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0034" y="5072074"/>
            <a:ext cx="2928958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u="sng" dirty="0" smtClean="0"/>
              <a:t>C:/dtdfile.dtd</a:t>
            </a:r>
          </a:p>
          <a:p>
            <a:endParaRPr lang="en-IN" u="sng" dirty="0" smtClean="0"/>
          </a:p>
          <a:p>
            <a:r>
              <a:rPr lang="en-IN" dirty="0" smtClean="0"/>
              <a:t>Element, attribute definitions</a:t>
            </a:r>
          </a:p>
          <a:p>
            <a:r>
              <a:rPr lang="en-IN" dirty="0" smtClean="0"/>
              <a:t>.....................</a:t>
            </a:r>
          </a:p>
          <a:p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8596" y="2786058"/>
            <a:ext cx="6572296" cy="1631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&lt;?xml version="1.0" standalone=“no” ?&gt;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&lt;!DOCTYPE </a:t>
            </a:r>
            <a:r>
              <a:rPr lang="en-US" dirty="0" smtClean="0"/>
              <a:t>  </a:t>
            </a:r>
            <a:r>
              <a:rPr lang="en-US" dirty="0" err="1" smtClean="0">
                <a:solidFill>
                  <a:srgbClr val="7030A0"/>
                </a:solidFill>
              </a:rPr>
              <a:t>Root_Tag_Name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0070C0"/>
                </a:solidFill>
              </a:rPr>
              <a:t>SYSTEM/PUBLIC </a:t>
            </a:r>
            <a:r>
              <a:rPr lang="en-US" dirty="0" smtClean="0">
                <a:solidFill>
                  <a:srgbClr val="7030A0"/>
                </a:solidFill>
              </a:rPr>
              <a:t> “c:/dtdfile.dtd” &gt;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sz="14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IN" sz="14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Root_Tag_Name</a:t>
            </a:r>
            <a:r>
              <a:rPr lang="en-IN" sz="14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>
              <a:buNone/>
            </a:pPr>
            <a:r>
              <a:rPr lang="en-IN" sz="14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...........</a:t>
            </a:r>
          </a:p>
          <a:p>
            <a:pPr>
              <a:buNone/>
            </a:pPr>
            <a:r>
              <a:rPr lang="en-IN" sz="14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en-IN" sz="14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Root_Tag_Name</a:t>
            </a:r>
            <a:r>
              <a:rPr lang="en-IN" sz="14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en-US" sz="1400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 with single child element</a:t>
            </a:r>
          </a:p>
          <a:p>
            <a:r>
              <a:rPr lang="en-US" dirty="0" smtClean="0"/>
              <a:t>Element with sequence of child elements</a:t>
            </a:r>
          </a:p>
          <a:p>
            <a:r>
              <a:rPr lang="en-US" dirty="0" smtClean="0"/>
              <a:t>Element with empty element</a:t>
            </a:r>
          </a:p>
          <a:p>
            <a:r>
              <a:rPr lang="en-US" dirty="0" smtClean="0"/>
              <a:t>Element with text</a:t>
            </a:r>
          </a:p>
          <a:p>
            <a:r>
              <a:rPr lang="en-US" dirty="0" smtClean="0"/>
              <a:t>Attribute validation </a:t>
            </a:r>
            <a:r>
              <a:rPr lang="en-US" sz="2400" dirty="0" smtClean="0">
                <a:solidFill>
                  <a:srgbClr val="FF0000"/>
                </a:solidFill>
              </a:rPr>
              <a:t>(cannot validate value of attribute)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571480"/>
            <a:ext cx="6643734" cy="571504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marL="514350" indent="-514350" algn="l"/>
            <a:r>
              <a:rPr lang="en-IN" sz="32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Defining an element to carry child </a:t>
            </a:r>
            <a:r>
              <a:rPr lang="en-IN" sz="22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</a:t>
            </a:r>
            <a:endParaRPr lang="en-IN" sz="3200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IN" dirty="0" smtClean="0"/>
              <a:t>Element  ‘ </a:t>
            </a:r>
            <a:r>
              <a:rPr lang="en-IN" b="1" dirty="0" smtClean="0">
                <a:solidFill>
                  <a:srgbClr val="C00000"/>
                </a:solidFill>
              </a:rPr>
              <a:t>fruit</a:t>
            </a:r>
            <a:r>
              <a:rPr lang="en-IN" dirty="0" smtClean="0">
                <a:solidFill>
                  <a:srgbClr val="00B0F0"/>
                </a:solidFill>
              </a:rPr>
              <a:t> </a:t>
            </a:r>
            <a:r>
              <a:rPr lang="en-IN" dirty="0" smtClean="0"/>
              <a:t>‘ is a child of ‘</a:t>
            </a:r>
            <a:r>
              <a:rPr lang="en-IN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Fruits</a:t>
            </a:r>
            <a:r>
              <a:rPr lang="en-IN" dirty="0" smtClean="0"/>
              <a:t>’</a:t>
            </a:r>
          </a:p>
          <a:p>
            <a:pPr>
              <a:buNone/>
            </a:pPr>
            <a:r>
              <a:rPr lang="en-US" dirty="0" smtClean="0"/>
              <a:t>&lt;?xml version="1.0" encoding="UTF-8"?&gt;</a:t>
            </a:r>
            <a:br>
              <a:rPr lang="en-US" dirty="0" smtClean="0"/>
            </a:br>
            <a:r>
              <a:rPr lang="en-US" dirty="0" smtClean="0">
                <a:solidFill>
                  <a:srgbClr val="002060"/>
                </a:solidFill>
              </a:rPr>
              <a:t>&lt;!DOCTYPE Fruits [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&lt;!ELEMENT </a:t>
            </a:r>
            <a:r>
              <a:rPr lang="en-US" dirty="0" smtClean="0">
                <a:solidFill>
                  <a:srgbClr val="0070C0"/>
                </a:solidFill>
              </a:rPr>
              <a:t>Fruits</a:t>
            </a:r>
            <a:r>
              <a:rPr lang="en-US" dirty="0" smtClean="0">
                <a:solidFill>
                  <a:srgbClr val="C00000"/>
                </a:solidFill>
              </a:rPr>
              <a:t> (fruit)&gt;</a:t>
            </a: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&lt;!ELEMENT fruit (#PCDATA)&gt;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]&gt;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&lt;Fruits&gt;</a:t>
            </a:r>
            <a:b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&lt;fruit&gt; </a:t>
            </a: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mango fruit is good for all 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&lt;/fruit&gt;</a:t>
            </a: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&lt;/Fruits&gt;</a:t>
            </a:r>
            <a:endParaRPr lang="en-US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642918"/>
            <a:ext cx="6357982" cy="500066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marL="514350" indent="-514350" algn="l"/>
            <a:r>
              <a:rPr lang="en-IN" sz="32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Defining an element to carry only TEXT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IN" dirty="0" smtClean="0"/>
              <a:t>The child element  ‘ </a:t>
            </a:r>
            <a:r>
              <a:rPr lang="en-IN" b="1" dirty="0" smtClean="0">
                <a:solidFill>
                  <a:srgbClr val="00B0F0"/>
                </a:solidFill>
              </a:rPr>
              <a:t>fruit</a:t>
            </a:r>
            <a:r>
              <a:rPr lang="en-IN" dirty="0" smtClean="0">
                <a:solidFill>
                  <a:srgbClr val="00B0F0"/>
                </a:solidFill>
              </a:rPr>
              <a:t> </a:t>
            </a:r>
            <a:r>
              <a:rPr lang="en-IN" dirty="0" smtClean="0"/>
              <a:t>‘  is carrying ‘</a:t>
            </a:r>
            <a:r>
              <a:rPr lang="en-IN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IN" dirty="0" smtClean="0"/>
              <a:t>’</a:t>
            </a:r>
          </a:p>
          <a:p>
            <a:pPr>
              <a:buNone/>
            </a:pPr>
            <a:r>
              <a:rPr lang="en-US" dirty="0" smtClean="0"/>
              <a:t>&lt;?xml version="1.0" encoding="UTF-8"?&gt;</a:t>
            </a:r>
            <a:br>
              <a:rPr lang="en-US" dirty="0" smtClean="0"/>
            </a:br>
            <a:r>
              <a:rPr lang="en-US" dirty="0" smtClean="0">
                <a:solidFill>
                  <a:srgbClr val="002060"/>
                </a:solidFill>
              </a:rPr>
              <a:t>&lt;!DOCTYPE Fruits [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&lt;!ELEMENT Fruits (fruit)&gt;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&lt;!ELEMENT fruit (#PCDATA)&gt;</a:t>
            </a: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]&gt;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&lt;Fruits&gt;</a:t>
            </a:r>
            <a:b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&lt;fruit&gt; mango fruit is good for all &lt;/fruit&gt;</a:t>
            </a:r>
            <a:b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&lt;/Fruits&gt;</a:t>
            </a:r>
            <a:endParaRPr lang="en-US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ight Brace 3"/>
          <p:cNvSpPr/>
          <p:nvPr/>
        </p:nvSpPr>
        <p:spPr>
          <a:xfrm rot="5400000">
            <a:off x="4044791" y="3384705"/>
            <a:ext cx="1125853" cy="4357717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14810" y="6143644"/>
            <a:ext cx="772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‘</a:t>
            </a:r>
            <a:r>
              <a:rPr lang="en-IN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IN" dirty="0" smtClean="0"/>
              <a:t>’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428604"/>
            <a:ext cx="6357982" cy="500066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marL="514350" indent="-514350" algn="l"/>
            <a:r>
              <a:rPr lang="en-IN" sz="32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Defining elements in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None/>
            </a:pPr>
            <a:r>
              <a:rPr lang="en-IN" dirty="0" smtClean="0"/>
              <a:t>The child elements  of ‘ </a:t>
            </a:r>
            <a:r>
              <a:rPr lang="en-IN" b="1" dirty="0" smtClean="0">
                <a:solidFill>
                  <a:srgbClr val="00B0F0"/>
                </a:solidFill>
              </a:rPr>
              <a:t>fruit</a:t>
            </a:r>
            <a:r>
              <a:rPr lang="en-IN" dirty="0" smtClean="0">
                <a:solidFill>
                  <a:srgbClr val="00B0F0"/>
                </a:solidFill>
              </a:rPr>
              <a:t> </a:t>
            </a:r>
            <a:r>
              <a:rPr lang="en-IN" dirty="0" smtClean="0"/>
              <a:t>‘  in sequence</a:t>
            </a:r>
          </a:p>
          <a:p>
            <a:pPr>
              <a:buNone/>
            </a:pPr>
            <a:r>
              <a:rPr lang="en-US" dirty="0" smtClean="0"/>
              <a:t>&lt;?xml version="1.0" encoding="UTF-8"?&gt;</a:t>
            </a:r>
            <a:br>
              <a:rPr lang="en-US" dirty="0" smtClean="0"/>
            </a:br>
            <a:r>
              <a:rPr lang="en-US" dirty="0" smtClean="0">
                <a:solidFill>
                  <a:srgbClr val="002060"/>
                </a:solidFill>
              </a:rPr>
              <a:t>&lt;!DOCTYPE Fruits [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&lt;!ELEMENT Fruits (fruit)&gt;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	&lt;!ELEMENT fruit (</a:t>
            </a:r>
            <a:r>
              <a:rPr lang="en-US" dirty="0" smtClean="0">
                <a:solidFill>
                  <a:srgbClr val="C00000"/>
                </a:solidFill>
              </a:rPr>
              <a:t>origin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 smtClean="0">
                <a:solidFill>
                  <a:srgbClr val="00B050"/>
                </a:solidFill>
              </a:rPr>
              <a:t>color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price</a:t>
            </a:r>
            <a:r>
              <a:rPr lang="en-US" dirty="0" smtClean="0">
                <a:solidFill>
                  <a:srgbClr val="002060"/>
                </a:solidFill>
              </a:rPr>
              <a:t>)&gt;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&lt;!ELEMENT origin (#PCDATA)&gt;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&lt;!ELEMENT color (#PCDATA)&gt;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 &lt;!ELEMENT price (#PCDATA)&gt; </a:t>
            </a: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]&gt;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&lt;Fruits&gt;</a:t>
            </a:r>
            <a:b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	&lt;fruit&gt; </a:t>
            </a:r>
          </a:p>
          <a:p>
            <a:pPr>
              <a:buNone/>
            </a:pPr>
            <a:r>
              <a:rPr lang="en-IN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&lt;origin&gt;</a:t>
            </a:r>
            <a:r>
              <a:rPr lang="en-IN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salem</a:t>
            </a:r>
            <a:r>
              <a:rPr lang="en-IN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&lt;/origin&gt;</a:t>
            </a:r>
          </a:p>
          <a:p>
            <a:pPr>
              <a:buNone/>
            </a:pPr>
            <a:r>
              <a:rPr lang="en-IN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&lt;</a:t>
            </a:r>
            <a:r>
              <a:rPr lang="en-IN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  <a:r>
              <a:rPr lang="en-IN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yellow &lt;/</a:t>
            </a:r>
            <a:r>
              <a:rPr lang="en-IN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  <a:r>
              <a:rPr lang="en-IN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>
              <a:buNone/>
            </a:pPr>
            <a:r>
              <a:rPr lang="en-IN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&lt;price&gt; 20.00 </a:t>
            </a:r>
            <a:r>
              <a:rPr lang="en-IN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&lt;/price&gt;</a:t>
            </a:r>
            <a:endParaRPr lang="en-US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&lt;/fruit&gt;</a:t>
            </a:r>
            <a:b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&lt;/Fruits&gt;</a:t>
            </a:r>
            <a:endParaRPr lang="en-US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428604"/>
            <a:ext cx="6357982" cy="500066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marL="514350" indent="-514350" algn="l"/>
            <a:r>
              <a:rPr lang="en-IN" sz="32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Defining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None/>
            </a:pPr>
            <a:r>
              <a:rPr lang="en-IN" dirty="0" smtClean="0"/>
              <a:t>The child elements  of ‘ </a:t>
            </a:r>
            <a:r>
              <a:rPr lang="en-IN" b="1" dirty="0" smtClean="0">
                <a:solidFill>
                  <a:srgbClr val="00B0F0"/>
                </a:solidFill>
              </a:rPr>
              <a:t>fruit</a:t>
            </a:r>
            <a:r>
              <a:rPr lang="en-IN" dirty="0" smtClean="0">
                <a:solidFill>
                  <a:srgbClr val="00B0F0"/>
                </a:solidFill>
              </a:rPr>
              <a:t> </a:t>
            </a:r>
            <a:r>
              <a:rPr lang="en-IN" dirty="0" smtClean="0"/>
              <a:t>‘  in sequence</a:t>
            </a:r>
          </a:p>
          <a:p>
            <a:pPr>
              <a:buNone/>
            </a:pPr>
            <a:r>
              <a:rPr lang="en-US" dirty="0" smtClean="0"/>
              <a:t>&lt;?xml version="1.0" encoding="UTF-8"?&gt;</a:t>
            </a:r>
            <a:br>
              <a:rPr lang="en-US" dirty="0" smtClean="0"/>
            </a:br>
            <a:r>
              <a:rPr lang="en-US" dirty="0" smtClean="0">
                <a:solidFill>
                  <a:srgbClr val="002060"/>
                </a:solidFill>
              </a:rPr>
              <a:t>&lt;!DOCTYPE Fruits [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&lt;!ELEMENT Fruits (fruit)&gt;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	&lt;!ELEMENT fruit (</a:t>
            </a:r>
            <a:r>
              <a:rPr lang="en-US" dirty="0" err="1" smtClean="0">
                <a:solidFill>
                  <a:srgbClr val="C00000"/>
                </a:solidFill>
              </a:rPr>
              <a:t>origin</a:t>
            </a:r>
            <a:r>
              <a:rPr lang="en-US" b="1" dirty="0" err="1" smtClean="0">
                <a:solidFill>
                  <a:srgbClr val="0070C0"/>
                </a:solidFill>
              </a:rPr>
              <a:t>|</a:t>
            </a:r>
            <a:r>
              <a:rPr lang="en-US" dirty="0" err="1" smtClean="0">
                <a:solidFill>
                  <a:srgbClr val="00B050"/>
                </a:solidFill>
              </a:rPr>
              <a:t>color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|</a:t>
            </a:r>
            <a:r>
              <a:rPr lang="en-US" dirty="0" smtClean="0">
                <a:solidFill>
                  <a:srgbClr val="FF0000"/>
                </a:solidFill>
              </a:rPr>
              <a:t>price</a:t>
            </a:r>
            <a:r>
              <a:rPr lang="en-US" dirty="0" smtClean="0">
                <a:solidFill>
                  <a:srgbClr val="002060"/>
                </a:solidFill>
              </a:rPr>
              <a:t>)&gt;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&lt;!ELEMENT origin (#PCDATA)&gt;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&lt;!ELEMENT color (#PCDATA)&gt;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 &lt;!ELEMENT price (#PCDATA)&gt; </a:t>
            </a: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]&gt;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&lt;Fruits&gt;</a:t>
            </a:r>
            <a:b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	&lt;fruit&gt; </a:t>
            </a:r>
          </a:p>
          <a:p>
            <a:pPr>
              <a:buNone/>
            </a:pPr>
            <a:r>
              <a:rPr lang="en-IN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			&lt;origin&gt;</a:t>
            </a:r>
            <a:r>
              <a:rPr lang="en-IN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Trichy</a:t>
            </a:r>
            <a:r>
              <a:rPr lang="en-IN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&lt;/origin&gt;</a:t>
            </a:r>
            <a:endParaRPr lang="en-US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&lt;/fruit&gt;</a:t>
            </a:r>
            <a:b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&lt;/Fruits&gt;</a:t>
            </a:r>
            <a:endParaRPr lang="en-US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368800" y="2159000"/>
            <a:ext cx="2628900" cy="914400"/>
          </a:xfrm>
          <a:custGeom>
            <a:avLst/>
            <a:gdLst>
              <a:gd name="connsiteX0" fmla="*/ 0 w 2628900"/>
              <a:gd name="connsiteY0" fmla="*/ 381000 h 914400"/>
              <a:gd name="connsiteX1" fmla="*/ 12700 w 2628900"/>
              <a:gd name="connsiteY1" fmla="*/ 279400 h 914400"/>
              <a:gd name="connsiteX2" fmla="*/ 63500 w 2628900"/>
              <a:gd name="connsiteY2" fmla="*/ 190500 h 914400"/>
              <a:gd name="connsiteX3" fmla="*/ 101600 w 2628900"/>
              <a:gd name="connsiteY3" fmla="*/ 165100 h 914400"/>
              <a:gd name="connsiteX4" fmla="*/ 177800 w 2628900"/>
              <a:gd name="connsiteY4" fmla="*/ 101600 h 914400"/>
              <a:gd name="connsiteX5" fmla="*/ 254000 w 2628900"/>
              <a:gd name="connsiteY5" fmla="*/ 76200 h 914400"/>
              <a:gd name="connsiteX6" fmla="*/ 406400 w 2628900"/>
              <a:gd name="connsiteY6" fmla="*/ 50800 h 914400"/>
              <a:gd name="connsiteX7" fmla="*/ 546100 w 2628900"/>
              <a:gd name="connsiteY7" fmla="*/ 12700 h 914400"/>
              <a:gd name="connsiteX8" fmla="*/ 965200 w 2628900"/>
              <a:gd name="connsiteY8" fmla="*/ 0 h 914400"/>
              <a:gd name="connsiteX9" fmla="*/ 1549400 w 2628900"/>
              <a:gd name="connsiteY9" fmla="*/ 12700 h 914400"/>
              <a:gd name="connsiteX10" fmla="*/ 1600200 w 2628900"/>
              <a:gd name="connsiteY10" fmla="*/ 25400 h 914400"/>
              <a:gd name="connsiteX11" fmla="*/ 1676400 w 2628900"/>
              <a:gd name="connsiteY11" fmla="*/ 63500 h 914400"/>
              <a:gd name="connsiteX12" fmla="*/ 1714500 w 2628900"/>
              <a:gd name="connsiteY12" fmla="*/ 101600 h 914400"/>
              <a:gd name="connsiteX13" fmla="*/ 1803400 w 2628900"/>
              <a:gd name="connsiteY13" fmla="*/ 165100 h 914400"/>
              <a:gd name="connsiteX14" fmla="*/ 1879600 w 2628900"/>
              <a:gd name="connsiteY14" fmla="*/ 241300 h 914400"/>
              <a:gd name="connsiteX15" fmla="*/ 1905000 w 2628900"/>
              <a:gd name="connsiteY15" fmla="*/ 279400 h 914400"/>
              <a:gd name="connsiteX16" fmla="*/ 1955800 w 2628900"/>
              <a:gd name="connsiteY16" fmla="*/ 317500 h 914400"/>
              <a:gd name="connsiteX17" fmla="*/ 1981200 w 2628900"/>
              <a:gd name="connsiteY17" fmla="*/ 355600 h 914400"/>
              <a:gd name="connsiteX18" fmla="*/ 2057400 w 2628900"/>
              <a:gd name="connsiteY18" fmla="*/ 431800 h 914400"/>
              <a:gd name="connsiteX19" fmla="*/ 2133600 w 2628900"/>
              <a:gd name="connsiteY19" fmla="*/ 495300 h 914400"/>
              <a:gd name="connsiteX20" fmla="*/ 2146300 w 2628900"/>
              <a:gd name="connsiteY20" fmla="*/ 533400 h 914400"/>
              <a:gd name="connsiteX21" fmla="*/ 2171700 w 2628900"/>
              <a:gd name="connsiteY21" fmla="*/ 571500 h 914400"/>
              <a:gd name="connsiteX22" fmla="*/ 2286000 w 2628900"/>
              <a:gd name="connsiteY22" fmla="*/ 673100 h 914400"/>
              <a:gd name="connsiteX23" fmla="*/ 2349500 w 2628900"/>
              <a:gd name="connsiteY23" fmla="*/ 711200 h 914400"/>
              <a:gd name="connsiteX24" fmla="*/ 2451100 w 2628900"/>
              <a:gd name="connsiteY24" fmla="*/ 800100 h 914400"/>
              <a:gd name="connsiteX25" fmla="*/ 2489200 w 2628900"/>
              <a:gd name="connsiteY25" fmla="*/ 825500 h 914400"/>
              <a:gd name="connsiteX26" fmla="*/ 2514600 w 2628900"/>
              <a:gd name="connsiteY26" fmla="*/ 863600 h 914400"/>
              <a:gd name="connsiteX27" fmla="*/ 2628900 w 2628900"/>
              <a:gd name="connsiteY27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28900" h="914400">
                <a:moveTo>
                  <a:pt x="0" y="381000"/>
                </a:moveTo>
                <a:cubicBezTo>
                  <a:pt x="4233" y="347133"/>
                  <a:pt x="4422" y="312511"/>
                  <a:pt x="12700" y="279400"/>
                </a:cubicBezTo>
                <a:cubicBezTo>
                  <a:pt x="16020" y="266119"/>
                  <a:pt x="50903" y="203097"/>
                  <a:pt x="63500" y="190500"/>
                </a:cubicBezTo>
                <a:cubicBezTo>
                  <a:pt x="74293" y="179707"/>
                  <a:pt x="89874" y="174871"/>
                  <a:pt x="101600" y="165100"/>
                </a:cubicBezTo>
                <a:cubicBezTo>
                  <a:pt x="135780" y="136616"/>
                  <a:pt x="137259" y="119618"/>
                  <a:pt x="177800" y="101600"/>
                </a:cubicBezTo>
                <a:cubicBezTo>
                  <a:pt x="202266" y="90726"/>
                  <a:pt x="227495" y="79986"/>
                  <a:pt x="254000" y="76200"/>
                </a:cubicBezTo>
                <a:cubicBezTo>
                  <a:pt x="304179" y="69032"/>
                  <a:pt x="356878" y="63180"/>
                  <a:pt x="406400" y="50800"/>
                </a:cubicBezTo>
                <a:cubicBezTo>
                  <a:pt x="467238" y="35591"/>
                  <a:pt x="458580" y="19104"/>
                  <a:pt x="546100" y="12700"/>
                </a:cubicBezTo>
                <a:cubicBezTo>
                  <a:pt x="685491" y="2501"/>
                  <a:pt x="825500" y="4233"/>
                  <a:pt x="965200" y="0"/>
                </a:cubicBezTo>
                <a:lnTo>
                  <a:pt x="1549400" y="12700"/>
                </a:lnTo>
                <a:cubicBezTo>
                  <a:pt x="1566841" y="13398"/>
                  <a:pt x="1584157" y="18524"/>
                  <a:pt x="1600200" y="25400"/>
                </a:cubicBezTo>
                <a:cubicBezTo>
                  <a:pt x="1772535" y="99258"/>
                  <a:pt x="1515857" y="9986"/>
                  <a:pt x="1676400" y="63500"/>
                </a:cubicBezTo>
                <a:cubicBezTo>
                  <a:pt x="1689100" y="76200"/>
                  <a:pt x="1700702" y="90102"/>
                  <a:pt x="1714500" y="101600"/>
                </a:cubicBezTo>
                <a:cubicBezTo>
                  <a:pt x="1807256" y="178897"/>
                  <a:pt x="1689018" y="62156"/>
                  <a:pt x="1803400" y="165100"/>
                </a:cubicBezTo>
                <a:cubicBezTo>
                  <a:pt x="1830100" y="189130"/>
                  <a:pt x="1859675" y="211412"/>
                  <a:pt x="1879600" y="241300"/>
                </a:cubicBezTo>
                <a:cubicBezTo>
                  <a:pt x="1888067" y="254000"/>
                  <a:pt x="1894207" y="268607"/>
                  <a:pt x="1905000" y="279400"/>
                </a:cubicBezTo>
                <a:cubicBezTo>
                  <a:pt x="1919967" y="294367"/>
                  <a:pt x="1940833" y="302533"/>
                  <a:pt x="1955800" y="317500"/>
                </a:cubicBezTo>
                <a:cubicBezTo>
                  <a:pt x="1966593" y="328293"/>
                  <a:pt x="1971059" y="344192"/>
                  <a:pt x="1981200" y="355600"/>
                </a:cubicBezTo>
                <a:cubicBezTo>
                  <a:pt x="2005065" y="382448"/>
                  <a:pt x="2032000" y="406400"/>
                  <a:pt x="2057400" y="431800"/>
                </a:cubicBezTo>
                <a:cubicBezTo>
                  <a:pt x="2106293" y="480693"/>
                  <a:pt x="2080556" y="459937"/>
                  <a:pt x="2133600" y="495300"/>
                </a:cubicBezTo>
                <a:cubicBezTo>
                  <a:pt x="2137833" y="508000"/>
                  <a:pt x="2140313" y="521426"/>
                  <a:pt x="2146300" y="533400"/>
                </a:cubicBezTo>
                <a:cubicBezTo>
                  <a:pt x="2153126" y="547052"/>
                  <a:pt x="2161649" y="560013"/>
                  <a:pt x="2171700" y="571500"/>
                </a:cubicBezTo>
                <a:cubicBezTo>
                  <a:pt x="2208128" y="613132"/>
                  <a:pt x="2240979" y="643086"/>
                  <a:pt x="2286000" y="673100"/>
                </a:cubicBezTo>
                <a:cubicBezTo>
                  <a:pt x="2306539" y="686792"/>
                  <a:pt x="2328961" y="697508"/>
                  <a:pt x="2349500" y="711200"/>
                </a:cubicBezTo>
                <a:cubicBezTo>
                  <a:pt x="2432449" y="766499"/>
                  <a:pt x="2370635" y="731130"/>
                  <a:pt x="2451100" y="800100"/>
                </a:cubicBezTo>
                <a:cubicBezTo>
                  <a:pt x="2462689" y="810033"/>
                  <a:pt x="2476500" y="817033"/>
                  <a:pt x="2489200" y="825500"/>
                </a:cubicBezTo>
                <a:cubicBezTo>
                  <a:pt x="2497667" y="838200"/>
                  <a:pt x="2501723" y="855405"/>
                  <a:pt x="2514600" y="863600"/>
                </a:cubicBezTo>
                <a:cubicBezTo>
                  <a:pt x="2549775" y="885984"/>
                  <a:pt x="2628900" y="914400"/>
                  <a:pt x="2628900" y="9144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632200" y="2057400"/>
            <a:ext cx="3455924" cy="1057487"/>
          </a:xfrm>
          <a:custGeom>
            <a:avLst/>
            <a:gdLst>
              <a:gd name="connsiteX0" fmla="*/ 0 w 3455924"/>
              <a:gd name="connsiteY0" fmla="*/ 469900 h 1057487"/>
              <a:gd name="connsiteX1" fmla="*/ 101600 w 3455924"/>
              <a:gd name="connsiteY1" fmla="*/ 355600 h 1057487"/>
              <a:gd name="connsiteX2" fmla="*/ 139700 w 3455924"/>
              <a:gd name="connsiteY2" fmla="*/ 317500 h 1057487"/>
              <a:gd name="connsiteX3" fmla="*/ 177800 w 3455924"/>
              <a:gd name="connsiteY3" fmla="*/ 304800 h 1057487"/>
              <a:gd name="connsiteX4" fmla="*/ 215900 w 3455924"/>
              <a:gd name="connsiteY4" fmla="*/ 279400 h 1057487"/>
              <a:gd name="connsiteX5" fmla="*/ 292100 w 3455924"/>
              <a:gd name="connsiteY5" fmla="*/ 254000 h 1057487"/>
              <a:gd name="connsiteX6" fmla="*/ 393700 w 3455924"/>
              <a:gd name="connsiteY6" fmla="*/ 215900 h 1057487"/>
              <a:gd name="connsiteX7" fmla="*/ 444500 w 3455924"/>
              <a:gd name="connsiteY7" fmla="*/ 190500 h 1057487"/>
              <a:gd name="connsiteX8" fmla="*/ 584200 w 3455924"/>
              <a:gd name="connsiteY8" fmla="*/ 177800 h 1057487"/>
              <a:gd name="connsiteX9" fmla="*/ 812800 w 3455924"/>
              <a:gd name="connsiteY9" fmla="*/ 127000 h 1057487"/>
              <a:gd name="connsiteX10" fmla="*/ 863600 w 3455924"/>
              <a:gd name="connsiteY10" fmla="*/ 114300 h 1057487"/>
              <a:gd name="connsiteX11" fmla="*/ 914400 w 3455924"/>
              <a:gd name="connsiteY11" fmla="*/ 101600 h 1057487"/>
              <a:gd name="connsiteX12" fmla="*/ 1219200 w 3455924"/>
              <a:gd name="connsiteY12" fmla="*/ 63500 h 1057487"/>
              <a:gd name="connsiteX13" fmla="*/ 1562100 w 3455924"/>
              <a:gd name="connsiteY13" fmla="*/ 25400 h 1057487"/>
              <a:gd name="connsiteX14" fmla="*/ 1612900 w 3455924"/>
              <a:gd name="connsiteY14" fmla="*/ 12700 h 1057487"/>
              <a:gd name="connsiteX15" fmla="*/ 1879600 w 3455924"/>
              <a:gd name="connsiteY15" fmla="*/ 0 h 1057487"/>
              <a:gd name="connsiteX16" fmla="*/ 2095500 w 3455924"/>
              <a:gd name="connsiteY16" fmla="*/ 12700 h 1057487"/>
              <a:gd name="connsiteX17" fmla="*/ 2159000 w 3455924"/>
              <a:gd name="connsiteY17" fmla="*/ 38100 h 1057487"/>
              <a:gd name="connsiteX18" fmla="*/ 2247900 w 3455924"/>
              <a:gd name="connsiteY18" fmla="*/ 63500 h 1057487"/>
              <a:gd name="connsiteX19" fmla="*/ 2349500 w 3455924"/>
              <a:gd name="connsiteY19" fmla="*/ 76200 h 1057487"/>
              <a:gd name="connsiteX20" fmla="*/ 2413000 w 3455924"/>
              <a:gd name="connsiteY20" fmla="*/ 88900 h 1057487"/>
              <a:gd name="connsiteX21" fmla="*/ 2451100 w 3455924"/>
              <a:gd name="connsiteY21" fmla="*/ 114300 h 1057487"/>
              <a:gd name="connsiteX22" fmla="*/ 2565400 w 3455924"/>
              <a:gd name="connsiteY22" fmla="*/ 139700 h 1057487"/>
              <a:gd name="connsiteX23" fmla="*/ 2679700 w 3455924"/>
              <a:gd name="connsiteY23" fmla="*/ 203200 h 1057487"/>
              <a:gd name="connsiteX24" fmla="*/ 2743200 w 3455924"/>
              <a:gd name="connsiteY24" fmla="*/ 279400 h 1057487"/>
              <a:gd name="connsiteX25" fmla="*/ 2832100 w 3455924"/>
              <a:gd name="connsiteY25" fmla="*/ 381000 h 1057487"/>
              <a:gd name="connsiteX26" fmla="*/ 2870200 w 3455924"/>
              <a:gd name="connsiteY26" fmla="*/ 457200 h 1057487"/>
              <a:gd name="connsiteX27" fmla="*/ 2895600 w 3455924"/>
              <a:gd name="connsiteY27" fmla="*/ 533400 h 1057487"/>
              <a:gd name="connsiteX28" fmla="*/ 3009900 w 3455924"/>
              <a:gd name="connsiteY28" fmla="*/ 647700 h 1057487"/>
              <a:gd name="connsiteX29" fmla="*/ 3048000 w 3455924"/>
              <a:gd name="connsiteY29" fmla="*/ 685800 h 1057487"/>
              <a:gd name="connsiteX30" fmla="*/ 3073400 w 3455924"/>
              <a:gd name="connsiteY30" fmla="*/ 723900 h 1057487"/>
              <a:gd name="connsiteX31" fmla="*/ 3149600 w 3455924"/>
              <a:gd name="connsiteY31" fmla="*/ 800100 h 1057487"/>
              <a:gd name="connsiteX32" fmla="*/ 3200400 w 3455924"/>
              <a:gd name="connsiteY32" fmla="*/ 876300 h 1057487"/>
              <a:gd name="connsiteX33" fmla="*/ 3263900 w 3455924"/>
              <a:gd name="connsiteY33" fmla="*/ 939800 h 1057487"/>
              <a:gd name="connsiteX34" fmla="*/ 3314700 w 3455924"/>
              <a:gd name="connsiteY34" fmla="*/ 952500 h 1057487"/>
              <a:gd name="connsiteX35" fmla="*/ 3352800 w 3455924"/>
              <a:gd name="connsiteY35" fmla="*/ 990600 h 1057487"/>
              <a:gd name="connsiteX36" fmla="*/ 3390900 w 3455924"/>
              <a:gd name="connsiteY36" fmla="*/ 1003300 h 1057487"/>
              <a:gd name="connsiteX37" fmla="*/ 3441700 w 3455924"/>
              <a:gd name="connsiteY37" fmla="*/ 1054100 h 105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455924" h="1057487">
                <a:moveTo>
                  <a:pt x="0" y="469900"/>
                </a:moveTo>
                <a:cubicBezTo>
                  <a:pt x="45325" y="401912"/>
                  <a:pt x="14607" y="442593"/>
                  <a:pt x="101600" y="355600"/>
                </a:cubicBezTo>
                <a:cubicBezTo>
                  <a:pt x="114300" y="342900"/>
                  <a:pt x="122661" y="323180"/>
                  <a:pt x="139700" y="317500"/>
                </a:cubicBezTo>
                <a:cubicBezTo>
                  <a:pt x="152400" y="313267"/>
                  <a:pt x="165826" y="310787"/>
                  <a:pt x="177800" y="304800"/>
                </a:cubicBezTo>
                <a:cubicBezTo>
                  <a:pt x="191452" y="297974"/>
                  <a:pt x="201952" y="285599"/>
                  <a:pt x="215900" y="279400"/>
                </a:cubicBezTo>
                <a:cubicBezTo>
                  <a:pt x="240366" y="268526"/>
                  <a:pt x="268153" y="265974"/>
                  <a:pt x="292100" y="254000"/>
                </a:cubicBezTo>
                <a:cubicBezTo>
                  <a:pt x="433534" y="183283"/>
                  <a:pt x="255366" y="267775"/>
                  <a:pt x="393700" y="215900"/>
                </a:cubicBezTo>
                <a:cubicBezTo>
                  <a:pt x="411427" y="209253"/>
                  <a:pt x="425936" y="194213"/>
                  <a:pt x="444500" y="190500"/>
                </a:cubicBezTo>
                <a:cubicBezTo>
                  <a:pt x="490351" y="181330"/>
                  <a:pt x="537633" y="182033"/>
                  <a:pt x="584200" y="177800"/>
                </a:cubicBezTo>
                <a:cubicBezTo>
                  <a:pt x="745431" y="145554"/>
                  <a:pt x="669317" y="162871"/>
                  <a:pt x="812800" y="127000"/>
                </a:cubicBezTo>
                <a:lnTo>
                  <a:pt x="863600" y="114300"/>
                </a:lnTo>
                <a:cubicBezTo>
                  <a:pt x="880533" y="110067"/>
                  <a:pt x="897183" y="104469"/>
                  <a:pt x="914400" y="101600"/>
                </a:cubicBezTo>
                <a:cubicBezTo>
                  <a:pt x="1117082" y="67820"/>
                  <a:pt x="1015477" y="80477"/>
                  <a:pt x="1219200" y="63500"/>
                </a:cubicBezTo>
                <a:cubicBezTo>
                  <a:pt x="1394491" y="28442"/>
                  <a:pt x="1174166" y="70162"/>
                  <a:pt x="1562100" y="25400"/>
                </a:cubicBezTo>
                <a:cubicBezTo>
                  <a:pt x="1579439" y="23399"/>
                  <a:pt x="1595501" y="14092"/>
                  <a:pt x="1612900" y="12700"/>
                </a:cubicBezTo>
                <a:cubicBezTo>
                  <a:pt x="1701617" y="5603"/>
                  <a:pt x="1790700" y="4233"/>
                  <a:pt x="1879600" y="0"/>
                </a:cubicBezTo>
                <a:cubicBezTo>
                  <a:pt x="1951567" y="4233"/>
                  <a:pt x="2024070" y="2960"/>
                  <a:pt x="2095500" y="12700"/>
                </a:cubicBezTo>
                <a:cubicBezTo>
                  <a:pt x="2118088" y="15780"/>
                  <a:pt x="2137373" y="30891"/>
                  <a:pt x="2159000" y="38100"/>
                </a:cubicBezTo>
                <a:cubicBezTo>
                  <a:pt x="2188238" y="47846"/>
                  <a:pt x="2217679" y="57456"/>
                  <a:pt x="2247900" y="63500"/>
                </a:cubicBezTo>
                <a:cubicBezTo>
                  <a:pt x="2281367" y="70193"/>
                  <a:pt x="2315767" y="71010"/>
                  <a:pt x="2349500" y="76200"/>
                </a:cubicBezTo>
                <a:cubicBezTo>
                  <a:pt x="2370835" y="79482"/>
                  <a:pt x="2391833" y="84667"/>
                  <a:pt x="2413000" y="88900"/>
                </a:cubicBezTo>
                <a:cubicBezTo>
                  <a:pt x="2425700" y="97367"/>
                  <a:pt x="2436620" y="109473"/>
                  <a:pt x="2451100" y="114300"/>
                </a:cubicBezTo>
                <a:cubicBezTo>
                  <a:pt x="2487282" y="126361"/>
                  <a:pt x="2530540" y="120334"/>
                  <a:pt x="2565400" y="139700"/>
                </a:cubicBezTo>
                <a:cubicBezTo>
                  <a:pt x="2696408" y="212482"/>
                  <a:pt x="2593489" y="174463"/>
                  <a:pt x="2679700" y="203200"/>
                </a:cubicBezTo>
                <a:cubicBezTo>
                  <a:pt x="2770464" y="339346"/>
                  <a:pt x="2629117" y="132721"/>
                  <a:pt x="2743200" y="279400"/>
                </a:cubicBezTo>
                <a:cubicBezTo>
                  <a:pt x="2822982" y="381977"/>
                  <a:pt x="2758342" y="331828"/>
                  <a:pt x="2832100" y="381000"/>
                </a:cubicBezTo>
                <a:cubicBezTo>
                  <a:pt x="2878417" y="519951"/>
                  <a:pt x="2804548" y="309484"/>
                  <a:pt x="2870200" y="457200"/>
                </a:cubicBezTo>
                <a:cubicBezTo>
                  <a:pt x="2881074" y="481666"/>
                  <a:pt x="2876668" y="514468"/>
                  <a:pt x="2895600" y="533400"/>
                </a:cubicBezTo>
                <a:lnTo>
                  <a:pt x="3009900" y="647700"/>
                </a:lnTo>
                <a:cubicBezTo>
                  <a:pt x="3022600" y="660400"/>
                  <a:pt x="3038037" y="670856"/>
                  <a:pt x="3048000" y="685800"/>
                </a:cubicBezTo>
                <a:cubicBezTo>
                  <a:pt x="3056467" y="698500"/>
                  <a:pt x="3063259" y="712492"/>
                  <a:pt x="3073400" y="723900"/>
                </a:cubicBezTo>
                <a:cubicBezTo>
                  <a:pt x="3097265" y="750748"/>
                  <a:pt x="3129675" y="770212"/>
                  <a:pt x="3149600" y="800100"/>
                </a:cubicBezTo>
                <a:lnTo>
                  <a:pt x="3200400" y="876300"/>
                </a:lnTo>
                <a:cubicBezTo>
                  <a:pt x="3222978" y="910167"/>
                  <a:pt x="3224389" y="922867"/>
                  <a:pt x="3263900" y="939800"/>
                </a:cubicBezTo>
                <a:cubicBezTo>
                  <a:pt x="3279943" y="946676"/>
                  <a:pt x="3297767" y="948267"/>
                  <a:pt x="3314700" y="952500"/>
                </a:cubicBezTo>
                <a:cubicBezTo>
                  <a:pt x="3327400" y="965200"/>
                  <a:pt x="3337856" y="980637"/>
                  <a:pt x="3352800" y="990600"/>
                </a:cubicBezTo>
                <a:cubicBezTo>
                  <a:pt x="3363939" y="998026"/>
                  <a:pt x="3380616" y="994730"/>
                  <a:pt x="3390900" y="1003300"/>
                </a:cubicBezTo>
                <a:cubicBezTo>
                  <a:pt x="3455924" y="1057487"/>
                  <a:pt x="3402957" y="1054100"/>
                  <a:pt x="3441700" y="10541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929454" y="2928934"/>
            <a:ext cx="1765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Vertical Bar</a:t>
            </a:r>
          </a:p>
          <a:p>
            <a:r>
              <a:rPr lang="en-IN" dirty="0" smtClean="0"/>
              <a:t>Specifies ‘choice’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</TotalTime>
  <Words>1213</Words>
  <Application>Microsoft Office PowerPoint</Application>
  <PresentationFormat>On-screen Show (4:3)</PresentationFormat>
  <Paragraphs>268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Custom Design</vt:lpstr>
      <vt:lpstr>Validation</vt:lpstr>
      <vt:lpstr>DTD (Document Type Definition) Validate the following</vt:lpstr>
      <vt:lpstr>Internal DTD</vt:lpstr>
      <vt:lpstr>External DTD</vt:lpstr>
      <vt:lpstr>Elements types</vt:lpstr>
      <vt:lpstr>1. Defining an element to carry child element </vt:lpstr>
      <vt:lpstr>2. Defining an element to carry only TEXT </vt:lpstr>
      <vt:lpstr>3. Defining elements in sequence</vt:lpstr>
      <vt:lpstr>4. Defining choices</vt:lpstr>
      <vt:lpstr>Practice</vt:lpstr>
      <vt:lpstr>DTD</vt:lpstr>
      <vt:lpstr>XML DOCUMENT</vt:lpstr>
      <vt:lpstr>5. Defining How Many Units</vt:lpstr>
      <vt:lpstr>Example</vt:lpstr>
      <vt:lpstr>6. Defining  element as EMPTY </vt:lpstr>
      <vt:lpstr>7. Defining  element to carry both Text and child elements  (Mixed Type Element)</vt:lpstr>
      <vt:lpstr>ATTRIBUTES </vt:lpstr>
      <vt:lpstr>Sample attribute creation</vt:lpstr>
      <vt:lpstr>ENTITY</vt:lpstr>
      <vt:lpstr>General Entity</vt:lpstr>
      <vt:lpstr>Example</vt:lpstr>
      <vt:lpstr>General Entity</vt:lpstr>
      <vt:lpstr>Eg: - External Parsed General entity</vt:lpstr>
      <vt:lpstr>General Entity</vt:lpstr>
      <vt:lpstr>Eg:- External Un-Parsed General entity</vt:lpstr>
      <vt:lpstr>Parameter Entity</vt:lpstr>
      <vt:lpstr>Internal Parameter Entity</vt:lpstr>
      <vt:lpstr>External Parameter Entity</vt:lpstr>
      <vt:lpstr>Difference between General and Parameter entity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XML?</dc:title>
  <dc:creator>Windows User</dc:creator>
  <cp:lastModifiedBy>LPPC</cp:lastModifiedBy>
  <cp:revision>251</cp:revision>
  <dcterms:created xsi:type="dcterms:W3CDTF">2020-08-11T16:05:23Z</dcterms:created>
  <dcterms:modified xsi:type="dcterms:W3CDTF">2021-09-26T05:25:26Z</dcterms:modified>
</cp:coreProperties>
</file>