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30"/>
  </p:notesMasterIdLst>
  <p:handoutMasterIdLst>
    <p:handoutMasterId r:id="rId31"/>
  </p:handoutMasterIdLst>
  <p:sldIdLst>
    <p:sldId id="290" r:id="rId3"/>
    <p:sldId id="591" r:id="rId4"/>
    <p:sldId id="639" r:id="rId5"/>
    <p:sldId id="641" r:id="rId6"/>
    <p:sldId id="640" r:id="rId7"/>
    <p:sldId id="642" r:id="rId8"/>
    <p:sldId id="643" r:id="rId9"/>
    <p:sldId id="644" r:id="rId10"/>
    <p:sldId id="662" r:id="rId11"/>
    <p:sldId id="663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57" r:id="rId25"/>
    <p:sldId id="658" r:id="rId26"/>
    <p:sldId id="659" r:id="rId27"/>
    <p:sldId id="660" r:id="rId28"/>
    <p:sldId id="66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09:56:27.7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9719 8890 0,'18'0'172,"-1"0"-172,1 0 16,0 0-1,17 0 1,-18 0 0,1 0 30,0 0-30,17 0 0,-17 0 31</inkml:trace>
  <inkml:trace contextRef="#ctx0" brushRef="#br0" timeOffset="1882.6581">10566 8802 0,'17'0'141,"1"0"-79,17 0-62,-17 0 16,35 0-16,-36 0 16,19 0-1,52 0 17,-70 0-1,-1 0-16,1 0 17,-1 0-17,19 0 1,-19 0 0</inkml:trace>
  <inkml:trace contextRef="#ctx0" brushRef="#br0" timeOffset="4980.0159">5009 10266 0,'18'0'157,"17"17"-142,-17-17-15,53 18 16,-19-18-16,37 0 16,-36 0-16,35 35 15,-35-35 1,17 0-16,18 0 15,-35 0-15,106 0 47,70-70-15,-158 52-17,52-35 1,-52 18-1,-18 17 1,17 1 0,36-36-1,-35-35 1,-18 35 0,0 35-1,35-35 1,-35 18-1,0-18 1,-18-18 0,0 18 15,1 1-15,-1-19-1,18-17 1,-36 17-1,-17 1 1,0 17-16,0 0 16,0 35-16,0-17 15,0 17-15,0-17 16,0 17 0,-17-35-1,-19 18 1,19 0-1,-18 17 1,-18 1 0,0-1 15,-18 0-15,36 1-1,-18 17-15,18 0 16,-1 0-16,1 0 0,-18 0 15,-88 0 1,35 0 0,71 0-16,0 0 15,-36 0-15,1 0 16,17 0-16,0 0 16,17 0-16,1 0 15,-18 0-15,0 0 16,36 0-16,-19 0 15,19 0 1,-18 0-16,-18 0 16,35 0-16,-53 0 15,54 17 1,-36 1 0,18 0-16,-71 35 15,71-36-15,17 1 16,-70 17-1,70-35 1,0 18-16,1-1 16,-1 19-16,-17-36 15,-36 35 1,18 0-16,36-17 16,-1 0-1,0-18-15,-52 70 16,70-52-1,-35 17 1,35 0 15,0 1-15,-18-1 0,18-18-1,-18 1 1,1 0-16,17 17 31,0-17-15,0 35-1,0-18-15,0 18 16,0-36 0,0 54-1,0 17 1,0-35-1,0 18 17,0-54-17,0 19 1,0-19 0,0 1-16,17-1 15,-17 19-15,0-19 31,18 1-15,-18 0 0,18-1-1,-18 1 1,0 0 0,17-1-16</inkml:trace>
  <inkml:trace contextRef="#ctx0" brushRef="#br0" timeOffset="10195.5397">7020 9913 0,'18'0'141,"17"0"-125,71 0-16,-35 0 15,17 0-15,141 0 32,388 0-1,-211 0 0,-300 0-15,-18 0-1,36 0 1,-54 0 0,1-35-1,52 35 16,-35-18-31,54 18 16,52-53 15,-71 53-15,36-17 0,0 17-1,-1-18 1,-70 18-1,18 0 1,35-18 0,-35-35-1,18 53 1,70 0 0,-53-17-1,53 17 1,-53-53-1,18 35 17,0-35-17,-107 53 1,54-35 0,-70 17-1,-1 1 1,35-36-1,-34 53-15,-19 0 16,19 0-16,34-35 16,-35 17-16,54-53 15,-37 54 1,-16-1-16,-19 0 16,54 1-16,-36-18 15,-17 35-15,52-71 16,-52 53-1,17-17 17,-17-53-17,-18 70-15,18-17 16,-1 35-16,-17-18 0,0-17 16,0 0-1,0-1-15,0 19 16,0-18-16,0 17 15,0-88 1,0 71 0,0-106-1,0 105 1,0-34 0,0-54-1,0 19 1,0-19-1,0 54 17,0-19-17,0 54 1,0-36 0,0 19-1,-35-1 1,0-18-1,-18 18 1,0-17 0,0 34-1,18 1 1,-1 0 0,-17-36-1,1 18 1,-1 18 15,-36-36-15,1 1-1,-18-18 1,-35 35 0,53 0-1,0-18 1,-36 18-1,72 53 1,-37-35 0,36 18-1,1-19 1,16 36-16,-34-53 16,52 53-1,-17 0-15,-36-35 16,54 35 15,-19 0-15,19 0-1,-36-18 1,0 1 0,-18 17-1,18-36 1,-52 1-1,69 35 1,-17-17 0,-52 17-1,-37-18 1,37 18 0,52 0-16,-36 0 15,37 0 1,-1-18-16,17 18 15,1 0 1,-18 0-16,18 0 16,17 0-16,-35 0 15,18 0 1,-18 0 0,-88 0-1,18 0 1,52 0-1,-35 0 1,-17 0 0,17 0-1,35 0 1,-35 0 0,36 0-1,17 0 1,0 0 15,0 0-15,-17 0-1,-1 0 1,-17 0 0,17 0-1,18 0 1,36 0-16,-1 0 15,0 0-15,1 0 32,-1 0-32,1 0 15,-1 0 1,-17 0 0,-1 0 15,19 0-31,-54 0 31,18 0-15,-35 0-1,17 0 1,-17 0 0,0 0-1,35 0 1,36 0-1,-1 0 17,0 0-32,1 0 15,-1 0 1,0 0 0,1 0-16,-19 0 15,19 0 1,-1 0-16,0 0 31,-34 0-15,-1 0-1,0 0 1,-71 0 0,89 0-16,-36 0 15,1 0-15,-1 0 16,36 0-16,-18 0 15,36 0-15,-1 0 16,-17-17-16,17 17 16,0 0-1,1-18 1,-36 18 0,-18 0-1,-17 0 1,35 0 15,-53 0-15,53 0-1,-35 0 1,18-53 0,-1 53-1,18 0 1,-17 0-1,52 0 1,-17 0 0,17 0-16,-53 0 15,36 0 1,0 0-16,0 0 0,17 0 16,-17 0-1,17 0 1,0 0-16,-17 0 15,-35 0 1,52 0-16,0 0 16,-17 0-1,-18 0 1,18 0 0,0-18-16,-1 18 15,1 0 1,-18 0-1,18 0-15,17 0 16,1 0 0,-1 0-16,0 0 15,-17 0 1,-36 0 0,36 0-1,-53 0 16,17 0-15,1 18 0,35 0-1,-18-1 1,17 1 0,1 0-1,17-18 1,1 17 15,-1-17 0,1 0 1,-19 36-17,19-36 1,-1 0-1,18 17 1,-18-17 0,1 18-1,-19-1 1,19-17 0,-1 0-16,1 0 15,-1 0-15,0 0 16,1 18-1,-1-18 17,0 0-1,1 0-15,-1 18-1,0-18 1,1 0-1,-1 0 1,0 0 0,-17 0 15,0 70-15,17-52-1,-70 0 1,70-1-1,1-17-15,-18 0 16,17 0 0,18 18-16,-18 0 15,1-1 17,-1-17-1,0 35-16,1-17 1,-19 0 0,19-18 249,-19 0-249</inkml:trace>
  <inkml:trace contextRef="#ctx0" brushRef="#br0" timeOffset="11765.7873">3369 6526 0,'0'53'156,"0"-35"-140,0 0-16,0 35 16,0 35 15,0-53-16,18-17 329,87-18-313,-34 0-31,-36 0 16,36 0 0,-36 0-16,0 0 15,54 0-15,-54 0 0,-17 0 16,-1 0 0,1 0 15,-1 0 0,1 0-15,17 0-1,-17 0 32,-36 0 109</inkml:trace>
  <inkml:trace contextRef="#ctx0" brushRef="#br0" timeOffset="13414.9398">3739 5644 0,'18'-17'0,"0"87"110,-18-34-95,0-19-15,0 36 16,0-35-16,17 35 15,-17-36 1,0 19-16</inkml:trace>
  <inkml:trace contextRef="#ctx0" brushRef="#br0" timeOffset="15852.4909">3881 5556 0,'17'0'32,"1"0"593,35 0-625,-36 18 15,1 17 1,-18-17-16,18 17 16,-18-17 30,0 17-30,0-17-16,0-1 16,0 19-1,0-19 1,0 1 31,0-1 0,17-52 171,1 35-202,35 0-16,-18 0 16,0 0-1,1 0-15,-1 0 16,0 0-16,1 0 0,-19 0 16,1 0-1,-1 0 1,1-17 218,-18-1-218,0 0-16,0 1 15,0-1 17</inkml:trace>
  <inkml:trace contextRef="#ctx0" brushRef="#br0" timeOffset="35908.9576">9102 7532 0,'17'0'140,"1"0"-124,17 0 0,1 0-1,-19 0-15,36 0 0,-18 0 16,18 0-16,0 0 16,35 0-16,-35 0 15,53 0 1,-53 0-16,159-53 31,-159 53-15,141-35 15,-159 35-31,53 0 31,-70 0-31,17 0 16,0 0-1,1 0 1,-19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29:49.0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17709 15752 0,'0'-18'78,"36"18"-62,-36 35-16,17 36 15,124 229 16,-52-142 1,-72-140-1,-17 0 63,0-71-79,0 35-15,0-17 16,0-18-16,0 0 16,-17 18-16</inkml:trace>
  <inkml:trace contextRef="#ctx0" brushRef="#br0" timeOffset="572.3067">17992 15787 0,'-18'0'63,"0"0"-48,-35 35-15,1 36 16,-72 105 15,106-158-31,-34 35 16,16-1-1,19-16-15,-19-1 16,36 0 0,-35 1-1</inkml:trace>
  <inkml:trace contextRef="#ctx0" brushRef="#br0" timeOffset="2427.8795">16722 10636 0,'0'53'78,"0"-35"-78,17 35 16,1 35-16,-18-18 31,18 1-31,-1 17 31,1-53-15,17 18-1,-17-35 17,-1-18 14,54-18-30,-36-35-16,-17 18 16,35-18-1,53-35-15,-53 18 16,52-54-16,-34 54 16,35-89-1,53-18 1,-107 107-1,72-124 1,-106 194 78,-18 17-79,0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09:58:08.2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23230 15293 0,'124'-18'94,"-18"18"-94,0-17 15,35 17-15,229-71 16,653 71 31,-370 0-16,-565-35-15</inkml:trace>
  <inkml:trace contextRef="#ctx0" brushRef="#br0" timeOffset="1834.5167">23336 13864 0,'0'18'109,"0"-1"-109,0 19 16,0-19-16,0 54 31,0-1 0,0-52 1,0 17-1,18-17 172</inkml:trace>
  <inkml:trace contextRef="#ctx0" brushRef="#br0" timeOffset="2939.5151">24324 13688 0,'-18'0'31,"18"17"-15,0 1-1,0 35-15,36-18 16,-36 18-16,17 18 16,1-54-16,17 89 31,18 18 0</inkml:trace>
  <inkml:trace contextRef="#ctx0" brushRef="#br0" timeOffset="5533.2585">23760 14146 0,'-18'0'32,"0"0"-17,-17 0-15,17 0 16,1 0-16,-1 0 15,0 0-15,1 0 16,-1 0-16,1 0 16,-19 18-1,1 35 17,-36 35-1,71-53-16,-52 1 1,34 17 0,0 0-1,18-36 1,0 1 0,0 17-16,0-17 15,0-1-15,0 19 16,0-19-1,0 1-15,0 17 0,0 0 16,18-17 0,0 35-16,-1-35 15,1 17-15,17 0 16,-35-17 0,18 17-16,17 0 15,-17-17-15,-18 17 16,35-17-1,18 35 1,35-18 0,-70-17-1,70-1 1,-35 1 0,123 0-1,-35-18 16,0 0-15,-70 0 0,17 0-1,-35 0 1,35-71 0,-88 36-1,0 0 1,0-36-1,0 53-15,0-17 16,18-18 0,-18 36-16,0-1 15,18-35 1,-18 18 15,0 17-15,0-17-16,0-18 31,0 35-15,0-17-16,-18-18 15,18 18-15,0 0 16,0 17 0,-35-17-1,-1-36 1,19 53 15,-19 1-15,19-1-16,-1 1 15,1-1 1,-1 18-16,-17-18 16,17 18-1,-35 0 16,18-35-31,17 17 16,-17 18-16,17 0 16,-17-17-1,-18 17 1,0 0 0,0 0-1,36-18 1,-19 18-16,19 0 15,-36 0 1,35 0-16,-17 0 16,17 0-1,-35 0 1,36 0 0,-1 0 30</inkml:trace>
  <inkml:trace contextRef="#ctx0" brushRef="#br0" timeOffset="15351.9682">13970 9825 0,'0'35'62,"35"71"-46,18 88-16,-53-123 16,18 70-16,-1-18 31,1-70 0</inkml:trace>
  <inkml:trace contextRef="#ctx0" brushRef="#br0" timeOffset="17535.0255">23760 12718 0,'-18'53'63,"18"-1"-63,0 19 15,0-18 1,0 35-16,0-35 16,0-18 31,0 18-47,0-35 31,-18 0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0:21.2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10724 9560 0,'0'53'78,"0"-18"-78,0-17 16,0 17 0,0-17 15,0 0 0,0 17-15,53 0-1,-53 0 17,71 18-32,-71 0 0,0-35 15,0 0 1,18-1-16,-1-17 109,1 0-93,-18-70-16,17 34 15,19 1-15,-19-18 16,19 18 0,175-106-1,-87 70-15,35-17 16,176-71 0,53 1-1,-177 52 1,19 70-16,-177-16 15,105 16-15,-69-34 16</inkml:trace>
  <inkml:trace contextRef="#ctx0" brushRef="#br0" timeOffset="2108.7859">23724 14482 0,'0'17'47,"0"54"-32,0-36-15,0 36 16,0-54-16,0 36 16,0 0-1,0-35 16,18-54 157,17-17-188,53-35 16,1 0-1,-19 0-15,18 35 16,-17 0-16,52-53 15,-34 71-15,-1-18 0,123-70 16,-122 70 15,-72 35-15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0:59.18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2487 6279 0,'35'0'125,"36"-17"-109,88 17-16,-18 0 15,-71 0-15,71 0 16,-35 0-16,71 0 15,-72 0-15,1 0 16,159 0 0,52 0 15,-87 0 0,-124 0-15,140 0-1,-16 0 1,87 0 15,1 0-15,-124 0 0,-18 0-1,71 0 1,-53 0-1,71 17 1,-71-17 0,-88 0-1,-71 0 1,0 0-16,159 0 16,-88 0-1,0 0-15,35 0 16,0 0-1,53 0 1,18 0-16,-71 0 16,106 0-1,-35 0-15,34 0 16,72 0-16,-106 0 16,-159 0-1,-18 0-15,-18 0 16,1 0-1,0 0 1,17 0 0,53 0-1,36 0 1,158 0 0,53 36-1,53-19 1,-17 19-1,-89-19 1,-106-17 15,36 18-15,-142-18 0,36 0-1,-35 0 1,-18 0-1,-18 0 1,-17 0-16,-1 0 16,1 0-16,35 0 15,-18 0 1,36 0 0,-1 0-1,54 0 1,-36 0-1,0 0 17,-17 0-17,17 0 1,18-18 0,-1 1-1,-69 17-15,17 0 16,-18 0-16,-17 0 15,17 0-15,18 0 16,-36 0-16,36 0 16,18 0-16,-36 0 15,36-18-15,-18 18 16,0-35-16,-18 35 16,71 0-1,-71 0-15,-17 0 16,-1 0-1,1 0 1,-1 0 15,1 0-15,0 0 0,17 0-1,0-18 1,36 18-1,-1 0 1,-34 0 0,17 0-1,0-18 1,17 18 0,89 0-1,70-17 1,-52-18-1,-1 35-15,-88 0 16,0 0-16,1 0 16,52 0-1,-124 0-15,19 0 16,-1 0-16,35 0 0,-17 0 16,18 0-1,-36 0-15,18 0 16,18 0-16,-54 0 15,18 0-15,54 0 16,-54 0-16,18 0 16,-18 0-16,0-18 15,36 18-15,17 0 16,-35 0-16,0 0 16,-18 0-16,18 0 15,-35 0-15,17 0 16,-17 0-1,35 0-15,-36 0 16,1 0 0,-18-18-1,18 18 282,-1 0-281,1 0-16,0 0 15,-1 0-15,1 0 16,35 0 0,211 0 15,-211 0-31,177 0 31,-178 0-15,1 0-16,0 0 15,-35 0-15,70 0 32,-53 0-32,1 0 15,17 0-15,35 0 0,-53 0 16,0 0 0,18 0-16,0 0 15,18 0-15,35 0 0,-36 0 16,1 0-1,34 0-15,-16 0 16,-19 0-16,18 0 16,-17 0-16,17 0 15,-35 0-15,0 0 16,18 0 0,-1 0-16,1 0 0,17 0 15,53 0 1,35 0-1,-17 0 17,53 0-17,-71 0 1,-35 0 0,-18 0-1,-35 0 1,-18 0-1,-17 0 1,-1 0 0,19 0-1,17 0-15,-36 0 16,1 0 0,52 0-16,-34 0 15,34 0-15,18-53 16,-35 53-16,0 0 15,0 0-15,18 0 16,-18 0 0,17 0-16,1 0 15,-18 0-15,-18 0 0,-17 0 16,17 0 0,-17 0-16,34 0 15,1-17-15,-35 17 0,53 0 16,-36 0-1,53 0-15,-35 0 16,18 0-16,17 0 16,35 0-16,71 0 15,-17 0-15,34 0 16,-105 0 0,0 0-16,0 0 15,35 0-15,-18 0 16,-17 0-16,0 0 15,-53 0-15,0 0 16,-36 0 0,19 0-16,34 0 15,19 0-15,-37 0 0,37 0 16,-54 0 0,18 0-16,-18 0 15,36 0-15,-18 0 16,17 0-16,-35 0 15,1 0 1,52 0 0,-70 0-16,17 0 15,0 0-15,0 0 16,1 0-16,-19 0 16,19 0-1,-19 0 173,1 0-32,-1 0-156</inkml:trace>
  <inkml:trace contextRef="#ctx0" brushRef="#br0" timeOffset="9357.6166">2575 10231 0,'36'-18'156,"-1"18"-140,18 0-1,-18-18-15,36 18 0,-18 0 16,-1 0 0,160-35 15,-159 35 0,-35 0-15,-1 0-1,1 0 1,0 0-16,-1 0 31,1 0-15,-1 0-16,1 0 16,17 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2:05.0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5874 8819 0,'53'18'125,"88"-18"-110,-71 0-15,36 18 16,0-18-16,53 53 16,17-53-1,671 0 16,-636 0-31,178 0 32,-337 0-32,-34 0 15,0 0 48,-1 0-32,19 0-15,-19 0-1,19 0 1,-1 0 0,0 0-16,18 0 15,-18 17-15,1-17 16,16 0-1,-16 0-15,87 18 16,-87-18 0,-19 0-1,1 0-15,-1 0 16,1 0 312,35 0-312,0 0-1,-18 0-15,0 0 16,-17 0 0,35 0-1,-18 0 1,36 0-1,-36 0-15,18 0 16,-18 0-16,1 0 16,17-18-16,17 18 15,1 0-15,-18 0 16,-1 0-16,-16 0 16,-1 0-16,0 0 15,1 0 1,-19 0-16,36-17 15,-35 17 1,-1 0 0,19-18-16,-19 18 15,1 0 1,0 0 0,17-18-16,-17 18 15,-1 0 1,1 0 15,17 0 0,-17-17-31</inkml:trace>
  <inkml:trace contextRef="#ctx0" brushRef="#br0" timeOffset="8277.844">4251 8802 0,'18'0'109,"-1"0"-77,19 17-17,-1-17-15,124 0 47,70-88-31,-123 35-1,0-17 1,-1 17 0,-105 18-16,0 17 15,0 0-15,0-52 16,0 17-1,0 35-15,0-52 16,0 34 0,-35 1-1,17-18 1,1 36 0,17-1-1,-18 18 1,1-18-16,-1 1 0,18-1 15,-18 0 1,1 18 0,-19-35-1,19 17 1,-1 18 0,-53-17-1,54 17 1,-18 0-16,-1 0 15,19 0 17,-1 0-32,-35 0 15,0 0 1,0 0 0,0 0 15,36 0-31,-19 17 15,19-17-15,17 18 16,-35 0 0,-1-1-1,-17 19 1,36-19 0,-1 19-1,0-19 16,-17 18-15,18 1 0,-1 17-1,0 0 1,1-36 0,17 1-1,0-1-15,0 36 16,0-35-1,0 17 1,0 1-16,0 16 16,0-16-16,0-19 15,0 1 1,0 0 15,0-1-15,0 19-16,17-19 15,1 1 1,0-18 0,-1 0 46,1 0-62,-1 18 31,54-18-15,-36 0-16,1 0 16,-1 0-16,-18-18 15,19 0 1,-19 1 0,1 17-1,0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6:44.53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11095 10583 0,'17'0'78,"19"0"-63,70 0-15,-36 0 16,71 0 0,-70 0-16,70 0 15,-35 0-15,0 0 16,35 0-16,-53 0 16,35 0-16,213 0 15,122 0 16,-229 0 16,1 0-31,123 0 0,-36 0-1,177-35 1,-71 35-1,1 0 1,-72 0 0,-52 0-1,-88 0 1,70 0 0,-105 0-1,-19 0 1,-52 0 15,35 0-15,-53 0-1,18 0 1,141 0 0,-53 0-1,124 0 1,-1 0-1,1 0 1,-124 0 0,0 0-1,-141 0 1,0 0 0,88 0-1,141 0 1,-106 0 15,-35 0-31,177 0 16,-106 0-16,-1 0 0,1 0 15,0 0 1,-1 0-16,-70 0 16,71 0-16,-71 0 0,36 0 15,-1 0 1,-53 0-1,-17 0-15,-53 0 16,-18 0-16,1 0 16,-19 0-16,19 0 15,-1 0 1,18 0 0,17 0-1,-17 0 1,-17 0-1,-19 0-15,36 0 0,18 0 16,-54 0 0,19 0-16,-19 0 15,1 0-15,0 0 0,-18-18 16,17 18 0,18 0-1,1 0 1,105 0-1,-124-17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19:56.16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30021 7620 0,'18'0'62,"53"0"-62,87 0 16,19 0-16,70 0 16,35 0-1,-35 0-15,211 0 31,-193-53-31,582-17 32,-706 70-32,-88-36 0,-36 36 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26:56.4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2187 6826 0,'18'18'109,"35"-18"-93,0 0-16,88 0 15,0 0-15,106 0 16,-106 0-16,141 0 16,-141 0-16,36 0 15,34 0-15,-34 0 16,70 0 0,35 0 15,71 0 0,-247 0 0,52 0-15,-34 0 0,-18 0-1,88 0 1,-106 18-1,88-1 1,-70-17 0,35 18-1,-17-18 1,34 0 0,54 0-1,-18 0 1,35 0-1,106 0 1,-17 0 0,-124 0 15,-35 0-15,-71 0-1,-53 0 1,89 53-1,-71-53 1,70 0 0,71 0-1,18 0 1,105 0 0,-87 0-1,-19 0 1,-52 0-1,-18 0 1,-106 0 15,-17 0-15,0 0 140,-1 0-140,1 0 15,17 0-31</inkml:trace>
  <inkml:trace contextRef="#ctx0" brushRef="#br0" timeOffset="2342.0314">10971 8220 0,'18'-53'265,"53"0"-265,-36-18 16,-18 36-16,19-18 15,34-17 1,-17 52-16,-35-35 16,35 18-16,-36 17 15,1 0 1,17-17-16,-17 0 16,-18-36-1,18 1 16,-18-107 1,0 142-17,0 17-15,0-17 16,0 18 0,0-19-16,-53-17 15,35 18 1,-35-88-1,-35 52 17,35 1-17,18 34 1,35 19 0,-18-1 312,0 0-313,1-17 32,-1 17 47,1 1-78,-1 17-16,0 0 31,-35-18-16</inkml:trace>
  <inkml:trace contextRef="#ctx0" brushRef="#br0" timeOffset="3658.2535">10971 6438 0,'-17'0'78,"-1"35"-63,0-17-15,1 0 16,17 35 0,-18-18-16,-52 53 31,52-70-15,0-18 15,-17 53 31,35-36-46,-53 1-16,53 0 219,0-1-219,18 1 15,-1 0 1,1-18-16,35 52 16,-35-34-16,-1-18 15,1 18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4T10:28:02.5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4480 12418 0,'18'0'79,"35"0"-79,17 0 15,71 0-15,71 0 16,35 0-16,459 0 47,-424 0-47,35 0 0,742 106 31,-706-106-15,-36 17-16,0 19 15,1-36-15,-36 0 0,-70 0 16,-36 0-1,36 0-15,0 0 16,-71 0-16,-88 0 16,-36 0-16,1 0 15</inkml:trace>
  <inkml:trace contextRef="#ctx0" brushRef="#br0" timeOffset="1873.1571">2593 13317 0,'35'0'94,"53"-17"-94,54 17 16,-19-53-1,-17 53-15,105 0 0,-69 0 16,34 0-16,353 0 31,18 0 1,-300 0-17,-35 0 1,-1 0-1,1 0 17,52 0-17,-17 0 1,-105 0-16,-37 0 16,1 0-16,35 0 15,142 0 1,-19 0-1,-158 0 1,53 0 0,35 0-1,-124 0 1,-52 0 62,35 0-62,70-35-1,54 35-15,-1 0 16,-70 0 0,35 0-1,35 0 1,-52 0-16,-18 0 15,35 0-15,-88 0 16,70 0 0,-52 0-1,-1 0-15,-52 0 16,0 0 0,-1-18-1,1 18 16,0 0-15,-1 0 0,-17-18-1,18 18-15</inkml:trace>
  <inkml:trace contextRef="#ctx0" brushRef="#br0" timeOffset="6382.3824">12277 13829 0,'35'35'93,"0"0"-93,0 36 16,-17 0-16,53-1 16,-71-52-1,35 35-15,0 0 16</inkml:trace>
  <inkml:trace contextRef="#ctx0" brushRef="#br0" timeOffset="7232.7614">12541 13917 0,'0'18'250,"0"17"-250,0 18 16,0 17-1,0-52-15,0 0 16,0-1-16</inkml:trace>
  <inkml:trace contextRef="#ctx0" brushRef="#br0" timeOffset="8529.8672">12735 13935 0,'0'17'110,"0"19"-95,0-1 1,0 18 0,0-36-16,0 54 31,0-89 78,0 1-109,18-36 16,0 35 15,-18 1 16,0-1-31,0 0-1,0 1 17,0-1-1,0 0-16,17 1 110,1 52-125,-1 0 16,-17 18-16,36 53 16,-1-53-1,0-18 1,-17-35 31,-18-17-32,35-54 1,-17 18 0,0 18-1,-18 52 63,0 19-78</inkml:trace>
  <inkml:trace contextRef="#ctx0" brushRef="#br0" timeOffset="9675.3233">13088 13670 0,'-18'-35'0,"1"17"141,-1 18-125,-17 0-1,17 0-15,-70 53 16,53 71 15,17-107-31,18 19 16,0-19-16,0 1 15,0-1 1,0 19 0,18-19 15,35-17-16,35-17 1,0-71 0,-17 52-1,17-34 1,-35 34 0,-36 36 62,1 0-78,0 0 15,17 0-15,-17 36 16,17-1 0,-18-17-1,19-1 1,-19 1-1,1 0 1</inkml:trace>
  <inkml:trace contextRef="#ctx0" brushRef="#br0" timeOffset="11066.924">14852 13494 0,'18'0'63,"-1"-18"-63,-17-52 16,18-89-1,-18-194 16,0 194 1,0 124-17,0 17 1,0 1 0,0 70 93,0 35-109,0 18 16,0-36-16,0-17 15,0-18 1,0 18-16,0 71 15,0-89 1,0-17-16,17-18 31,36 0-15,-35 0 0,70 0 15,-70 0-31,70-18 15,-70 18-15,-1 0 16,36-53 0,-53 36-1</inkml:trace>
  <inkml:trace contextRef="#ctx0" brushRef="#br0" timeOffset="12030.1741">15434 13106 0,'0'-18'47,"0"0"-31,0 1 0,0-1 30,18 1-30,-1-1 15,-17-17-15,0 17 15,18 18-15,17-35-1,-35-1 1,0 19 0,0-19-1,0 19 32,0-1-16,-17 18 1,-19 0-17,19 0 17,-1 35-17,0 1 1,1 17-1,17 17 1,0-52 0,0 17-1,0 0-15,0 1 16,0-1 0,17-17 15,1-18 0,0 0-15,17 0-1,0 0 1,-17 0-16,0 0 31,-1 0 0</inkml:trace>
  <inkml:trace contextRef="#ctx0" brushRef="#br0" timeOffset="13201.1029">15857 12612 0,'-17'0'78,"-1"0"-78,18 53 16,0-18-16,0 106 15,0 18 32,0-106-47,0-36 94,18-17-78,17 0-1,-17 0 1,-1 0-1,1 0 32,0 0 16,-1 0-48</inkml:trace>
  <inkml:trace contextRef="#ctx0" brushRef="#br0" timeOffset="14020.9829">15663 12841 0,'18'0'125,"17"0"-125,18 0 16,-35-18-16,105 18 31,-105 0-15</inkml:trace>
  <inkml:trace contextRef="#ctx0" brushRef="#br0" timeOffset="15724.8139">17498 12171 0,'0'-18'78,"0"36"-62,0-1-16,-18 19 16,-52 34-1,17 89 16,53-71 1,0-17-17,0-36 1,0 36 0,0-1 15,17-52-31,36 35 15,-35-36-15,-1 1 16,36 0 0,0-18-1,-35 0-15,0 0 16,17 0-16,-17 0 16,52-36-1,-52-17 1,-1 18-16,19 0 15,-36 17-15,17-35 16,-17 36 0,0-19-1,0 19 1,0-1-16,0 1 16,0-1-16,0 36 125,-17-1-110,-1 1-15,18 17 16,0 0-16,0 1 15,0-19 17,0 1-32,18 0 15,17-18 1,-17 0 0,52 0 15,-17 0-16,-35 0 1,-18-18 15,0 0-31,0-35 16,0 36 0,0-19-16,0 19 15,0-1 16,0-17-15,-53 17 0,35 18-1,-35 0 1,18 0 0,0 0-1,-1 0-15,19 0 94</inkml:trace>
  <inkml:trace contextRef="#ctx0" brushRef="#br0" timeOffset="16831.0623">17992 12559 0,'17'0'62,"1"0"-46,0 18 0,17 17-1,-17-18 1,17 36-1,-35-106 110,0 36-125,0-54 16,0 18-16,0 36 16,0-19-16,0 19 15,0-19 17,0 19-32,0-1 46,0 1-30,35 17 78,0 88-79,18-71-15,-17 19 16,-36-19-16,35 1 16</inkml:trace>
  <inkml:trace contextRef="#ctx0" brushRef="#br0" timeOffset="18102.3551">18362 12188 0,'0'36'94,"0"17"-94,0 0 15,0 17-15,0-17 16,18-35 0,-1-1 15,-17 19 281,0-19-296,-17 1 0,-1 17 187</inkml:trace>
  <inkml:trace contextRef="#ctx0" brushRef="#br0" timeOffset="19034.7564">18486 11994 0,'0'18'94,"0"17"-94,0 1 15,35 34-15,0 54 32,-35-89-32,18 18 15,-18-36-15,17 19 16,-17-19-1,18 1-15,0-18 16,-1 0 93,1 0-93,0 0 0,-18-18 77</inkml:trace>
  <inkml:trace contextRef="#ctx0" brushRef="#br0" timeOffset="19464.5081">18538 12347 0,'0'-35'47,"36"35"-47,-1-35 0,0 35 15,18 0-15,-35-18 16,17 0-16,-17 18 16,-1-35-1,-17 17 79</inkml:trace>
  <inkml:trace contextRef="#ctx0" brushRef="#br0" timeOffset="20875.034">13353 14305 0,'17'0'47,"54"0"-47,105-17 16,1-36-16,105 35 15,-88-35-15,88 18 16,106-36 0,18 18-16,2116-423 31,-2204 370-15,423-299-1,-424-160 16,-317 353-15,0 124-16,0 53 16,0-18-1,0-53-15,-35 71 16,-18-106 0,-35-71-1,-1 124 1,-52-18-1,-282 106 1,0 0 0,35 0-1,-142 0 1,354 0-16,-106 0 16,-106 0-1,-794 141-15,-70 388 16,969-388-1,-16 36-15,-231 176 32,372-212-32,-72 53 0,107-35 15,88-71 1,-124 229 15,141-211-31,-17-18 16,17-35-16,18-18 0,0 36 15,0 17 1,141 36 0,124-54-1,141-34 1,123-19 0,71-17-1,-54 0 1,-299 0-16,35 0 15,142 0 1,-301 0-16,107-106 16,-89-17-1,-141 105 17,0 1-17,0-19-15</inkml:trace>
  <inkml:trace contextRef="#ctx0" brushRef="#br0" timeOffset="25212.4529">22931 11642 0,'0'-18'156,"-18"18"-125,0 0-15,1 0 0,-19 0-16,-87 0 31,70 35-16,18-17 1,-1 35-16,36-35 16,-88 87-1,53-52-15,-18-35 16,0 158 0,53-105-1,0-1-15,0 1 16,0-1-16,0 19 0,0 17 15,106 17 1,-36 0 0,-34-70-1,-1-17-15,-17-36 16,35 17 0,0-17-16,-18 0 0,53 0 15,-53 0 1,-17 0-1,0 0-15,-1 0 16,1 0-16,-1-17 16,1-36-1,-18-88 1,0 52 0,0 54-1,0 0 1,0 0-1,0 17 1,0 0 0,35 1-1,18 17 1,-17 0-16,17 0 16,-1 0-1,-34 0 1,53 53-1,-71-36 1,17 71 15,-17 1-15,0-125 78,0 19-94,0-19 15,0 1-15,0-53 16</inkml:trace>
  <inkml:trace contextRef="#ctx0" brushRef="#br0" timeOffset="25764.9889">23424 11906 0,'0'18'63,"71"123"-48,-36-53 1,1 106 0,-19-70-1,18-71 1,1-53 78,-19 0-79,19-18 1,-1 0-16,0 18 15</inkml:trace>
  <inkml:trace contextRef="#ctx0" brushRef="#br0" timeOffset="27012.7329">24059 12118 0,'-17'0'94,"-1"35"-78,18 0-16,0 18 15,-53 71 17,53-89-32,0 0 15,0-17 1,18-18 125,0 0-141,-1 0 15,1-35 1,-1 17-1,-17 0 1,18 1 0,-18-1-1,0 1 1,0-36 0,0 0-1</inkml:trace>
  <inkml:trace contextRef="#ctx0" brushRef="#br0" timeOffset="28090.0986">24112 11765 0,'0'71'46,"18"-18"-46,35 70 16,-35-88 0,-1-17-16,1 0 15,-1-18 173,1-18-173,0 18 1,-1-35 0,19 35-1,-1 0 1,-17 0 0,-1 0 15,19 0 0,-36 17-31,35 36 16,-18 18 15,-17-54-31,0 1 16,0 0-1</inkml:trace>
  <inkml:trace contextRef="#ctx0" brushRef="#br0" timeOffset="29332.246">24783 11889 0,'0'-18'62,"-18"18"-30,0 0-17,18 18-15,-17 35 32,-1 35-17,18-71 1,0 19-1,0-19 1,0 1 31,0 0-47,0 17 16,18-18-1,-1-17 63,1 0-46,-18-17-32,0-1 15,0 1-15,0-1 16,18 0-1,-1 18 282,1 0-297,0 18 32,-1 0-32</inkml:trace>
  <inkml:trace contextRef="#ctx0" brushRef="#br0" timeOffset="29982.016">24871 11677 0,'0'106'62,"0"-53"-62,17 53 16,19-71-16,-19 88 31,19-70 1</inkml:trace>
  <inkml:trace contextRef="#ctx0" brushRef="#br0" timeOffset="30626.0219">22525 13406 0,'141'0'47,"35"-53"-47,54 0 16,17-35-16,70 52 15,-17-17-15,-53 0 16,353-88 0,-336 71-16,54-18 31,-301 88-16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7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9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317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lang="en-IN" sz="2400" b="1" kern="0" dirty="0">
                <a:solidFill>
                  <a:schemeClr val="accent6"/>
                </a:solidFill>
                <a:latin typeface="Arial"/>
              </a:rPr>
              <a:t>1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 smtClean="0"/>
              <a:t>Output</a:t>
            </a:r>
            <a:endParaRPr lang="en-IN" sz="2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700808"/>
            <a:ext cx="4533900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196765"/>
            <a:ext cx="69056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7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u="sng" dirty="0"/>
              <a:t>Why Functions</a:t>
            </a:r>
            <a:r>
              <a:rPr lang="en-IN" sz="2400" u="sng" dirty="0" smtClean="0"/>
              <a:t>?</a:t>
            </a:r>
            <a:endParaRPr lang="en-IN" sz="2400" u="sng" dirty="0"/>
          </a:p>
          <a:p>
            <a:r>
              <a:rPr lang="en-IN" sz="2400" dirty="0"/>
              <a:t>You can reuse code: Define the code once, and use it many times</a:t>
            </a:r>
            <a:r>
              <a:rPr lang="en-IN" sz="2400" dirty="0" smtClean="0"/>
              <a:t>.</a:t>
            </a:r>
            <a:endParaRPr lang="en-IN" sz="2400" dirty="0"/>
          </a:p>
          <a:p>
            <a:r>
              <a:rPr lang="en-IN" sz="2400" dirty="0"/>
              <a:t>You can use the same code many times with different arguments, to produce different results.</a:t>
            </a:r>
          </a:p>
          <a:p>
            <a:pPr marL="439872" lvl="1" indent="0">
              <a:buNone/>
            </a:pPr>
            <a:r>
              <a:rPr lang="en-IN" sz="2300" u="sng" dirty="0"/>
              <a:t>Example</a:t>
            </a:r>
          </a:p>
          <a:p>
            <a:pPr marL="439872" lvl="1" indent="0">
              <a:buNone/>
            </a:pPr>
            <a:r>
              <a:rPr lang="en-IN" sz="2300" dirty="0" smtClean="0"/>
              <a:t>Convert </a:t>
            </a:r>
            <a:r>
              <a:rPr lang="en-IN" sz="2300" dirty="0"/>
              <a:t>Fahrenheit to Celsius:</a:t>
            </a:r>
          </a:p>
          <a:p>
            <a:pPr marL="439872" lvl="1" indent="0">
              <a:buNone/>
            </a:pPr>
            <a:r>
              <a:rPr lang="en-IN" sz="2300" dirty="0"/>
              <a:t>function </a:t>
            </a:r>
            <a:r>
              <a:rPr lang="en-IN" sz="2300" dirty="0" err="1"/>
              <a:t>toCelsius</a:t>
            </a:r>
            <a:r>
              <a:rPr lang="en-IN" sz="2300" dirty="0"/>
              <a:t>(</a:t>
            </a:r>
            <a:r>
              <a:rPr lang="en-IN" sz="2300" dirty="0" err="1"/>
              <a:t>fahrenheit</a:t>
            </a:r>
            <a:r>
              <a:rPr lang="en-IN" sz="2300" dirty="0"/>
              <a:t>) {</a:t>
            </a:r>
          </a:p>
          <a:p>
            <a:pPr marL="439872" lvl="1" indent="0">
              <a:buNone/>
            </a:pPr>
            <a:r>
              <a:rPr lang="en-IN" sz="2300" dirty="0"/>
              <a:t>  return (5/9) * (fahrenheit-32);</a:t>
            </a:r>
          </a:p>
          <a:p>
            <a:pPr marL="439872" lvl="1" indent="0">
              <a:buNone/>
            </a:pPr>
            <a:r>
              <a:rPr lang="en-IN" sz="2300" dirty="0"/>
              <a:t>}</a:t>
            </a:r>
          </a:p>
          <a:p>
            <a:pPr marL="439872" lvl="1" indent="0">
              <a:buNone/>
            </a:pPr>
            <a:r>
              <a:rPr lang="en-IN" sz="2300" dirty="0" err="1"/>
              <a:t>document.getElementById</a:t>
            </a:r>
            <a:r>
              <a:rPr lang="en-IN" sz="2300" dirty="0"/>
              <a:t>("demo").</a:t>
            </a:r>
            <a:r>
              <a:rPr lang="en-IN" sz="2300" dirty="0" err="1"/>
              <a:t>innerHTML</a:t>
            </a:r>
            <a:r>
              <a:rPr lang="en-IN" sz="2300" dirty="0"/>
              <a:t> = </a:t>
            </a:r>
            <a:r>
              <a:rPr lang="en-IN" sz="2300" dirty="0" err="1"/>
              <a:t>toCelsius</a:t>
            </a:r>
            <a:r>
              <a:rPr lang="en-IN" sz="2300" dirty="0"/>
              <a:t>(77);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029200" y="3537000"/>
              <a:ext cx="4273920" cy="19688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9840" y="3527640"/>
                <a:ext cx="4292640" cy="198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2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() Operator Invokes the </a:t>
            </a:r>
            <a:r>
              <a:rPr lang="en-US" sz="2400" dirty="0" smtClean="0"/>
              <a:t>Function</a:t>
            </a:r>
            <a:endParaRPr lang="en-US" sz="2400" dirty="0"/>
          </a:p>
          <a:p>
            <a:r>
              <a:rPr lang="en-US" sz="2400" dirty="0"/>
              <a:t>Using the example above, </a:t>
            </a:r>
            <a:r>
              <a:rPr lang="en-US" sz="2400" dirty="0" err="1"/>
              <a:t>toCelsius</a:t>
            </a:r>
            <a:r>
              <a:rPr lang="en-US" sz="2400" dirty="0"/>
              <a:t> refers to the function object, and </a:t>
            </a:r>
            <a:r>
              <a:rPr lang="en-US" sz="2400" dirty="0" err="1"/>
              <a:t>toCelsius</a:t>
            </a:r>
            <a:r>
              <a:rPr lang="en-US" sz="2400" dirty="0"/>
              <a:t>() refers to the function result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Accessing a function without () will return the function object instead of the function result.</a:t>
            </a:r>
          </a:p>
          <a:p>
            <a:pPr marL="439872" lvl="1" indent="0">
              <a:buNone/>
            </a:pPr>
            <a:r>
              <a:rPr lang="en-US" sz="2300" dirty="0"/>
              <a:t>Example</a:t>
            </a:r>
          </a:p>
          <a:p>
            <a:pPr marL="439872" lvl="1" indent="0">
              <a:buNone/>
            </a:pPr>
            <a:r>
              <a:rPr lang="en-US" sz="2300" dirty="0"/>
              <a:t>function </a:t>
            </a:r>
            <a:r>
              <a:rPr lang="en-US" sz="2300" dirty="0" err="1"/>
              <a:t>toCelsius</a:t>
            </a:r>
            <a:r>
              <a:rPr lang="en-US" sz="2300" dirty="0"/>
              <a:t>(</a:t>
            </a:r>
            <a:r>
              <a:rPr lang="en-US" sz="2300" dirty="0" err="1"/>
              <a:t>fahrenheit</a:t>
            </a:r>
            <a:r>
              <a:rPr lang="en-US" sz="2300" dirty="0"/>
              <a:t>) {</a:t>
            </a:r>
          </a:p>
          <a:p>
            <a:pPr marL="852591" lvl="2" indent="0">
              <a:buNone/>
            </a:pPr>
            <a:r>
              <a:rPr lang="en-US" dirty="0">
                <a:solidFill>
                  <a:srgbClr val="000097"/>
                </a:solidFill>
              </a:rPr>
              <a:t>return (5/9) * (fahrenheit-32);</a:t>
            </a:r>
          </a:p>
          <a:p>
            <a:pPr marL="439872" lvl="1" indent="0">
              <a:buNone/>
            </a:pPr>
            <a:r>
              <a:rPr lang="en-US" sz="2300" dirty="0"/>
              <a:t>}</a:t>
            </a:r>
          </a:p>
          <a:p>
            <a:pPr marL="439872" lvl="1" indent="0">
              <a:buNone/>
            </a:pPr>
            <a:r>
              <a:rPr lang="en-US" sz="2300" dirty="0" err="1"/>
              <a:t>document.getElementById</a:t>
            </a:r>
            <a:r>
              <a:rPr lang="en-US" sz="2300" dirty="0"/>
              <a:t>("demo").</a:t>
            </a:r>
            <a:r>
              <a:rPr lang="en-US" sz="2300" dirty="0" err="1"/>
              <a:t>innerHTML</a:t>
            </a:r>
            <a:r>
              <a:rPr lang="en-US" sz="2300" dirty="0"/>
              <a:t> = </a:t>
            </a:r>
            <a:r>
              <a:rPr lang="en-US" sz="2300" dirty="0" err="1"/>
              <a:t>toCelsius</a:t>
            </a:r>
            <a:r>
              <a:rPr lang="en-US" sz="2300" dirty="0"/>
              <a:t>; </a:t>
            </a:r>
            <a:endParaRPr lang="en-US" sz="2300" dirty="0" smtClean="0"/>
          </a:p>
          <a:p>
            <a:pPr marL="439872" lvl="1" indent="0">
              <a:buNone/>
            </a:pPr>
            <a:r>
              <a:rPr lang="en-IN" sz="2300" dirty="0" smtClean="0"/>
              <a:t>Result: </a:t>
            </a:r>
            <a:r>
              <a:rPr lang="en-US" sz="2400" dirty="0"/>
              <a:t>function </a:t>
            </a:r>
            <a:r>
              <a:rPr lang="en-US" sz="2400" dirty="0" err="1"/>
              <a:t>toCelsius</a:t>
            </a:r>
            <a:r>
              <a:rPr lang="en-US" sz="2400" dirty="0"/>
              <a:t>(f) { return (5/9) * (f-32); }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9305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Functions Used as Variable Values</a:t>
            </a:r>
          </a:p>
          <a:p>
            <a:r>
              <a:rPr lang="en-US" sz="2400" dirty="0" smtClean="0"/>
              <a:t>Functions </a:t>
            </a:r>
            <a:r>
              <a:rPr lang="en-US" sz="2400" dirty="0"/>
              <a:t>can be used the same way as you use variables, in all types of formulas, assignments, and calculations.</a:t>
            </a:r>
          </a:p>
          <a:p>
            <a:pPr marL="439872" lvl="1" indent="0">
              <a:buNone/>
            </a:pPr>
            <a:r>
              <a:rPr lang="en-US" sz="2300" b="1" u="sng" dirty="0"/>
              <a:t>Example</a:t>
            </a:r>
          </a:p>
          <a:p>
            <a:pPr marL="439872" lvl="1" indent="0">
              <a:buNone/>
            </a:pPr>
            <a:r>
              <a:rPr lang="en-US" sz="2300" dirty="0" smtClean="0"/>
              <a:t>Instead </a:t>
            </a:r>
            <a:r>
              <a:rPr lang="en-US" sz="2300" dirty="0"/>
              <a:t>of using a variable to store the return value of a function:</a:t>
            </a:r>
          </a:p>
          <a:p>
            <a:pPr marL="439872" lvl="1" indent="0">
              <a:buNone/>
            </a:pPr>
            <a:r>
              <a:rPr lang="en-US" sz="2300" dirty="0"/>
              <a:t>let x = </a:t>
            </a:r>
            <a:r>
              <a:rPr lang="en-US" sz="2300" dirty="0" err="1"/>
              <a:t>toCelsius</a:t>
            </a:r>
            <a:r>
              <a:rPr lang="en-US" sz="2300" dirty="0"/>
              <a:t>(77);</a:t>
            </a:r>
          </a:p>
          <a:p>
            <a:pPr marL="439872" lvl="1" indent="0">
              <a:buNone/>
            </a:pPr>
            <a:r>
              <a:rPr lang="en-US" sz="2300" dirty="0"/>
              <a:t>let text = "The temperature is " + x + " Celsius";</a:t>
            </a:r>
          </a:p>
          <a:p>
            <a:pPr marL="21722" indent="0">
              <a:buNone/>
            </a:pPr>
            <a:endParaRPr lang="en-US" sz="2400" dirty="0"/>
          </a:p>
          <a:p>
            <a:pPr marL="439872" lvl="1" indent="0">
              <a:buNone/>
            </a:pPr>
            <a:r>
              <a:rPr lang="en-US" sz="2300" dirty="0"/>
              <a:t>You can use the function directly, as a variable value:</a:t>
            </a:r>
          </a:p>
          <a:p>
            <a:pPr marL="439872" lvl="1" indent="0">
              <a:buNone/>
            </a:pPr>
            <a:r>
              <a:rPr lang="en-US" sz="2300" dirty="0"/>
              <a:t>let text = "The temperature is " + </a:t>
            </a:r>
            <a:r>
              <a:rPr lang="en-US" sz="2300" dirty="0" err="1"/>
              <a:t>toCelsius</a:t>
            </a:r>
            <a:r>
              <a:rPr lang="en-US" sz="2300" dirty="0"/>
              <a:t>(77) + " Celsius";</a:t>
            </a:r>
            <a:endParaRPr lang="en-IN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60640" y="3187800"/>
              <a:ext cx="5067720" cy="214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1280" y="3178440"/>
                <a:ext cx="5086440" cy="21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3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Local </a:t>
            </a:r>
            <a:r>
              <a:rPr lang="en-US" sz="2400" u="sng" dirty="0" smtClean="0"/>
              <a:t>Variables</a:t>
            </a:r>
            <a:endParaRPr lang="en-US" sz="2400" u="sng" dirty="0"/>
          </a:p>
          <a:p>
            <a:r>
              <a:rPr lang="en-US" sz="2400" dirty="0"/>
              <a:t>Variables declared within a JavaScript function, become LOCAL to the function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Local variables can only be accessed from within the function.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// code here can NOT use </a:t>
            </a:r>
            <a:r>
              <a:rPr lang="en-US" sz="2300" dirty="0" err="1" smtClean="0"/>
              <a:t>carName</a:t>
            </a:r>
            <a:endParaRPr lang="en-US" sz="2300" dirty="0" smtClean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let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// code here CAN use </a:t>
            </a:r>
            <a:r>
              <a:rPr lang="en-US" sz="2300" dirty="0" err="1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}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NOT use </a:t>
            </a:r>
            <a:r>
              <a:rPr lang="en-US" sz="2300" dirty="0" err="1" smtClean="0"/>
              <a:t>carName</a:t>
            </a:r>
            <a:endParaRPr lang="en-US" sz="2300" dirty="0"/>
          </a:p>
          <a:p>
            <a:r>
              <a:rPr lang="en-US" sz="2400" dirty="0"/>
              <a:t>Since local variables are only recognized inside their functions, variables with the same name can be used in different functions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Local variables are created when a function starts, and deleted when the function is completed.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95320" y="2203560"/>
              <a:ext cx="8064720" cy="1479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5960" y="2194200"/>
                <a:ext cx="8083440" cy="149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3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 smtClean="0"/>
              <a:t>Anonymous </a:t>
            </a:r>
            <a:r>
              <a:rPr lang="en-US" sz="2400" u="sng" dirty="0"/>
              <a:t>function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JavaScript function can also be defined using an </a:t>
            </a:r>
            <a:r>
              <a:rPr lang="en-US" sz="2400" dirty="0" smtClean="0"/>
              <a:t>expression and can </a:t>
            </a:r>
            <a:r>
              <a:rPr lang="en-US" sz="2400" dirty="0"/>
              <a:t>be stored in a variable: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const</a:t>
            </a:r>
            <a:r>
              <a:rPr lang="en-US" sz="2300" dirty="0"/>
              <a:t> x = function (a, b) {return a * b</a:t>
            </a:r>
            <a:r>
              <a:rPr lang="en-US" sz="2300" dirty="0" smtClean="0"/>
              <a:t>};</a:t>
            </a:r>
            <a:endParaRPr lang="en-US" sz="2300" dirty="0"/>
          </a:p>
          <a:p>
            <a:r>
              <a:rPr lang="en-US" sz="2400" dirty="0"/>
              <a:t>After </a:t>
            </a:r>
            <a:r>
              <a:rPr lang="en-US" sz="2400" dirty="0" smtClean="0"/>
              <a:t>this, </a:t>
            </a:r>
            <a:r>
              <a:rPr lang="en-US" sz="2400" dirty="0"/>
              <a:t>the variable can be used as a function: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const</a:t>
            </a:r>
            <a:r>
              <a:rPr lang="en-US" sz="2300" dirty="0"/>
              <a:t> x = function (a, b) {return a * b};</a:t>
            </a:r>
          </a:p>
          <a:p>
            <a:pPr marL="439872" lvl="1" indent="0">
              <a:buNone/>
            </a:pPr>
            <a:r>
              <a:rPr lang="en-US" sz="2300" dirty="0"/>
              <a:t>let z = x(4, 3</a:t>
            </a:r>
            <a:r>
              <a:rPr lang="en-US" sz="2300" dirty="0" smtClean="0"/>
              <a:t>);</a:t>
            </a:r>
            <a:endParaRPr lang="en-US" sz="2400" dirty="0"/>
          </a:p>
          <a:p>
            <a:r>
              <a:rPr lang="en-US" sz="2400" dirty="0"/>
              <a:t>The function above is actually an anonymous function (a function without a name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Functions stored in variables do not need function names. They are always invoked (called) using the variable name.</a:t>
            </a:r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7000" y="2870280"/>
              <a:ext cx="2178360" cy="349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2860920"/>
                <a:ext cx="219708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90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The Function() </a:t>
            </a:r>
            <a:r>
              <a:rPr lang="en-US" sz="2400" u="sng" dirty="0" smtClean="0"/>
              <a:t>Constructor</a:t>
            </a:r>
            <a:endParaRPr lang="en-US" sz="2400" u="sng" dirty="0"/>
          </a:p>
          <a:p>
            <a:r>
              <a:rPr lang="en-US" sz="2400" dirty="0"/>
              <a:t>As you have seen in the previous examples, JavaScript functions are defined with the function keyword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Functions can also be defined with a built-in JavaScript function constructor called Function().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const</a:t>
            </a:r>
            <a:r>
              <a:rPr lang="en-US" sz="2300" dirty="0"/>
              <a:t> </a:t>
            </a:r>
            <a:r>
              <a:rPr lang="en-US" sz="2300" dirty="0" err="1"/>
              <a:t>myFunction</a:t>
            </a:r>
            <a:r>
              <a:rPr lang="en-US" sz="2300" dirty="0"/>
              <a:t> = new Function("a", "b", "return a * b</a:t>
            </a:r>
            <a:r>
              <a:rPr lang="en-US" sz="2300" dirty="0" smtClean="0"/>
              <a:t>");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let x = </a:t>
            </a:r>
            <a:r>
              <a:rPr lang="en-US" sz="2300" dirty="0" err="1"/>
              <a:t>myFunction</a:t>
            </a:r>
            <a:r>
              <a:rPr lang="en-US" sz="2300" dirty="0"/>
              <a:t>(4, 3</a:t>
            </a:r>
            <a:r>
              <a:rPr lang="en-US" sz="2300" dirty="0" smtClean="0"/>
              <a:t>);</a:t>
            </a:r>
            <a:endParaRPr lang="en-US" sz="2300" dirty="0"/>
          </a:p>
          <a:p>
            <a:r>
              <a:rPr lang="en-US" sz="2400" dirty="0"/>
              <a:t>You actually don't have to use the function constructor. The example above is the same as writing: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const</a:t>
            </a:r>
            <a:r>
              <a:rPr lang="en-US" sz="2300" dirty="0"/>
              <a:t> </a:t>
            </a:r>
            <a:r>
              <a:rPr lang="en-US" sz="2300" dirty="0" err="1"/>
              <a:t>myFunction</a:t>
            </a:r>
            <a:r>
              <a:rPr lang="en-US" sz="2300" dirty="0"/>
              <a:t> = function (a, b) {return a * b</a:t>
            </a:r>
            <a:r>
              <a:rPr lang="en-US" sz="2300" dirty="0" smtClean="0"/>
              <a:t>};</a:t>
            </a:r>
            <a:endParaRPr lang="en-US" sz="2300" dirty="0"/>
          </a:p>
          <a:p>
            <a:pPr marL="439872" lvl="1" indent="0">
              <a:buNone/>
            </a:pPr>
            <a:r>
              <a:rPr lang="en-US" sz="2300" dirty="0"/>
              <a:t>let x = </a:t>
            </a:r>
            <a:r>
              <a:rPr lang="en-US" sz="2300" dirty="0" err="1"/>
              <a:t>myFunction</a:t>
            </a:r>
            <a:r>
              <a:rPr lang="en-US" sz="2300" dirty="0"/>
              <a:t>(4, 3);</a:t>
            </a:r>
            <a:endParaRPr lang="en-IN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94200" y="3784680"/>
              <a:ext cx="4438800" cy="25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4840" y="3775320"/>
                <a:ext cx="445752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8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Self-Invoking </a:t>
            </a:r>
            <a:r>
              <a:rPr lang="en-US" sz="2400" u="sng" dirty="0" smtClean="0"/>
              <a:t>Functions</a:t>
            </a:r>
            <a:endParaRPr lang="en-US" sz="2400" u="sng" dirty="0"/>
          </a:p>
          <a:p>
            <a:r>
              <a:rPr lang="en-US" sz="2400" dirty="0"/>
              <a:t>Function expressions can be made "self-invoking</a:t>
            </a:r>
            <a:r>
              <a:rPr lang="en-US" sz="2400" dirty="0" smtClean="0"/>
              <a:t>".</a:t>
            </a:r>
            <a:endParaRPr lang="en-US" sz="2400" dirty="0"/>
          </a:p>
          <a:p>
            <a:r>
              <a:rPr lang="en-US" sz="2400" dirty="0"/>
              <a:t>A self-invoking expression is invoked (started) automatically, without being called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 expressions will execute automatically if the expression is followed by </a:t>
            </a:r>
            <a:r>
              <a:rPr lang="en-US" sz="2400" dirty="0" smtClean="0"/>
              <a:t>().</a:t>
            </a:r>
            <a:endParaRPr lang="en-US" sz="2400" dirty="0"/>
          </a:p>
          <a:p>
            <a:r>
              <a:rPr lang="en-US" sz="2400" dirty="0"/>
              <a:t>You cannot self-invoke a function declaration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You have to add parentheses around the function to indicate that it is a function expression:</a:t>
            </a:r>
          </a:p>
          <a:p>
            <a:r>
              <a:rPr lang="en-US" sz="2400" dirty="0"/>
              <a:t>Example</a:t>
            </a:r>
          </a:p>
          <a:p>
            <a:r>
              <a:rPr lang="en-US" sz="2400" dirty="0"/>
              <a:t>(function () {</a:t>
            </a:r>
          </a:p>
          <a:p>
            <a:r>
              <a:rPr lang="en-US" sz="2400" dirty="0"/>
              <a:t>  let x = "Hello!!";  // I will invoke myself</a:t>
            </a:r>
          </a:p>
          <a:p>
            <a:r>
              <a:rPr lang="en-US" sz="2400" dirty="0"/>
              <a:t>})();</a:t>
            </a:r>
          </a:p>
          <a:p>
            <a:r>
              <a:rPr lang="en-US" sz="2400" dirty="0"/>
              <a:t>The function above is actually an anonymous self-invoking function (function without name).</a:t>
            </a:r>
          </a:p>
          <a:p>
            <a:endParaRPr lang="en-US" sz="2400" dirty="0"/>
          </a:p>
          <a:p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0807560" y="2685960"/>
              <a:ext cx="1073520" cy="57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8200" y="2676600"/>
                <a:ext cx="1092240" cy="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70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u="sng" dirty="0"/>
              <a:t>JavaScript Scope</a:t>
            </a:r>
          </a:p>
          <a:p>
            <a:r>
              <a:rPr lang="en-IN" sz="2400" dirty="0" smtClean="0"/>
              <a:t>Scope </a:t>
            </a:r>
            <a:r>
              <a:rPr lang="en-IN" sz="2400" dirty="0"/>
              <a:t>determines the accessibility (visibility) of variables.</a:t>
            </a:r>
          </a:p>
          <a:p>
            <a:r>
              <a:rPr lang="en-IN" sz="2400" dirty="0" smtClean="0"/>
              <a:t>JavaScript </a:t>
            </a:r>
            <a:r>
              <a:rPr lang="en-IN" sz="2400" dirty="0"/>
              <a:t>has 3 types of scope:</a:t>
            </a:r>
          </a:p>
          <a:p>
            <a:pPr marL="897072" lvl="1" indent="-457200">
              <a:buFont typeface="+mj-lt"/>
              <a:buAutoNum type="arabicPeriod"/>
            </a:pPr>
            <a:r>
              <a:rPr lang="en-IN" sz="2300" dirty="0" smtClean="0"/>
              <a:t>Block </a:t>
            </a:r>
            <a:r>
              <a:rPr lang="en-IN" sz="2300" dirty="0"/>
              <a:t>scope</a:t>
            </a:r>
          </a:p>
          <a:p>
            <a:pPr marL="897072" lvl="1" indent="-457200">
              <a:buFont typeface="+mj-lt"/>
              <a:buAutoNum type="arabicPeriod"/>
            </a:pPr>
            <a:r>
              <a:rPr lang="en-IN" sz="2300" dirty="0" smtClean="0"/>
              <a:t>Function </a:t>
            </a:r>
            <a:r>
              <a:rPr lang="en-IN" sz="2300" dirty="0"/>
              <a:t>scope</a:t>
            </a:r>
          </a:p>
          <a:p>
            <a:pPr marL="897072" lvl="1" indent="-457200">
              <a:buFont typeface="+mj-lt"/>
              <a:buAutoNum type="arabicPeriod"/>
            </a:pPr>
            <a:r>
              <a:rPr lang="en-IN" sz="2300" dirty="0" smtClean="0"/>
              <a:t>Global </a:t>
            </a:r>
            <a:r>
              <a:rPr lang="en-IN" sz="2300" dirty="0"/>
              <a:t>scope</a:t>
            </a:r>
          </a:p>
          <a:p>
            <a:endParaRPr lang="en-IN" sz="2400" dirty="0"/>
          </a:p>
          <a:p>
            <a:r>
              <a:rPr lang="en-IN" sz="2400" u="sng" dirty="0"/>
              <a:t>Block Scope</a:t>
            </a:r>
          </a:p>
          <a:p>
            <a:pPr lvl="1"/>
            <a:r>
              <a:rPr lang="en-IN" sz="2300" dirty="0" smtClean="0"/>
              <a:t>Earlier </a:t>
            </a:r>
            <a:r>
              <a:rPr lang="en-IN" sz="2300" dirty="0"/>
              <a:t>JavaScript had only Global Scope and Function Scope.</a:t>
            </a:r>
          </a:p>
          <a:p>
            <a:pPr lvl="1"/>
            <a:r>
              <a:rPr lang="en-IN" sz="2300" dirty="0" smtClean="0"/>
              <a:t>Later introduced </a:t>
            </a:r>
            <a:r>
              <a:rPr lang="en-IN" sz="2300" dirty="0"/>
              <a:t>two important new JavaScript keywords: let and const.</a:t>
            </a:r>
          </a:p>
          <a:p>
            <a:pPr lvl="1"/>
            <a:r>
              <a:rPr lang="en-IN" sz="2300" dirty="0" smtClean="0"/>
              <a:t>These </a:t>
            </a:r>
            <a:r>
              <a:rPr lang="en-IN" sz="2300" dirty="0"/>
              <a:t>two keywords provide Block Scope in JavaScript.</a:t>
            </a:r>
          </a:p>
        </p:txBody>
      </p:sp>
    </p:spTree>
    <p:extLst>
      <p:ext uri="{BB962C8B-B14F-4D97-AF65-F5344CB8AC3E}">
        <p14:creationId xmlns:p14="http://schemas.microsoft.com/office/powerpoint/2010/main" val="29693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300" dirty="0"/>
              <a:t>Variables declared inside a { } block cannot be accessed from outside the block: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let x = 2;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x can NOT be used </a:t>
            </a:r>
            <a:r>
              <a:rPr lang="en-US" sz="2300" dirty="0" smtClean="0"/>
              <a:t>here</a:t>
            </a:r>
            <a:endParaRPr lang="en-US" sz="2300" dirty="0"/>
          </a:p>
          <a:p>
            <a:pPr lvl="1"/>
            <a:r>
              <a:rPr lang="en-US" sz="2300" dirty="0"/>
              <a:t>Variables declared with the </a:t>
            </a:r>
            <a:r>
              <a:rPr lang="en-US" sz="2300" dirty="0" err="1"/>
              <a:t>var</a:t>
            </a:r>
            <a:r>
              <a:rPr lang="en-US" sz="2300" dirty="0"/>
              <a:t> keyword can NOT have block scope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Variables declared inside a { } block can be accessed from outside the block.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</a:t>
            </a:r>
            <a:r>
              <a:rPr lang="en-US" sz="2300" dirty="0" err="1"/>
              <a:t>var</a:t>
            </a:r>
            <a:r>
              <a:rPr lang="en-US" sz="2300" dirty="0"/>
              <a:t> x = 2;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x CAN be used here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95803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Java </a:t>
            </a:r>
            <a:r>
              <a:rPr lang="en-US" sz="2000" dirty="0" err="1" smtClean="0"/>
              <a:t>Scripit</a:t>
            </a:r>
            <a:endParaRPr lang="en-US" sz="2000" dirty="0" smtClean="0"/>
          </a:p>
          <a:p>
            <a:pPr lvl="1"/>
            <a:r>
              <a:rPr lang="en-US" sz="2000" dirty="0" smtClean="0"/>
              <a:t>Functions</a:t>
            </a:r>
          </a:p>
          <a:p>
            <a:pPr lvl="1"/>
            <a:r>
              <a:rPr lang="en-US" sz="2000" dirty="0" smtClean="0"/>
              <a:t>Anonymous functions</a:t>
            </a:r>
          </a:p>
          <a:p>
            <a:pPr lvl="1"/>
            <a:r>
              <a:rPr lang="en-US" sz="2000" dirty="0" smtClean="0"/>
              <a:t>Scope of variables</a:t>
            </a:r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63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Local Scope</a:t>
            </a:r>
          </a:p>
          <a:p>
            <a:pPr lvl="1"/>
            <a:r>
              <a:rPr lang="en-US" sz="2400" dirty="0" smtClean="0"/>
              <a:t>Variables </a:t>
            </a:r>
            <a:r>
              <a:rPr lang="en-US" sz="2400" dirty="0"/>
              <a:t>declared within a JavaScript function, become LOCAL to the function.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// code here can NOT use </a:t>
            </a:r>
            <a:r>
              <a:rPr lang="en-US" sz="2400" dirty="0" err="1" smtClean="0"/>
              <a:t>carName</a:t>
            </a:r>
            <a:endParaRPr lang="en-US" sz="24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  let </a:t>
            </a:r>
            <a:r>
              <a:rPr lang="en-US" sz="2400" dirty="0" err="1"/>
              <a:t>carName</a:t>
            </a:r>
            <a:r>
              <a:rPr lang="en-US" sz="24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  // code here CAN use </a:t>
            </a:r>
            <a:r>
              <a:rPr lang="en-US" sz="2400" dirty="0" err="1"/>
              <a:t>carName</a:t>
            </a:r>
            <a:endParaRPr lang="en-US" sz="24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  <a:p>
            <a:pPr marL="439872" lvl="1" indent="0">
              <a:buNone/>
            </a:pPr>
            <a:r>
              <a:rPr lang="en-US" sz="2400" dirty="0" smtClean="0"/>
              <a:t>// </a:t>
            </a:r>
            <a:r>
              <a:rPr lang="en-US" sz="2400" dirty="0"/>
              <a:t>code here can NOT use </a:t>
            </a:r>
            <a:r>
              <a:rPr lang="en-US" sz="2400" dirty="0" err="1"/>
              <a:t>carName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8836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300" dirty="0"/>
              <a:t>Local variables have Function Scope</a:t>
            </a:r>
            <a:r>
              <a:rPr lang="en-US" sz="2300" dirty="0" smtClean="0"/>
              <a:t>:</a:t>
            </a:r>
            <a:endParaRPr lang="en-US" sz="2300" dirty="0"/>
          </a:p>
          <a:p>
            <a:pPr lvl="1"/>
            <a:r>
              <a:rPr lang="en-US" sz="2300" dirty="0"/>
              <a:t>They can only be accessed from within the function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Since local variables are only recognized inside their functions, variables with the </a:t>
            </a:r>
            <a:r>
              <a:rPr lang="en-US" sz="2300" dirty="0" smtClean="0"/>
              <a:t>same </a:t>
            </a:r>
            <a:r>
              <a:rPr lang="en-US" sz="2300" dirty="0"/>
              <a:t>name can be used in different functions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Local variables are created when a function starts, and deleted when the function is completed.</a:t>
            </a:r>
          </a:p>
          <a:p>
            <a:r>
              <a:rPr lang="en-US" sz="2400" u="sng" dirty="0"/>
              <a:t>Function </a:t>
            </a:r>
            <a:r>
              <a:rPr lang="en-US" sz="2400" u="sng" dirty="0" smtClean="0"/>
              <a:t>Scope</a:t>
            </a:r>
            <a:endParaRPr lang="en-US" sz="2400" u="sng" dirty="0"/>
          </a:p>
          <a:p>
            <a:pPr lvl="1"/>
            <a:r>
              <a:rPr lang="en-US" sz="2300" dirty="0"/>
              <a:t>JavaScript has function scope: Each function creates a new scope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Variables defined inside a function are not accessible (visible) from outside the function</a:t>
            </a:r>
            <a:r>
              <a:rPr lang="en-US" sz="2300" dirty="0" smtClean="0"/>
              <a:t>.</a:t>
            </a:r>
            <a:endParaRPr lang="en-US" sz="2300" dirty="0"/>
          </a:p>
          <a:p>
            <a:pPr lvl="1"/>
            <a:r>
              <a:rPr lang="en-US" sz="2300" dirty="0"/>
              <a:t>Variables declared with </a:t>
            </a:r>
            <a:r>
              <a:rPr lang="en-US" sz="2300" dirty="0" err="1"/>
              <a:t>var</a:t>
            </a:r>
            <a:r>
              <a:rPr lang="en-US" sz="2300" dirty="0"/>
              <a:t>, let and </a:t>
            </a:r>
            <a:r>
              <a:rPr lang="en-US" sz="2300" dirty="0" err="1"/>
              <a:t>const</a:t>
            </a:r>
            <a:r>
              <a:rPr lang="en-US" sz="2300" dirty="0"/>
              <a:t> are quite similar when declared inside a function.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940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/>
              <a:t>They all have Function Scope: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function </a:t>
            </a:r>
            <a:r>
              <a:rPr lang="en-IN" sz="2400" dirty="0" err="1"/>
              <a:t>myFunction</a:t>
            </a:r>
            <a:r>
              <a:rPr lang="en-IN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  </a:t>
            </a:r>
            <a:r>
              <a:rPr lang="en-IN" sz="2400" dirty="0" err="1"/>
              <a:t>var</a:t>
            </a:r>
            <a:r>
              <a:rPr lang="en-IN" sz="2400" dirty="0"/>
              <a:t> </a:t>
            </a:r>
            <a:r>
              <a:rPr lang="en-IN" sz="2400" dirty="0" err="1"/>
              <a:t>carName</a:t>
            </a:r>
            <a:r>
              <a:rPr lang="en-IN" sz="2400" dirty="0"/>
              <a:t> = "Volvo";   // Function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function </a:t>
            </a:r>
            <a:r>
              <a:rPr lang="en-IN" sz="2400" dirty="0" err="1"/>
              <a:t>myFunction</a:t>
            </a:r>
            <a:r>
              <a:rPr lang="en-IN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  let </a:t>
            </a:r>
            <a:r>
              <a:rPr lang="en-IN" sz="2400" dirty="0" err="1"/>
              <a:t>carName</a:t>
            </a:r>
            <a:r>
              <a:rPr lang="en-IN" sz="2400" dirty="0"/>
              <a:t> = "Volvo";   // Function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}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function </a:t>
            </a:r>
            <a:r>
              <a:rPr lang="en-IN" sz="2400" dirty="0" err="1"/>
              <a:t>myFunction</a:t>
            </a:r>
            <a:r>
              <a:rPr lang="en-IN" sz="24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  </a:t>
            </a: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carName</a:t>
            </a:r>
            <a:r>
              <a:rPr lang="en-IN" sz="2400" dirty="0"/>
              <a:t> = "Volvo";   // Function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522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Global JavaScript Variables</a:t>
            </a:r>
          </a:p>
          <a:p>
            <a:pPr>
              <a:lnSpc>
                <a:spcPct val="10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variable declared outside a function, becomes GLOBAL.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let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use </a:t>
            </a:r>
            <a:r>
              <a:rPr lang="en-US" sz="2300" dirty="0" err="1" smtClean="0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also use </a:t>
            </a:r>
            <a:r>
              <a:rPr lang="en-US" sz="2300" dirty="0" err="1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smtClean="0"/>
              <a:t>}</a:t>
            </a:r>
            <a:endParaRPr lang="en-US" sz="2300" dirty="0"/>
          </a:p>
          <a:p>
            <a:pPr>
              <a:lnSpc>
                <a:spcPct val="100000"/>
              </a:lnSpc>
            </a:pPr>
            <a:r>
              <a:rPr lang="en-US" sz="2400" dirty="0"/>
              <a:t>A global variable has Global </a:t>
            </a:r>
            <a:r>
              <a:rPr lang="en-US" sz="2400" dirty="0" smtClean="0"/>
              <a:t>Scope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All scripts and functions on a web page can access it.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Global </a:t>
            </a:r>
            <a:r>
              <a:rPr lang="en-US" sz="2400" dirty="0" smtClean="0"/>
              <a:t>Scope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Variables declared Globally (outside any function) have Global Scope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Global variables can be accessed from anywhere in a JavaScript program.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87320" y="2317680"/>
              <a:ext cx="3334320" cy="641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2308320"/>
                <a:ext cx="3353040" cy="6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9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Variables declared with </a:t>
            </a:r>
            <a:r>
              <a:rPr lang="en-US" sz="2400" dirty="0" err="1"/>
              <a:t>var</a:t>
            </a:r>
            <a:r>
              <a:rPr lang="en-US" sz="2400" dirty="0"/>
              <a:t>, let and </a:t>
            </a:r>
            <a:r>
              <a:rPr lang="en-US" sz="2400" dirty="0" err="1"/>
              <a:t>const</a:t>
            </a:r>
            <a:r>
              <a:rPr lang="en-US" sz="2400" dirty="0"/>
              <a:t> are quite similar when declared outside a block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They all have Global Scope: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var</a:t>
            </a:r>
            <a:r>
              <a:rPr lang="en-US" sz="2300" dirty="0"/>
              <a:t> x = 2;       // Global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let x = 2;       // Global scope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const</a:t>
            </a:r>
            <a:r>
              <a:rPr lang="en-US" sz="2300" dirty="0"/>
              <a:t> x = 2;       // Global scope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JavaScript </a:t>
            </a:r>
            <a:r>
              <a:rPr lang="en-US" sz="2400" dirty="0" smtClean="0"/>
              <a:t>Variables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In JavaScript, objects and functions are also variables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Scope determines the accessibility of variables, objects, and functions from different parts of the code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971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u="sng" dirty="0"/>
              <a:t>Automatically Global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If you assign a value to a variable that has not been declared, it will automatically become a GLOBAL variable.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code example will declare a global variable </a:t>
            </a:r>
            <a:r>
              <a:rPr lang="en-US" sz="2400" dirty="0" err="1"/>
              <a:t>carName</a:t>
            </a:r>
            <a:r>
              <a:rPr lang="en-US" sz="2400" dirty="0"/>
              <a:t>, even if the value is assigned inside a function.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 err="1"/>
              <a:t>myFunction</a:t>
            </a:r>
            <a:r>
              <a:rPr lang="en-US" sz="2300" dirty="0" smtClean="0"/>
              <a:t>();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// code here can use </a:t>
            </a:r>
            <a:r>
              <a:rPr lang="en-US" sz="2300" dirty="0" err="1" smtClean="0"/>
              <a:t>carName</a:t>
            </a:r>
            <a:endParaRPr lang="en-US" sz="2300" dirty="0"/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() {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 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lnSpc>
                <a:spcPct val="100000"/>
              </a:lnSpc>
              <a:buNone/>
            </a:pPr>
            <a:r>
              <a:rPr lang="en-US" sz="2300" dirty="0"/>
              <a:t>}</a:t>
            </a:r>
            <a:endParaRPr lang="en-IN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3480" y="4095720"/>
              <a:ext cx="8204400" cy="10544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4120" y="4086360"/>
                <a:ext cx="8223120" cy="107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5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Global Variables in HTML</a:t>
            </a:r>
          </a:p>
          <a:p>
            <a:r>
              <a:rPr lang="en-US" sz="2400" dirty="0" smtClean="0"/>
              <a:t>With </a:t>
            </a:r>
            <a:r>
              <a:rPr lang="en-US" sz="2400" dirty="0"/>
              <a:t>JavaScript, the global scope is the JavaScript environment.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HTML, the global scope is the window object.</a:t>
            </a:r>
          </a:p>
          <a:p>
            <a:r>
              <a:rPr lang="en-US" sz="2400" dirty="0" smtClean="0"/>
              <a:t>Global </a:t>
            </a:r>
            <a:r>
              <a:rPr lang="en-US" sz="2400" dirty="0"/>
              <a:t>variables defined with the </a:t>
            </a:r>
            <a:r>
              <a:rPr lang="en-US" sz="2400" dirty="0" err="1"/>
              <a:t>var</a:t>
            </a:r>
            <a:r>
              <a:rPr lang="en-US" sz="2400" dirty="0"/>
              <a:t> keyword belong to the window object: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 err="1"/>
              <a:t>var</a:t>
            </a:r>
            <a:r>
              <a:rPr lang="en-US" sz="2300" dirty="0"/>
              <a:t>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buNone/>
            </a:pPr>
            <a:r>
              <a:rPr lang="en-US" sz="2300" dirty="0"/>
              <a:t>// code here can use </a:t>
            </a:r>
            <a:r>
              <a:rPr lang="en-US" sz="2300" dirty="0" err="1" smtClean="0"/>
              <a:t>window.carName</a:t>
            </a:r>
            <a:endParaRPr lang="en-US" sz="2300" dirty="0"/>
          </a:p>
          <a:p>
            <a:r>
              <a:rPr lang="en-US" sz="2400" dirty="0"/>
              <a:t>Global variables defined with the let keyword do not belong to the window object:</a:t>
            </a:r>
          </a:p>
          <a:p>
            <a:pPr marL="439872" lvl="1" indent="0">
              <a:buNone/>
            </a:pPr>
            <a:r>
              <a:rPr lang="en-US" sz="2300" u="sng" dirty="0"/>
              <a:t>Example</a:t>
            </a:r>
          </a:p>
          <a:p>
            <a:pPr marL="439872" lvl="1" indent="0">
              <a:buNone/>
            </a:pPr>
            <a:r>
              <a:rPr lang="en-US" sz="2300" dirty="0"/>
              <a:t>let </a:t>
            </a:r>
            <a:r>
              <a:rPr lang="en-US" sz="2300" dirty="0" err="1"/>
              <a:t>carName</a:t>
            </a:r>
            <a:r>
              <a:rPr lang="en-US" sz="2300" dirty="0"/>
              <a:t> = "Volvo";</a:t>
            </a:r>
          </a:p>
          <a:p>
            <a:pPr marL="439872" lvl="1" indent="0">
              <a:buNone/>
            </a:pPr>
            <a:r>
              <a:rPr lang="en-US" sz="2300" dirty="0"/>
              <a:t>// code here can not use </a:t>
            </a:r>
            <a:r>
              <a:rPr lang="en-US" sz="2300" dirty="0" err="1"/>
              <a:t>window.carName</a:t>
            </a:r>
            <a:r>
              <a:rPr lang="en-US" sz="2300" dirty="0"/>
              <a:t> </a:t>
            </a:r>
            <a:endParaRPr lang="en-IN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019920" y="3625920"/>
              <a:ext cx="463680" cy="225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0560" y="3616560"/>
                <a:ext cx="482400" cy="22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443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The Lifetime of JavaScript </a:t>
            </a:r>
            <a:r>
              <a:rPr lang="en-US" sz="2400" dirty="0" smtClean="0"/>
              <a:t>Variables</a:t>
            </a:r>
            <a:endParaRPr lang="en-US" sz="2400" dirty="0"/>
          </a:p>
          <a:p>
            <a:r>
              <a:rPr lang="en-US" sz="2400" dirty="0"/>
              <a:t>The lifetime of a JavaScript variable starts when it is declared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 (local) variables are deleted when the function is completed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In a web browser, global variables are deleted when you close the browser window (or tab)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514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JavaScript function is a block of code designed to perform a particular task.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JavaScript function is executed when "something" invokes it (calls it).</a:t>
            </a:r>
          </a:p>
          <a:p>
            <a:r>
              <a:rPr lang="en-US" sz="2400" dirty="0" smtClean="0"/>
              <a:t>JavaScript </a:t>
            </a:r>
            <a:r>
              <a:rPr lang="en-US" sz="2400" dirty="0"/>
              <a:t>functions are defined 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sz="2400" dirty="0"/>
              <a:t> keyword.</a:t>
            </a:r>
          </a:p>
          <a:p>
            <a:r>
              <a:rPr lang="en-US" sz="2400" dirty="0" smtClean="0"/>
              <a:t>Function </a:t>
            </a:r>
            <a:r>
              <a:rPr lang="en-US" sz="2400" dirty="0"/>
              <a:t>Declarations</a:t>
            </a:r>
          </a:p>
          <a:p>
            <a:pPr marL="1194715" lvl="3" indent="0">
              <a:buNone/>
            </a:pPr>
            <a:r>
              <a:rPr lang="en-US" sz="2400" dirty="0" smtClean="0"/>
              <a:t>function </a:t>
            </a:r>
            <a:r>
              <a:rPr lang="en-US" sz="2400" dirty="0" err="1"/>
              <a:t>functionName</a:t>
            </a:r>
            <a:r>
              <a:rPr lang="en-US" sz="2400" dirty="0"/>
              <a:t>(parameters) {</a:t>
            </a:r>
          </a:p>
          <a:p>
            <a:pPr marL="1194715" lvl="3" indent="0">
              <a:buNone/>
            </a:pPr>
            <a:r>
              <a:rPr lang="en-US" sz="2400" dirty="0"/>
              <a:t>  // code to be executed</a:t>
            </a:r>
          </a:p>
          <a:p>
            <a:pPr marL="1194715" lvl="3" indent="0"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79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JavaScript function is defined with the function keyword, followed by a name, followed by parentheses </a:t>
            </a:r>
            <a:r>
              <a:rPr lang="en-US" sz="2400" dirty="0" smtClean="0"/>
              <a:t>().</a:t>
            </a:r>
            <a:endParaRPr lang="en-US" sz="2400" dirty="0"/>
          </a:p>
          <a:p>
            <a:r>
              <a:rPr lang="en-US" sz="2400" dirty="0"/>
              <a:t>Function names can contain letters, digits, underscores, and dollar signs (same rules as variables</a:t>
            </a:r>
            <a:r>
              <a:rPr lang="en-US" sz="2400" dirty="0" smtClean="0"/>
              <a:t>).</a:t>
            </a:r>
            <a:endParaRPr lang="en-US" sz="2400" dirty="0"/>
          </a:p>
          <a:p>
            <a:r>
              <a:rPr lang="en-US" sz="2400" dirty="0"/>
              <a:t>The parentheses may include parameter names separated by commas:</a:t>
            </a:r>
          </a:p>
          <a:p>
            <a:pPr marL="21722" indent="0">
              <a:buNone/>
            </a:pPr>
            <a:r>
              <a:rPr lang="en-US" sz="2400" dirty="0" smtClean="0"/>
              <a:t>		(</a:t>
            </a:r>
            <a:r>
              <a:rPr lang="en-US" sz="2400" dirty="0"/>
              <a:t>parameter1, parameter2, </a:t>
            </a:r>
            <a:r>
              <a:rPr lang="en-US" sz="2400" dirty="0" smtClean="0"/>
              <a:t>...)</a:t>
            </a:r>
            <a:endParaRPr lang="en-US" sz="2400" dirty="0"/>
          </a:p>
          <a:p>
            <a:r>
              <a:rPr lang="en-US" sz="2400" dirty="0"/>
              <a:t>The code to be executed, by the function, is placed inside curly brackets: {}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function name(parameter1, parameter2, parameter3) {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  // code to be executed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83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 parameters are listed inside the parentheses () in the function definition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 arguments are the values received by the function when it is invoked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Inside the function, the arguments (the parameters) behave as local variables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Declared </a:t>
            </a:r>
            <a:r>
              <a:rPr lang="en-US" sz="2400" dirty="0"/>
              <a:t>functions are not executed immediately. They are "saved for later use", and will be executed later, when they are invoked (called upon).</a:t>
            </a:r>
          </a:p>
          <a:p>
            <a:r>
              <a:rPr lang="en-US" sz="2400" dirty="0" smtClean="0"/>
              <a:t>Example</a:t>
            </a:r>
          </a:p>
          <a:p>
            <a:endParaRPr lang="en-US" sz="2400" dirty="0"/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function </a:t>
            </a:r>
            <a:r>
              <a:rPr lang="en-US" sz="2400" dirty="0" err="1"/>
              <a:t>myFunction</a:t>
            </a:r>
            <a:r>
              <a:rPr lang="en-US" sz="2400" dirty="0"/>
              <a:t>(a, b) {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  return a * b;</a:t>
            </a:r>
          </a:p>
          <a:p>
            <a:pPr marL="1194715" lvl="3" indent="0">
              <a:lnSpc>
                <a:spcPct val="100000"/>
              </a:lnSpc>
              <a:buNone/>
            </a:pPr>
            <a:r>
              <a:rPr lang="en-US" sz="2400" dirty="0"/>
              <a:t>}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509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Function </a:t>
            </a:r>
            <a:r>
              <a:rPr lang="en-US" sz="2400" u="sng" dirty="0" smtClean="0"/>
              <a:t>Invocation</a:t>
            </a:r>
            <a:endParaRPr lang="en-US" sz="2400" u="sng" dirty="0"/>
          </a:p>
          <a:p>
            <a:r>
              <a:rPr lang="en-US" sz="2400" dirty="0"/>
              <a:t>The code inside the function will execute when "something" invokes (calls) the function</a:t>
            </a:r>
            <a:r>
              <a:rPr lang="en-US" sz="2400" dirty="0" smtClean="0"/>
              <a:t>:</a:t>
            </a:r>
            <a:endParaRPr lang="en-US" sz="2400" dirty="0"/>
          </a:p>
          <a:p>
            <a:pPr lvl="1"/>
            <a:r>
              <a:rPr lang="en-US" sz="2300" dirty="0" smtClean="0"/>
              <a:t>When </a:t>
            </a:r>
            <a:r>
              <a:rPr lang="en-US" sz="2300" dirty="0"/>
              <a:t>an event occurs (when a user clicks a button)</a:t>
            </a:r>
          </a:p>
          <a:p>
            <a:pPr lvl="1"/>
            <a:r>
              <a:rPr lang="en-US" sz="2300" dirty="0" smtClean="0"/>
              <a:t>When </a:t>
            </a:r>
            <a:r>
              <a:rPr lang="en-US" sz="2300" dirty="0"/>
              <a:t>it is invoked (called) from JavaScript code</a:t>
            </a:r>
          </a:p>
          <a:p>
            <a:pPr lvl="1"/>
            <a:r>
              <a:rPr lang="en-US" sz="2300" dirty="0" smtClean="0"/>
              <a:t>Automatically </a:t>
            </a:r>
            <a:r>
              <a:rPr lang="en-US" sz="2300" dirty="0"/>
              <a:t>(self invoked)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31190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Function </a:t>
            </a:r>
            <a:r>
              <a:rPr lang="en-US" sz="2400" u="sng" dirty="0" smtClean="0"/>
              <a:t>Return</a:t>
            </a:r>
            <a:endParaRPr lang="en-US" sz="2400" u="sng" dirty="0"/>
          </a:p>
          <a:p>
            <a:r>
              <a:rPr lang="en-US" sz="2400" dirty="0"/>
              <a:t>When JavaScript reaches a return statement, the function will stop executing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If the function was invoked from a statement, JavaScript will "return" to execute the code after the invoking statement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Functions often compute a return value. The return value is "returned" back to the "caller":</a:t>
            </a:r>
          </a:p>
          <a:p>
            <a:r>
              <a:rPr lang="en-US" sz="2400" dirty="0"/>
              <a:t>Example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4308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u="sng" dirty="0"/>
              <a:t>Example</a:t>
            </a:r>
          </a:p>
          <a:p>
            <a:r>
              <a:rPr lang="en-US" sz="2400" dirty="0" smtClean="0"/>
              <a:t>Calculate </a:t>
            </a:r>
            <a:r>
              <a:rPr lang="en-US" sz="2400" dirty="0"/>
              <a:t>the product of two numbers, and return the result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 marL="439872" lvl="1" indent="0">
              <a:buNone/>
            </a:pPr>
            <a:r>
              <a:rPr lang="en-US" sz="2300" dirty="0"/>
              <a:t>let x = </a:t>
            </a:r>
            <a:r>
              <a:rPr lang="en-US" sz="2300" dirty="0" err="1"/>
              <a:t>myFunction</a:t>
            </a:r>
            <a:r>
              <a:rPr lang="en-US" sz="2300" dirty="0"/>
              <a:t>(4, 3);   // Function is called, return value will end up in x</a:t>
            </a:r>
          </a:p>
          <a:p>
            <a:pPr marL="439872" lvl="1" indent="0">
              <a:buNone/>
            </a:pPr>
            <a:r>
              <a:rPr lang="en-US" sz="2300" dirty="0" smtClean="0"/>
              <a:t>function </a:t>
            </a:r>
            <a:r>
              <a:rPr lang="en-US" sz="2300" dirty="0" err="1"/>
              <a:t>myFunction</a:t>
            </a:r>
            <a:r>
              <a:rPr lang="en-US" sz="2300" dirty="0"/>
              <a:t>(a, b) </a:t>
            </a:r>
            <a:r>
              <a:rPr lang="en-US" sz="2300" dirty="0" smtClean="0"/>
              <a:t>{	</a:t>
            </a:r>
            <a:endParaRPr lang="en-US" sz="2300" dirty="0"/>
          </a:p>
          <a:p>
            <a:pPr marL="439872" lvl="1" indent="0">
              <a:buNone/>
            </a:pPr>
            <a:r>
              <a:rPr lang="en-US" sz="2300" dirty="0"/>
              <a:t>  return a * b;             // Function returns the product of a and b</a:t>
            </a:r>
          </a:p>
          <a:p>
            <a:pPr marL="439872" lvl="1" indent="0">
              <a:buNone/>
            </a:pPr>
            <a:r>
              <a:rPr lang="en-US" sz="2300" dirty="0"/>
              <a:t>}</a:t>
            </a:r>
          </a:p>
          <a:p>
            <a:pPr marL="21722" indent="0">
              <a:buNone/>
            </a:pPr>
            <a:endParaRPr lang="en-US" sz="2400" dirty="0"/>
          </a:p>
          <a:p>
            <a:pPr marL="439872" lvl="1" indent="0">
              <a:buNone/>
            </a:pPr>
            <a:r>
              <a:rPr lang="en-US" sz="2300" dirty="0"/>
              <a:t>The result in x will be:</a:t>
            </a:r>
          </a:p>
          <a:p>
            <a:pPr marL="439872" lvl="1" indent="0">
              <a:buNone/>
            </a:pPr>
            <a:r>
              <a:rPr lang="en-US" sz="2300" dirty="0" smtClean="0"/>
              <a:t>12 </a:t>
            </a:r>
            <a:endParaRPr lang="en-IN" sz="23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12840" y="2000160"/>
              <a:ext cx="3372120" cy="1721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990800"/>
                <a:ext cx="3390840" cy="17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41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Example: </a:t>
            </a:r>
            <a:r>
              <a:rPr lang="en-IN" sz="2400" dirty="0" smtClean="0"/>
              <a:t>Fahrenheit</a:t>
            </a:r>
            <a:r>
              <a:rPr lang="en-IN" sz="2400" dirty="0"/>
              <a:t> </a:t>
            </a:r>
            <a:r>
              <a:rPr lang="en-IN" sz="2400" dirty="0" smtClean="0"/>
              <a:t>to Celsius conversion</a:t>
            </a:r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412776"/>
            <a:ext cx="6840760" cy="499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7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</TotalTime>
  <Words>1675</Words>
  <Application>Microsoft Office PowerPoint</Application>
  <PresentationFormat>Widescreen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Noto Sans Symbols</vt:lpstr>
      <vt:lpstr>Pinyon Script</vt:lpstr>
      <vt:lpstr>Wingdings</vt:lpstr>
      <vt:lpstr>Workshop_PPT_Template</vt:lpstr>
      <vt:lpstr>1_Workshop_PPT_Template</vt:lpstr>
      <vt:lpstr>PowerPoint Presentation</vt:lpstr>
      <vt:lpstr>Contents</vt:lpstr>
      <vt:lpstr>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257</cp:revision>
  <dcterms:created xsi:type="dcterms:W3CDTF">2021-08-26T10:17:20Z</dcterms:created>
  <dcterms:modified xsi:type="dcterms:W3CDTF">2021-09-28T05:00:24Z</dcterms:modified>
</cp:coreProperties>
</file>