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handoutMasterIdLst>
    <p:handoutMasterId r:id="rId40"/>
  </p:handoutMasterIdLst>
  <p:sldIdLst>
    <p:sldId id="290" r:id="rId2"/>
    <p:sldId id="591" r:id="rId3"/>
    <p:sldId id="555" r:id="rId4"/>
    <p:sldId id="556" r:id="rId5"/>
    <p:sldId id="557" r:id="rId6"/>
    <p:sldId id="558" r:id="rId7"/>
    <p:sldId id="559" r:id="rId8"/>
    <p:sldId id="560" r:id="rId9"/>
    <p:sldId id="561" r:id="rId10"/>
    <p:sldId id="562" r:id="rId11"/>
    <p:sldId id="563" r:id="rId12"/>
    <p:sldId id="564" r:id="rId13"/>
    <p:sldId id="565" r:id="rId14"/>
    <p:sldId id="566" r:id="rId15"/>
    <p:sldId id="567" r:id="rId16"/>
    <p:sldId id="586" r:id="rId17"/>
    <p:sldId id="587" r:id="rId18"/>
    <p:sldId id="588" r:id="rId19"/>
    <p:sldId id="568" r:id="rId20"/>
    <p:sldId id="569" r:id="rId21"/>
    <p:sldId id="570" r:id="rId22"/>
    <p:sldId id="571" r:id="rId23"/>
    <p:sldId id="572" r:id="rId24"/>
    <p:sldId id="573" r:id="rId25"/>
    <p:sldId id="574" r:id="rId26"/>
    <p:sldId id="575" r:id="rId27"/>
    <p:sldId id="576" r:id="rId28"/>
    <p:sldId id="577" r:id="rId29"/>
    <p:sldId id="578" r:id="rId30"/>
    <p:sldId id="579" r:id="rId31"/>
    <p:sldId id="580" r:id="rId32"/>
    <p:sldId id="581" r:id="rId33"/>
    <p:sldId id="582" r:id="rId34"/>
    <p:sldId id="583" r:id="rId35"/>
    <p:sldId id="584" r:id="rId36"/>
    <p:sldId id="585" r:id="rId37"/>
    <p:sldId id="589"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2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61" d="100"/>
          <a:sy n="61" d="100"/>
        </p:scale>
        <p:origin x="788" y="1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0CE7-D510-4936-8CEE-68A4FC0C0168}" type="datetimeFigureOut">
              <a:rPr lang="en-IN" smtClean="0"/>
              <a:t>13-09-2021</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DE82A3-CED3-4790-980E-A3704CE709C5}" type="slidenum">
              <a:rPr lang="en-IN" smtClean="0"/>
              <a:t>‹#›</a:t>
            </a:fld>
            <a:endParaRPr lang="en-IN"/>
          </a:p>
        </p:txBody>
      </p:sp>
    </p:spTree>
    <p:extLst>
      <p:ext uri="{BB962C8B-B14F-4D97-AF65-F5344CB8AC3E}">
        <p14:creationId xmlns:p14="http://schemas.microsoft.com/office/powerpoint/2010/main" val="45533863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3T08:38:51.896"/>
    </inkml:context>
    <inkml:brush xml:id="br0">
      <inkml:brushProperty name="width" value="0.05292" units="cm"/>
      <inkml:brushProperty name="height" value="0.05292" units="cm"/>
      <inkml:brushProperty name="color" value="#00B050"/>
    </inkml:brush>
  </inkml:definitions>
  <inkml:trace contextRef="#ctx0" brushRef="#br0">1164 7497 0,'35'0'141,"18"0"-141,0 0 15,35 0-15,71 17 16,-53-17-16,123 35 16,-88-35-1,-17 36-15,-18-36 16,-53 0-16,0 0 15,-36 0-15,1 0 16</inkml:trace>
  <inkml:trace contextRef="#ctx0" brushRef="#br0" timeOffset="3430.7521">1693 8467 0,'-17'0'188,"70"0"-173,-18 0-15,35-36 16,1 36 0,0 0-16,34 0 15,-34 0-15,17 0 16,-17 0-16,17 0 16,-18 0 15,-52 0 0,0 0 32,17 0-63,0 0 15,18 0 1,18 0-1,-18 0 1,-36 0 0,54 0-1,-1 0 1,36 0 0,-18 0-1,-17 0 1,-18 0-1,17 0-15,-34 0 16,-1 0 0,18 0-16,17 0 15,54 0 17,-18 0-17,-53 0 1,88 0-1,-53 0 1,36 0 0,-1 0-1,-52 0 1,-1 0 0,-17 0-1,35 0 1,0 0-1,-35 0 1,71 0 0,-36 0-1,0 0 17,-35 0-17,18 0 1,-18 0-1,-18 0 1,18 0 0,0 0-1,70 0 1,-88 0 0,-17 0-16,0 0 15,17 0-15,-17 0 16,-1 0-16,54 0 15,-36 0 1,-17 0 0,35 0-1,-18 0 17,35 0-17,54 0 1,-54 0-1,19 0 1,-36 0 0,0 0-1,-1 0 1,-34 0 0,17 0-1,1 0 1,-19 0-16,71 0 15,-17 0 1,-36 0 0,54 0-16,-1 0 15,-53 0 1,0 0 0,36 18-16,-54-18 0,1 0 15,0 0 1,-1 0 15,1 35-15,0-35-1,17 0-15,-17 0 16,70 0 0,-35 18-1,0-18 1,17 0-1,-35 0 1,54 0 0,-36 0-1,-1 18 1,-34-18-16,0 0 16,35 0-1,17 0 1,-52 0-1,-1 0 1,1 0-16,17 0 16,-17 0-16,17 0 15,-17 0-15,0 0 16,17 0 0,-17 0-1,17 0 16,-18 0 16,1 0-15,0 0-32,-1 0 15,36 0 1,35 0-1,-17 0 1,-53 17 0,-1-17-1,1 0-15,0 0 16,-1 0-16,1 0 16</inkml:trace>
  <inkml:trace contextRef="#ctx0" brushRef="#br0" timeOffset="9071.091">17462 9119 0,'0'18'46,"71"-18"-14,0 0-17,-18 0-15,-1 0 16,1 0 0,247 0 15,-123 0 0,-160 0 16,1 0-31,17 0-16,0 0 15,18 0 1,-17 0-1,-19 0 1,19 0-16,-19 0 16,1 0 62,-1 0-63,1 0 1,17 0-16,-17 0 16,17 0-1,-17 0-15,0 0 16,-1 0 0,1 0 46,17 0-46</inkml:trace>
  <inkml:trace contextRef="#ctx0" brushRef="#br0" timeOffset="14258.7184">21114 9225 0,'-18'0'109,"71"0"-93,70 0-1,-34 0-15,-19 0 16,71 0-16,0 0 15,-88 0-15,53 0 16,18 0-16,-54 0 16,36 0-1,35-17 1,106-19 15,124 1 0,-177 35-15,-89 0 0,1 0-1,-53 0 1,-35 0 62,-1 0-78,19 0 16,34 0-16,-17 0 15,53 0 1,17-35 0,-70 35-16,-17 0 15,34 0-15,-34 0 0,-1 0 16,-18 0 31,19 0-16,-19 0-15,1 0-1,0 0 16,-1 0-31,19 0 32,-1 0-17,-18 0 1,1 0 0,0 0-1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3T08:43:32.652"/>
    </inkml:context>
    <inkml:brush xml:id="br0">
      <inkml:brushProperty name="width" value="0.05292" units="cm"/>
      <inkml:brushProperty name="height" value="0.05292" units="cm"/>
      <inkml:brushProperty name="color" value="#00B050"/>
    </inkml:brush>
  </inkml:definitions>
  <inkml:trace contextRef="#ctx0" brushRef="#br0">28928 3457 0,'17'0'79,"1"18"-64,-18-1 1,18 1-1,-18 0-15,0-1 0,53 160 32,-18-124 155,53-106-171,36-18-16,334-123 15,18-17 1,-35-1 0,-88 71-1,-300 123 17</inkml:trace>
  <inkml:trace contextRef="#ctx0" brushRef="#br0" timeOffset="3350.384">22507 11218 0,'0'71'47,"71"35"-32,-36-53-15,-17-18 16,17 18-16,-17-36 15,-1 1 95,1-18-16,17 0-94,0 0 15,107-18 1,-54-52-1,0 35-15,106-18 16,-71-35-16,54 35 16</inkml:trace>
  <inkml:trace contextRef="#ctx0" brushRef="#br0" timeOffset="16220.7568">10478 15716 0,'17'0'187,"1"0"-140,-1 0-47,19 0 31,-19 0-31,1 0 16,0 0 0,35 0 15,-18 0 0,0 0 203,-17 0-202</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3T08:58:08.381"/>
    </inkml:context>
    <inkml:brush xml:id="br0">
      <inkml:brushProperty name="width" value="0.05292" units="cm"/>
      <inkml:brushProperty name="height" value="0.05292" units="cm"/>
      <inkml:brushProperty name="color" value="#00B050"/>
    </inkml:brush>
  </inkml:definitions>
  <inkml:trace contextRef="#ctx0" brushRef="#br0">17286 14446 0,'0'-35'110,"35"35"-95,-17 0-15,70 0 16,0 0-16,71 0 16,441-18 15,-124 18 16,-229 0-32,-106 0 1,71 0 0,-106 0-1,52 0 1,-16 0-1,16 0 1,-122 0 0,16 0-1,1 0 1,36 0 0,-54 0-1,-17 0 1,-1 0-1</inkml:trace>
  <inkml:trace contextRef="#ctx0" brushRef="#br0" timeOffset="34246.682">10336 11677 0</inkml:trace>
  <inkml:trace contextRef="#ctx0" brushRef="#br0" timeOffset="35352.5584">5680 11606 0</inkml:trace>
  <inkml:trace contextRef="#ctx0" brushRef="#br0" timeOffset="37082.6217">8714 5433 0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3T09:07:07.701"/>
    </inkml:context>
    <inkml:brush xml:id="br0">
      <inkml:brushProperty name="width" value="0.05292" units="cm"/>
      <inkml:brushProperty name="height" value="0.05292" units="cm"/>
      <inkml:brushProperty name="color" value="#00B050"/>
    </inkml:brush>
  </inkml:definitions>
  <inkml:trace contextRef="#ctx0" brushRef="#br0">3616 7320 0,'0'-18'94,"88"18"-79,106 0 1,53 0-16,335 0 31,582 0 0,336 0 1,-865 0-1,-600 0-16,-17 0 470</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3T09:07:42.171"/>
    </inkml:context>
    <inkml:brush xml:id="br0">
      <inkml:brushProperty name="width" value="0.05292" units="cm"/>
      <inkml:brushProperty name="height" value="0.05292" units="cm"/>
      <inkml:brushProperty name="color" value="#00B050"/>
    </inkml:brush>
  </inkml:definitions>
  <inkml:trace contextRef="#ctx0" brushRef="#br0">22031 7355 0,'88'0'203,"-35"0"-203,35 0 16,71 0-16,-18 0 15,-35 0-15,106 0 16,-36 0 0,36 0-16,35 0 15,-36 0-15,36 0 16,35 0 0,636 18 15,-424 17 0,-441-35-15</inkml:trace>
  <inkml:trace contextRef="#ctx0" brushRef="#br0" timeOffset="14876.285">2417 8978 0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06897" units="1/cm"/>
          <inkml:channelProperty channel="T" name="resolution" value="1" units="1/dev"/>
        </inkml:channelProperties>
      </inkml:inkSource>
      <inkml:timestamp xml:id="ts0" timeString="2021-09-13T09:08:49.046"/>
    </inkml:context>
    <inkml:brush xml:id="br0">
      <inkml:brushProperty name="width" value="0.05292" units="cm"/>
      <inkml:brushProperty name="height" value="0.05292" units="cm"/>
      <inkml:brushProperty name="color" value="#00B050"/>
    </inkml:brush>
  </inkml:definitions>
  <inkml:trace contextRef="#ctx0" brushRef="#br0">776 11818 0,'-18'0'125,"-34"0"-109,34 35-16,-35 54 15,35-54-15,-105 194 16,-53 230 31,87-54-16,-34 1 0,123-212-15,-88 35 0,70 71-1,18-70 1,0-1 0,0 88-1,0 54 1,0-159-1,0-71 1,0 0 0,0-53 15,35-18-15,71 36-1,0 0 1,-35 18-1,34-71 1,89 52 0,-88 1-1,71 0 1,-125-53 0,37 0-1,17 0 1,-18 17-16,35-52 15,-17 0 1,53 17-16,-89-35 16,36 18-1,-53-1 1,-18-17-16,106 18 0,-88-18 16,53 0-1,53 53-15,35-18 16,-106-17-16,53-18 15,0 0 1,1 0-16,122 0 16,-158 0-16,106 17 15,-107-17 1,72 0-16,140 0 16,-70 0-1,-35 0-15,-36 0 16,1 0-16,17 0 15,-18 0-15,36 0 16,-1 0-16,-69 0 16,105 0-1,70 0 1,-176 0-16,71 0 16,17-53-1,124 18 1,-247 35-16,229 0 15,-123 0-15,-71 0 16,211 0 0,72 0-1,-248-18 1,124-17 0,-124 35-16,124-17 15,-194 17 1,0 0-16,106 0 15,17-53 1,-106 35 0,-70 18-1,35-71 1,54 19-16,-37 34 16,1-17-1,18 17-15,140-88 16,-175 106-16,69-18 15,-34 1 1,-18 17-16,158-53 16,-123 35-16,18-70 15,106 18 1,-71 34 0,-71-34-1,-35 34 1,-52 19-16,87-54 15,-35 18 1,-35 18-16,-18 17 16,54-35-1,-1 18 1,0-35-16,-70 34 16,158-34-1,-88-18 1,-70 70-16,35-53 15,-36 1-15,1 17 16,0-106 0,-18 0-1,0-35 1,-36-17 0,-52 52-1,-88-88 1,17 18-1,-17-18 1,-1 17 0,36-16 15,53 104-15,-53 1-1,35 18 1,-70-54-1,70 89 1,-18-18 0,-87-17-1,70 17 1,-36-17 0,89 52-1,-88-17 1,-1 0-1,36 17 1,0 1 0,0 17 15,-36-35-15,-34-18-1,-89 17 1,71 19-1,-71 17 1,53 35 0,70-52-1,1-1 1,17 18 0,18 36-1,0-36 1,18 35-1,-54 18 1,36-18 0,-53-17 15,53 35-15,-71-35-1,18 0 1,-70 35-1,-19 0 1,19-53 0,17 53-1,-88 0 1,158 0 0,-140 0-1,70 0 1,53 0-1,-71 0 1,-70 0 0,53 0 15,-71 0-15,36 0-1,35 0 1,87 0-1,54 0 1,-17 0 0,52 0-1,-18 0 1,-17 0 0,-18 0-1,18 0 1,-53 0-1,-53 0 1,0 0 0,106 0 15,-17 0-15,69 0-1,-16 0 1,34 0-1,53 17 1,-35 1 0,-17 0-1,-71-1 1,35 36 0,-35 18-1,17-18 1,19 35-1,69-53 32,36-17-47,0 17 16,0-17 0,-17 35-1,-1 0 1,18-36-1,0 1 1,0 35 0,-18-53-1,1 53 1,-1 0 0,18 0-1,0-18-15,0-18 16,0 1-16,-35 0 15</inkml:trace>
  <inkml:trace contextRef="#ctx0" brushRef="#br0" timeOffset="5125.0199">6227 13335 0,'35'0'125,"-18"0"-125,19 0 16,17 0-16,35 0 16,18 0-16,35 0 15,-71 0-15,71 0 16,36 0-16,-36 0 15,35 0 1,159 0 15,-193 0-31,-37 0 0,160-18 32,-142 18-17,-70 0-15,18 0 16,35-17-16,-71 17 15,-17 0 1,-1 0 0,36 0-1,35-18 1,-70 18 0,0 0-1,-1-18 16,1 18-15,17 0-16,-17-35 31,17 35 32,-17 0-48,17-17-15,18 17 16,-35 0 15</inkml:trace>
  <inkml:trace contextRef="#ctx0" brushRef="#br0" timeOffset="26283.7346">1570 14164 0,'53'0'94,"53"0"-78,-1 0-16,1 0 15,212 0 1,123 0 15,-300 0-31,123 0 31,-211 0-31</inkml:trace>
  <inkml:trace contextRef="#ctx0" brushRef="#br0" timeOffset="27847.1276">4427 14252 0,'18'18'63,"53"-18"-63,-1 0 15,71 18-15,-70-18 16,246 17 0,371-17 15,194 0 0,-300 0-15,-88 0-1,35 0 17,36 0-17,-142 0 1,0 0-1,-52 0 1,-160 0 0,72 0-1,-142 18 1,18-18 0,-89 0-1,-52 0 1,35 0-1,-18 0 1,18 0 0,17 0 15,-52 0-31,17 0 16,1 0-16,-1 0 15,18 0 1,-18 0-1,-17 0 1,35 0 0,0 0-1,-36 0 1,1 0 0,17 0-1</inkml:trace>
  <inkml:trace contextRef="#ctx0" brushRef="#br0" timeOffset="30468.0444">1535 15363 0,'17'0'110,"1"0"-110,17 0 15,36 0-15,-18 0 16,105 0-16,19 0 16,-36 0-16,-53 0 15,36 0-15,-19 0 16,-34-17-16,-18 17 15,-36 0 1,1 0-16,0 0 156</inkml:trace>
  <inkml:trace contextRef="#ctx0" brushRef="#br0" timeOffset="31523.2686">4445 15646 0,'0'-18'31,"18"-17"-16,52 35 1,54-18-16,-36 18 16,18 0-16,70 0 15,0 0-15,177 0 32,741 0-1,-36 0 0,-211 0 0,-318 0-15,-35 0 0,-35 0-1,34 0 1,1-35-1,-70 35 1,-177 0 0,-71 0 15,-123 0-15,-35 0-1,17 0 63,-18 0-31</inkml:trace>
  <inkml:trace contextRef="#ctx0" brushRef="#br0" timeOffset="43515.3699">17462 8414 0,'18'0'94,"0"-36"-78,-1 36-1,36 0-15,53 0 32,265-70-1,-177 35 0</inkml:trace>
  <inkml:trace contextRef="#ctx0" brushRef="#br0" timeOffset="50810.7198">18785 13176 0,'0'-17'94,"18"17"-78,17 0-1,36 0-15,-53 0 16,17 0 0,106 0 15,0 0-16,106 0 1,-141 0 0,264 0-1,-140 0 1,69 0 0,54 0-1,-106 0 1,71 0-1,-124 0 1,53-18 0,-71 0-1,-123 18 1,0 0 0,35 0-16,-53-17 15,1 17 1,52 0-1,35-36 1,-17 36 0,123 0-1,-70 0 1,70 0 0,71 0-1,-141 0 1,17 0-1,-52 0 1,-1 0 0,71 0-1,-88 0 1,53 0 0,-53 0 15,17 0-16,54 36 1,-107-36 0,-17 17-1,88-17 1,-105 0 0,-1 0-1,0 0 1,-17 18-16,17-18 15,-17 0-15,-1 0 16,71 18 0,-35-1-16,36-17 15,-19 0 1,18 0-16,-17 0 16,-36 36-1,0-36-15,159 0 16,-141 0-16,0 0 15,53 17 1,88-17 0,-106 0-16,124 0 15,-106 18-15,-18-18 16,18 0 0,0 0-16,52 0 15,-69 0 1,34 0-16,-70 0 15,18 0-15,-18 0 16,17 0 0,-35 0-1,54 0-15,-1 0 16,-35 0 15,0 0-15,17 0-16,71 35 15,-35-35-15,-18 0 16,36 0 0,17 0-1,18 0 1,-36 0 0,-52 0-1,-54 0 16,1 0 1,0 0-17,34 0-15,-16 0 16,17 0 0,-36 0 15,19 0-16,-54-35 126</inkml:trace>
  <inkml:trace contextRef="#ctx0" brushRef="#br0" timeOffset="54804.7228">6509 12294 0,'0'0'0,"-18"0"31,0 0-31,-34 0 15,-19 0-15,36 0 16,-18 0-16,35 0 16,-35 0-16,36 0 15,-1 0 1,0 0 31,1 0-32,-1 0 1,-17 36 15,17-36-31,0 35 16,1-18 15,-1 36-15,18 18-1,0 35 1,0 0 0,0-18-1,0-53 1,0-17 31,18 35-32,-18-36 1,0 1 0,17 0-1,-17-1-15,18 1 16,-18 35 0,35-18-1,159 18 1,-70 35-1,-54-53 1,89 18 0,-71-35-1,18 88 1,35-36 0,-52-52-1,122 70 1,-70-70-1,-35 17 1,-18-35 0,36 0-1,-89 0 17,124 0-17,-53 0 1,123 0-1,-106 0 1,1 0 0,-36 0-1,-35 0 1,-35-18 0,-1 1-1,-17-1 1,18 1-1,17-36 1,-35 17 0,36 1-1,-1 0 1,-18 35 15,54-35-15,17-1-1,-35-34 1,-35 34 0,17 19-1,18-54 1,-35 18 0,-18 18-1,0 17 1,0 1-1,0-36 1,0 18 0,17-1-1,-17-52 1,0 35 15,0 36-15,-35-36-1,17 0 1,1 0 0,-19-18-1,19 54 32,-19-19-31,19 36-16,-1-53 15,-52 36 1,-19-19 0,-52-34-1,-17 52 1,69 18 0,36-35-1,1 35-15,-37 0 0,36-18 16,-35 18-1,35-35-15,0 35 16,36 0-16,-1 0 16,1 0-1,-1 0 1,-17 0 0,-18 0-1,17 0 1,-34 0-1,-1 0 1,-35 0-16,54 0 16,-1 0-16,17 0 15,-34 0 1,-1 0 15,1-18-15,52 18-1,0 0-15,-17 0 16,17 0 0,-34 0-1,-1 0 1,-71 0 0,54 0-1,34 0 1,-17 0-1,18 0 1,18 0 0,-19 0-1,1 0 1,-18 0 15,35 36 94</inkml:trace>
  <inkml:trace contextRef="#ctx0" brushRef="#br0" timeOffset="58945.4592">9225 12506 0,'-17'-18'125,"17"1"-109,0-19-1,17-34-15,18 17 16,-17 18-16,35-18 15,0 0-15,-35 35 16,-18 1-16,17-19 16,36 1-16,-35 0 15,17-1-15,194-158 47,89-35-16,-212 176-15,-18-53 0,106-17-1,-35-36 1,-71 36 0,71 17-1,17 0 1,-53 53-1,19-35 1,-19 0 0,89 0-1,105-107 17,-70 19-17,0-53 1,-18 88-1,18-36 1,-106 89 0,36-18-1,-54 0 1,71-52 0,-35-1-1,-35 0 1,70 36-1,-71 17 1,71 0 0,-35-17-1,-106 87 1,123-87 0,-52 17-16,17-17 0,-18 52 15,1-70 1,105 53-1,18-71 1,-177 106-16,36 35 16,0-88-16,-71 71 0,54-53 15,-19 0 1,54 17-16,-89 54 16,-17-1-16,17 0 15,0-52-15,0 52 16,106-35-1,-88 36-15,124-54 16,-124 53 0,53 1-1,17 17-15,-17-18 16,158-35 0,-87 53-16,17-53 15,-53 0 1,-53 0-16,71 36 15,-89 17-15,19 0 16,-36-18 0,52 18-16,-52 0 15,-17-17-15,-1 17 16,124 0 0,-54 0-1,19 0 1,52 0-1,-35 0 1,18 0 0,106 105-1,52-87 17,54 70-17,-36-35 1,-71-35-1,1 105 1,-159-105 0,35 52-1,53 19 1,35-19 0,-88 1-1,0-1 1,-17-17-1,-54-35 1,72 70 0,-37-35-1,142 70 17,-88-87-17,35 17 1,-35 35-1,-53-35 1,70 70 0,18 1-1,53 17 1,-53-71 0,-123-34-1,-54-1 16,1-17-15,17 17-16,53 106 16,142 124 15,-177-213-15,141 72-1,-141-89 1,-36-17-16,19 35 15,-36-36-15,17 19 16,18 17 0,-35-36-16,53 71 15,-17-52 1,-19-19-16,19 89 16,16-71-1,-16 1 1,-19-1-1,19 18 1,-1-18 0,36 71 15,-19-53-15,1-35-1,0 34 1,53 37-1,-88-72 1,17 36-16,-17-35 16,-1 0-16,1-1 0,17 18 31,-17 1-31,52 17 16,-34-53-16,34 35 15,-35-17 1,-17-18-1,17 17 1,-35 1-16,53 17 16,18 0-1,-18-17 17,-53 0-17,35-1 1,0 1-16,36 53 15,-18-54-15,0 1 16,0-1 0,0-17-16,176 71 15,-141-71-15,-17 35 16,87 18 0,-34-35-16,-36-1 15,-17 19 1,52-19-16,1 36 15,-19 18 1,-87-71 0,0 0 31,-1 0-32,1 17 1,0 54-1,52 17 1,1 18 0,-36-53-1,36 70 1,-36-87 0,-18-1 15,-17-17-31,0 17 15,0 0 1,0-17 0,0 17 15,0-17-31,0 52 16,0-17-16,0-17 0,0-1 15,0 0 1,0-17 31,0-1-32,0-34 204</inkml:trace>
  <inkml:trace contextRef="#ctx0" brushRef="#br0" timeOffset="60165.9335">28310 11748 0,'0'-18'16,"18"18"93,17 0-93,54 18-16,-54 52 16,18-52-1,53 35 16,-89-36 1,1-17 124,-18-17-140,53-36-1,-53 35 1,0 0-1,17-70 1,1 0 0,-18 53-1,0-1-15,0-16 16,53 16-16,-53 19 16,-18 17 155</inkml:trace>
  <inkml:trace contextRef="#ctx0" brushRef="#br0" timeOffset="76556.2663">24412 14076 0</inkml:trace>
  <inkml:trace contextRef="#ctx0" brushRef="#br0" timeOffset="78816.7135">22507 3845 0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54C382-6CD3-4120-A69D-564C1242255E}" type="datetimeFigureOut">
              <a:rPr lang="en-IN" smtClean="0"/>
              <a:t>13-09-2021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96F28-CF6B-436A-8073-CB1086802043}" type="slidenum">
              <a:rPr lang="en-IN" smtClean="0"/>
              <a:t>‹#›</a:t>
            </a:fld>
            <a:endParaRPr lang="en-IN"/>
          </a:p>
        </p:txBody>
      </p:sp>
    </p:spTree>
    <p:extLst>
      <p:ext uri="{BB962C8B-B14F-4D97-AF65-F5344CB8AC3E}">
        <p14:creationId xmlns:p14="http://schemas.microsoft.com/office/powerpoint/2010/main" val="849967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7"/>
        <p:cNvGrpSpPr/>
        <p:nvPr/>
      </p:nvGrpSpPr>
      <p:grpSpPr>
        <a:xfrm>
          <a:off x="0" y="0"/>
          <a:ext cx="0" cy="0"/>
          <a:chOff x="0" y="0"/>
          <a:chExt cx="0" cy="0"/>
        </a:xfrm>
      </p:grpSpPr>
      <p:sp>
        <p:nvSpPr>
          <p:cNvPr id="18" name="Google Shape;18;p2"/>
          <p:cNvSpPr/>
          <p:nvPr/>
        </p:nvSpPr>
        <p:spPr>
          <a:xfrm>
            <a:off x="0" y="6286500"/>
            <a:ext cx="12192000" cy="6096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9" name="Google Shape;19;p2"/>
          <p:cNvSpPr txBox="1"/>
          <p:nvPr/>
        </p:nvSpPr>
        <p:spPr>
          <a:xfrm>
            <a:off x="406400" y="2005522"/>
            <a:ext cx="11379200" cy="2663706"/>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Template for Preparing Presentation</a:t>
            </a:r>
            <a:endParaRPr kumimoji="0" sz="1539" b="0" i="0" u="none" strike="noStrike" kern="1200" cap="none" spc="0" normalizeH="0" baseline="0" noProof="0">
              <a:ln>
                <a:noFill/>
              </a:ln>
              <a:solidFill>
                <a:srgbClr val="000000"/>
              </a:solidFill>
              <a:effectLst/>
              <a:uLnTx/>
              <a:uFillTx/>
              <a:latin typeface="Arial"/>
              <a:ea typeface="+mn-ea"/>
              <a:cs typeface="+mn-cs"/>
            </a:endParaRPr>
          </a:p>
          <a:p>
            <a:pPr marL="0" marR="0" lvl="0" indent="0" algn="ctr" defTabSz="914400" rtl="0" eaLnBrk="1" fontAlgn="auto" latinLnBrk="0" hangingPunct="1">
              <a:lnSpc>
                <a:spcPct val="150000"/>
              </a:lnSpc>
              <a:spcBef>
                <a:spcPts val="1753"/>
              </a:spcBef>
              <a:spcAft>
                <a:spcPts val="0"/>
              </a:spcAft>
              <a:buClrTx/>
              <a:buSzTx/>
              <a:buFontTx/>
              <a:buNone/>
              <a:tabLst/>
              <a:defRPr/>
            </a:pPr>
            <a:r>
              <a:rPr kumimoji="0" lang="en-US" sz="3506" b="1" i="0" u="none" strike="noStrike" kern="1200" cap="none" spc="0" normalizeH="0" baseline="0" noProof="0">
                <a:ln>
                  <a:noFill/>
                </a:ln>
                <a:solidFill>
                  <a:srgbClr val="000000"/>
                </a:solidFill>
                <a:effectLst/>
                <a:uLnTx/>
                <a:uFillTx/>
                <a:latin typeface="Arial"/>
                <a:ea typeface="Arial"/>
                <a:cs typeface="Arial"/>
                <a:sym typeface="Arial"/>
              </a:rPr>
              <a:t>Session 2</a:t>
            </a:r>
            <a:endParaRPr kumimoji="0" sz="2309" b="0" i="0" u="none" strike="noStrike" kern="1200" cap="none" spc="0" normalizeH="0" baseline="0" noProof="0">
              <a:ln>
                <a:noFill/>
              </a:ln>
              <a:solidFill>
                <a:srgbClr val="000000"/>
              </a:solidFill>
              <a:effectLst/>
              <a:uLnTx/>
              <a:uFillTx/>
              <a:latin typeface="Arial"/>
              <a:ea typeface="Arial"/>
              <a:cs typeface="Arial"/>
              <a:sym typeface="Arial"/>
            </a:endParaRPr>
          </a:p>
          <a:p>
            <a:pPr marL="0" marR="0" lvl="0" indent="0" algn="ctr" defTabSz="914400" rtl="0" eaLnBrk="1" fontAlgn="auto" latinLnBrk="0" hangingPunct="1">
              <a:lnSpc>
                <a:spcPct val="100000"/>
              </a:lnSpc>
              <a:spcBef>
                <a:spcPts val="1155"/>
              </a:spcBef>
              <a:spcAft>
                <a:spcPts val="0"/>
              </a:spcAft>
              <a:buClrTx/>
              <a:buSzTx/>
              <a:buFontTx/>
              <a:buNone/>
              <a:tabLst/>
              <a:defRPr/>
            </a:pPr>
            <a:r>
              <a:rPr kumimoji="0" lang="en-US" sz="2309" b="0" i="0" u="none" strike="noStrike" kern="1200" cap="none" spc="0" normalizeH="0" baseline="0" noProof="0">
                <a:ln>
                  <a:noFill/>
                </a:ln>
                <a:solidFill>
                  <a:srgbClr val="000000"/>
                </a:solidFill>
                <a:effectLst/>
                <a:uLnTx/>
                <a:uFillTx/>
                <a:latin typeface="Arial"/>
                <a:ea typeface="Arial"/>
                <a:cs typeface="Arial"/>
                <a:sym typeface="Arial"/>
              </a:rPr>
              <a:t>SASTRA University</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
        <p:nvSpPr>
          <p:cNvPr id="20" name="Google Shape;20;p2"/>
          <p:cNvSpPr txBox="1"/>
          <p:nvPr/>
        </p:nvSpPr>
        <p:spPr>
          <a:xfrm>
            <a:off x="3183467" y="6388102"/>
            <a:ext cx="5791200" cy="472373"/>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09"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390784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9/13/2021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Tree>
    <p:extLst>
      <p:ext uri="{BB962C8B-B14F-4D97-AF65-F5344CB8AC3E}">
        <p14:creationId xmlns:p14="http://schemas.microsoft.com/office/powerpoint/2010/main" val="309403016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userDrawn="1">
  <p:cSld name="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
        <p:nvSpPr>
          <p:cNvPr id="24" name="Google Shape;24;p3"/>
          <p:cNvSpPr txBox="1">
            <a:spLocks noGrp="1"/>
          </p:cNvSpPr>
          <p:nvPr>
            <p:ph type="dt" idx="10"/>
          </p:nvPr>
        </p:nvSpPr>
        <p:spPr>
          <a:xfrm>
            <a:off x="227392" y="6553200"/>
            <a:ext cx="1625600" cy="275773"/>
          </a:xfrm>
          <a:prstGeom prst="rect">
            <a:avLst/>
          </a:prstGeom>
          <a:noFill/>
          <a:ln>
            <a:noFill/>
          </a:ln>
        </p:spPr>
        <p:txBody>
          <a:bodyPr spcFirstLastPara="1" wrap="square" lIns="104275" tIns="52125" rIns="104275" bIns="52125" anchor="t" anchorCtr="0">
            <a:noAutofit/>
          </a:bodyPr>
          <a:lstStyle>
            <a:lvl1pPr lvl="0" algn="l">
              <a:spcBef>
                <a:spcPts val="0"/>
              </a:spcBef>
              <a:spcAft>
                <a:spcPts val="0"/>
              </a:spcAft>
              <a:buSzPts val="1400"/>
              <a:buNone/>
              <a:defRPr sz="1197"/>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lang="en-US" altLang="en-US"/>
          </a:p>
        </p:txBody>
      </p:sp>
      <p:sp>
        <p:nvSpPr>
          <p:cNvPr id="25" name="Google Shape;25;p3"/>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lvl="0" indent="0" algn="r">
              <a:spcBef>
                <a:spcPts val="0"/>
              </a:spcBef>
              <a:buNone/>
              <a:defRPr>
                <a:solidFill>
                  <a:srgbClr val="FFFFFF"/>
                </a:solidFill>
              </a:defRPr>
            </a:lvl1pPr>
            <a:lvl2pPr marL="0" lvl="1" indent="0" algn="r">
              <a:spcBef>
                <a:spcPts val="0"/>
              </a:spcBef>
              <a:buNone/>
              <a:defRPr>
                <a:solidFill>
                  <a:srgbClr val="FFFFFF"/>
                </a:solidFill>
              </a:defRPr>
            </a:lvl2pPr>
            <a:lvl3pPr marL="0" lvl="2" indent="0" algn="r">
              <a:spcBef>
                <a:spcPts val="0"/>
              </a:spcBef>
              <a:buNone/>
              <a:defRPr>
                <a:solidFill>
                  <a:srgbClr val="FFFFFF"/>
                </a:solidFill>
              </a:defRPr>
            </a:lvl3pPr>
            <a:lvl4pPr marL="0" lvl="3" indent="0" algn="r">
              <a:spcBef>
                <a:spcPts val="0"/>
              </a:spcBef>
              <a:buNone/>
              <a:defRPr>
                <a:solidFill>
                  <a:srgbClr val="FFFFFF"/>
                </a:solidFill>
              </a:defRPr>
            </a:lvl4pPr>
            <a:lvl5pPr marL="0" lvl="4" indent="0" algn="r">
              <a:spcBef>
                <a:spcPts val="0"/>
              </a:spcBef>
              <a:buNone/>
              <a:defRPr>
                <a:solidFill>
                  <a:srgbClr val="FFFFFF"/>
                </a:solidFill>
              </a:defRPr>
            </a:lvl5pPr>
            <a:lvl6pPr marL="0" lvl="5" indent="0" algn="r">
              <a:spcBef>
                <a:spcPts val="0"/>
              </a:spcBef>
              <a:buNone/>
              <a:defRPr>
                <a:solidFill>
                  <a:srgbClr val="FFFFFF"/>
                </a:solidFill>
              </a:defRPr>
            </a:lvl6pPr>
            <a:lvl7pPr marL="0" lvl="6" indent="0" algn="r">
              <a:spcBef>
                <a:spcPts val="0"/>
              </a:spcBef>
              <a:buNone/>
              <a:defRPr>
                <a:solidFill>
                  <a:srgbClr val="FFFFFF"/>
                </a:solidFill>
              </a:defRPr>
            </a:lvl7pPr>
            <a:lvl8pPr marL="0" lvl="7" indent="0" algn="r">
              <a:spcBef>
                <a:spcPts val="0"/>
              </a:spcBef>
              <a:buNone/>
              <a:defRPr>
                <a:solidFill>
                  <a:srgbClr val="FFFFFF"/>
                </a:solidFill>
              </a:defRPr>
            </a:lvl8pPr>
            <a:lvl9pPr marL="0" lvl="8" indent="0" algn="r">
              <a:spcBef>
                <a:spcPts val="0"/>
              </a:spcBef>
              <a:buNone/>
              <a:defRPr>
                <a:solidFill>
                  <a:srgbClr val="FFFFFF"/>
                </a:solidFill>
              </a:defRPr>
            </a:lvl9pPr>
          </a:lstStyle>
          <a:p>
            <a:fld id="{BE031832-36F5-4DF4-BA02-44C6886A1F16}" type="slidenum">
              <a:rPr lang="en-US" altLang="en-US" smtClean="0"/>
              <a:pPr/>
              <a:t>‹#›</a:t>
            </a:fld>
            <a:endParaRPr lang="en-US" altLang="en-US"/>
          </a:p>
        </p:txBody>
      </p:sp>
      <p:sp>
        <p:nvSpPr>
          <p:cNvPr id="3" name="Text Placeholder 2"/>
          <p:cNvSpPr>
            <a:spLocks noGrp="1"/>
          </p:cNvSpPr>
          <p:nvPr>
            <p:ph type="body" sz="quarter" idx="13"/>
          </p:nvPr>
        </p:nvSpPr>
        <p:spPr>
          <a:xfrm>
            <a:off x="227013" y="1052513"/>
            <a:ext cx="11772900" cy="5329237"/>
          </a:xfrm>
        </p:spPr>
        <p:txBody>
          <a:bodyPr/>
          <a:lstStyle>
            <a:lvl1pPr>
              <a:lnSpc>
                <a:spcPct val="100000"/>
              </a:lnSpc>
              <a:spcBef>
                <a:spcPts val="600"/>
              </a:spcBef>
              <a:spcAft>
                <a:spcPts val="600"/>
              </a:spcAft>
              <a:defRPr sz="2800"/>
            </a:lvl1pPr>
            <a:lvl2pPr>
              <a:lnSpc>
                <a:spcPct val="100000"/>
              </a:lnSpc>
              <a:spcBef>
                <a:spcPts val="600"/>
              </a:spcBef>
              <a:spcAft>
                <a:spcPts val="600"/>
              </a:spcAft>
              <a:defRPr sz="2800">
                <a:solidFill>
                  <a:schemeClr val="tx1"/>
                </a:solidFill>
              </a:defRPr>
            </a:lvl2pPr>
            <a:lvl3pPr marL="1371600" indent="-374650">
              <a:lnSpc>
                <a:spcPct val="100000"/>
              </a:lnSpc>
              <a:spcBef>
                <a:spcPts val="600"/>
              </a:spcBef>
              <a:spcAft>
                <a:spcPts val="600"/>
              </a:spcAft>
              <a:buFont typeface="Wingdings" panose="05000000000000000000" pitchFamily="2" charset="2"/>
              <a:buChar char="Ø"/>
              <a:defRPr sz="2800">
                <a:solidFill>
                  <a:schemeClr val="tx1"/>
                </a:solidFill>
              </a:defRPr>
            </a:lvl3pPr>
            <a:lvl4pPr>
              <a:lnSpc>
                <a:spcPct val="100000"/>
              </a:lnSpc>
              <a:spcBef>
                <a:spcPts val="600"/>
              </a:spcBef>
              <a:spcAft>
                <a:spcPts val="600"/>
              </a:spcAft>
              <a:defRPr sz="2800">
                <a:solidFill>
                  <a:schemeClr val="tx1"/>
                </a:solidFill>
              </a:defRPr>
            </a:lvl4pPr>
            <a:lvl5pPr>
              <a:lnSpc>
                <a:spcPct val="100000"/>
              </a:lnSpc>
              <a:spcBef>
                <a:spcPts val="600"/>
              </a:spcBef>
              <a:spcAft>
                <a:spcPts val="600"/>
              </a:spcAft>
              <a:defRPr sz="2800">
                <a:solidFill>
                  <a:schemeClr val="tx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107722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fld id="{E98CBE09-2349-4EE1-A219-AB8DA39AFE09}" type="slidenum">
              <a:rPr lang="en-US" altLang="en-US"/>
              <a:pPr/>
              <a:t>‹#›</a:t>
            </a:fld>
            <a:endParaRPr lang="en-US" altLang="en-US"/>
          </a:p>
        </p:txBody>
      </p:sp>
    </p:spTree>
    <p:extLst>
      <p:ext uri="{BB962C8B-B14F-4D97-AF65-F5344CB8AC3E}">
        <p14:creationId xmlns:p14="http://schemas.microsoft.com/office/powerpoint/2010/main" val="690077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idx="10"/>
          </p:nvPr>
        </p:nvSpPr>
        <p:spPr/>
        <p:txBody>
          <a:body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9/13/2021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4" name="Slide Number Placeholder 3"/>
          <p:cNvSpPr>
            <a:spLocks noGrp="1"/>
          </p:cNvSpPr>
          <p:nvPr>
            <p:ph type="sldNum"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6" name="Text Placeholder 5"/>
          <p:cNvSpPr>
            <a:spLocks noGrp="1"/>
          </p:cNvSpPr>
          <p:nvPr>
            <p:ph type="body" sz="quarter" idx="12"/>
          </p:nvPr>
        </p:nvSpPr>
        <p:spPr>
          <a:xfrm>
            <a:off x="263525" y="1125538"/>
            <a:ext cx="5688013" cy="5256212"/>
          </a:xfrm>
        </p:spPr>
        <p:txBody>
          <a:bodyPr/>
          <a:lstStyle>
            <a:lvl1pPr>
              <a:lnSpc>
                <a:spcPct val="100000"/>
              </a:lnSpc>
              <a:spcBef>
                <a:spcPts val="600"/>
              </a:spcBef>
              <a:spcAft>
                <a:spcPts val="600"/>
              </a:spcAft>
              <a:defRPr sz="2800"/>
            </a:lvl1pPr>
            <a:lvl2pPr>
              <a:lnSpc>
                <a:spcPct val="100000"/>
              </a:lnSpc>
              <a:spcBef>
                <a:spcPts val="600"/>
              </a:spcBef>
              <a:spcAft>
                <a:spcPts val="600"/>
              </a:spcAft>
              <a:defRPr sz="2800"/>
            </a:lvl2pPr>
            <a:lvl3pPr marL="1371600" indent="-374650">
              <a:lnSpc>
                <a:spcPct val="100000"/>
              </a:lnSpc>
              <a:spcBef>
                <a:spcPts val="600"/>
              </a:spcBef>
              <a:spcAft>
                <a:spcPts val="600"/>
              </a:spcAft>
              <a:buFont typeface="Wingdings" panose="05000000000000000000" pitchFamily="2" charset="2"/>
              <a:buChar char="Ø"/>
              <a:defRPr sz="2800"/>
            </a:lvl3pPr>
            <a:lvl4pPr>
              <a:lnSpc>
                <a:spcPct val="100000"/>
              </a:lnSpc>
              <a:spcBef>
                <a:spcPts val="600"/>
              </a:spcBef>
              <a:spcAft>
                <a:spcPts val="600"/>
              </a:spcAft>
              <a:defRPr sz="2800"/>
            </a:lvl4pPr>
            <a:lvl5pPr>
              <a:lnSpc>
                <a:spcPct val="100000"/>
              </a:lnSpc>
              <a:spcBef>
                <a:spcPts val="600"/>
              </a:spcBef>
              <a:spcAft>
                <a:spcPts val="600"/>
              </a:spcAft>
              <a:defRPr sz="28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8" name="Text Placeholder 7"/>
          <p:cNvSpPr>
            <a:spLocks noGrp="1"/>
          </p:cNvSpPr>
          <p:nvPr>
            <p:ph type="body" sz="quarter" idx="13"/>
          </p:nvPr>
        </p:nvSpPr>
        <p:spPr>
          <a:xfrm>
            <a:off x="6024563" y="1125538"/>
            <a:ext cx="5913437" cy="5256212"/>
          </a:xfrm>
        </p:spPr>
        <p:txBody>
          <a:bodyPr/>
          <a:lstStyle>
            <a:lvl1pPr>
              <a:lnSpc>
                <a:spcPct val="100000"/>
              </a:lnSpc>
              <a:spcBef>
                <a:spcPts val="600"/>
              </a:spcBef>
              <a:spcAft>
                <a:spcPts val="600"/>
              </a:spcAft>
              <a:defRPr sz="2800"/>
            </a:lvl1pPr>
            <a:lvl2pPr>
              <a:lnSpc>
                <a:spcPct val="100000"/>
              </a:lnSpc>
              <a:spcBef>
                <a:spcPts val="600"/>
              </a:spcBef>
              <a:spcAft>
                <a:spcPts val="600"/>
              </a:spcAft>
              <a:defRPr sz="2800"/>
            </a:lvl2pPr>
            <a:lvl3pPr marL="1371600" indent="-374650">
              <a:lnSpc>
                <a:spcPct val="100000"/>
              </a:lnSpc>
              <a:spcBef>
                <a:spcPts val="600"/>
              </a:spcBef>
              <a:spcAft>
                <a:spcPts val="600"/>
              </a:spcAft>
              <a:buFont typeface="Wingdings" panose="05000000000000000000" pitchFamily="2" charset="2"/>
              <a:buChar char="Ø"/>
              <a:defRPr sz="2800"/>
            </a:lvl3pPr>
            <a:lvl4pPr>
              <a:lnSpc>
                <a:spcPct val="100000"/>
              </a:lnSpc>
              <a:spcBef>
                <a:spcPts val="600"/>
              </a:spcBef>
              <a:spcAft>
                <a:spcPts val="600"/>
              </a:spcAft>
              <a:defRPr sz="2800"/>
            </a:lvl4pPr>
            <a:lvl5pPr>
              <a:lnSpc>
                <a:spcPct val="100000"/>
              </a:lnSpc>
              <a:spcBef>
                <a:spcPts val="600"/>
              </a:spcBef>
              <a:spcAft>
                <a:spcPts val="600"/>
              </a:spcAft>
              <a:defRPr sz="2800"/>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Google Shape;22;p3"/>
          <p:cNvSpPr txBox="1">
            <a:spLocks noGrp="1"/>
          </p:cNvSpPr>
          <p:nvPr>
            <p:ph type="title"/>
          </p:nvPr>
        </p:nvSpPr>
        <p:spPr>
          <a:xfrm>
            <a:off x="229598" y="181742"/>
            <a:ext cx="9250777" cy="542160"/>
          </a:xfrm>
          <a:prstGeom prst="rect">
            <a:avLst/>
          </a:prstGeom>
          <a:noFill/>
          <a:ln>
            <a:noFill/>
          </a:ln>
        </p:spPr>
        <p:txBody>
          <a:bodyPr spcFirstLastPara="1" wrap="square" lIns="104275" tIns="52125" rIns="104275" bIns="52125" anchor="t" anchorCtr="0">
            <a:noAutofit/>
          </a:bodyPr>
          <a:lstStyle>
            <a:lvl1pPr marR="0" lvl="0" algn="ctr" rtl="0">
              <a:spcBef>
                <a:spcPts val="0"/>
              </a:spcBef>
              <a:spcAft>
                <a:spcPts val="0"/>
              </a:spcAft>
              <a:buSzPts val="1400"/>
              <a:buNone/>
              <a:defRPr sz="3200" b="1" i="0" u="none" strike="noStrike" cap="none">
                <a:solidFill>
                  <a:schemeClr val="dk1"/>
                </a:solidFill>
                <a:latin typeface="Arial"/>
                <a:ea typeface="Arial"/>
                <a:cs typeface="Arial"/>
                <a:sym typeface="Arial"/>
              </a:defRPr>
            </a:lvl1pPr>
            <a:lvl2pPr marR="0" lvl="1" algn="ctr" rtl="0">
              <a:spcBef>
                <a:spcPts val="0"/>
              </a:spcBef>
              <a:spcAft>
                <a:spcPts val="0"/>
              </a:spcAft>
              <a:buSzPts val="1400"/>
              <a:buNone/>
              <a:defRPr sz="3079" b="0" i="0" u="none" strike="noStrike" cap="none">
                <a:solidFill>
                  <a:schemeClr val="dk1"/>
                </a:solidFill>
                <a:latin typeface="Arial"/>
                <a:ea typeface="Arial"/>
                <a:cs typeface="Arial"/>
                <a:sym typeface="Arial"/>
              </a:defRPr>
            </a:lvl2pPr>
            <a:lvl3pPr marR="0" lvl="2" algn="ctr" rtl="0">
              <a:spcBef>
                <a:spcPts val="0"/>
              </a:spcBef>
              <a:spcAft>
                <a:spcPts val="0"/>
              </a:spcAft>
              <a:buSzPts val="1400"/>
              <a:buNone/>
              <a:defRPr sz="3079" b="0" i="0" u="none" strike="noStrike" cap="none">
                <a:solidFill>
                  <a:schemeClr val="dk1"/>
                </a:solidFill>
                <a:latin typeface="Arial"/>
                <a:ea typeface="Arial"/>
                <a:cs typeface="Arial"/>
                <a:sym typeface="Arial"/>
              </a:defRPr>
            </a:lvl3pPr>
            <a:lvl4pPr marR="0" lvl="3" algn="ctr" rtl="0">
              <a:spcBef>
                <a:spcPts val="0"/>
              </a:spcBef>
              <a:spcAft>
                <a:spcPts val="0"/>
              </a:spcAft>
              <a:buSzPts val="1400"/>
              <a:buNone/>
              <a:defRPr sz="3079" b="0" i="0" u="none" strike="noStrike" cap="none">
                <a:solidFill>
                  <a:schemeClr val="dk1"/>
                </a:solidFill>
                <a:latin typeface="Arial"/>
                <a:ea typeface="Arial"/>
                <a:cs typeface="Arial"/>
                <a:sym typeface="Arial"/>
              </a:defRPr>
            </a:lvl4pPr>
            <a:lvl5pPr marR="0" lvl="4" algn="ctr" rtl="0">
              <a:spcBef>
                <a:spcPts val="0"/>
              </a:spcBef>
              <a:spcAft>
                <a:spcPts val="0"/>
              </a:spcAft>
              <a:buSzPts val="1400"/>
              <a:buNone/>
              <a:defRPr sz="3079" b="0" i="0" u="none" strike="noStrike" cap="none">
                <a:solidFill>
                  <a:schemeClr val="dk1"/>
                </a:solidFill>
                <a:latin typeface="Arial"/>
                <a:ea typeface="Arial"/>
                <a:cs typeface="Arial"/>
                <a:sym typeface="Arial"/>
              </a:defRPr>
            </a:lvl5pPr>
            <a:lvl6pPr marR="0" lvl="5" algn="ctr" rtl="0">
              <a:spcBef>
                <a:spcPts val="0"/>
              </a:spcBef>
              <a:spcAft>
                <a:spcPts val="0"/>
              </a:spcAft>
              <a:buSzPts val="1400"/>
              <a:buNone/>
              <a:defRPr sz="3079" b="0" i="0" u="none" strike="noStrike" cap="none">
                <a:solidFill>
                  <a:schemeClr val="lt1"/>
                </a:solidFill>
                <a:latin typeface="Arial"/>
                <a:ea typeface="Arial"/>
                <a:cs typeface="Arial"/>
                <a:sym typeface="Arial"/>
              </a:defRPr>
            </a:lvl6pPr>
            <a:lvl7pPr marR="0" lvl="6" algn="ctr" rtl="0">
              <a:spcBef>
                <a:spcPts val="0"/>
              </a:spcBef>
              <a:spcAft>
                <a:spcPts val="0"/>
              </a:spcAft>
              <a:buSzPts val="1400"/>
              <a:buNone/>
              <a:defRPr sz="3079" b="0" i="0" u="none" strike="noStrike" cap="none">
                <a:solidFill>
                  <a:schemeClr val="lt1"/>
                </a:solidFill>
                <a:latin typeface="Arial"/>
                <a:ea typeface="Arial"/>
                <a:cs typeface="Arial"/>
                <a:sym typeface="Arial"/>
              </a:defRPr>
            </a:lvl7pPr>
            <a:lvl8pPr marR="0" lvl="7" algn="ctr" rtl="0">
              <a:spcBef>
                <a:spcPts val="0"/>
              </a:spcBef>
              <a:spcAft>
                <a:spcPts val="0"/>
              </a:spcAft>
              <a:buSzPts val="1400"/>
              <a:buNone/>
              <a:defRPr sz="3079" b="0" i="0" u="none" strike="noStrike" cap="none">
                <a:solidFill>
                  <a:schemeClr val="lt1"/>
                </a:solidFill>
                <a:latin typeface="Arial"/>
                <a:ea typeface="Arial"/>
                <a:cs typeface="Arial"/>
                <a:sym typeface="Arial"/>
              </a:defRPr>
            </a:lvl8pPr>
            <a:lvl9pPr marR="0" lvl="8" algn="ctr" rtl="0">
              <a:spcBef>
                <a:spcPts val="0"/>
              </a:spcBef>
              <a:spcAft>
                <a:spcPts val="0"/>
              </a:spcAft>
              <a:buSzPts val="1400"/>
              <a:buNone/>
              <a:defRPr sz="3079" b="0" i="0" u="none" strike="noStrike" cap="none">
                <a:solidFill>
                  <a:schemeClr val="lt1"/>
                </a:solidFill>
                <a:latin typeface="Arial"/>
                <a:ea typeface="Arial"/>
                <a:cs typeface="Arial"/>
                <a:sym typeface="Arial"/>
              </a:defRPr>
            </a:lvl9pPr>
          </a:lstStyle>
          <a:p>
            <a:r>
              <a:rPr lang="en-US" dirty="0" smtClean="0"/>
              <a:t>Click to edit Master title style</a:t>
            </a:r>
            <a:endParaRPr dirty="0"/>
          </a:p>
        </p:txBody>
      </p:sp>
    </p:spTree>
    <p:extLst>
      <p:ext uri="{BB962C8B-B14F-4D97-AF65-F5344CB8AC3E}">
        <p14:creationId xmlns:p14="http://schemas.microsoft.com/office/powerpoint/2010/main" val="281669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6480174"/>
            <a:ext cx="12192000" cy="419100"/>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1" name="Google Shape;11;p1"/>
          <p:cNvSpPr txBox="1">
            <a:spLocks noGrp="1"/>
          </p:cNvSpPr>
          <p:nvPr>
            <p:ph type="body" idx="1"/>
          </p:nvPr>
        </p:nvSpPr>
        <p:spPr>
          <a:xfrm>
            <a:off x="203200" y="952501"/>
            <a:ext cx="11785600" cy="5295900"/>
          </a:xfrm>
          <a:prstGeom prst="rect">
            <a:avLst/>
          </a:prstGeom>
          <a:noFill/>
          <a:ln>
            <a:noFill/>
          </a:ln>
        </p:spPr>
        <p:txBody>
          <a:bodyPr spcFirstLastPara="1" wrap="square" lIns="104275" tIns="52125" rIns="104275" bIns="52125" anchor="t" anchorCtr="0">
            <a:noAutofit/>
          </a:bodyPr>
          <a:lstStyle>
            <a:lvl1pPr marL="457200" marR="0" lvl="0" indent="-431800" algn="l" rtl="0">
              <a:lnSpc>
                <a:spcPct val="137500"/>
              </a:lnSpc>
              <a:spcBef>
                <a:spcPts val="0"/>
              </a:spcBef>
              <a:spcAft>
                <a:spcPts val="0"/>
              </a:spcAft>
              <a:buClr>
                <a:srgbClr val="000097"/>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0050" algn="l" rtl="0">
              <a:lnSpc>
                <a:spcPct val="162962"/>
              </a:lnSpc>
              <a:spcBef>
                <a:spcPts val="0"/>
              </a:spcBef>
              <a:spcAft>
                <a:spcPts val="0"/>
              </a:spcAft>
              <a:buClr>
                <a:schemeClr val="dk1"/>
              </a:buClr>
              <a:buSzPts val="2700"/>
              <a:buFont typeface="Arial"/>
              <a:buChar char="–"/>
              <a:defRPr sz="2700" b="0" i="0" u="none" strike="noStrike" cap="none">
                <a:solidFill>
                  <a:srgbClr val="000097"/>
                </a:solidFill>
                <a:latin typeface="Arial"/>
                <a:ea typeface="Arial"/>
                <a:cs typeface="Arial"/>
                <a:sym typeface="Arial"/>
              </a:defRPr>
            </a:lvl2pPr>
            <a:lvl3pPr marL="1371600" marR="0" lvl="2" indent="-374650" algn="l" rtl="0">
              <a:lnSpc>
                <a:spcPct val="191304"/>
              </a:lnSpc>
              <a:spcBef>
                <a:spcPts val="0"/>
              </a:spcBef>
              <a:spcAft>
                <a:spcPts val="0"/>
              </a:spcAft>
              <a:buClr>
                <a:srgbClr val="000097"/>
              </a:buClr>
              <a:buSzPts val="2300"/>
              <a:buFont typeface="Noto Sans Symbols"/>
              <a:buChar char="✔"/>
              <a:defRPr sz="2300" b="0" i="0" u="none" strike="noStrike" cap="none">
                <a:solidFill>
                  <a:schemeClr val="dk1"/>
                </a:solidFill>
                <a:latin typeface="Arial"/>
                <a:ea typeface="Arial"/>
                <a:cs typeface="Arial"/>
                <a:sym typeface="Arial"/>
              </a:defRPr>
            </a:lvl3pPr>
            <a:lvl4pPr marL="1828800" marR="0" lvl="3" indent="-342900" algn="l" rtl="0">
              <a:lnSpc>
                <a:spcPct val="244444"/>
              </a:lnSpc>
              <a:spcBef>
                <a:spcPts val="0"/>
              </a:spcBef>
              <a:spcAft>
                <a:spcPts val="0"/>
              </a:spcAft>
              <a:buClr>
                <a:schemeClr val="dk1"/>
              </a:buClr>
              <a:buSzPts val="1800"/>
              <a:buFont typeface="Arial"/>
              <a:buChar char="–"/>
              <a:defRPr sz="1800" b="0" i="0" u="none" strike="noStrike" cap="none">
                <a:solidFill>
                  <a:srgbClr val="000097"/>
                </a:solidFill>
                <a:latin typeface="Arial"/>
                <a:ea typeface="Arial"/>
                <a:cs typeface="Arial"/>
                <a:sym typeface="Arial"/>
              </a:defRPr>
            </a:lvl4pPr>
            <a:lvl5pPr marL="2286000" marR="0" lvl="4" indent="-342900" algn="l" rtl="0">
              <a:lnSpc>
                <a:spcPct val="244444"/>
              </a:lnSpc>
              <a:spcBef>
                <a:spcPts val="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spcBef>
                <a:spcPts val="360"/>
              </a:spcBef>
              <a:spcAft>
                <a:spcPts val="0"/>
              </a:spcAft>
              <a:buClr>
                <a:srgbClr val="000097"/>
              </a:buClr>
              <a:buSzPts val="1800"/>
              <a:buFont typeface="Arial"/>
              <a:buChar char="»"/>
              <a:defRPr sz="1800" b="0" i="0" u="none" strike="noStrike" cap="none">
                <a:solidFill>
                  <a:schemeClr val="dk1"/>
                </a:solidFill>
                <a:latin typeface="Arial"/>
                <a:ea typeface="Arial"/>
                <a:cs typeface="Arial"/>
                <a:sym typeface="Arial"/>
              </a:defRPr>
            </a:lvl9pPr>
          </a:lstStyle>
          <a:p>
            <a:endParaRPr dirty="0"/>
          </a:p>
        </p:txBody>
      </p:sp>
      <p:sp>
        <p:nvSpPr>
          <p:cNvPr id="12" name="Google Shape;12;p1"/>
          <p:cNvSpPr/>
          <p:nvPr/>
        </p:nvSpPr>
        <p:spPr>
          <a:xfrm>
            <a:off x="0" y="826463"/>
            <a:ext cx="12192000" cy="120073"/>
          </a:xfrm>
          <a:prstGeom prst="rect">
            <a:avLst/>
          </a:prstGeom>
          <a:solidFill>
            <a:srgbClr val="262673"/>
          </a:solidFill>
          <a:ln w="9525" cap="flat" cmpd="sng">
            <a:solidFill>
              <a:schemeClr val="dk1"/>
            </a:solidFill>
            <a:prstDash val="solid"/>
            <a:miter lim="800000"/>
            <a:headEnd type="none" w="sm" len="sm"/>
            <a:tailEnd type="none" w="sm" len="sm"/>
          </a:ln>
        </p:spPr>
        <p:txBody>
          <a:bodyPr spcFirstLastPara="1" wrap="square" lIns="89180" tIns="44579" rIns="89180" bIns="44579" anchor="ctr" anchorCtr="0">
            <a:noAutofit/>
          </a:bodyPr>
          <a:lstStyle/>
          <a:p>
            <a:pPr marL="0" marR="0" lvl="0" indent="0" algn="l" defTabSz="914400" rtl="0" eaLnBrk="1" fontAlgn="auto" latinLnBrk="0" hangingPunct="1">
              <a:lnSpc>
                <a:spcPct val="171428"/>
              </a:lnSpc>
              <a:spcBef>
                <a:spcPts val="0"/>
              </a:spcBef>
              <a:spcAft>
                <a:spcPts val="0"/>
              </a:spcAft>
              <a:buClrTx/>
              <a:buSzTx/>
              <a:buFontTx/>
              <a:buNone/>
              <a:tabLst/>
              <a:defRPr/>
            </a:pPr>
            <a:endParaRPr kumimoji="0" sz="1796" b="0" i="0" u="none" strike="noStrike" kern="1200" cap="none" spc="0" normalizeH="0" baseline="0" noProof="0">
              <a:ln>
                <a:noFill/>
              </a:ln>
              <a:solidFill>
                <a:srgbClr val="000000"/>
              </a:solidFill>
              <a:effectLst/>
              <a:uLnTx/>
              <a:uFillTx/>
              <a:latin typeface="Arial"/>
              <a:ea typeface="Arial"/>
              <a:cs typeface="Arial"/>
              <a:sym typeface="Arial"/>
            </a:endParaRPr>
          </a:p>
        </p:txBody>
      </p:sp>
      <p:sp>
        <p:nvSpPr>
          <p:cNvPr id="13" name="Google Shape;13;p1"/>
          <p:cNvSpPr txBox="1">
            <a:spLocks noGrp="1"/>
          </p:cNvSpPr>
          <p:nvPr>
            <p:ph type="dt" idx="10"/>
          </p:nvPr>
        </p:nvSpPr>
        <p:spPr>
          <a:xfrm>
            <a:off x="50802" y="6534150"/>
            <a:ext cx="1734495" cy="323850"/>
          </a:xfrm>
          <a:prstGeom prst="rect">
            <a:avLst/>
          </a:prstGeom>
          <a:noFill/>
          <a:ln>
            <a:noFill/>
          </a:ln>
        </p:spPr>
        <p:txBody>
          <a:bodyPr spcFirstLastPara="1" wrap="square" lIns="104275" tIns="52125" rIns="104275" bIns="52125" anchor="t" anchorCtr="0">
            <a:noAutofit/>
          </a:bodyPr>
          <a:lstStyle>
            <a:lvl1pPr marR="0" lvl="0" algn="l" rtl="0">
              <a:spcBef>
                <a:spcPts val="0"/>
              </a:spcBef>
              <a:spcAft>
                <a:spcPts val="0"/>
              </a:spcAft>
              <a:buSzPts val="1400"/>
              <a:buNone/>
              <a:defRPr sz="1368"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796"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796"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796"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796"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796"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796"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796"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796" b="0" i="0" u="none" strike="noStrike" cap="none">
                <a:solidFill>
                  <a:schemeClr val="dk1"/>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fld id="{5CA493BA-04C8-4574-ABFA-03E44AE531EB}" type="datetimeFigureOut">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Tx/>
                <a:buSzPts val="1400"/>
                <a:buFontTx/>
                <a:buNone/>
                <a:tabLst/>
                <a:defRPr/>
              </a:pPr>
              <a:t>9/13/2021</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sp>
        <p:nvSpPr>
          <p:cNvPr id="14" name="Google Shape;14;p1"/>
          <p:cNvSpPr txBox="1">
            <a:spLocks noGrp="1"/>
          </p:cNvSpPr>
          <p:nvPr>
            <p:ph type="sldNum" idx="12"/>
          </p:nvPr>
        </p:nvSpPr>
        <p:spPr>
          <a:xfrm>
            <a:off x="9093200" y="6553200"/>
            <a:ext cx="2844800" cy="282575"/>
          </a:xfrm>
          <a:prstGeom prst="rect">
            <a:avLst/>
          </a:prstGeom>
          <a:noFill/>
          <a:ln>
            <a:noFill/>
          </a:ln>
        </p:spPr>
        <p:txBody>
          <a:bodyPr spcFirstLastPara="1" wrap="square" lIns="104275" tIns="52125" rIns="104275" bIns="52125" anchor="t" anchorCtr="0">
            <a:noAutofit/>
          </a:bodyPr>
          <a:lstStyle>
            <a:lvl1pPr marL="0" marR="0" lvl="0" indent="0" algn="r" rtl="0">
              <a:spcBef>
                <a:spcPts val="0"/>
              </a:spcBef>
              <a:spcAft>
                <a:spcPts val="0"/>
              </a:spcAft>
              <a:buNone/>
              <a:defRPr sz="1368" b="0" i="0" u="none" strike="noStrike" cap="none">
                <a:solidFill>
                  <a:srgbClr val="FFFFFF"/>
                </a:solidFill>
                <a:latin typeface="Arial"/>
                <a:ea typeface="Arial"/>
                <a:cs typeface="Arial"/>
                <a:sym typeface="Arial"/>
              </a:defRPr>
            </a:lvl1pPr>
            <a:lvl2pPr marL="0" marR="0" lvl="1" indent="0" algn="r" rtl="0">
              <a:spcBef>
                <a:spcPts val="0"/>
              </a:spcBef>
              <a:spcAft>
                <a:spcPts val="0"/>
              </a:spcAft>
              <a:buNone/>
              <a:defRPr sz="1368" b="0" i="0" u="none" strike="noStrike" cap="none">
                <a:solidFill>
                  <a:srgbClr val="FFFFFF"/>
                </a:solidFill>
                <a:latin typeface="Arial"/>
                <a:ea typeface="Arial"/>
                <a:cs typeface="Arial"/>
                <a:sym typeface="Arial"/>
              </a:defRPr>
            </a:lvl2pPr>
            <a:lvl3pPr marL="0" marR="0" lvl="2" indent="0" algn="r" rtl="0">
              <a:spcBef>
                <a:spcPts val="0"/>
              </a:spcBef>
              <a:spcAft>
                <a:spcPts val="0"/>
              </a:spcAft>
              <a:buNone/>
              <a:defRPr sz="1368" b="0" i="0" u="none" strike="noStrike" cap="none">
                <a:solidFill>
                  <a:srgbClr val="FFFFFF"/>
                </a:solidFill>
                <a:latin typeface="Arial"/>
                <a:ea typeface="Arial"/>
                <a:cs typeface="Arial"/>
                <a:sym typeface="Arial"/>
              </a:defRPr>
            </a:lvl3pPr>
            <a:lvl4pPr marL="0" marR="0" lvl="3" indent="0" algn="r" rtl="0">
              <a:spcBef>
                <a:spcPts val="0"/>
              </a:spcBef>
              <a:spcAft>
                <a:spcPts val="0"/>
              </a:spcAft>
              <a:buNone/>
              <a:defRPr sz="1368" b="0" i="0" u="none" strike="noStrike" cap="none">
                <a:solidFill>
                  <a:srgbClr val="FFFFFF"/>
                </a:solidFill>
                <a:latin typeface="Arial"/>
                <a:ea typeface="Arial"/>
                <a:cs typeface="Arial"/>
                <a:sym typeface="Arial"/>
              </a:defRPr>
            </a:lvl4pPr>
            <a:lvl5pPr marL="0" marR="0" lvl="4" indent="0" algn="r" rtl="0">
              <a:spcBef>
                <a:spcPts val="0"/>
              </a:spcBef>
              <a:spcAft>
                <a:spcPts val="0"/>
              </a:spcAft>
              <a:buNone/>
              <a:defRPr sz="1368" b="0" i="0" u="none" strike="noStrike" cap="none">
                <a:solidFill>
                  <a:srgbClr val="FFFFFF"/>
                </a:solidFill>
                <a:latin typeface="Arial"/>
                <a:ea typeface="Arial"/>
                <a:cs typeface="Arial"/>
                <a:sym typeface="Arial"/>
              </a:defRPr>
            </a:lvl5pPr>
            <a:lvl6pPr marL="0" marR="0" lvl="5" indent="0" algn="r" rtl="0">
              <a:spcBef>
                <a:spcPts val="0"/>
              </a:spcBef>
              <a:spcAft>
                <a:spcPts val="0"/>
              </a:spcAft>
              <a:buNone/>
              <a:defRPr sz="1368" b="0" i="0" u="none" strike="noStrike" cap="none">
                <a:solidFill>
                  <a:srgbClr val="FFFFFF"/>
                </a:solidFill>
                <a:latin typeface="Arial"/>
                <a:ea typeface="Arial"/>
                <a:cs typeface="Arial"/>
                <a:sym typeface="Arial"/>
              </a:defRPr>
            </a:lvl6pPr>
            <a:lvl7pPr marL="0" marR="0" lvl="6" indent="0" algn="r" rtl="0">
              <a:spcBef>
                <a:spcPts val="0"/>
              </a:spcBef>
              <a:spcAft>
                <a:spcPts val="0"/>
              </a:spcAft>
              <a:buNone/>
              <a:defRPr sz="1368" b="0" i="0" u="none" strike="noStrike" cap="none">
                <a:solidFill>
                  <a:srgbClr val="FFFFFF"/>
                </a:solidFill>
                <a:latin typeface="Arial"/>
                <a:ea typeface="Arial"/>
                <a:cs typeface="Arial"/>
                <a:sym typeface="Arial"/>
              </a:defRPr>
            </a:lvl7pPr>
            <a:lvl8pPr marL="0" marR="0" lvl="7" indent="0" algn="r" rtl="0">
              <a:spcBef>
                <a:spcPts val="0"/>
              </a:spcBef>
              <a:spcAft>
                <a:spcPts val="0"/>
              </a:spcAft>
              <a:buNone/>
              <a:defRPr sz="1368" b="0" i="0" u="none" strike="noStrike" cap="none">
                <a:solidFill>
                  <a:srgbClr val="FFFFFF"/>
                </a:solidFill>
                <a:latin typeface="Arial"/>
                <a:ea typeface="Arial"/>
                <a:cs typeface="Arial"/>
                <a:sym typeface="Arial"/>
              </a:defRPr>
            </a:lvl8pPr>
            <a:lvl9pPr marL="0" marR="0" lvl="8" indent="0" algn="r" rtl="0">
              <a:spcBef>
                <a:spcPts val="0"/>
              </a:spcBef>
              <a:spcAft>
                <a:spcPts val="0"/>
              </a:spcAft>
              <a:buNone/>
              <a:defRPr sz="1368" b="0" i="0" u="none" strike="noStrike" cap="none">
                <a:solidFill>
                  <a:srgbClr val="FFFFFF"/>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FE0A883-076A-4371-A43F-43D4B3282AA6}" type="slidenum">
              <a:rPr kumimoji="0" lang="en-US" sz="1368" b="0" i="0" u="none" strike="noStrike" kern="1200" cap="none" spc="0" normalizeH="0" baseline="0" noProof="0" smtClean="0">
                <a:ln>
                  <a:noFill/>
                </a:ln>
                <a:solidFill>
                  <a:srgbClr val="FFFFFF"/>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368" b="0" i="0" u="none" strike="noStrike" kern="1200" cap="none" spc="0" normalizeH="0" baseline="0" noProof="0">
              <a:ln>
                <a:noFill/>
              </a:ln>
              <a:solidFill>
                <a:srgbClr val="FFFFFF"/>
              </a:solidFill>
              <a:effectLst/>
              <a:uLnTx/>
              <a:uFillTx/>
              <a:latin typeface="Arial"/>
              <a:cs typeface="Arial"/>
              <a:sym typeface="Arial"/>
            </a:endParaRPr>
          </a:p>
        </p:txBody>
      </p:sp>
      <p:pic>
        <p:nvPicPr>
          <p:cNvPr id="15" name="Google Shape;15;p1"/>
          <p:cNvPicPr preferRelativeResize="0"/>
          <p:nvPr/>
        </p:nvPicPr>
        <p:blipFill rotWithShape="1">
          <a:blip r:embed="rId7">
            <a:alphaModFix/>
          </a:blip>
          <a:srcRect t="8147" b="8028"/>
          <a:stretch/>
        </p:blipFill>
        <p:spPr>
          <a:xfrm>
            <a:off x="9552384" y="62784"/>
            <a:ext cx="2567608" cy="727166"/>
          </a:xfrm>
          <a:prstGeom prst="rect">
            <a:avLst/>
          </a:prstGeom>
          <a:noFill/>
          <a:ln>
            <a:noFill/>
          </a:ln>
        </p:spPr>
      </p:pic>
      <p:sp>
        <p:nvSpPr>
          <p:cNvPr id="16" name="Google Shape;16;p1"/>
          <p:cNvSpPr txBox="1"/>
          <p:nvPr/>
        </p:nvSpPr>
        <p:spPr>
          <a:xfrm>
            <a:off x="3183467" y="6467419"/>
            <a:ext cx="5791200" cy="486331"/>
          </a:xfrm>
          <a:prstGeom prst="rect">
            <a:avLst/>
          </a:prstGeom>
          <a:noFill/>
          <a:ln>
            <a:noFill/>
          </a:ln>
        </p:spPr>
        <p:txBody>
          <a:bodyPr spcFirstLastPara="1" wrap="square" lIns="89180" tIns="44579" rIns="89180" bIns="44579"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395" b="0" i="0" u="none" strike="noStrike" kern="1200" cap="none" spc="0" normalizeH="0" baseline="0" noProof="0">
                <a:ln>
                  <a:noFill/>
                </a:ln>
                <a:solidFill>
                  <a:srgbClr val="FFFFFF"/>
                </a:solidFill>
                <a:effectLst/>
                <a:uLnTx/>
                <a:uFillTx/>
                <a:latin typeface="Pinyon Script"/>
                <a:ea typeface="Pinyon Script"/>
                <a:cs typeface="Pinyon Script"/>
                <a:sym typeface="Pinyon Script"/>
              </a:rPr>
              <a:t>Progress Through Quality Education</a:t>
            </a:r>
            <a:endParaRPr kumimoji="0" sz="1539" b="0" i="0" u="none" strike="noStrike" kern="1200" cap="none" spc="0" normalizeH="0" baseline="0" noProof="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218472843"/>
      </p:ext>
    </p:extLst>
  </p:cSld>
  <p:clrMap bg1="lt1" tx1="dk1" bg2="dk2" tx2="lt2" accent1="accent1" accent2="accent2" accent3="accent3" accent4="accent4" accent5="accent5" accent6="accent6" hlink="hlink" folHlink="folHlink"/>
  <p:sldLayoutIdLst>
    <p:sldLayoutId id="2147483661" r:id="rId1"/>
    <p:sldLayoutId id="2147483664" r:id="rId2"/>
    <p:sldLayoutId id="2147483666" r:id="rId3"/>
    <p:sldLayoutId id="2147483668" r:id="rId4"/>
    <p:sldLayoutId id="2147483669" r:id="rId5"/>
  </p:sldLayoutIdLst>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600"/>
        </a:spcBef>
        <a:spcAft>
          <a:spcPts val="60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19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emf"/><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customXml" Target="../ink/ink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developer.mozilla.org/en-US/docs/Web/CSS" TargetMode="External"/><Relationship Id="rId2" Type="http://schemas.openxmlformats.org/officeDocument/2006/relationships/hyperlink" Target="https://www.w3schools.com/css/default.asp"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2567608" y="5332549"/>
            <a:ext cx="6400800" cy="735369"/>
          </a:xfrm>
        </p:spPr>
        <p:txBody>
          <a:bodyPr/>
          <a:lstStyle/>
          <a:p>
            <a:r>
              <a:rPr lang="en-IN" sz="3500" b="1" dirty="0">
                <a:solidFill>
                  <a:schemeClr val="accent6"/>
                </a:solidFill>
              </a:rPr>
              <a:t>II Year M.C.A </a:t>
            </a:r>
          </a:p>
        </p:txBody>
      </p:sp>
      <p:sp>
        <p:nvSpPr>
          <p:cNvPr id="7" name="Title 5"/>
          <p:cNvSpPr txBox="1">
            <a:spLocks/>
          </p:cNvSpPr>
          <p:nvPr/>
        </p:nvSpPr>
        <p:spPr>
          <a:xfrm>
            <a:off x="1881808" y="2564904"/>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chemeClr val="accent6"/>
                </a:solidFill>
                <a:effectLst/>
                <a:uLnTx/>
                <a:uFillTx/>
                <a:latin typeface="Arial"/>
                <a:ea typeface="+mn-ea"/>
                <a:cs typeface="+mn-cs"/>
              </a:rPr>
              <a:t>CAP442</a:t>
            </a:r>
            <a:r>
              <a:rPr kumimoji="0" lang="en-IN" sz="4000" b="1" i="0" u="none" strike="noStrike" kern="1200" cap="none" spc="0" normalizeH="0" baseline="0" noProof="0" dirty="0">
                <a:ln>
                  <a:noFill/>
                </a:ln>
                <a:solidFill>
                  <a:schemeClr val="accent6"/>
                </a:solidFill>
                <a:effectLst/>
                <a:uLnTx/>
                <a:uFillTx/>
                <a:latin typeface="Arial"/>
                <a:ea typeface="+mn-ea"/>
                <a:cs typeface="+mn-cs"/>
              </a:rPr>
              <a:t> Web Technology</a:t>
            </a:r>
          </a:p>
        </p:txBody>
      </p:sp>
      <p:sp>
        <p:nvSpPr>
          <p:cNvPr id="9" name="Title 3"/>
          <p:cNvSpPr txBox="1">
            <a:spLocks/>
          </p:cNvSpPr>
          <p:nvPr/>
        </p:nvSpPr>
        <p:spPr bwMode="auto">
          <a:xfrm>
            <a:off x="1919536" y="3789040"/>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3600" b="1" i="0" u="none" strike="noStrike" kern="0" cap="none" spc="0" normalizeH="0" baseline="0" noProof="0" dirty="0">
                <a:ln>
                  <a:noFill/>
                </a:ln>
                <a:solidFill>
                  <a:schemeClr val="accent6"/>
                </a:solidFill>
                <a:effectLst/>
                <a:uLnTx/>
                <a:uFillTx/>
                <a:latin typeface="Arial"/>
                <a:ea typeface="+mn-ea"/>
                <a:cs typeface="+mn-cs"/>
              </a:rPr>
              <a:t>Unit </a:t>
            </a:r>
            <a:r>
              <a:rPr kumimoji="0" lang="en-IN" sz="3600" b="1" i="0" u="none" strike="noStrike" kern="0" cap="none" spc="0" normalizeH="0" baseline="0" noProof="0" dirty="0" smtClean="0">
                <a:ln>
                  <a:noFill/>
                </a:ln>
                <a:solidFill>
                  <a:schemeClr val="accent6"/>
                </a:solidFill>
                <a:effectLst/>
                <a:uLnTx/>
                <a:uFillTx/>
                <a:latin typeface="Arial"/>
                <a:ea typeface="+mn-ea"/>
                <a:cs typeface="+mn-cs"/>
              </a:rPr>
              <a:t>I</a:t>
            </a:r>
            <a:endParaRPr kumimoji="0" lang="en-IN" sz="3600" b="1" i="0" u="none" strike="noStrike" kern="0" cap="none" spc="0" normalizeH="0" baseline="0" noProof="0" dirty="0">
              <a:ln>
                <a:noFill/>
              </a:ln>
              <a:solidFill>
                <a:schemeClr val="accent6"/>
              </a:solidFill>
              <a:effectLst/>
              <a:uLnTx/>
              <a:uFillTx/>
              <a:latin typeface="Arial"/>
              <a:ea typeface="+mn-ea"/>
              <a:cs typeface="+mn-cs"/>
            </a:endParaRPr>
          </a:p>
        </p:txBody>
      </p:sp>
      <p:sp>
        <p:nvSpPr>
          <p:cNvPr id="6" name="Title 3"/>
          <p:cNvSpPr txBox="1">
            <a:spLocks/>
          </p:cNvSpPr>
          <p:nvPr/>
        </p:nvSpPr>
        <p:spPr bwMode="auto">
          <a:xfrm>
            <a:off x="1919536" y="4365104"/>
            <a:ext cx="7772400" cy="687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IN" sz="2400" b="1" i="0" u="none" strike="noStrike" kern="0" cap="none" spc="0" normalizeH="0" baseline="0" noProof="0" dirty="0" smtClean="0">
                <a:ln>
                  <a:noFill/>
                </a:ln>
                <a:solidFill>
                  <a:schemeClr val="accent6"/>
                </a:solidFill>
                <a:effectLst/>
                <a:uLnTx/>
                <a:uFillTx/>
                <a:latin typeface="Arial"/>
                <a:ea typeface="+mn-ea"/>
                <a:cs typeface="+mn-cs"/>
              </a:rPr>
              <a:t>Session </a:t>
            </a:r>
            <a:r>
              <a:rPr lang="en-IN" sz="2400" b="1" kern="0" noProof="0" dirty="0" smtClean="0">
                <a:solidFill>
                  <a:schemeClr val="accent6"/>
                </a:solidFill>
                <a:latin typeface="Arial"/>
              </a:rPr>
              <a:t>10</a:t>
            </a:r>
            <a:endParaRPr kumimoji="0" lang="en-IN" sz="2400" b="1" i="0" u="none" strike="noStrike" kern="0" cap="none" spc="0" normalizeH="0" baseline="0" noProof="0" dirty="0">
              <a:ln>
                <a:noFill/>
              </a:ln>
              <a:solidFill>
                <a:schemeClr val="accent6"/>
              </a:solidFill>
              <a:effectLst/>
              <a:uLnTx/>
              <a:uFillTx/>
              <a:latin typeface="Arial"/>
              <a:ea typeface="+mn-ea"/>
              <a:cs typeface="+mn-cs"/>
            </a:endParaRPr>
          </a:p>
        </p:txBody>
      </p:sp>
    </p:spTree>
    <p:extLst>
      <p:ext uri="{BB962C8B-B14F-4D97-AF65-F5344CB8AC3E}">
        <p14:creationId xmlns:p14="http://schemas.microsoft.com/office/powerpoint/2010/main" val="4267601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Filter 		Description</a:t>
            </a:r>
            <a:endParaRPr lang="en-US" sz="2000" dirty="0" smtClean="0"/>
          </a:p>
          <a:p>
            <a:pPr marL="25400" indent="0">
              <a:spcBef>
                <a:spcPts val="0"/>
              </a:spcBef>
              <a:spcAft>
                <a:spcPts val="0"/>
              </a:spcAft>
              <a:buNone/>
            </a:pPr>
            <a:r>
              <a:rPr lang="en-US" sz="2000" dirty="0" smtClean="0"/>
              <a:t>saturate</a:t>
            </a:r>
            <a:r>
              <a:rPr lang="en-US" sz="2000" dirty="0"/>
              <a:t>(%) 	</a:t>
            </a:r>
            <a:r>
              <a:rPr lang="en-US" sz="2000" dirty="0" smtClean="0"/>
              <a:t>Saturates </a:t>
            </a:r>
            <a:r>
              <a:rPr lang="en-US" sz="2000" dirty="0"/>
              <a:t>the image.</a:t>
            </a:r>
          </a:p>
          <a:p>
            <a:pPr marL="25400" indent="0">
              <a:spcBef>
                <a:spcPts val="0"/>
              </a:spcBef>
              <a:spcAft>
                <a:spcPts val="0"/>
              </a:spcAft>
              <a:buNone/>
            </a:pPr>
            <a:r>
              <a:rPr lang="en-US" sz="2000" dirty="0" smtClean="0"/>
              <a:t>		0</a:t>
            </a:r>
            <a:r>
              <a:rPr lang="en-US" sz="2000" dirty="0"/>
              <a:t>% (0) will make the image completely un-saturated.</a:t>
            </a:r>
          </a:p>
          <a:p>
            <a:pPr marL="25400" indent="0">
              <a:spcBef>
                <a:spcPts val="0"/>
              </a:spcBef>
              <a:spcAft>
                <a:spcPts val="0"/>
              </a:spcAft>
              <a:buNone/>
            </a:pPr>
            <a:r>
              <a:rPr lang="en-US" sz="2000" dirty="0" smtClean="0"/>
              <a:t>		100</a:t>
            </a:r>
            <a:r>
              <a:rPr lang="en-US" sz="2000" dirty="0"/>
              <a:t>% is default and represents the original image.</a:t>
            </a:r>
          </a:p>
          <a:p>
            <a:pPr marL="25400" indent="0">
              <a:spcBef>
                <a:spcPts val="0"/>
              </a:spcBef>
              <a:spcAft>
                <a:spcPts val="0"/>
              </a:spcAft>
              <a:buNone/>
            </a:pPr>
            <a:r>
              <a:rPr lang="en-US" sz="2000" dirty="0" smtClean="0"/>
              <a:t>		Values </a:t>
            </a:r>
            <a:r>
              <a:rPr lang="en-US" sz="2000" dirty="0"/>
              <a:t>over 100% provides super-saturated results.</a:t>
            </a:r>
          </a:p>
          <a:p>
            <a:pPr marL="25400" indent="0">
              <a:spcBef>
                <a:spcPts val="0"/>
              </a:spcBef>
              <a:spcAft>
                <a:spcPts val="0"/>
              </a:spcAft>
              <a:buNone/>
            </a:pPr>
            <a:r>
              <a:rPr lang="en-US" sz="2000" dirty="0" smtClean="0"/>
              <a:t>		Note</a:t>
            </a:r>
            <a:r>
              <a:rPr lang="en-US" sz="2000" dirty="0"/>
              <a:t>: Negative values are not allowed. 	</a:t>
            </a:r>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sepia</a:t>
            </a:r>
            <a:r>
              <a:rPr lang="en-US" sz="2000" dirty="0"/>
              <a:t>(%) 	</a:t>
            </a:r>
            <a:r>
              <a:rPr lang="en-US" sz="2000" dirty="0" smtClean="0"/>
              <a:t>Converts </a:t>
            </a:r>
            <a:r>
              <a:rPr lang="en-US" sz="2000" dirty="0"/>
              <a:t>the image to sepia.</a:t>
            </a:r>
          </a:p>
          <a:p>
            <a:pPr marL="25400" indent="0">
              <a:spcBef>
                <a:spcPts val="0"/>
              </a:spcBef>
              <a:spcAft>
                <a:spcPts val="0"/>
              </a:spcAft>
              <a:buNone/>
            </a:pPr>
            <a:r>
              <a:rPr lang="en-US" sz="2000" dirty="0" smtClean="0"/>
              <a:t>		0</a:t>
            </a:r>
            <a:r>
              <a:rPr lang="en-US" sz="2000" dirty="0"/>
              <a:t>% (0) is default and represents the original image.</a:t>
            </a:r>
          </a:p>
          <a:p>
            <a:pPr marL="25400" indent="0">
              <a:spcBef>
                <a:spcPts val="0"/>
              </a:spcBef>
              <a:spcAft>
                <a:spcPts val="0"/>
              </a:spcAft>
              <a:buNone/>
            </a:pPr>
            <a:r>
              <a:rPr lang="en-US" sz="2000" dirty="0" smtClean="0"/>
              <a:t>		100</a:t>
            </a:r>
            <a:r>
              <a:rPr lang="en-US" sz="2000" dirty="0"/>
              <a:t>% will make the image completely sepia.</a:t>
            </a:r>
          </a:p>
          <a:p>
            <a:pPr marL="25400" indent="0">
              <a:spcBef>
                <a:spcPts val="0"/>
              </a:spcBef>
              <a:spcAft>
                <a:spcPts val="0"/>
              </a:spcAft>
              <a:buNone/>
            </a:pPr>
            <a:r>
              <a:rPr lang="en-US" sz="2000" dirty="0" smtClean="0"/>
              <a:t>		Note</a:t>
            </a:r>
            <a:r>
              <a:rPr lang="en-US" sz="2000" dirty="0"/>
              <a:t>: Negative values are not allowed.</a:t>
            </a:r>
            <a:endParaRPr lang="en-IN" sz="2000" dirty="0"/>
          </a:p>
        </p:txBody>
      </p:sp>
    </p:spTree>
    <p:extLst>
      <p:ext uri="{BB962C8B-B14F-4D97-AF65-F5344CB8AC3E}">
        <p14:creationId xmlns:p14="http://schemas.microsoft.com/office/powerpoint/2010/main" val="3320530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u="sng" dirty="0"/>
              <a:t>Invert Example</a:t>
            </a:r>
          </a:p>
          <a:p>
            <a:pPr marL="25400" indent="0">
              <a:spcBef>
                <a:spcPts val="0"/>
              </a:spcBef>
              <a:spcAft>
                <a:spcPts val="0"/>
              </a:spcAft>
              <a:buNone/>
            </a:pPr>
            <a:endParaRPr lang="en-US" sz="2000" dirty="0"/>
          </a:p>
          <a:p>
            <a:pPr marL="939800" lvl="2" indent="0">
              <a:spcBef>
                <a:spcPts val="0"/>
              </a:spcBef>
              <a:spcAft>
                <a:spcPts val="0"/>
              </a:spcAft>
              <a:buNone/>
            </a:pPr>
            <a:r>
              <a:rPr lang="en-US" sz="2000" dirty="0" err="1" smtClean="0"/>
              <a:t>img</a:t>
            </a:r>
            <a:r>
              <a:rPr lang="en-US" sz="2000" dirty="0" smtClean="0"/>
              <a:t> </a:t>
            </a:r>
            <a:r>
              <a:rPr lang="en-US" sz="2000" dirty="0"/>
              <a:t>{</a:t>
            </a:r>
          </a:p>
          <a:p>
            <a:pPr marL="939800" lvl="2" indent="0">
              <a:spcBef>
                <a:spcPts val="0"/>
              </a:spcBef>
              <a:spcAft>
                <a:spcPts val="0"/>
              </a:spcAft>
              <a:buNone/>
            </a:pPr>
            <a:r>
              <a:rPr lang="en-US" sz="2000" dirty="0"/>
              <a:t>  filter: invert(100%);</a:t>
            </a:r>
          </a:p>
          <a:p>
            <a:pPr marL="939800" lvl="2" indent="0">
              <a:spcBef>
                <a:spcPts val="0"/>
              </a:spcBef>
              <a:spcAft>
                <a:spcPts val="0"/>
              </a:spcAft>
              <a:buNone/>
            </a:pPr>
            <a:r>
              <a:rPr lang="en-US" sz="2000" dirty="0"/>
              <a:t>} </a:t>
            </a:r>
          </a:p>
          <a:p>
            <a:pPr marL="25400" indent="0">
              <a:spcBef>
                <a:spcPts val="0"/>
              </a:spcBef>
              <a:spcAft>
                <a:spcPts val="0"/>
              </a:spcAft>
              <a:buNone/>
            </a:pPr>
            <a:endParaRPr lang="en-US" sz="2000" dirty="0"/>
          </a:p>
          <a:p>
            <a:pPr marL="25400" indent="0">
              <a:spcBef>
                <a:spcPts val="0"/>
              </a:spcBef>
              <a:spcAft>
                <a:spcPts val="0"/>
              </a:spcAft>
              <a:buNone/>
            </a:pPr>
            <a:r>
              <a:rPr lang="en-US" sz="2000" b="1" u="sng" dirty="0"/>
              <a:t>Opacity Example</a:t>
            </a:r>
          </a:p>
          <a:p>
            <a:pPr marL="25400" indent="0">
              <a:spcBef>
                <a:spcPts val="0"/>
              </a:spcBef>
              <a:spcAft>
                <a:spcPts val="0"/>
              </a:spcAft>
              <a:buNone/>
            </a:pPr>
            <a:endParaRPr lang="en-US" sz="2000" dirty="0"/>
          </a:p>
          <a:p>
            <a:pPr marL="939800" lvl="2" indent="0">
              <a:spcBef>
                <a:spcPts val="0"/>
              </a:spcBef>
              <a:spcAft>
                <a:spcPts val="0"/>
              </a:spcAft>
              <a:buNone/>
            </a:pPr>
            <a:r>
              <a:rPr lang="en-US" sz="2000" dirty="0" err="1" smtClean="0"/>
              <a:t>img</a:t>
            </a:r>
            <a:r>
              <a:rPr lang="en-US" sz="2000" dirty="0" smtClean="0"/>
              <a:t> </a:t>
            </a:r>
            <a:r>
              <a:rPr lang="en-US" sz="2000" dirty="0"/>
              <a:t>{</a:t>
            </a:r>
          </a:p>
          <a:p>
            <a:pPr marL="939800" lvl="2" indent="0">
              <a:spcBef>
                <a:spcPts val="0"/>
              </a:spcBef>
              <a:spcAft>
                <a:spcPts val="0"/>
              </a:spcAft>
              <a:buNone/>
            </a:pPr>
            <a:r>
              <a:rPr lang="en-US" sz="2000" dirty="0"/>
              <a:t>  filter: opacity(30%);</a:t>
            </a:r>
          </a:p>
          <a:p>
            <a:pPr marL="939800" lvl="2" indent="0">
              <a:spcBef>
                <a:spcPts val="0"/>
              </a:spcBef>
              <a:spcAft>
                <a:spcPts val="0"/>
              </a:spcAft>
              <a:buNone/>
            </a:pPr>
            <a:r>
              <a:rPr lang="en-US" sz="2000" dirty="0" smtClean="0"/>
              <a:t>}</a:t>
            </a:r>
          </a:p>
          <a:p>
            <a:pPr marL="939800" lvl="2" indent="0">
              <a:spcBef>
                <a:spcPts val="0"/>
              </a:spcBef>
              <a:spcAft>
                <a:spcPts val="0"/>
              </a:spcAft>
              <a:buNone/>
            </a:pPr>
            <a:endParaRPr lang="en-US" sz="2000" dirty="0" smtClean="0"/>
          </a:p>
          <a:p>
            <a:pPr marL="25400" lvl="2" indent="0">
              <a:spcBef>
                <a:spcPts val="0"/>
              </a:spcBef>
              <a:spcAft>
                <a:spcPts val="0"/>
              </a:spcAft>
              <a:buSzPts val="3200"/>
              <a:buNone/>
            </a:pPr>
            <a:r>
              <a:rPr lang="en-US" sz="2000" b="1" u="sng" dirty="0">
                <a:solidFill>
                  <a:schemeClr val="dk1"/>
                </a:solidFill>
              </a:rPr>
              <a:t>Multiple Filters Example</a:t>
            </a:r>
          </a:p>
          <a:p>
            <a:pPr marL="939800" lvl="2" indent="0">
              <a:spcBef>
                <a:spcPts val="0"/>
              </a:spcBef>
              <a:spcAft>
                <a:spcPts val="0"/>
              </a:spcAft>
              <a:buNone/>
            </a:pPr>
            <a:r>
              <a:rPr lang="en-IN" sz="2000" dirty="0" err="1" smtClean="0"/>
              <a:t>img</a:t>
            </a:r>
            <a:r>
              <a:rPr lang="en-IN" sz="2000" dirty="0" smtClean="0"/>
              <a:t> </a:t>
            </a:r>
            <a:r>
              <a:rPr lang="en-IN" sz="2000" dirty="0"/>
              <a:t>{</a:t>
            </a:r>
          </a:p>
          <a:p>
            <a:pPr marL="939800" lvl="2" indent="0">
              <a:spcBef>
                <a:spcPts val="0"/>
              </a:spcBef>
              <a:spcAft>
                <a:spcPts val="0"/>
              </a:spcAft>
              <a:buNone/>
            </a:pPr>
            <a:r>
              <a:rPr lang="en-IN" sz="2000" dirty="0"/>
              <a:t>  filter: contrast(200%) brightness(150%);</a:t>
            </a:r>
          </a:p>
          <a:p>
            <a:pPr marL="939800" lvl="2" indent="0">
              <a:spcBef>
                <a:spcPts val="0"/>
              </a:spcBef>
              <a:spcAft>
                <a:spcPts val="0"/>
              </a:spcAft>
              <a:buNone/>
            </a:pPr>
            <a:r>
              <a:rPr lang="en-IN" sz="2000" dirty="0"/>
              <a:t>}</a:t>
            </a:r>
          </a:p>
        </p:txBody>
      </p:sp>
      <p:pic>
        <p:nvPicPr>
          <p:cNvPr id="4" name="Picture 3"/>
          <p:cNvPicPr>
            <a:picLocks noChangeAspect="1"/>
          </p:cNvPicPr>
          <p:nvPr/>
        </p:nvPicPr>
        <p:blipFill>
          <a:blip r:embed="rId2"/>
          <a:stretch>
            <a:fillRect/>
          </a:stretch>
        </p:blipFill>
        <p:spPr>
          <a:xfrm>
            <a:off x="9240092" y="1124744"/>
            <a:ext cx="1724422" cy="2124122"/>
          </a:xfrm>
          <a:prstGeom prst="rect">
            <a:avLst/>
          </a:prstGeom>
        </p:spPr>
      </p:pic>
      <p:pic>
        <p:nvPicPr>
          <p:cNvPr id="5" name="Picture 4"/>
          <p:cNvPicPr>
            <a:picLocks noChangeAspect="1"/>
          </p:cNvPicPr>
          <p:nvPr/>
        </p:nvPicPr>
        <p:blipFill>
          <a:blip r:embed="rId3"/>
          <a:stretch>
            <a:fillRect/>
          </a:stretch>
        </p:blipFill>
        <p:spPr>
          <a:xfrm>
            <a:off x="6816080" y="3861048"/>
            <a:ext cx="1898898" cy="2281144"/>
          </a:xfrm>
          <a:prstGeom prst="rect">
            <a:avLst/>
          </a:prstGeom>
        </p:spPr>
      </p:pic>
      <p:pic>
        <p:nvPicPr>
          <p:cNvPr id="6" name="Picture 5"/>
          <p:cNvPicPr>
            <a:picLocks noChangeAspect="1"/>
          </p:cNvPicPr>
          <p:nvPr/>
        </p:nvPicPr>
        <p:blipFill>
          <a:blip r:embed="rId4"/>
          <a:stretch>
            <a:fillRect/>
          </a:stretch>
        </p:blipFill>
        <p:spPr>
          <a:xfrm>
            <a:off x="9240092" y="3886944"/>
            <a:ext cx="2443692" cy="2255248"/>
          </a:xfrm>
          <a:prstGeom prst="rect">
            <a:avLst/>
          </a:prstGeom>
        </p:spPr>
      </p:pic>
      <p:pic>
        <p:nvPicPr>
          <p:cNvPr id="7" name="Picture 6"/>
          <p:cNvPicPr>
            <a:picLocks noChangeAspect="1"/>
          </p:cNvPicPr>
          <p:nvPr/>
        </p:nvPicPr>
        <p:blipFill>
          <a:blip r:embed="rId5"/>
          <a:stretch>
            <a:fillRect/>
          </a:stretch>
        </p:blipFill>
        <p:spPr>
          <a:xfrm>
            <a:off x="6816080" y="1084525"/>
            <a:ext cx="1826890" cy="2164341"/>
          </a:xfrm>
          <a:prstGeom prst="rect">
            <a:avLst/>
          </a:prstGeom>
        </p:spPr>
      </p:pic>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3772080" y="1035000"/>
              <a:ext cx="7410600" cy="4623120"/>
            </p14:xfrm>
          </p:contentPart>
        </mc:Choice>
        <mc:Fallback>
          <p:pic>
            <p:nvPicPr>
              <p:cNvPr id="8" name="Ink 7"/>
              <p:cNvPicPr/>
              <p:nvPr/>
            </p:nvPicPr>
            <p:blipFill>
              <a:blip r:embed="rId7"/>
              <a:stretch>
                <a:fillRect/>
              </a:stretch>
            </p:blipFill>
            <p:spPr>
              <a:xfrm>
                <a:off x="3762720" y="1025640"/>
                <a:ext cx="7429320" cy="4641840"/>
              </a:xfrm>
              <a:prstGeom prst="rect">
                <a:avLst/>
              </a:prstGeom>
            </p:spPr>
          </p:pic>
        </mc:Fallback>
      </mc:AlternateContent>
    </p:spTree>
    <p:extLst>
      <p:ext uri="{BB962C8B-B14F-4D97-AF65-F5344CB8AC3E}">
        <p14:creationId xmlns:p14="http://schemas.microsoft.com/office/powerpoint/2010/main" val="3044636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Transformation</a:t>
            </a:r>
            <a:endParaRPr lang="en-IN" dirty="0"/>
          </a:p>
        </p:txBody>
      </p:sp>
      <p:sp>
        <p:nvSpPr>
          <p:cNvPr id="3" name="Text Placeholder 2"/>
          <p:cNvSpPr>
            <a:spLocks noGrp="1"/>
          </p:cNvSpPr>
          <p:nvPr>
            <p:ph type="body" sz="quarter" idx="13"/>
          </p:nvPr>
        </p:nvSpPr>
        <p:spPr/>
        <p:txBody>
          <a:bodyPr/>
          <a:lstStyle/>
          <a:p>
            <a:r>
              <a:rPr lang="en-US" dirty="0"/>
              <a:t>The transform property applies a 2D or 3D transformation to an element. </a:t>
            </a:r>
            <a:endParaRPr lang="en-US" dirty="0" smtClean="0"/>
          </a:p>
          <a:p>
            <a:r>
              <a:rPr lang="en-US" dirty="0" smtClean="0"/>
              <a:t>This </a:t>
            </a:r>
            <a:r>
              <a:rPr lang="en-US" dirty="0"/>
              <a:t>property </a:t>
            </a:r>
            <a:r>
              <a:rPr lang="en-US" dirty="0" smtClean="0"/>
              <a:t>allows </a:t>
            </a:r>
            <a:r>
              <a:rPr lang="en-US" dirty="0"/>
              <a:t>to rotate, scale, move, skew, etc., elements.</a:t>
            </a:r>
            <a:endParaRPr lang="en-IN" dirty="0"/>
          </a:p>
        </p:txBody>
      </p:sp>
    </p:spTree>
    <p:extLst>
      <p:ext uri="{BB962C8B-B14F-4D97-AF65-F5344CB8AC3E}">
        <p14:creationId xmlns:p14="http://schemas.microsoft.com/office/powerpoint/2010/main" val="2511429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Value 	</a:t>
            </a:r>
            <a:r>
              <a:rPr lang="en-US" sz="2000" b="1" dirty="0" smtClean="0"/>
              <a:t>		Description</a:t>
            </a:r>
          </a:p>
          <a:p>
            <a:pPr marL="25400" indent="0">
              <a:spcBef>
                <a:spcPts val="0"/>
              </a:spcBef>
              <a:spcAft>
                <a:spcPts val="0"/>
              </a:spcAft>
              <a:buNone/>
            </a:pPr>
            <a:r>
              <a:rPr lang="en-US" sz="2000" dirty="0" smtClean="0"/>
              <a:t>none </a:t>
            </a:r>
            <a:r>
              <a:rPr lang="en-US" sz="2000" dirty="0"/>
              <a:t>	</a:t>
            </a:r>
            <a:r>
              <a:rPr lang="en-US" sz="2000" dirty="0" smtClean="0"/>
              <a:t>		Defines </a:t>
            </a:r>
            <a:r>
              <a:rPr lang="en-US" sz="2000" dirty="0"/>
              <a:t>that there should be no transformation 	</a:t>
            </a:r>
          </a:p>
          <a:p>
            <a:pPr marL="25400" indent="0">
              <a:spcBef>
                <a:spcPts val="0"/>
              </a:spcBef>
              <a:spcAft>
                <a:spcPts val="0"/>
              </a:spcAft>
              <a:buNone/>
            </a:pPr>
            <a:r>
              <a:rPr lang="en-US" sz="2000" dirty="0"/>
              <a:t>matrix(</a:t>
            </a:r>
            <a:r>
              <a:rPr lang="en-US" sz="2000" dirty="0" err="1"/>
              <a:t>n,n,n,n,n,n</a:t>
            </a:r>
            <a:r>
              <a:rPr lang="en-US" sz="2000" dirty="0"/>
              <a:t>) 	Defines a 2D transformation, using a matrix of six values 	</a:t>
            </a:r>
          </a:p>
          <a:p>
            <a:pPr marL="25400" indent="0">
              <a:spcBef>
                <a:spcPts val="0"/>
              </a:spcBef>
              <a:spcAft>
                <a:spcPts val="0"/>
              </a:spcAft>
              <a:buNone/>
            </a:pPr>
            <a:r>
              <a:rPr lang="en-US" sz="2000" dirty="0" smtClean="0"/>
              <a:t>matrix3d(</a:t>
            </a:r>
            <a:r>
              <a:rPr lang="en-US" sz="2000" dirty="0" err="1" smtClean="0"/>
              <a:t>n,n,n,n,n,n,n,n,n,n,n,n,n,n,n,n</a:t>
            </a:r>
            <a:r>
              <a:rPr lang="en-US" sz="2000" dirty="0"/>
              <a:t>) 	</a:t>
            </a:r>
            <a:endParaRPr lang="en-US" sz="2000" dirty="0" smtClean="0"/>
          </a:p>
          <a:p>
            <a:pPr marL="25400" indent="0">
              <a:spcBef>
                <a:spcPts val="0"/>
              </a:spcBef>
              <a:spcAft>
                <a:spcPts val="0"/>
              </a:spcAft>
              <a:buNone/>
            </a:pPr>
            <a:r>
              <a:rPr lang="en-US" sz="2000" dirty="0"/>
              <a:t>	</a:t>
            </a:r>
            <a:r>
              <a:rPr lang="en-US" sz="2000" dirty="0" smtClean="0"/>
              <a:t>		Defines </a:t>
            </a:r>
            <a:r>
              <a:rPr lang="en-US" sz="2000" dirty="0"/>
              <a:t>a 3D transformation, using a 4x4 matrix of 16 values 	</a:t>
            </a:r>
          </a:p>
          <a:p>
            <a:pPr marL="25400" indent="0">
              <a:spcBef>
                <a:spcPts val="0"/>
              </a:spcBef>
              <a:spcAft>
                <a:spcPts val="0"/>
              </a:spcAft>
              <a:buNone/>
            </a:pPr>
            <a:r>
              <a:rPr lang="en-US" sz="2000" dirty="0"/>
              <a:t>translate(</a:t>
            </a:r>
            <a:r>
              <a:rPr lang="en-US" sz="2000" dirty="0" err="1"/>
              <a:t>x,y</a:t>
            </a:r>
            <a:r>
              <a:rPr lang="en-US" sz="2000" dirty="0"/>
              <a:t>) 	</a:t>
            </a:r>
            <a:r>
              <a:rPr lang="en-US" sz="2000" dirty="0" smtClean="0"/>
              <a:t>	Defines </a:t>
            </a:r>
            <a:r>
              <a:rPr lang="en-US" sz="2000" dirty="0"/>
              <a:t>a 2D translation 	</a:t>
            </a:r>
          </a:p>
          <a:p>
            <a:pPr marL="25400" indent="0">
              <a:spcBef>
                <a:spcPts val="0"/>
              </a:spcBef>
              <a:spcAft>
                <a:spcPts val="0"/>
              </a:spcAft>
              <a:buNone/>
            </a:pPr>
            <a:r>
              <a:rPr lang="en-US" sz="2000" dirty="0"/>
              <a:t>translate3d(</a:t>
            </a:r>
            <a:r>
              <a:rPr lang="en-US" sz="2000" dirty="0" err="1"/>
              <a:t>x,y,z</a:t>
            </a:r>
            <a:r>
              <a:rPr lang="en-US" sz="2000" dirty="0"/>
              <a:t>) 	Defines a 3D translation 	</a:t>
            </a:r>
          </a:p>
          <a:p>
            <a:pPr marL="25400" indent="0">
              <a:spcBef>
                <a:spcPts val="0"/>
              </a:spcBef>
              <a:spcAft>
                <a:spcPts val="0"/>
              </a:spcAft>
              <a:buNone/>
            </a:pPr>
            <a:r>
              <a:rPr lang="en-US" sz="2000" dirty="0" err="1"/>
              <a:t>translateX</a:t>
            </a:r>
            <a:r>
              <a:rPr lang="en-US" sz="2000" dirty="0"/>
              <a:t>(x) 	</a:t>
            </a:r>
            <a:r>
              <a:rPr lang="en-US" sz="2000" dirty="0" smtClean="0"/>
              <a:t>	Defines </a:t>
            </a:r>
            <a:r>
              <a:rPr lang="en-US" sz="2000" dirty="0"/>
              <a:t>a translation, using only the value for the X-axis 	</a:t>
            </a:r>
          </a:p>
          <a:p>
            <a:pPr marL="25400" indent="0">
              <a:spcBef>
                <a:spcPts val="0"/>
              </a:spcBef>
              <a:spcAft>
                <a:spcPts val="0"/>
              </a:spcAft>
              <a:buNone/>
            </a:pPr>
            <a:r>
              <a:rPr lang="en-US" sz="2000" dirty="0" err="1"/>
              <a:t>translateY</a:t>
            </a:r>
            <a:r>
              <a:rPr lang="en-US" sz="2000" dirty="0"/>
              <a:t>(y) 	</a:t>
            </a:r>
            <a:r>
              <a:rPr lang="en-US" sz="2000" dirty="0" smtClean="0"/>
              <a:t>	Defines </a:t>
            </a:r>
            <a:r>
              <a:rPr lang="en-US" sz="2000" dirty="0"/>
              <a:t>a translation, using only the value for the Y-axis 	</a:t>
            </a:r>
          </a:p>
          <a:p>
            <a:pPr marL="25400" indent="0">
              <a:spcBef>
                <a:spcPts val="0"/>
              </a:spcBef>
              <a:spcAft>
                <a:spcPts val="0"/>
              </a:spcAft>
              <a:buNone/>
            </a:pPr>
            <a:r>
              <a:rPr lang="en-US" sz="2000" dirty="0" err="1"/>
              <a:t>translateZ</a:t>
            </a:r>
            <a:r>
              <a:rPr lang="en-US" sz="2000" dirty="0"/>
              <a:t>(z</a:t>
            </a:r>
            <a:r>
              <a:rPr lang="en-US" sz="2000" dirty="0" smtClean="0"/>
              <a:t>) </a:t>
            </a:r>
            <a:r>
              <a:rPr lang="en-US" sz="2000" dirty="0"/>
              <a:t>	</a:t>
            </a:r>
            <a:r>
              <a:rPr lang="en-US" sz="2000" dirty="0" smtClean="0"/>
              <a:t>	Defines </a:t>
            </a:r>
            <a:r>
              <a:rPr lang="en-US" sz="2000" dirty="0"/>
              <a:t>a 3D translation, using only the value for the </a:t>
            </a:r>
            <a:r>
              <a:rPr lang="en-US" sz="2000" dirty="0" smtClean="0"/>
              <a:t>Z-axis</a:t>
            </a:r>
          </a:p>
          <a:p>
            <a:pPr marL="25400" indent="0">
              <a:spcBef>
                <a:spcPts val="0"/>
              </a:spcBef>
              <a:spcAft>
                <a:spcPts val="0"/>
              </a:spcAft>
              <a:buNone/>
            </a:pPr>
            <a:r>
              <a:rPr lang="en-IN" sz="2000" dirty="0"/>
              <a:t>scale(</a:t>
            </a:r>
            <a:r>
              <a:rPr lang="en-IN" sz="2000" dirty="0" err="1"/>
              <a:t>x,y</a:t>
            </a:r>
            <a:r>
              <a:rPr lang="en-IN" sz="2000" dirty="0"/>
              <a:t>) 	</a:t>
            </a:r>
            <a:r>
              <a:rPr lang="en-IN" sz="2000" dirty="0" smtClean="0"/>
              <a:t>	Defines </a:t>
            </a:r>
            <a:r>
              <a:rPr lang="en-IN" sz="2000" dirty="0"/>
              <a:t>a 2D scale transformation 	</a:t>
            </a:r>
          </a:p>
          <a:p>
            <a:pPr marL="25400" indent="0">
              <a:spcBef>
                <a:spcPts val="0"/>
              </a:spcBef>
              <a:spcAft>
                <a:spcPts val="0"/>
              </a:spcAft>
              <a:buNone/>
            </a:pPr>
            <a:r>
              <a:rPr lang="en-IN" sz="2000" dirty="0"/>
              <a:t>scale3d(</a:t>
            </a:r>
            <a:r>
              <a:rPr lang="en-IN" sz="2000" dirty="0" err="1"/>
              <a:t>x,y,z</a:t>
            </a:r>
            <a:r>
              <a:rPr lang="en-IN" sz="2000" dirty="0"/>
              <a:t>) 	</a:t>
            </a:r>
            <a:r>
              <a:rPr lang="en-IN" sz="2000" dirty="0" smtClean="0"/>
              <a:t>	Defines </a:t>
            </a:r>
            <a:r>
              <a:rPr lang="en-IN" sz="2000" dirty="0"/>
              <a:t>a 3D scale transformation 	</a:t>
            </a:r>
          </a:p>
          <a:p>
            <a:pPr marL="25400" indent="0">
              <a:spcBef>
                <a:spcPts val="0"/>
              </a:spcBef>
              <a:spcAft>
                <a:spcPts val="0"/>
              </a:spcAft>
              <a:buNone/>
            </a:pPr>
            <a:r>
              <a:rPr lang="en-IN" sz="2000" dirty="0" err="1"/>
              <a:t>scaleX</a:t>
            </a:r>
            <a:r>
              <a:rPr lang="en-IN" sz="2000" dirty="0"/>
              <a:t>(x) 	</a:t>
            </a:r>
            <a:r>
              <a:rPr lang="en-IN" sz="2000" dirty="0" smtClean="0"/>
              <a:t>	Defines </a:t>
            </a:r>
            <a:r>
              <a:rPr lang="en-IN" sz="2000" dirty="0"/>
              <a:t>a scale transformation by giving a value for the X-axis 	</a:t>
            </a:r>
          </a:p>
          <a:p>
            <a:pPr marL="25400" indent="0">
              <a:spcBef>
                <a:spcPts val="0"/>
              </a:spcBef>
              <a:spcAft>
                <a:spcPts val="0"/>
              </a:spcAft>
              <a:buNone/>
            </a:pPr>
            <a:r>
              <a:rPr lang="en-IN" sz="2000" dirty="0" err="1"/>
              <a:t>scaleY</a:t>
            </a:r>
            <a:r>
              <a:rPr lang="en-IN" sz="2000" dirty="0"/>
              <a:t>(y) 	</a:t>
            </a:r>
            <a:r>
              <a:rPr lang="en-IN" sz="2000" dirty="0" smtClean="0"/>
              <a:t>	Defines </a:t>
            </a:r>
            <a:r>
              <a:rPr lang="en-IN" sz="2000" dirty="0"/>
              <a:t>a scale transformation by giving a value for the Y-axis 	</a:t>
            </a:r>
          </a:p>
          <a:p>
            <a:pPr marL="25400" indent="0">
              <a:spcBef>
                <a:spcPts val="0"/>
              </a:spcBef>
              <a:spcAft>
                <a:spcPts val="0"/>
              </a:spcAft>
              <a:buNone/>
            </a:pPr>
            <a:r>
              <a:rPr lang="en-IN" sz="2000" dirty="0" err="1"/>
              <a:t>scaleZ</a:t>
            </a:r>
            <a:r>
              <a:rPr lang="en-IN" sz="2000" dirty="0"/>
              <a:t>(z) 	</a:t>
            </a:r>
            <a:r>
              <a:rPr lang="en-IN" sz="2000" dirty="0" smtClean="0"/>
              <a:t>	Defines </a:t>
            </a:r>
            <a:r>
              <a:rPr lang="en-IN" sz="2000" dirty="0"/>
              <a:t>a 3D scale transformation by giving a value for the Z-axis</a:t>
            </a:r>
          </a:p>
        </p:txBody>
      </p:sp>
    </p:spTree>
    <p:extLst>
      <p:ext uri="{BB962C8B-B14F-4D97-AF65-F5344CB8AC3E}">
        <p14:creationId xmlns:p14="http://schemas.microsoft.com/office/powerpoint/2010/main" val="1480997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Value 			Description</a:t>
            </a:r>
          </a:p>
          <a:p>
            <a:pPr marL="25400" indent="0">
              <a:spcBef>
                <a:spcPts val="0"/>
              </a:spcBef>
              <a:spcAft>
                <a:spcPts val="0"/>
              </a:spcAft>
              <a:buNone/>
            </a:pPr>
            <a:r>
              <a:rPr lang="en-IN" sz="2000" dirty="0"/>
              <a:t>rotate(angle) 	</a:t>
            </a:r>
            <a:r>
              <a:rPr lang="en-IN" sz="2000" dirty="0" smtClean="0"/>
              <a:t>	Defines </a:t>
            </a:r>
            <a:r>
              <a:rPr lang="en-IN" sz="2000" dirty="0"/>
              <a:t>a 2D rotation, the angle is specified in the parameter 	</a:t>
            </a:r>
          </a:p>
          <a:p>
            <a:pPr marL="25400" indent="0">
              <a:spcBef>
                <a:spcPts val="0"/>
              </a:spcBef>
              <a:spcAft>
                <a:spcPts val="0"/>
              </a:spcAft>
              <a:buNone/>
            </a:pPr>
            <a:r>
              <a:rPr lang="en-IN" sz="2000" dirty="0"/>
              <a:t>rotate3d(</a:t>
            </a:r>
            <a:r>
              <a:rPr lang="en-IN" sz="2000" dirty="0" err="1"/>
              <a:t>x,y,z,angle</a:t>
            </a:r>
            <a:r>
              <a:rPr lang="en-IN" sz="2000" dirty="0"/>
              <a:t>) 	Defines a 3D rotation 	</a:t>
            </a:r>
          </a:p>
          <a:p>
            <a:pPr marL="25400" indent="0">
              <a:spcBef>
                <a:spcPts val="0"/>
              </a:spcBef>
              <a:spcAft>
                <a:spcPts val="0"/>
              </a:spcAft>
              <a:buNone/>
            </a:pPr>
            <a:r>
              <a:rPr lang="en-IN" sz="2000" dirty="0" err="1"/>
              <a:t>rotateX</a:t>
            </a:r>
            <a:r>
              <a:rPr lang="en-IN" sz="2000" dirty="0"/>
              <a:t>(angle) 	</a:t>
            </a:r>
            <a:r>
              <a:rPr lang="en-IN" sz="2000" dirty="0" smtClean="0"/>
              <a:t>	Defines </a:t>
            </a:r>
            <a:r>
              <a:rPr lang="en-IN" sz="2000" dirty="0"/>
              <a:t>a 3D rotation along the X-axis 	</a:t>
            </a:r>
          </a:p>
          <a:p>
            <a:pPr marL="25400" indent="0">
              <a:spcBef>
                <a:spcPts val="0"/>
              </a:spcBef>
              <a:spcAft>
                <a:spcPts val="0"/>
              </a:spcAft>
              <a:buNone/>
            </a:pPr>
            <a:r>
              <a:rPr lang="en-IN" sz="2000" dirty="0" err="1"/>
              <a:t>rotateY</a:t>
            </a:r>
            <a:r>
              <a:rPr lang="en-IN" sz="2000" dirty="0"/>
              <a:t>(angle) 	</a:t>
            </a:r>
            <a:r>
              <a:rPr lang="en-IN" sz="2000" dirty="0" smtClean="0"/>
              <a:t>	Defines </a:t>
            </a:r>
            <a:r>
              <a:rPr lang="en-IN" sz="2000" dirty="0"/>
              <a:t>a 3D rotation along the Y-axis 	</a:t>
            </a:r>
          </a:p>
          <a:p>
            <a:pPr marL="25400" indent="0">
              <a:spcBef>
                <a:spcPts val="0"/>
              </a:spcBef>
              <a:spcAft>
                <a:spcPts val="0"/>
              </a:spcAft>
              <a:buNone/>
            </a:pPr>
            <a:r>
              <a:rPr lang="en-IN" sz="2000" dirty="0" err="1"/>
              <a:t>rotateZ</a:t>
            </a:r>
            <a:r>
              <a:rPr lang="en-IN" sz="2000" dirty="0"/>
              <a:t>(angle) 	</a:t>
            </a:r>
            <a:r>
              <a:rPr lang="en-IN" sz="2000" dirty="0" smtClean="0"/>
              <a:t>	Defines </a:t>
            </a:r>
            <a:r>
              <a:rPr lang="en-IN" sz="2000" dirty="0"/>
              <a:t>a 3D rotation along the Z-axis 	</a:t>
            </a:r>
          </a:p>
          <a:p>
            <a:pPr marL="25400" indent="0">
              <a:spcBef>
                <a:spcPts val="0"/>
              </a:spcBef>
              <a:spcAft>
                <a:spcPts val="0"/>
              </a:spcAft>
              <a:buNone/>
            </a:pPr>
            <a:r>
              <a:rPr lang="en-IN" sz="2000" dirty="0"/>
              <a:t>skew(x-</a:t>
            </a:r>
            <a:r>
              <a:rPr lang="en-IN" sz="2000" dirty="0" err="1"/>
              <a:t>angle,y</a:t>
            </a:r>
            <a:r>
              <a:rPr lang="en-IN" sz="2000" dirty="0"/>
              <a:t>-angle) 	Defines a 2D skew transformation along the X- and the Y-axis 	</a:t>
            </a:r>
          </a:p>
          <a:p>
            <a:pPr marL="25400" indent="0">
              <a:spcBef>
                <a:spcPts val="0"/>
              </a:spcBef>
              <a:spcAft>
                <a:spcPts val="0"/>
              </a:spcAft>
              <a:buNone/>
            </a:pPr>
            <a:r>
              <a:rPr lang="en-IN" sz="2000" dirty="0" err="1"/>
              <a:t>skewX</a:t>
            </a:r>
            <a:r>
              <a:rPr lang="en-IN" sz="2000" dirty="0"/>
              <a:t>(angle) 	</a:t>
            </a:r>
            <a:r>
              <a:rPr lang="en-IN" sz="2000" dirty="0" smtClean="0"/>
              <a:t>	Defines </a:t>
            </a:r>
            <a:r>
              <a:rPr lang="en-IN" sz="2000" dirty="0"/>
              <a:t>a 2D skew transformation along the X-axis 	</a:t>
            </a:r>
          </a:p>
          <a:p>
            <a:pPr marL="25400" indent="0">
              <a:spcBef>
                <a:spcPts val="0"/>
              </a:spcBef>
              <a:spcAft>
                <a:spcPts val="0"/>
              </a:spcAft>
              <a:buNone/>
            </a:pPr>
            <a:r>
              <a:rPr lang="en-IN" sz="2000" dirty="0" err="1"/>
              <a:t>skewY</a:t>
            </a:r>
            <a:r>
              <a:rPr lang="en-IN" sz="2000" dirty="0"/>
              <a:t>(angle) </a:t>
            </a:r>
            <a:r>
              <a:rPr lang="en-IN" sz="2000" dirty="0" smtClean="0"/>
              <a:t>	</a:t>
            </a:r>
            <a:r>
              <a:rPr lang="en-IN" sz="2000" dirty="0"/>
              <a:t>	Defines a 2D skew transformation along the Y-axis 	</a:t>
            </a:r>
          </a:p>
          <a:p>
            <a:pPr marL="25400" indent="0">
              <a:spcBef>
                <a:spcPts val="0"/>
              </a:spcBef>
              <a:spcAft>
                <a:spcPts val="0"/>
              </a:spcAft>
              <a:buNone/>
            </a:pPr>
            <a:r>
              <a:rPr lang="en-IN" sz="2000" dirty="0"/>
              <a:t>perspective(n) 	</a:t>
            </a:r>
            <a:r>
              <a:rPr lang="en-IN" sz="2000" dirty="0" smtClean="0"/>
              <a:t>	Defines </a:t>
            </a:r>
            <a:r>
              <a:rPr lang="en-IN" sz="2000" dirty="0"/>
              <a:t>a perspective view for a 3D transformed element</a:t>
            </a:r>
          </a:p>
        </p:txBody>
      </p:sp>
    </p:spTree>
    <p:extLst>
      <p:ext uri="{BB962C8B-B14F-4D97-AF65-F5344CB8AC3E}">
        <p14:creationId xmlns:p14="http://schemas.microsoft.com/office/powerpoint/2010/main" val="3667794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IN" sz="2400" b="1" u="sng" dirty="0" smtClean="0"/>
              <a:t>Examples:</a:t>
            </a:r>
          </a:p>
          <a:p>
            <a:pPr marL="25400" indent="0">
              <a:spcBef>
                <a:spcPts val="0"/>
              </a:spcBef>
              <a:spcAft>
                <a:spcPts val="0"/>
              </a:spcAft>
              <a:buNone/>
            </a:pPr>
            <a:r>
              <a:rPr lang="en-IN" sz="2400" dirty="0" smtClean="0"/>
              <a:t>div </a:t>
            </a:r>
            <a:r>
              <a:rPr lang="en-IN" sz="2400" dirty="0"/>
              <a:t>{</a:t>
            </a:r>
            <a:br>
              <a:rPr lang="en-IN" sz="2400" dirty="0"/>
            </a:br>
            <a:r>
              <a:rPr lang="en-IN" sz="2400" dirty="0"/>
              <a:t>  transform: translate(50px, 100px);</a:t>
            </a:r>
            <a:br>
              <a:rPr lang="en-IN" sz="2400" dirty="0"/>
            </a:br>
            <a:r>
              <a:rPr lang="en-IN" sz="2400" dirty="0" smtClean="0"/>
              <a:t>}</a:t>
            </a:r>
          </a:p>
          <a:p>
            <a:pPr marL="25400" indent="0">
              <a:spcBef>
                <a:spcPts val="0"/>
              </a:spcBef>
              <a:spcAft>
                <a:spcPts val="0"/>
              </a:spcAft>
              <a:buNone/>
            </a:pPr>
            <a:endParaRPr lang="en-IN" sz="2400" dirty="0" smtClean="0"/>
          </a:p>
          <a:p>
            <a:pPr marL="25400" indent="0">
              <a:spcBef>
                <a:spcPts val="0"/>
              </a:spcBef>
              <a:spcAft>
                <a:spcPts val="0"/>
              </a:spcAft>
              <a:buNone/>
            </a:pPr>
            <a:r>
              <a:rPr lang="en-IN" sz="2400" dirty="0"/>
              <a:t>div {</a:t>
            </a:r>
            <a:br>
              <a:rPr lang="en-IN" sz="2400" dirty="0"/>
            </a:br>
            <a:r>
              <a:rPr lang="en-IN" sz="2400" dirty="0"/>
              <a:t>  transform: rotate(20deg);</a:t>
            </a:r>
            <a:br>
              <a:rPr lang="en-IN" sz="2400" dirty="0"/>
            </a:br>
            <a:r>
              <a:rPr lang="en-IN" sz="2400" dirty="0" smtClean="0"/>
              <a:t>}</a:t>
            </a:r>
          </a:p>
          <a:p>
            <a:pPr marL="25400" indent="0">
              <a:spcBef>
                <a:spcPts val="0"/>
              </a:spcBef>
              <a:spcAft>
                <a:spcPts val="0"/>
              </a:spcAft>
              <a:buNone/>
            </a:pPr>
            <a:endParaRPr lang="en-IN" sz="2400" dirty="0" smtClean="0"/>
          </a:p>
          <a:p>
            <a:pPr marL="25400" indent="0">
              <a:spcBef>
                <a:spcPts val="0"/>
              </a:spcBef>
              <a:spcAft>
                <a:spcPts val="0"/>
              </a:spcAft>
              <a:buNone/>
            </a:pPr>
            <a:r>
              <a:rPr lang="en-IN" sz="2400" dirty="0"/>
              <a:t>div {</a:t>
            </a:r>
            <a:br>
              <a:rPr lang="en-IN" sz="2400" dirty="0"/>
            </a:br>
            <a:r>
              <a:rPr lang="en-IN" sz="2400" dirty="0"/>
              <a:t>  transform: scale(2, 3);</a:t>
            </a:r>
            <a:br>
              <a:rPr lang="en-IN" sz="2400" dirty="0"/>
            </a:br>
            <a:r>
              <a:rPr lang="en-IN" sz="2400" dirty="0"/>
              <a:t>}</a:t>
            </a:r>
          </a:p>
        </p:txBody>
      </p:sp>
      <p:pic>
        <p:nvPicPr>
          <p:cNvPr id="4" name="Picture 3"/>
          <p:cNvPicPr>
            <a:picLocks noChangeAspect="1"/>
          </p:cNvPicPr>
          <p:nvPr/>
        </p:nvPicPr>
        <p:blipFill>
          <a:blip r:embed="rId2"/>
          <a:stretch>
            <a:fillRect/>
          </a:stretch>
        </p:blipFill>
        <p:spPr>
          <a:xfrm>
            <a:off x="8427862" y="1038130"/>
            <a:ext cx="2105025" cy="1885950"/>
          </a:xfrm>
          <a:prstGeom prst="rect">
            <a:avLst/>
          </a:prstGeom>
        </p:spPr>
      </p:pic>
      <p:pic>
        <p:nvPicPr>
          <p:cNvPr id="5" name="Picture 4"/>
          <p:cNvPicPr>
            <a:picLocks noChangeAspect="1"/>
          </p:cNvPicPr>
          <p:nvPr/>
        </p:nvPicPr>
        <p:blipFill>
          <a:blip r:embed="rId3"/>
          <a:stretch>
            <a:fillRect/>
          </a:stretch>
        </p:blipFill>
        <p:spPr>
          <a:xfrm>
            <a:off x="8330257" y="2731293"/>
            <a:ext cx="2057400" cy="1971675"/>
          </a:xfrm>
          <a:prstGeom prst="rect">
            <a:avLst/>
          </a:prstGeom>
        </p:spPr>
      </p:pic>
      <p:pic>
        <p:nvPicPr>
          <p:cNvPr id="6" name="Picture 5"/>
          <p:cNvPicPr>
            <a:picLocks noChangeAspect="1"/>
          </p:cNvPicPr>
          <p:nvPr/>
        </p:nvPicPr>
        <p:blipFill>
          <a:blip r:embed="rId4"/>
          <a:stretch>
            <a:fillRect/>
          </a:stretch>
        </p:blipFill>
        <p:spPr>
          <a:xfrm>
            <a:off x="8501707" y="4549148"/>
            <a:ext cx="1885950" cy="1847850"/>
          </a:xfrm>
          <a:prstGeom prst="rect">
            <a:avLst/>
          </a:prstGeom>
        </p:spPr>
      </p:pic>
    </p:spTree>
    <p:extLst>
      <p:ext uri="{BB962C8B-B14F-4D97-AF65-F5344CB8AC3E}">
        <p14:creationId xmlns:p14="http://schemas.microsoft.com/office/powerpoint/2010/main" val="304035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400" b="1" u="sng" dirty="0"/>
              <a:t>Examples</a:t>
            </a:r>
          </a:p>
          <a:p>
            <a:pPr marL="25400" indent="0">
              <a:spcBef>
                <a:spcPts val="0"/>
              </a:spcBef>
              <a:spcAft>
                <a:spcPts val="0"/>
              </a:spcAft>
              <a:buNone/>
            </a:pPr>
            <a:r>
              <a:rPr lang="en-US" sz="2400" dirty="0"/>
              <a:t>div {</a:t>
            </a:r>
          </a:p>
          <a:p>
            <a:pPr marL="25400" indent="0">
              <a:spcBef>
                <a:spcPts val="0"/>
              </a:spcBef>
              <a:spcAft>
                <a:spcPts val="0"/>
              </a:spcAft>
              <a:buNone/>
            </a:pPr>
            <a:r>
              <a:rPr lang="en-US" sz="2400" dirty="0"/>
              <a:t>  transform: </a:t>
            </a:r>
            <a:r>
              <a:rPr lang="en-US" sz="2400" dirty="0" err="1"/>
              <a:t>scaleX</a:t>
            </a:r>
            <a:r>
              <a:rPr lang="en-US" sz="2400" dirty="0"/>
              <a:t>(2);</a:t>
            </a:r>
          </a:p>
          <a:p>
            <a:pPr marL="25400" indent="0">
              <a:spcBef>
                <a:spcPts val="0"/>
              </a:spcBef>
              <a:spcAft>
                <a:spcPts val="0"/>
              </a:spcAft>
              <a:buNone/>
            </a:pPr>
            <a:r>
              <a:rPr lang="en-US" sz="2400" dirty="0"/>
              <a:t>} </a:t>
            </a:r>
            <a:endParaRPr lang="en-US" sz="2400" dirty="0" smtClean="0"/>
          </a:p>
          <a:p>
            <a:pPr marL="25400" indent="0">
              <a:spcBef>
                <a:spcPts val="0"/>
              </a:spcBef>
              <a:spcAft>
                <a:spcPts val="0"/>
              </a:spcAft>
              <a:buNone/>
            </a:pPr>
            <a:endParaRPr lang="en-US" sz="2400" dirty="0"/>
          </a:p>
          <a:p>
            <a:pPr marL="25400" indent="0">
              <a:spcBef>
                <a:spcPts val="0"/>
              </a:spcBef>
              <a:spcAft>
                <a:spcPts val="0"/>
              </a:spcAft>
              <a:buNone/>
            </a:pPr>
            <a:r>
              <a:rPr lang="en-IN" sz="2400" dirty="0"/>
              <a:t>div {</a:t>
            </a:r>
            <a:br>
              <a:rPr lang="en-IN" sz="2400" dirty="0"/>
            </a:br>
            <a:r>
              <a:rPr lang="en-IN" sz="2400" dirty="0"/>
              <a:t>  transform: </a:t>
            </a:r>
            <a:r>
              <a:rPr lang="en-IN" sz="2400" dirty="0" err="1"/>
              <a:t>scaleY</a:t>
            </a:r>
            <a:r>
              <a:rPr lang="en-IN" sz="2400" dirty="0"/>
              <a:t>(3);</a:t>
            </a:r>
            <a:br>
              <a:rPr lang="en-IN" sz="2400" dirty="0"/>
            </a:br>
            <a:r>
              <a:rPr lang="en-IN" sz="2400" dirty="0" smtClean="0"/>
              <a:t>}</a:t>
            </a:r>
          </a:p>
          <a:p>
            <a:pPr marL="25400" indent="0">
              <a:spcBef>
                <a:spcPts val="0"/>
              </a:spcBef>
              <a:spcAft>
                <a:spcPts val="0"/>
              </a:spcAft>
              <a:buNone/>
            </a:pPr>
            <a:endParaRPr lang="en-IN" sz="2400" dirty="0"/>
          </a:p>
          <a:p>
            <a:pPr marL="25400" indent="0">
              <a:spcBef>
                <a:spcPts val="0"/>
              </a:spcBef>
              <a:spcAft>
                <a:spcPts val="0"/>
              </a:spcAft>
              <a:buNone/>
            </a:pPr>
            <a:r>
              <a:rPr lang="en-IN" sz="2400" dirty="0"/>
              <a:t>div {</a:t>
            </a:r>
            <a:br>
              <a:rPr lang="en-IN" sz="2400" dirty="0"/>
            </a:br>
            <a:r>
              <a:rPr lang="en-IN" sz="2400" dirty="0"/>
              <a:t>  transform: </a:t>
            </a:r>
            <a:r>
              <a:rPr lang="en-IN" sz="2400" dirty="0" err="1"/>
              <a:t>skewX</a:t>
            </a:r>
            <a:r>
              <a:rPr lang="en-IN" sz="2400" dirty="0"/>
              <a:t>(20deg);</a:t>
            </a:r>
            <a:br>
              <a:rPr lang="en-IN" sz="2400" dirty="0"/>
            </a:br>
            <a:r>
              <a:rPr lang="en-IN" sz="2400" dirty="0"/>
              <a:t>}</a:t>
            </a:r>
          </a:p>
        </p:txBody>
      </p:sp>
      <p:pic>
        <p:nvPicPr>
          <p:cNvPr id="5" name="Picture 4"/>
          <p:cNvPicPr>
            <a:picLocks noChangeAspect="1"/>
          </p:cNvPicPr>
          <p:nvPr/>
        </p:nvPicPr>
        <p:blipFill>
          <a:blip r:embed="rId2"/>
          <a:stretch>
            <a:fillRect/>
          </a:stretch>
        </p:blipFill>
        <p:spPr>
          <a:xfrm>
            <a:off x="6384032" y="4648200"/>
            <a:ext cx="5133975" cy="1733550"/>
          </a:xfrm>
          <a:prstGeom prst="rect">
            <a:avLst/>
          </a:prstGeom>
        </p:spPr>
      </p:pic>
    </p:spTree>
    <p:extLst>
      <p:ext uri="{BB962C8B-B14F-4D97-AF65-F5344CB8AC3E}">
        <p14:creationId xmlns:p14="http://schemas.microsoft.com/office/powerpoint/2010/main" val="359573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buNone/>
            </a:pPr>
            <a:r>
              <a:rPr lang="en-IN" sz="2400" b="1" u="sng" dirty="0" smtClean="0"/>
              <a:t>Examples</a:t>
            </a:r>
            <a:endParaRPr lang="en-IN" sz="2400" b="1" u="sng" dirty="0"/>
          </a:p>
          <a:p>
            <a:pPr marL="25400" indent="0">
              <a:buNone/>
            </a:pPr>
            <a:r>
              <a:rPr lang="en-IN" sz="2400" dirty="0"/>
              <a:t>div {</a:t>
            </a:r>
            <a:br>
              <a:rPr lang="en-IN" sz="2400" dirty="0"/>
            </a:br>
            <a:r>
              <a:rPr lang="en-IN" sz="2400" dirty="0"/>
              <a:t>  transform: </a:t>
            </a:r>
            <a:r>
              <a:rPr lang="en-IN" sz="2400" dirty="0" err="1"/>
              <a:t>skewY</a:t>
            </a:r>
            <a:r>
              <a:rPr lang="en-IN" sz="2400" dirty="0"/>
              <a:t>(20deg);</a:t>
            </a:r>
            <a:br>
              <a:rPr lang="en-IN" sz="2400" dirty="0"/>
            </a:br>
            <a:r>
              <a:rPr lang="en-IN" sz="2400" dirty="0"/>
              <a:t>} </a:t>
            </a:r>
            <a:endParaRPr lang="en-IN" sz="2400" dirty="0" smtClean="0"/>
          </a:p>
          <a:p>
            <a:pPr marL="25400" indent="0">
              <a:buNone/>
            </a:pPr>
            <a:endParaRPr lang="en-IN" sz="2400" dirty="0"/>
          </a:p>
          <a:p>
            <a:pPr marL="25400" indent="0">
              <a:buNone/>
            </a:pPr>
            <a:endParaRPr lang="en-IN" sz="2400" dirty="0" smtClean="0"/>
          </a:p>
          <a:p>
            <a:pPr marL="25400" indent="0">
              <a:buNone/>
            </a:pPr>
            <a:endParaRPr lang="en-IN" sz="2400" dirty="0" smtClean="0"/>
          </a:p>
          <a:p>
            <a:pPr marL="25400" indent="0">
              <a:buNone/>
            </a:pPr>
            <a:r>
              <a:rPr lang="en-IN" sz="2400" dirty="0" smtClean="0"/>
              <a:t>div </a:t>
            </a:r>
            <a:r>
              <a:rPr lang="en-IN" sz="2400" dirty="0"/>
              <a:t>{</a:t>
            </a:r>
            <a:br>
              <a:rPr lang="en-IN" sz="2400" dirty="0"/>
            </a:br>
            <a:r>
              <a:rPr lang="en-IN" sz="2400" dirty="0"/>
              <a:t>  transform: skew(20deg, 10deg);</a:t>
            </a:r>
            <a:br>
              <a:rPr lang="en-IN" sz="2400" dirty="0"/>
            </a:br>
            <a:r>
              <a:rPr lang="en-IN" sz="2400" dirty="0"/>
              <a:t>}</a:t>
            </a:r>
          </a:p>
        </p:txBody>
      </p:sp>
      <p:pic>
        <p:nvPicPr>
          <p:cNvPr id="4" name="Picture 3"/>
          <p:cNvPicPr>
            <a:picLocks noChangeAspect="1"/>
          </p:cNvPicPr>
          <p:nvPr/>
        </p:nvPicPr>
        <p:blipFill>
          <a:blip r:embed="rId2"/>
          <a:stretch>
            <a:fillRect/>
          </a:stretch>
        </p:blipFill>
        <p:spPr>
          <a:xfrm>
            <a:off x="7184850" y="1052513"/>
            <a:ext cx="4591050" cy="3143250"/>
          </a:xfrm>
          <a:prstGeom prst="rect">
            <a:avLst/>
          </a:prstGeom>
        </p:spPr>
      </p:pic>
      <p:pic>
        <p:nvPicPr>
          <p:cNvPr id="5" name="Picture 4"/>
          <p:cNvPicPr>
            <a:picLocks noChangeAspect="1"/>
          </p:cNvPicPr>
          <p:nvPr/>
        </p:nvPicPr>
        <p:blipFill>
          <a:blip r:embed="rId3"/>
          <a:stretch>
            <a:fillRect/>
          </a:stretch>
        </p:blipFill>
        <p:spPr>
          <a:xfrm>
            <a:off x="6107236" y="4000500"/>
            <a:ext cx="5000625" cy="2381250"/>
          </a:xfrm>
          <a:prstGeom prst="rect">
            <a:avLst/>
          </a:prstGeom>
        </p:spPr>
      </p:pic>
    </p:spTree>
    <p:extLst>
      <p:ext uri="{BB962C8B-B14F-4D97-AF65-F5344CB8AC3E}">
        <p14:creationId xmlns:p14="http://schemas.microsoft.com/office/powerpoint/2010/main" val="2307948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sz="2400" dirty="0"/>
              <a:t>The matrix() method combines all the 2D transform methods into one.</a:t>
            </a:r>
          </a:p>
          <a:p>
            <a:r>
              <a:rPr lang="en-US" sz="2400" dirty="0" smtClean="0"/>
              <a:t>The </a:t>
            </a:r>
            <a:r>
              <a:rPr lang="en-US" sz="2400" dirty="0"/>
              <a:t>parameters are as follow: matrix(</a:t>
            </a:r>
            <a:r>
              <a:rPr lang="en-US" sz="2400" dirty="0" err="1"/>
              <a:t>scaleX</a:t>
            </a:r>
            <a:r>
              <a:rPr lang="en-US" sz="2400" dirty="0"/>
              <a:t>(),</a:t>
            </a:r>
            <a:r>
              <a:rPr lang="en-US" sz="2400" dirty="0" err="1"/>
              <a:t>skewY</a:t>
            </a:r>
            <a:r>
              <a:rPr lang="en-US" sz="2400" dirty="0"/>
              <a:t>(),</a:t>
            </a:r>
            <a:r>
              <a:rPr lang="en-US" sz="2400" dirty="0" err="1"/>
              <a:t>skewX</a:t>
            </a:r>
            <a:r>
              <a:rPr lang="en-US" sz="2400" dirty="0"/>
              <a:t>(),</a:t>
            </a:r>
            <a:r>
              <a:rPr lang="en-US" sz="2400" dirty="0" err="1"/>
              <a:t>scaleY</a:t>
            </a:r>
            <a:r>
              <a:rPr lang="en-US" sz="2400" dirty="0"/>
              <a:t>(),</a:t>
            </a:r>
            <a:r>
              <a:rPr lang="en-US" sz="2400" dirty="0" err="1"/>
              <a:t>translateX</a:t>
            </a:r>
            <a:r>
              <a:rPr lang="en-US" sz="2400" dirty="0"/>
              <a:t>(),</a:t>
            </a:r>
            <a:r>
              <a:rPr lang="en-US" sz="2400" dirty="0" err="1"/>
              <a:t>translateY</a:t>
            </a:r>
            <a:r>
              <a:rPr lang="en-US" sz="2400" dirty="0"/>
              <a:t>())</a:t>
            </a:r>
          </a:p>
          <a:p>
            <a:pPr marL="25400" indent="0">
              <a:spcBef>
                <a:spcPts val="0"/>
              </a:spcBef>
              <a:spcAft>
                <a:spcPts val="0"/>
              </a:spcAft>
              <a:buNone/>
            </a:pPr>
            <a:endParaRPr lang="en-US" sz="2400" dirty="0" smtClean="0"/>
          </a:p>
          <a:p>
            <a:pPr marL="25400" indent="0">
              <a:spcBef>
                <a:spcPts val="0"/>
              </a:spcBef>
              <a:spcAft>
                <a:spcPts val="0"/>
              </a:spcAft>
              <a:buNone/>
            </a:pPr>
            <a:endParaRPr lang="en-US" sz="2400" dirty="0"/>
          </a:p>
          <a:p>
            <a:pPr marL="25400" indent="0">
              <a:spcBef>
                <a:spcPts val="0"/>
              </a:spcBef>
              <a:spcAft>
                <a:spcPts val="0"/>
              </a:spcAft>
              <a:buNone/>
            </a:pPr>
            <a:r>
              <a:rPr lang="en-US" sz="2400" dirty="0" smtClean="0"/>
              <a:t>div </a:t>
            </a:r>
            <a:r>
              <a:rPr lang="en-US" sz="2400" dirty="0"/>
              <a:t>{</a:t>
            </a:r>
          </a:p>
          <a:p>
            <a:pPr marL="25400" indent="0">
              <a:spcBef>
                <a:spcPts val="0"/>
              </a:spcBef>
              <a:spcAft>
                <a:spcPts val="0"/>
              </a:spcAft>
              <a:buNone/>
            </a:pPr>
            <a:r>
              <a:rPr lang="en-US" sz="2400" dirty="0"/>
              <a:t>  transform: matrix(1, 0, 0.5, 1, 150, 0);</a:t>
            </a:r>
          </a:p>
          <a:p>
            <a:pPr marL="25400" indent="0">
              <a:spcBef>
                <a:spcPts val="0"/>
              </a:spcBef>
              <a:spcAft>
                <a:spcPts val="0"/>
              </a:spcAft>
              <a:buNone/>
            </a:pPr>
            <a:r>
              <a:rPr lang="en-US" sz="2400" dirty="0"/>
              <a:t>} </a:t>
            </a:r>
            <a:endParaRPr lang="en-IN" sz="2400" dirty="0"/>
          </a:p>
        </p:txBody>
      </p:sp>
      <p:sp>
        <p:nvSpPr>
          <p:cNvPr id="7" name="Text Placeholder 6"/>
          <p:cNvSpPr>
            <a:spLocks noGrp="1"/>
          </p:cNvSpPr>
          <p:nvPr>
            <p:ph type="body" sz="quarter" idx="13"/>
          </p:nvPr>
        </p:nvSpPr>
        <p:spPr/>
        <p:txBody>
          <a:bodyPr/>
          <a:lstStyle/>
          <a:p>
            <a:endParaRPr lang="en-IN"/>
          </a:p>
        </p:txBody>
      </p:sp>
      <p:sp>
        <p:nvSpPr>
          <p:cNvPr id="6" name="Title 5"/>
          <p:cNvSpPr>
            <a:spLocks noGrp="1"/>
          </p:cNvSpPr>
          <p:nvPr>
            <p:ph type="title"/>
          </p:nvPr>
        </p:nvSpPr>
        <p:spPr/>
        <p:txBody>
          <a:bodyPr/>
          <a:lstStyle/>
          <a:p>
            <a:endParaRPr lang="en-IN"/>
          </a:p>
        </p:txBody>
      </p:sp>
      <p:pic>
        <p:nvPicPr>
          <p:cNvPr id="5" name="Picture 4"/>
          <p:cNvPicPr>
            <a:picLocks noChangeAspect="1"/>
          </p:cNvPicPr>
          <p:nvPr/>
        </p:nvPicPr>
        <p:blipFill>
          <a:blip r:embed="rId2"/>
          <a:stretch>
            <a:fillRect/>
          </a:stretch>
        </p:blipFill>
        <p:spPr>
          <a:xfrm>
            <a:off x="6024563" y="1196752"/>
            <a:ext cx="5941961" cy="4536504"/>
          </a:xfrm>
          <a:prstGeom prst="rect">
            <a:avLst/>
          </a:prstGeom>
        </p:spPr>
      </p:pic>
    </p:spTree>
    <p:extLst>
      <p:ext uri="{BB962C8B-B14F-4D97-AF65-F5344CB8AC3E}">
        <p14:creationId xmlns:p14="http://schemas.microsoft.com/office/powerpoint/2010/main" val="1435248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Transitions</a:t>
            </a:r>
            <a:endParaRPr lang="en-IN" dirty="0"/>
          </a:p>
        </p:txBody>
      </p:sp>
      <p:sp>
        <p:nvSpPr>
          <p:cNvPr id="3" name="Text Placeholder 2"/>
          <p:cNvSpPr>
            <a:spLocks noGrp="1"/>
          </p:cNvSpPr>
          <p:nvPr>
            <p:ph type="body" sz="quarter" idx="13"/>
          </p:nvPr>
        </p:nvSpPr>
        <p:spPr/>
        <p:txBody>
          <a:bodyPr/>
          <a:lstStyle/>
          <a:p>
            <a:r>
              <a:rPr lang="en-US" dirty="0"/>
              <a:t>CSS transitions allows </a:t>
            </a:r>
            <a:r>
              <a:rPr lang="en-US" dirty="0" smtClean="0"/>
              <a:t>change </a:t>
            </a:r>
            <a:r>
              <a:rPr lang="en-US" dirty="0"/>
              <a:t>property values smoothly, over a given duration.</a:t>
            </a:r>
          </a:p>
          <a:p>
            <a:r>
              <a:rPr lang="en-US" dirty="0" smtClean="0"/>
              <a:t>It contains the following </a:t>
            </a:r>
            <a:r>
              <a:rPr lang="en-US" dirty="0"/>
              <a:t>properties:</a:t>
            </a:r>
          </a:p>
          <a:p>
            <a:pPr lvl="1"/>
            <a:r>
              <a:rPr lang="en-US" dirty="0" smtClean="0"/>
              <a:t>transition-delay</a:t>
            </a:r>
            <a:endParaRPr lang="en-US" dirty="0"/>
          </a:p>
          <a:p>
            <a:pPr lvl="1"/>
            <a:r>
              <a:rPr lang="en-US" dirty="0" smtClean="0"/>
              <a:t>transition-duration</a:t>
            </a:r>
            <a:endParaRPr lang="en-US" dirty="0"/>
          </a:p>
          <a:p>
            <a:pPr lvl="1"/>
            <a:r>
              <a:rPr lang="en-US" dirty="0" smtClean="0"/>
              <a:t>transition-property</a:t>
            </a:r>
            <a:endParaRPr lang="en-US" dirty="0"/>
          </a:p>
          <a:p>
            <a:pPr lvl="1"/>
            <a:r>
              <a:rPr lang="en-US" dirty="0" smtClean="0"/>
              <a:t>transition-timing-function</a:t>
            </a:r>
            <a:endParaRPr lang="en-US" dirty="0"/>
          </a:p>
          <a:p>
            <a:endParaRPr lang="en-IN" dirty="0"/>
          </a:p>
        </p:txBody>
      </p:sp>
    </p:spTree>
    <p:extLst>
      <p:ext uri="{BB962C8B-B14F-4D97-AF65-F5344CB8AC3E}">
        <p14:creationId xmlns:p14="http://schemas.microsoft.com/office/powerpoint/2010/main" val="348865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Contents</a:t>
            </a:r>
            <a:endParaRPr lang="en-IN" dirty="0"/>
          </a:p>
        </p:txBody>
      </p:sp>
      <p:sp>
        <p:nvSpPr>
          <p:cNvPr id="5" name="Text Placeholder 4"/>
          <p:cNvSpPr>
            <a:spLocks noGrp="1"/>
          </p:cNvSpPr>
          <p:nvPr>
            <p:ph type="body" idx="4294967295"/>
          </p:nvPr>
        </p:nvSpPr>
        <p:spPr>
          <a:xfrm>
            <a:off x="203200" y="990601"/>
            <a:ext cx="11785600" cy="5295900"/>
          </a:xfrm>
        </p:spPr>
        <p:txBody>
          <a:bodyPr/>
          <a:lstStyle/>
          <a:p>
            <a:pPr>
              <a:lnSpc>
                <a:spcPct val="100000"/>
              </a:lnSpc>
              <a:spcBef>
                <a:spcPts val="600"/>
              </a:spcBef>
              <a:spcAft>
                <a:spcPts val="600"/>
              </a:spcAft>
            </a:pPr>
            <a:r>
              <a:rPr lang="en-IN" dirty="0" smtClean="0"/>
              <a:t> </a:t>
            </a:r>
            <a:r>
              <a:rPr lang="en-IN" dirty="0"/>
              <a:t>Cascading Style </a:t>
            </a:r>
            <a:r>
              <a:rPr lang="en-IN" dirty="0" smtClean="0"/>
              <a:t>Sheets(CSS)</a:t>
            </a:r>
          </a:p>
          <a:p>
            <a:pPr lvl="1">
              <a:lnSpc>
                <a:spcPct val="100000"/>
              </a:lnSpc>
              <a:spcBef>
                <a:spcPts val="600"/>
              </a:spcBef>
              <a:spcAft>
                <a:spcPts val="600"/>
              </a:spcAft>
            </a:pPr>
            <a:r>
              <a:rPr lang="en-IN" dirty="0" smtClean="0"/>
              <a:t>CSS Properties</a:t>
            </a:r>
          </a:p>
          <a:p>
            <a:pPr lvl="2">
              <a:lnSpc>
                <a:spcPct val="100000"/>
              </a:lnSpc>
              <a:spcBef>
                <a:spcPts val="600"/>
              </a:spcBef>
              <a:spcAft>
                <a:spcPts val="600"/>
              </a:spcAft>
              <a:buFont typeface="Wingdings" panose="05000000000000000000" pitchFamily="2" charset="2"/>
              <a:buChar char="Ø"/>
            </a:pPr>
            <a:r>
              <a:rPr lang="en-US" dirty="0" smtClean="0"/>
              <a:t>Filters</a:t>
            </a:r>
          </a:p>
          <a:p>
            <a:pPr lvl="2">
              <a:lnSpc>
                <a:spcPct val="100000"/>
              </a:lnSpc>
              <a:spcBef>
                <a:spcPts val="600"/>
              </a:spcBef>
              <a:spcAft>
                <a:spcPts val="600"/>
              </a:spcAft>
              <a:buFont typeface="Wingdings" panose="05000000000000000000" pitchFamily="2" charset="2"/>
              <a:buChar char="Ø"/>
            </a:pPr>
            <a:r>
              <a:rPr lang="en-US" dirty="0" smtClean="0"/>
              <a:t>Transforms</a:t>
            </a:r>
          </a:p>
          <a:p>
            <a:pPr lvl="2">
              <a:lnSpc>
                <a:spcPct val="100000"/>
              </a:lnSpc>
              <a:spcBef>
                <a:spcPts val="600"/>
              </a:spcBef>
              <a:spcAft>
                <a:spcPts val="600"/>
              </a:spcAft>
              <a:buFont typeface="Wingdings" panose="05000000000000000000" pitchFamily="2" charset="2"/>
              <a:buChar char="Ø"/>
            </a:pPr>
            <a:r>
              <a:rPr lang="en-US" dirty="0" smtClean="0"/>
              <a:t>Transitions</a:t>
            </a:r>
          </a:p>
          <a:p>
            <a:pPr lvl="2">
              <a:lnSpc>
                <a:spcPct val="100000"/>
              </a:lnSpc>
              <a:spcBef>
                <a:spcPts val="600"/>
              </a:spcBef>
              <a:spcAft>
                <a:spcPts val="600"/>
              </a:spcAft>
              <a:buFont typeface="Wingdings" panose="05000000000000000000" pitchFamily="2" charset="2"/>
              <a:buChar char="Ø"/>
            </a:pPr>
            <a:r>
              <a:rPr lang="en-US" dirty="0" smtClean="0"/>
              <a:t>Animations</a:t>
            </a:r>
          </a:p>
          <a:p>
            <a:pPr lvl="2">
              <a:lnSpc>
                <a:spcPct val="100000"/>
              </a:lnSpc>
              <a:spcBef>
                <a:spcPts val="600"/>
              </a:spcBef>
              <a:spcAft>
                <a:spcPts val="600"/>
              </a:spcAft>
              <a:buFont typeface="Wingdings" panose="05000000000000000000" pitchFamily="2" charset="2"/>
              <a:buChar char="Ø"/>
            </a:pPr>
            <a:endParaRPr lang="en-US" dirty="0" smtClean="0"/>
          </a:p>
          <a:p>
            <a:pPr lvl="3">
              <a:lnSpc>
                <a:spcPct val="100000"/>
              </a:lnSpc>
              <a:spcBef>
                <a:spcPts val="600"/>
              </a:spcBef>
              <a:spcAft>
                <a:spcPts val="600"/>
              </a:spcAft>
              <a:buFont typeface="Wingdings" panose="05000000000000000000" pitchFamily="2" charset="2"/>
              <a:buChar char="Ø"/>
            </a:pPr>
            <a:endParaRPr lang="en-IN" dirty="0"/>
          </a:p>
        </p:txBody>
      </p:sp>
    </p:spTree>
    <p:extLst>
      <p:ext uri="{BB962C8B-B14F-4D97-AF65-F5344CB8AC3E}">
        <p14:creationId xmlns:p14="http://schemas.microsoft.com/office/powerpoint/2010/main" val="200636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To create a transition effect, </a:t>
            </a:r>
            <a:r>
              <a:rPr lang="en-US" dirty="0" smtClean="0"/>
              <a:t>we must </a:t>
            </a:r>
            <a:r>
              <a:rPr lang="en-US" dirty="0"/>
              <a:t>specify two things:</a:t>
            </a:r>
          </a:p>
          <a:p>
            <a:pPr lvl="2"/>
            <a:r>
              <a:rPr lang="en-US" dirty="0" smtClean="0"/>
              <a:t>the </a:t>
            </a:r>
            <a:r>
              <a:rPr lang="en-US" dirty="0"/>
              <a:t>CSS property you want to add an effect to</a:t>
            </a:r>
          </a:p>
          <a:p>
            <a:pPr lvl="2"/>
            <a:r>
              <a:rPr lang="en-US" dirty="0" smtClean="0"/>
              <a:t>the </a:t>
            </a:r>
            <a:r>
              <a:rPr lang="en-US" dirty="0"/>
              <a:t>duration of the effect</a:t>
            </a:r>
          </a:p>
          <a:p>
            <a:pPr lvl="1"/>
            <a:r>
              <a:rPr lang="en-US" dirty="0" smtClean="0">
                <a:solidFill>
                  <a:srgbClr val="C00000"/>
                </a:solidFill>
              </a:rPr>
              <a:t>Note</a:t>
            </a:r>
            <a:r>
              <a:rPr lang="en-US" dirty="0">
                <a:solidFill>
                  <a:srgbClr val="C00000"/>
                </a:solidFill>
              </a:rPr>
              <a:t>: If the duration part is not specified, the transition will have no effect, because the default value is 0.</a:t>
            </a:r>
          </a:p>
          <a:p>
            <a:endParaRPr lang="en-IN" dirty="0"/>
          </a:p>
        </p:txBody>
      </p:sp>
    </p:spTree>
    <p:extLst>
      <p:ext uri="{BB962C8B-B14F-4D97-AF65-F5344CB8AC3E}">
        <p14:creationId xmlns:p14="http://schemas.microsoft.com/office/powerpoint/2010/main" val="1339727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p:txBody>
          <a:bodyPr/>
          <a:lstStyle/>
          <a:p>
            <a:r>
              <a:rPr lang="en-US" sz="2400" dirty="0"/>
              <a:t>The following example shows a 100px * 100px red &lt;div&gt; element. The &lt;div&gt; element has also specified a transition effect for the width property, with a duration of 2 seconds:</a:t>
            </a:r>
          </a:p>
          <a:p>
            <a:pPr marL="25400" indent="0">
              <a:spcBef>
                <a:spcPts val="0"/>
              </a:spcBef>
              <a:spcAft>
                <a:spcPts val="0"/>
              </a:spcAft>
              <a:buNone/>
            </a:pPr>
            <a:r>
              <a:rPr lang="en-US" sz="2400" b="1" u="sng" dirty="0"/>
              <a:t>Example</a:t>
            </a:r>
          </a:p>
          <a:p>
            <a:pPr marL="25400" indent="0">
              <a:spcBef>
                <a:spcPts val="0"/>
              </a:spcBef>
              <a:spcAft>
                <a:spcPts val="0"/>
              </a:spcAft>
              <a:buNone/>
            </a:pPr>
            <a:r>
              <a:rPr lang="en-US" sz="2400" dirty="0"/>
              <a:t>div {</a:t>
            </a:r>
          </a:p>
          <a:p>
            <a:pPr marL="25400" indent="0">
              <a:spcBef>
                <a:spcPts val="0"/>
              </a:spcBef>
              <a:spcAft>
                <a:spcPts val="0"/>
              </a:spcAft>
              <a:buNone/>
            </a:pPr>
            <a:r>
              <a:rPr lang="en-US" sz="2400" dirty="0"/>
              <a:t>  width: 100px;</a:t>
            </a:r>
          </a:p>
          <a:p>
            <a:pPr marL="25400" indent="0">
              <a:spcBef>
                <a:spcPts val="0"/>
              </a:spcBef>
              <a:spcAft>
                <a:spcPts val="0"/>
              </a:spcAft>
              <a:buNone/>
            </a:pPr>
            <a:r>
              <a:rPr lang="en-US" sz="2400" dirty="0"/>
              <a:t>  height: 100px;</a:t>
            </a:r>
          </a:p>
          <a:p>
            <a:pPr marL="25400" indent="0">
              <a:spcBef>
                <a:spcPts val="0"/>
              </a:spcBef>
              <a:spcAft>
                <a:spcPts val="0"/>
              </a:spcAft>
              <a:buNone/>
            </a:pPr>
            <a:r>
              <a:rPr lang="en-US" sz="2400" dirty="0"/>
              <a:t>  background: red;</a:t>
            </a:r>
          </a:p>
          <a:p>
            <a:pPr marL="25400" indent="0">
              <a:spcBef>
                <a:spcPts val="0"/>
              </a:spcBef>
              <a:spcAft>
                <a:spcPts val="0"/>
              </a:spcAft>
              <a:buNone/>
            </a:pPr>
            <a:r>
              <a:rPr lang="en-US" sz="2400" dirty="0"/>
              <a:t>  transition: width 2s;</a:t>
            </a:r>
          </a:p>
          <a:p>
            <a:pPr marL="25400" indent="0">
              <a:spcBef>
                <a:spcPts val="0"/>
              </a:spcBef>
              <a:spcAft>
                <a:spcPts val="0"/>
              </a:spcAft>
              <a:buNone/>
            </a:pPr>
            <a:r>
              <a:rPr lang="en-US" sz="2400" dirty="0"/>
              <a:t>}</a:t>
            </a:r>
          </a:p>
          <a:p>
            <a:pPr marL="25400" indent="0">
              <a:spcBef>
                <a:spcPts val="0"/>
              </a:spcBef>
              <a:spcAft>
                <a:spcPts val="0"/>
              </a:spcAft>
              <a:buNone/>
            </a:pPr>
            <a:endParaRPr lang="en-US" sz="2400" dirty="0"/>
          </a:p>
        </p:txBody>
      </p:sp>
      <p:sp>
        <p:nvSpPr>
          <p:cNvPr id="5" name="Text Placeholder 4"/>
          <p:cNvSpPr>
            <a:spLocks noGrp="1"/>
          </p:cNvSpPr>
          <p:nvPr>
            <p:ph type="body" sz="quarter" idx="13"/>
          </p:nvPr>
        </p:nvSpPr>
        <p:spPr/>
        <p:txBody>
          <a:bodyPr/>
          <a:lstStyle/>
          <a:p>
            <a:pPr marL="25400" indent="0">
              <a:spcBef>
                <a:spcPts val="0"/>
              </a:spcBef>
              <a:spcAft>
                <a:spcPts val="0"/>
              </a:spcAft>
              <a:buNone/>
            </a:pPr>
            <a:r>
              <a:rPr lang="en-US" sz="2400" dirty="0"/>
              <a:t>The transition effect will start when the specified CSS property (width) changes value.</a:t>
            </a:r>
          </a:p>
          <a:p>
            <a:pPr marL="25400" indent="0">
              <a:spcBef>
                <a:spcPts val="0"/>
              </a:spcBef>
              <a:spcAft>
                <a:spcPts val="0"/>
              </a:spcAft>
              <a:buNone/>
            </a:pPr>
            <a:endParaRPr lang="en-US" sz="2400" dirty="0"/>
          </a:p>
          <a:p>
            <a:pPr marL="25400" indent="0">
              <a:spcBef>
                <a:spcPts val="0"/>
              </a:spcBef>
              <a:spcAft>
                <a:spcPts val="0"/>
              </a:spcAft>
              <a:buNone/>
            </a:pPr>
            <a:r>
              <a:rPr lang="en-US" sz="2400" dirty="0"/>
              <a:t>Now, let us specify a new value for the width property when a user </a:t>
            </a:r>
            <a:r>
              <a:rPr lang="en-US" sz="2400" dirty="0" err="1"/>
              <a:t>mouses</a:t>
            </a:r>
            <a:r>
              <a:rPr lang="en-US" sz="2400" dirty="0"/>
              <a:t> over the &lt;div&gt; element:</a:t>
            </a:r>
          </a:p>
          <a:p>
            <a:pPr marL="25400" indent="0">
              <a:spcBef>
                <a:spcPts val="0"/>
              </a:spcBef>
              <a:spcAft>
                <a:spcPts val="0"/>
              </a:spcAft>
              <a:buNone/>
            </a:pPr>
            <a:endParaRPr lang="en-US" sz="2400" b="1" u="sng" dirty="0" smtClean="0"/>
          </a:p>
          <a:p>
            <a:pPr marL="25400" indent="0">
              <a:spcBef>
                <a:spcPts val="0"/>
              </a:spcBef>
              <a:spcAft>
                <a:spcPts val="0"/>
              </a:spcAft>
              <a:buNone/>
            </a:pPr>
            <a:r>
              <a:rPr lang="en-US" sz="2400" b="1" u="sng" dirty="0" smtClean="0"/>
              <a:t>Example</a:t>
            </a:r>
            <a:endParaRPr lang="en-US" sz="2400" b="1" u="sng" dirty="0"/>
          </a:p>
          <a:p>
            <a:pPr marL="25400" indent="0">
              <a:spcBef>
                <a:spcPts val="0"/>
              </a:spcBef>
              <a:spcAft>
                <a:spcPts val="0"/>
              </a:spcAft>
              <a:buNone/>
            </a:pPr>
            <a:endParaRPr lang="en-US" sz="2400" dirty="0" smtClean="0"/>
          </a:p>
          <a:p>
            <a:pPr marL="25400" indent="0">
              <a:spcBef>
                <a:spcPts val="0"/>
              </a:spcBef>
              <a:spcAft>
                <a:spcPts val="0"/>
              </a:spcAft>
              <a:buNone/>
            </a:pPr>
            <a:r>
              <a:rPr lang="en-US" sz="2400" dirty="0" err="1" smtClean="0"/>
              <a:t>div:hover</a:t>
            </a:r>
            <a:r>
              <a:rPr lang="en-US" sz="2400" dirty="0" smtClean="0"/>
              <a:t> </a:t>
            </a:r>
            <a:r>
              <a:rPr lang="en-US" sz="2400" dirty="0"/>
              <a:t>{</a:t>
            </a:r>
          </a:p>
          <a:p>
            <a:pPr marL="25400" indent="0">
              <a:spcBef>
                <a:spcPts val="0"/>
              </a:spcBef>
              <a:spcAft>
                <a:spcPts val="0"/>
              </a:spcAft>
              <a:buNone/>
            </a:pPr>
            <a:r>
              <a:rPr lang="en-US" sz="2400" dirty="0"/>
              <a:t>  width: 300px;</a:t>
            </a:r>
          </a:p>
          <a:p>
            <a:pPr marL="25400" indent="0">
              <a:spcBef>
                <a:spcPts val="0"/>
              </a:spcBef>
              <a:spcAft>
                <a:spcPts val="0"/>
              </a:spcAft>
              <a:buNone/>
            </a:pPr>
            <a:r>
              <a:rPr lang="en-US" sz="2400" dirty="0"/>
              <a:t>} </a:t>
            </a:r>
            <a:endParaRPr lang="en-IN" sz="2400" dirty="0"/>
          </a:p>
          <a:p>
            <a:endParaRPr lang="en-IN" dirty="0"/>
          </a:p>
        </p:txBody>
      </p:sp>
      <p:sp>
        <p:nvSpPr>
          <p:cNvPr id="4" name="Title 3"/>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2044800" y="1955880"/>
              <a:ext cx="5232600" cy="3245040"/>
            </p14:xfrm>
          </p:contentPart>
        </mc:Choice>
        <mc:Fallback>
          <p:pic>
            <p:nvPicPr>
              <p:cNvPr id="2" name="Ink 1"/>
              <p:cNvPicPr/>
              <p:nvPr/>
            </p:nvPicPr>
            <p:blipFill>
              <a:blip r:embed="rId3"/>
              <a:stretch>
                <a:fillRect/>
              </a:stretch>
            </p:blipFill>
            <p:spPr>
              <a:xfrm>
                <a:off x="2035440" y="1946520"/>
                <a:ext cx="5251320" cy="3263760"/>
              </a:xfrm>
              <a:prstGeom prst="rect">
                <a:avLst/>
              </a:prstGeom>
            </p:spPr>
          </p:pic>
        </mc:Fallback>
      </mc:AlternateContent>
    </p:spTree>
    <p:extLst>
      <p:ext uri="{BB962C8B-B14F-4D97-AF65-F5344CB8AC3E}">
        <p14:creationId xmlns:p14="http://schemas.microsoft.com/office/powerpoint/2010/main" val="2370275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pPr lvl="1"/>
            <a:r>
              <a:rPr lang="en-US" sz="2400" dirty="0"/>
              <a:t>Change Several Property Values</a:t>
            </a:r>
          </a:p>
          <a:p>
            <a:pPr lvl="1"/>
            <a:r>
              <a:rPr lang="en-US" sz="2400" dirty="0" smtClean="0"/>
              <a:t>The </a:t>
            </a:r>
            <a:r>
              <a:rPr lang="en-US" sz="2400" dirty="0"/>
              <a:t>following example adds a transition effect for both the width and height property, with a duration of 2 seconds for the width and 4 seconds for the height:</a:t>
            </a:r>
          </a:p>
          <a:p>
            <a:pPr marL="514350" lvl="1" indent="0">
              <a:spcBef>
                <a:spcPts val="0"/>
              </a:spcBef>
              <a:spcAft>
                <a:spcPts val="0"/>
              </a:spcAft>
              <a:buNone/>
            </a:pPr>
            <a:endParaRPr lang="en-US" dirty="0" smtClean="0"/>
          </a:p>
          <a:p>
            <a:pPr marL="514350" lvl="1" indent="0">
              <a:spcBef>
                <a:spcPts val="0"/>
              </a:spcBef>
              <a:spcAft>
                <a:spcPts val="0"/>
              </a:spcAft>
              <a:buNone/>
            </a:pPr>
            <a:r>
              <a:rPr lang="en-US" dirty="0"/>
              <a:t>	</a:t>
            </a:r>
            <a:r>
              <a:rPr lang="en-US" b="1" u="sng" dirty="0" smtClean="0"/>
              <a:t>Example</a:t>
            </a:r>
          </a:p>
          <a:p>
            <a:pPr marL="514350" lvl="1" indent="0">
              <a:spcBef>
                <a:spcPts val="0"/>
              </a:spcBef>
              <a:spcAft>
                <a:spcPts val="0"/>
              </a:spcAft>
              <a:buNone/>
            </a:pPr>
            <a:endParaRPr lang="en-US" b="1" u="sng" dirty="0"/>
          </a:p>
          <a:p>
            <a:pPr marL="1397000" lvl="3" indent="0">
              <a:spcBef>
                <a:spcPts val="0"/>
              </a:spcBef>
              <a:spcAft>
                <a:spcPts val="0"/>
              </a:spcAft>
              <a:buNone/>
            </a:pPr>
            <a:r>
              <a:rPr lang="en-US" sz="2400" dirty="0"/>
              <a:t>div {</a:t>
            </a:r>
          </a:p>
          <a:p>
            <a:pPr marL="1397000" lvl="3" indent="0">
              <a:spcBef>
                <a:spcPts val="0"/>
              </a:spcBef>
              <a:spcAft>
                <a:spcPts val="0"/>
              </a:spcAft>
              <a:buNone/>
            </a:pPr>
            <a:r>
              <a:rPr lang="en-US" sz="2400" dirty="0"/>
              <a:t>  transition: width 2s, height 4s;</a:t>
            </a:r>
          </a:p>
          <a:p>
            <a:pPr marL="1397000" lvl="3" indent="0">
              <a:spcBef>
                <a:spcPts val="0"/>
              </a:spcBef>
              <a:spcAft>
                <a:spcPts val="0"/>
              </a:spcAft>
              <a:buNone/>
            </a:pPr>
            <a:r>
              <a:rPr lang="en-US" sz="2400" dirty="0"/>
              <a:t>} </a:t>
            </a:r>
          </a:p>
          <a:p>
            <a:endParaRPr lang="en-IN" dirty="0"/>
          </a:p>
        </p:txBody>
      </p:sp>
    </p:spTree>
    <p:extLst>
      <p:ext uri="{BB962C8B-B14F-4D97-AF65-F5344CB8AC3E}">
        <p14:creationId xmlns:p14="http://schemas.microsoft.com/office/powerpoint/2010/main" val="406445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sz="2400" dirty="0"/>
              <a:t>The </a:t>
            </a:r>
            <a:r>
              <a:rPr lang="en-US" sz="2400" b="1" dirty="0">
                <a:solidFill>
                  <a:srgbClr val="C00000"/>
                </a:solidFill>
              </a:rPr>
              <a:t>transition-timing-function</a:t>
            </a:r>
            <a:r>
              <a:rPr lang="en-US" sz="2400" dirty="0"/>
              <a:t> property specifies the speed curve of the transition effect.</a:t>
            </a:r>
          </a:p>
          <a:p>
            <a:pPr lvl="1"/>
            <a:r>
              <a:rPr lang="en-US" sz="2400" dirty="0" smtClean="0"/>
              <a:t>The </a:t>
            </a:r>
            <a:r>
              <a:rPr lang="en-US" sz="2400" dirty="0"/>
              <a:t>transition-timing-function property can have the following values:</a:t>
            </a:r>
          </a:p>
          <a:p>
            <a:pPr lvl="2"/>
            <a:r>
              <a:rPr lang="en-US" sz="2400" dirty="0" smtClean="0"/>
              <a:t>ease </a:t>
            </a:r>
            <a:r>
              <a:rPr lang="en-US" sz="2400" dirty="0"/>
              <a:t>- specifies a transition effect with a slow start, then fast, then end slowly (this is default)</a:t>
            </a:r>
          </a:p>
          <a:p>
            <a:pPr lvl="2"/>
            <a:r>
              <a:rPr lang="en-US" sz="2400" dirty="0" smtClean="0"/>
              <a:t>linear </a:t>
            </a:r>
            <a:r>
              <a:rPr lang="en-US" sz="2400" dirty="0"/>
              <a:t>- specifies a transition effect with the same speed from start to end</a:t>
            </a:r>
          </a:p>
          <a:p>
            <a:pPr lvl="2"/>
            <a:r>
              <a:rPr lang="en-US" sz="2400" dirty="0"/>
              <a:t>e</a:t>
            </a:r>
            <a:r>
              <a:rPr lang="en-US" sz="2400" dirty="0" smtClean="0"/>
              <a:t>ase-in </a:t>
            </a:r>
            <a:r>
              <a:rPr lang="en-US" sz="2400" dirty="0"/>
              <a:t>- specifies a transition effect with a slow start</a:t>
            </a:r>
          </a:p>
          <a:p>
            <a:pPr lvl="2"/>
            <a:r>
              <a:rPr lang="en-US" sz="2400" dirty="0" smtClean="0"/>
              <a:t>ease-out </a:t>
            </a:r>
            <a:r>
              <a:rPr lang="en-US" sz="2400" dirty="0"/>
              <a:t>- specifies a transition effect with a slow end</a:t>
            </a:r>
          </a:p>
          <a:p>
            <a:pPr lvl="2"/>
            <a:r>
              <a:rPr lang="en-US" sz="2400" dirty="0" smtClean="0"/>
              <a:t>ease-in-out </a:t>
            </a:r>
            <a:r>
              <a:rPr lang="en-US" sz="2400" dirty="0"/>
              <a:t>- specifies a transition effect with a slow start and end</a:t>
            </a:r>
          </a:p>
          <a:p>
            <a:pPr lvl="2"/>
            <a:r>
              <a:rPr lang="en-US" sz="2400" dirty="0" smtClean="0"/>
              <a:t>cubic-</a:t>
            </a:r>
            <a:r>
              <a:rPr lang="en-US" sz="2400" dirty="0" err="1" smtClean="0"/>
              <a:t>bezier</a:t>
            </a:r>
            <a:r>
              <a:rPr lang="en-US" sz="2400" dirty="0" smtClean="0"/>
              <a:t>(</a:t>
            </a:r>
            <a:r>
              <a:rPr lang="en-US" sz="2400" dirty="0" err="1" smtClean="0"/>
              <a:t>n,n,n,n</a:t>
            </a:r>
            <a:r>
              <a:rPr lang="en-US" sz="2400" dirty="0"/>
              <a:t>) - lets you define your own values in a cubic-</a:t>
            </a:r>
            <a:r>
              <a:rPr lang="en-US" sz="2400" dirty="0" err="1"/>
              <a:t>bezier</a:t>
            </a:r>
            <a:r>
              <a:rPr lang="en-US" sz="2400" dirty="0"/>
              <a:t> function</a:t>
            </a:r>
            <a:endParaRPr lang="en-IN" sz="2400" dirty="0"/>
          </a:p>
        </p:txBody>
      </p:sp>
    </p:spTree>
    <p:extLst>
      <p:ext uri="{BB962C8B-B14F-4D97-AF65-F5344CB8AC3E}">
        <p14:creationId xmlns:p14="http://schemas.microsoft.com/office/powerpoint/2010/main" val="2008783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sz="2400" dirty="0"/>
              <a:t>The </a:t>
            </a:r>
            <a:r>
              <a:rPr lang="en-US" sz="2400" b="1" dirty="0">
                <a:solidFill>
                  <a:srgbClr val="C00000"/>
                </a:solidFill>
              </a:rPr>
              <a:t>transition-delay</a:t>
            </a:r>
            <a:r>
              <a:rPr lang="en-US" sz="2400" dirty="0"/>
              <a:t> property specifies a delay (in seconds) for the transition effect.</a:t>
            </a:r>
          </a:p>
          <a:p>
            <a:pPr lvl="2"/>
            <a:r>
              <a:rPr lang="en-US" sz="2400" dirty="0" smtClean="0"/>
              <a:t>The </a:t>
            </a:r>
            <a:r>
              <a:rPr lang="en-US" sz="2400" dirty="0"/>
              <a:t>following example has a 1 second delay before starting:</a:t>
            </a:r>
          </a:p>
          <a:p>
            <a:pPr marL="1854200" lvl="4" indent="0">
              <a:spcBef>
                <a:spcPts val="0"/>
              </a:spcBef>
              <a:spcAft>
                <a:spcPts val="0"/>
              </a:spcAft>
              <a:buNone/>
            </a:pPr>
            <a:r>
              <a:rPr lang="en-US" sz="2400" dirty="0" smtClean="0"/>
              <a:t>div </a:t>
            </a:r>
            <a:r>
              <a:rPr lang="en-US" sz="2400" dirty="0"/>
              <a:t>{</a:t>
            </a:r>
          </a:p>
          <a:p>
            <a:pPr marL="1854200" lvl="4" indent="0">
              <a:spcBef>
                <a:spcPts val="0"/>
              </a:spcBef>
              <a:spcAft>
                <a:spcPts val="0"/>
              </a:spcAft>
              <a:buNone/>
            </a:pPr>
            <a:r>
              <a:rPr lang="en-US" sz="2400" dirty="0"/>
              <a:t>  transition-delay: 1s;</a:t>
            </a:r>
          </a:p>
          <a:p>
            <a:pPr marL="1854200" lvl="4" indent="0">
              <a:spcBef>
                <a:spcPts val="0"/>
              </a:spcBef>
              <a:spcAft>
                <a:spcPts val="0"/>
              </a:spcAft>
              <a:buNone/>
            </a:pPr>
            <a:r>
              <a:rPr lang="en-US" sz="2400" dirty="0"/>
              <a:t>} </a:t>
            </a:r>
          </a:p>
          <a:p>
            <a:pPr lvl="2"/>
            <a:r>
              <a:rPr lang="en-US" sz="2400" dirty="0" smtClean="0"/>
              <a:t>The </a:t>
            </a:r>
            <a:r>
              <a:rPr lang="en-US" sz="2400" dirty="0"/>
              <a:t>following example adds a transition effect to the transformation:</a:t>
            </a:r>
          </a:p>
          <a:p>
            <a:pPr marL="1854200" lvl="4" indent="0">
              <a:spcBef>
                <a:spcPts val="0"/>
              </a:spcBef>
              <a:spcAft>
                <a:spcPts val="0"/>
              </a:spcAft>
              <a:buNone/>
            </a:pPr>
            <a:r>
              <a:rPr lang="en-US" sz="2400" dirty="0" smtClean="0"/>
              <a:t>div </a:t>
            </a:r>
            <a:r>
              <a:rPr lang="en-US" sz="2400" dirty="0"/>
              <a:t>{</a:t>
            </a:r>
          </a:p>
          <a:p>
            <a:pPr marL="1854200" lvl="4" indent="0">
              <a:spcBef>
                <a:spcPts val="0"/>
              </a:spcBef>
              <a:spcAft>
                <a:spcPts val="0"/>
              </a:spcAft>
              <a:buNone/>
            </a:pPr>
            <a:r>
              <a:rPr lang="en-US" sz="2400" dirty="0"/>
              <a:t>  transition: width 2s, height 2s, transform 2s;</a:t>
            </a:r>
          </a:p>
          <a:p>
            <a:pPr marL="1854200" lvl="4" indent="0">
              <a:spcBef>
                <a:spcPts val="0"/>
              </a:spcBef>
              <a:spcAft>
                <a:spcPts val="0"/>
              </a:spcAft>
              <a:buNone/>
            </a:pPr>
            <a:r>
              <a:rPr lang="en-US" sz="2400" dirty="0"/>
              <a:t>} </a:t>
            </a:r>
          </a:p>
          <a:p>
            <a:endParaRPr lang="en-IN" sz="2400" dirty="0"/>
          </a:p>
        </p:txBody>
      </p:sp>
    </p:spTree>
    <p:extLst>
      <p:ext uri="{BB962C8B-B14F-4D97-AF65-F5344CB8AC3E}">
        <p14:creationId xmlns:p14="http://schemas.microsoft.com/office/powerpoint/2010/main" val="52724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sz="2400" dirty="0"/>
              <a:t>The CSS transition properties can be specified one by one, like this:</a:t>
            </a:r>
          </a:p>
          <a:p>
            <a:pPr marL="1397000" lvl="3" indent="0">
              <a:spcBef>
                <a:spcPts val="0"/>
              </a:spcBef>
              <a:spcAft>
                <a:spcPts val="0"/>
              </a:spcAft>
              <a:buNone/>
            </a:pPr>
            <a:r>
              <a:rPr lang="en-US" sz="2400" dirty="0" smtClean="0"/>
              <a:t>div </a:t>
            </a:r>
            <a:r>
              <a:rPr lang="en-US" sz="2400" dirty="0"/>
              <a:t>{</a:t>
            </a:r>
          </a:p>
          <a:p>
            <a:pPr marL="1397000" lvl="3" indent="0">
              <a:spcBef>
                <a:spcPts val="0"/>
              </a:spcBef>
              <a:spcAft>
                <a:spcPts val="0"/>
              </a:spcAft>
              <a:buNone/>
            </a:pPr>
            <a:r>
              <a:rPr lang="en-US" sz="2400" dirty="0"/>
              <a:t>  transition-property: width;</a:t>
            </a:r>
          </a:p>
          <a:p>
            <a:pPr marL="1397000" lvl="3" indent="0">
              <a:spcBef>
                <a:spcPts val="0"/>
              </a:spcBef>
              <a:spcAft>
                <a:spcPts val="0"/>
              </a:spcAft>
              <a:buNone/>
            </a:pPr>
            <a:r>
              <a:rPr lang="en-US" sz="2400" dirty="0"/>
              <a:t>  transition-duration: 2s;</a:t>
            </a:r>
          </a:p>
          <a:p>
            <a:pPr marL="1397000" lvl="3" indent="0">
              <a:spcBef>
                <a:spcPts val="0"/>
              </a:spcBef>
              <a:spcAft>
                <a:spcPts val="0"/>
              </a:spcAft>
              <a:buNone/>
            </a:pPr>
            <a:r>
              <a:rPr lang="en-US" sz="2400" dirty="0"/>
              <a:t>  transition-timing-function: linear;</a:t>
            </a:r>
          </a:p>
          <a:p>
            <a:pPr marL="1397000" lvl="3" indent="0">
              <a:spcBef>
                <a:spcPts val="0"/>
              </a:spcBef>
              <a:spcAft>
                <a:spcPts val="0"/>
              </a:spcAft>
              <a:buNone/>
            </a:pPr>
            <a:r>
              <a:rPr lang="en-US" sz="2400" dirty="0"/>
              <a:t>  transition-delay: 1s;</a:t>
            </a:r>
          </a:p>
          <a:p>
            <a:pPr marL="1397000" lvl="3" indent="0">
              <a:spcBef>
                <a:spcPts val="0"/>
              </a:spcBef>
              <a:spcAft>
                <a:spcPts val="0"/>
              </a:spcAft>
              <a:buNone/>
            </a:pPr>
            <a:r>
              <a:rPr lang="en-US" sz="2400" dirty="0"/>
              <a:t>}</a:t>
            </a:r>
          </a:p>
          <a:p>
            <a:pPr lvl="1"/>
            <a:r>
              <a:rPr lang="en-US" sz="2400" dirty="0" smtClean="0"/>
              <a:t>or </a:t>
            </a:r>
            <a:r>
              <a:rPr lang="en-US" sz="2400" dirty="0"/>
              <a:t>by using the shorthand property transition</a:t>
            </a:r>
            <a:r>
              <a:rPr lang="en-US" sz="2400" dirty="0" smtClean="0"/>
              <a:t>:</a:t>
            </a:r>
          </a:p>
          <a:p>
            <a:pPr lvl="1"/>
            <a:endParaRPr lang="en-US" sz="2400" dirty="0"/>
          </a:p>
          <a:p>
            <a:pPr marL="1397000" lvl="3" indent="0">
              <a:spcBef>
                <a:spcPts val="0"/>
              </a:spcBef>
              <a:spcAft>
                <a:spcPts val="0"/>
              </a:spcAft>
              <a:buNone/>
            </a:pPr>
            <a:r>
              <a:rPr lang="en-US" sz="2400" dirty="0" smtClean="0"/>
              <a:t>div </a:t>
            </a:r>
            <a:r>
              <a:rPr lang="en-US" sz="2400" dirty="0"/>
              <a:t>{</a:t>
            </a:r>
          </a:p>
          <a:p>
            <a:pPr marL="1397000" lvl="3" indent="0">
              <a:spcBef>
                <a:spcPts val="0"/>
              </a:spcBef>
              <a:spcAft>
                <a:spcPts val="0"/>
              </a:spcAft>
              <a:buNone/>
            </a:pPr>
            <a:r>
              <a:rPr lang="en-US" sz="2400" dirty="0"/>
              <a:t>  transition: width 2s linear 1s;</a:t>
            </a:r>
          </a:p>
          <a:p>
            <a:pPr marL="1397000" lvl="3" indent="0">
              <a:spcBef>
                <a:spcPts val="0"/>
              </a:spcBef>
              <a:spcAft>
                <a:spcPts val="0"/>
              </a:spcAft>
              <a:buNone/>
            </a:pPr>
            <a:r>
              <a:rPr lang="en-US" sz="2400" dirty="0"/>
              <a:t>} </a:t>
            </a:r>
            <a:endParaRPr lang="en-IN" sz="2400" dirty="0"/>
          </a:p>
        </p:txBody>
      </p:sp>
    </p:spTree>
    <p:extLst>
      <p:ext uri="{BB962C8B-B14F-4D97-AF65-F5344CB8AC3E}">
        <p14:creationId xmlns:p14="http://schemas.microsoft.com/office/powerpoint/2010/main" val="407564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Animations</a:t>
            </a:r>
            <a:endParaRPr lang="en-IN" dirty="0"/>
          </a:p>
        </p:txBody>
      </p:sp>
      <p:sp>
        <p:nvSpPr>
          <p:cNvPr id="3" name="Text Placeholder 2"/>
          <p:cNvSpPr>
            <a:spLocks noGrp="1"/>
          </p:cNvSpPr>
          <p:nvPr>
            <p:ph type="body" sz="quarter" idx="13"/>
          </p:nvPr>
        </p:nvSpPr>
        <p:spPr/>
        <p:txBody>
          <a:bodyPr/>
          <a:lstStyle/>
          <a:p>
            <a:r>
              <a:rPr lang="en-US" sz="2400" dirty="0"/>
              <a:t>CSS allows animation of HTML elements without using JavaScript or Flash!</a:t>
            </a:r>
          </a:p>
          <a:p>
            <a:r>
              <a:rPr lang="en-US" sz="2400" dirty="0" smtClean="0"/>
              <a:t>It has following </a:t>
            </a:r>
            <a:r>
              <a:rPr lang="en-US" sz="2400" dirty="0"/>
              <a:t>properties:</a:t>
            </a:r>
          </a:p>
          <a:p>
            <a:pPr lvl="1"/>
            <a:r>
              <a:rPr lang="en-US" sz="2400" dirty="0" smtClean="0"/>
              <a:t>@</a:t>
            </a:r>
            <a:r>
              <a:rPr lang="en-US" sz="2400" dirty="0" err="1"/>
              <a:t>keyframes</a:t>
            </a:r>
            <a:endParaRPr lang="en-US" sz="2400" dirty="0"/>
          </a:p>
          <a:p>
            <a:pPr lvl="1"/>
            <a:r>
              <a:rPr lang="en-US" sz="2400" dirty="0" smtClean="0"/>
              <a:t>animation-name</a:t>
            </a:r>
            <a:endParaRPr lang="en-US" sz="2400" dirty="0"/>
          </a:p>
          <a:p>
            <a:pPr lvl="1"/>
            <a:r>
              <a:rPr lang="en-US" sz="2400" dirty="0" smtClean="0"/>
              <a:t>animation-duration</a:t>
            </a:r>
            <a:endParaRPr lang="en-US" sz="2400" dirty="0"/>
          </a:p>
          <a:p>
            <a:pPr lvl="1"/>
            <a:r>
              <a:rPr lang="en-US" sz="2400" dirty="0" smtClean="0"/>
              <a:t>animation-delay</a:t>
            </a:r>
            <a:endParaRPr lang="en-US" sz="2400" dirty="0"/>
          </a:p>
          <a:p>
            <a:pPr lvl="1"/>
            <a:r>
              <a:rPr lang="en-US" sz="2400" dirty="0" smtClean="0"/>
              <a:t>animation-iteration-count</a:t>
            </a:r>
            <a:endParaRPr lang="en-US" sz="2400" dirty="0"/>
          </a:p>
          <a:p>
            <a:pPr lvl="1"/>
            <a:r>
              <a:rPr lang="en-US" sz="2400" dirty="0" smtClean="0"/>
              <a:t>animation-direction</a:t>
            </a:r>
            <a:endParaRPr lang="en-US" sz="2400" dirty="0"/>
          </a:p>
          <a:p>
            <a:pPr lvl="1"/>
            <a:r>
              <a:rPr lang="en-US" sz="2400" dirty="0" smtClean="0"/>
              <a:t>animation-timing-function</a:t>
            </a:r>
            <a:endParaRPr lang="en-US" sz="2400" dirty="0"/>
          </a:p>
          <a:p>
            <a:pPr lvl="1"/>
            <a:r>
              <a:rPr lang="en-US" sz="2400" dirty="0" smtClean="0"/>
              <a:t>animation-fill-mode</a:t>
            </a:r>
            <a:endParaRPr lang="en-IN" sz="2400"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301760" y="2628720"/>
              <a:ext cx="1607040" cy="6840"/>
            </p14:xfrm>
          </p:contentPart>
        </mc:Choice>
        <mc:Fallback>
          <p:pic>
            <p:nvPicPr>
              <p:cNvPr id="4" name="Ink 3"/>
              <p:cNvPicPr/>
              <p:nvPr/>
            </p:nvPicPr>
            <p:blipFill>
              <a:blip r:embed="rId3"/>
              <a:stretch>
                <a:fillRect/>
              </a:stretch>
            </p:blipFill>
            <p:spPr>
              <a:xfrm>
                <a:off x="1292400" y="2619360"/>
                <a:ext cx="1625760" cy="25560"/>
              </a:xfrm>
              <a:prstGeom prst="rect">
                <a:avLst/>
              </a:prstGeom>
            </p:spPr>
          </p:pic>
        </mc:Fallback>
      </mc:AlternateContent>
    </p:spTree>
    <p:extLst>
      <p:ext uri="{BB962C8B-B14F-4D97-AF65-F5344CB8AC3E}">
        <p14:creationId xmlns:p14="http://schemas.microsoft.com/office/powerpoint/2010/main" val="157134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sz="2400" dirty="0"/>
              <a:t>An animation lets an element gradually change from one style to another.</a:t>
            </a:r>
          </a:p>
          <a:p>
            <a:r>
              <a:rPr lang="en-US" sz="2400" dirty="0" smtClean="0"/>
              <a:t>You </a:t>
            </a:r>
            <a:r>
              <a:rPr lang="en-US" sz="2400" dirty="0"/>
              <a:t>can change as many CSS properties you want, as many times as you want.</a:t>
            </a:r>
          </a:p>
          <a:p>
            <a:r>
              <a:rPr lang="en-US" sz="2400" dirty="0" smtClean="0"/>
              <a:t>To </a:t>
            </a:r>
            <a:r>
              <a:rPr lang="en-US" sz="2400" dirty="0"/>
              <a:t>use CSS animation, you must first specify some </a:t>
            </a:r>
            <a:r>
              <a:rPr lang="en-US" sz="2400" dirty="0" err="1"/>
              <a:t>keyframes</a:t>
            </a:r>
            <a:r>
              <a:rPr lang="en-US" sz="2400" dirty="0"/>
              <a:t> for the animation.</a:t>
            </a:r>
          </a:p>
          <a:p>
            <a:r>
              <a:rPr lang="en-US" sz="2400" dirty="0" err="1" smtClean="0"/>
              <a:t>Keyframes</a:t>
            </a:r>
            <a:r>
              <a:rPr lang="en-US" sz="2400" dirty="0" smtClean="0"/>
              <a:t> </a:t>
            </a:r>
            <a:r>
              <a:rPr lang="en-US" sz="2400" dirty="0"/>
              <a:t>hold what styles the element will have at certain times.</a:t>
            </a:r>
          </a:p>
          <a:p>
            <a:r>
              <a:rPr lang="en-US" sz="2400" dirty="0" smtClean="0"/>
              <a:t>The </a:t>
            </a:r>
            <a:r>
              <a:rPr lang="en-US" sz="2400" dirty="0"/>
              <a:t>@</a:t>
            </a:r>
            <a:r>
              <a:rPr lang="en-US" sz="2400" dirty="0" err="1"/>
              <a:t>keyframes</a:t>
            </a:r>
            <a:r>
              <a:rPr lang="en-US" sz="2400" dirty="0"/>
              <a:t> Rule</a:t>
            </a:r>
          </a:p>
          <a:p>
            <a:pPr lvl="1"/>
            <a:r>
              <a:rPr lang="en-US" sz="2400" dirty="0" smtClean="0"/>
              <a:t>When </a:t>
            </a:r>
            <a:r>
              <a:rPr lang="en-US" sz="2400" dirty="0"/>
              <a:t>you specify CSS styles inside the @</a:t>
            </a:r>
            <a:r>
              <a:rPr lang="en-US" sz="2400" dirty="0" err="1"/>
              <a:t>keyframes</a:t>
            </a:r>
            <a:r>
              <a:rPr lang="en-US" sz="2400" dirty="0"/>
              <a:t> rule, the animation will gradually change from the current style to the new style at certain times.</a:t>
            </a:r>
          </a:p>
          <a:p>
            <a:pPr lvl="1"/>
            <a:r>
              <a:rPr lang="en-US" sz="2400" dirty="0" smtClean="0"/>
              <a:t>To </a:t>
            </a:r>
            <a:r>
              <a:rPr lang="en-US" sz="2400" dirty="0"/>
              <a:t>get an animation to work, you must bind the animation to an element.</a:t>
            </a:r>
            <a:endParaRPr lang="en-IN" sz="2400"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870120" y="2647800"/>
              <a:ext cx="8388720" cy="584640"/>
            </p14:xfrm>
          </p:contentPart>
        </mc:Choice>
        <mc:Fallback>
          <p:pic>
            <p:nvPicPr>
              <p:cNvPr id="4" name="Ink 3"/>
              <p:cNvPicPr/>
              <p:nvPr/>
            </p:nvPicPr>
            <p:blipFill>
              <a:blip r:embed="rId3"/>
              <a:stretch>
                <a:fillRect/>
              </a:stretch>
            </p:blipFill>
            <p:spPr>
              <a:xfrm>
                <a:off x="860760" y="2638440"/>
                <a:ext cx="8407440" cy="603360"/>
              </a:xfrm>
              <a:prstGeom prst="rect">
                <a:avLst/>
              </a:prstGeom>
            </p:spPr>
          </p:pic>
        </mc:Fallback>
      </mc:AlternateContent>
    </p:spTree>
    <p:extLst>
      <p:ext uri="{BB962C8B-B14F-4D97-AF65-F5344CB8AC3E}">
        <p14:creationId xmlns:p14="http://schemas.microsoft.com/office/powerpoint/2010/main" val="562202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sz="2400" dirty="0"/>
              <a:t>The following example binds the "example" animation to the &lt;div&gt; element. The animation will last for 4 seconds, and it will gradually change the background-color of the &lt;div&gt; element from "red" to "yellow":</a:t>
            </a:r>
          </a:p>
          <a:p>
            <a:endParaRPr lang="en-US" sz="2400" dirty="0"/>
          </a:p>
          <a:p>
            <a:pPr marL="25400" indent="0">
              <a:spcBef>
                <a:spcPts val="0"/>
              </a:spcBef>
              <a:spcAft>
                <a:spcPts val="0"/>
              </a:spcAft>
              <a:buNone/>
            </a:pPr>
            <a:r>
              <a:rPr lang="en-US" sz="2400" dirty="0"/>
              <a:t> /* The animation code */</a:t>
            </a:r>
          </a:p>
          <a:p>
            <a:pPr marL="25400" indent="0">
              <a:spcBef>
                <a:spcPts val="0"/>
              </a:spcBef>
              <a:spcAft>
                <a:spcPts val="0"/>
              </a:spcAft>
              <a:buNone/>
            </a:pPr>
            <a:r>
              <a:rPr lang="en-US" sz="2400" dirty="0"/>
              <a:t>@</a:t>
            </a:r>
            <a:r>
              <a:rPr lang="en-US" sz="2400" dirty="0" err="1"/>
              <a:t>keyframes</a:t>
            </a:r>
            <a:r>
              <a:rPr lang="en-US" sz="2400" dirty="0"/>
              <a:t> example {</a:t>
            </a:r>
          </a:p>
          <a:p>
            <a:pPr marL="25400" indent="0">
              <a:spcBef>
                <a:spcPts val="0"/>
              </a:spcBef>
              <a:spcAft>
                <a:spcPts val="0"/>
              </a:spcAft>
              <a:buNone/>
            </a:pPr>
            <a:r>
              <a:rPr lang="en-US" sz="2400" dirty="0"/>
              <a:t>  from {background-color: red;}</a:t>
            </a:r>
          </a:p>
          <a:p>
            <a:pPr marL="25400" indent="0">
              <a:spcBef>
                <a:spcPts val="0"/>
              </a:spcBef>
              <a:spcAft>
                <a:spcPts val="0"/>
              </a:spcAft>
              <a:buNone/>
            </a:pPr>
            <a:r>
              <a:rPr lang="en-US" sz="2400" dirty="0"/>
              <a:t>  to {background-color: yellow;}</a:t>
            </a:r>
          </a:p>
          <a:p>
            <a:pPr marL="25400" indent="0">
              <a:spcBef>
                <a:spcPts val="0"/>
              </a:spcBef>
              <a:spcAft>
                <a:spcPts val="0"/>
              </a:spcAft>
              <a:buNone/>
            </a:pPr>
            <a:r>
              <a:rPr lang="en-US" sz="2400" dirty="0" smtClean="0"/>
              <a:t>}</a:t>
            </a:r>
            <a:endParaRPr lang="en-US" sz="2400" dirty="0"/>
          </a:p>
        </p:txBody>
      </p:sp>
      <p:sp>
        <p:nvSpPr>
          <p:cNvPr id="6" name="Text Placeholder 5"/>
          <p:cNvSpPr>
            <a:spLocks noGrp="1"/>
          </p:cNvSpPr>
          <p:nvPr>
            <p:ph type="body" sz="quarter" idx="13"/>
          </p:nvPr>
        </p:nvSpPr>
        <p:spPr/>
        <p:txBody>
          <a:bodyPr/>
          <a:lstStyle/>
          <a:p>
            <a:r>
              <a:rPr lang="en-US" sz="2400" dirty="0" smtClean="0"/>
              <a:t>/* </a:t>
            </a:r>
            <a:r>
              <a:rPr lang="en-US" sz="2400" dirty="0"/>
              <a:t>The element to apply the animation to </a:t>
            </a:r>
            <a:r>
              <a:rPr lang="en-US" sz="2400" dirty="0" smtClean="0"/>
              <a:t>*/</a:t>
            </a:r>
          </a:p>
          <a:p>
            <a:endParaRPr lang="en-US" sz="2400" dirty="0"/>
          </a:p>
          <a:p>
            <a:pPr marL="25400" indent="0">
              <a:spcBef>
                <a:spcPts val="0"/>
              </a:spcBef>
              <a:spcAft>
                <a:spcPts val="0"/>
              </a:spcAft>
              <a:buNone/>
            </a:pPr>
            <a:r>
              <a:rPr lang="en-US" dirty="0"/>
              <a:t>div {</a:t>
            </a:r>
          </a:p>
          <a:p>
            <a:pPr marL="25400" indent="0">
              <a:spcBef>
                <a:spcPts val="0"/>
              </a:spcBef>
              <a:spcAft>
                <a:spcPts val="0"/>
              </a:spcAft>
              <a:buNone/>
            </a:pPr>
            <a:r>
              <a:rPr lang="en-US" dirty="0"/>
              <a:t>  width: 100px;</a:t>
            </a:r>
          </a:p>
          <a:p>
            <a:pPr marL="25400" indent="0">
              <a:spcBef>
                <a:spcPts val="0"/>
              </a:spcBef>
              <a:spcAft>
                <a:spcPts val="0"/>
              </a:spcAft>
              <a:buNone/>
            </a:pPr>
            <a:r>
              <a:rPr lang="en-US" dirty="0"/>
              <a:t>  height: 100px;</a:t>
            </a:r>
          </a:p>
          <a:p>
            <a:pPr marL="25400" indent="0">
              <a:spcBef>
                <a:spcPts val="0"/>
              </a:spcBef>
              <a:spcAft>
                <a:spcPts val="0"/>
              </a:spcAft>
              <a:buNone/>
            </a:pPr>
            <a:r>
              <a:rPr lang="en-US" dirty="0"/>
              <a:t>  background-color: red;</a:t>
            </a:r>
          </a:p>
          <a:p>
            <a:pPr marL="25400" indent="0">
              <a:spcBef>
                <a:spcPts val="0"/>
              </a:spcBef>
              <a:spcAft>
                <a:spcPts val="0"/>
              </a:spcAft>
              <a:buNone/>
            </a:pPr>
            <a:r>
              <a:rPr lang="en-US" dirty="0"/>
              <a:t>  animation-name: example;</a:t>
            </a:r>
          </a:p>
          <a:p>
            <a:pPr marL="25400" indent="0">
              <a:spcBef>
                <a:spcPts val="0"/>
              </a:spcBef>
              <a:spcAft>
                <a:spcPts val="0"/>
              </a:spcAft>
              <a:buNone/>
            </a:pPr>
            <a:r>
              <a:rPr lang="en-US" dirty="0"/>
              <a:t>  animation-duration: 4s;</a:t>
            </a:r>
          </a:p>
          <a:p>
            <a:pPr marL="25400" indent="0">
              <a:spcBef>
                <a:spcPts val="0"/>
              </a:spcBef>
              <a:spcAft>
                <a:spcPts val="0"/>
              </a:spcAft>
              <a:buNone/>
            </a:pPr>
            <a:r>
              <a:rPr lang="en-US" dirty="0"/>
              <a:t>} </a:t>
            </a:r>
            <a:endParaRPr lang="en-IN" dirty="0"/>
          </a:p>
          <a:p>
            <a:pPr>
              <a:spcBef>
                <a:spcPts val="0"/>
              </a:spcBef>
              <a:spcAft>
                <a:spcPts val="0"/>
              </a:spcAft>
            </a:pPr>
            <a:endParaRPr lang="en-IN" dirty="0"/>
          </a:p>
        </p:txBody>
      </p:sp>
      <p:sp>
        <p:nvSpPr>
          <p:cNvPr id="4" name="Title 3"/>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0" y="1384200"/>
              <a:ext cx="10611360" cy="4800960"/>
            </p14:xfrm>
          </p:contentPart>
        </mc:Choice>
        <mc:Fallback>
          <p:pic>
            <p:nvPicPr>
              <p:cNvPr id="2" name="Ink 1"/>
              <p:cNvPicPr/>
              <p:nvPr/>
            </p:nvPicPr>
            <p:blipFill>
              <a:blip r:embed="rId3"/>
              <a:stretch>
                <a:fillRect/>
              </a:stretch>
            </p:blipFill>
            <p:spPr>
              <a:xfrm>
                <a:off x="-9360" y="1374840"/>
                <a:ext cx="10630080" cy="4819680"/>
              </a:xfrm>
              <a:prstGeom prst="rect">
                <a:avLst/>
              </a:prstGeom>
            </p:spPr>
          </p:pic>
        </mc:Fallback>
      </mc:AlternateContent>
    </p:spTree>
    <p:extLst>
      <p:ext uri="{BB962C8B-B14F-4D97-AF65-F5344CB8AC3E}">
        <p14:creationId xmlns:p14="http://schemas.microsoft.com/office/powerpoint/2010/main" val="331126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pPr lvl="1"/>
            <a:r>
              <a:rPr lang="en-US" dirty="0" smtClean="0"/>
              <a:t>The </a:t>
            </a:r>
            <a:r>
              <a:rPr lang="en-US" dirty="0">
                <a:solidFill>
                  <a:srgbClr val="C00000"/>
                </a:solidFill>
              </a:rPr>
              <a:t>animation-duration</a:t>
            </a:r>
            <a:r>
              <a:rPr lang="en-US" dirty="0"/>
              <a:t> property defines how long an animation should take to complete. </a:t>
            </a:r>
            <a:endParaRPr lang="en-US" dirty="0" smtClean="0"/>
          </a:p>
          <a:p>
            <a:pPr lvl="1"/>
            <a:r>
              <a:rPr lang="en-US" dirty="0" smtClean="0"/>
              <a:t>If </a:t>
            </a:r>
            <a:r>
              <a:rPr lang="en-US" dirty="0"/>
              <a:t>the animation-duration property is not specified, no animation will occur, because the default value is 0s (0 seconds). </a:t>
            </a:r>
          </a:p>
          <a:p>
            <a:pPr lvl="1"/>
            <a:r>
              <a:rPr lang="en-US" dirty="0" smtClean="0"/>
              <a:t>In </a:t>
            </a:r>
            <a:r>
              <a:rPr lang="en-US" dirty="0"/>
              <a:t>the example above we have specified when the style will change by using the keywords </a:t>
            </a:r>
            <a:r>
              <a:rPr lang="en-US" dirty="0">
                <a:solidFill>
                  <a:srgbClr val="C00000"/>
                </a:solidFill>
              </a:rPr>
              <a:t>"from" and "to" </a:t>
            </a:r>
            <a:r>
              <a:rPr lang="en-US" dirty="0"/>
              <a:t>(which represents 0% (start) and 100% (complete)).</a:t>
            </a:r>
          </a:p>
          <a:p>
            <a:pPr lvl="1"/>
            <a:r>
              <a:rPr lang="en-US" dirty="0" smtClean="0"/>
              <a:t>It </a:t>
            </a:r>
            <a:r>
              <a:rPr lang="en-US" dirty="0"/>
              <a:t>is also possible to use percent. By using percent, you can add as many style changes as you like.</a:t>
            </a:r>
          </a:p>
          <a:p>
            <a:endParaRPr lang="en-IN" dirty="0"/>
          </a:p>
        </p:txBody>
      </p:sp>
    </p:spTree>
    <p:extLst>
      <p:ext uri="{BB962C8B-B14F-4D97-AF65-F5344CB8AC3E}">
        <p14:creationId xmlns:p14="http://schemas.microsoft.com/office/powerpoint/2010/main" val="3650125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Filters</a:t>
            </a:r>
            <a:endParaRPr lang="en-IN" dirty="0"/>
          </a:p>
        </p:txBody>
      </p:sp>
      <p:sp>
        <p:nvSpPr>
          <p:cNvPr id="3" name="Text Placeholder 2"/>
          <p:cNvSpPr>
            <a:spLocks noGrp="1"/>
          </p:cNvSpPr>
          <p:nvPr>
            <p:ph type="body" sz="quarter" idx="13"/>
          </p:nvPr>
        </p:nvSpPr>
        <p:spPr/>
        <p:txBody>
          <a:bodyPr/>
          <a:lstStyle/>
          <a:p>
            <a:r>
              <a:rPr lang="en-IN" dirty="0"/>
              <a:t>The filter property defines visual effects (like blur and saturation) to an element (often &lt;</a:t>
            </a:r>
            <a:r>
              <a:rPr lang="en-IN" dirty="0" err="1"/>
              <a:t>img</a:t>
            </a:r>
            <a:r>
              <a:rPr lang="en-IN" dirty="0" smtClean="0"/>
              <a:t>&gt;).</a:t>
            </a:r>
          </a:p>
          <a:p>
            <a:endParaRPr lang="en-IN" dirty="0"/>
          </a:p>
          <a:p>
            <a:pPr marL="25400" indent="0">
              <a:buNone/>
            </a:pPr>
            <a:r>
              <a:rPr lang="en-IN" sz="2400" dirty="0" smtClean="0"/>
              <a:t>filter</a:t>
            </a:r>
            <a:r>
              <a:rPr lang="en-IN" sz="2400" dirty="0"/>
              <a:t>: none | blur() | brightness() | contrast() | drop-shadow() | grayscale() | hue-rotate() | invert() | opacity() | saturate() | sepia() | </a:t>
            </a:r>
            <a:r>
              <a:rPr lang="en-IN" sz="2400" dirty="0" err="1"/>
              <a:t>url</a:t>
            </a:r>
            <a:r>
              <a:rPr lang="en-IN" sz="2400" dirty="0"/>
              <a:t>();</a:t>
            </a:r>
          </a:p>
          <a:p>
            <a:endParaRPr lang="en-IN" dirty="0"/>
          </a:p>
          <a:p>
            <a:r>
              <a:rPr lang="en-IN" dirty="0" smtClean="0"/>
              <a:t>To </a:t>
            </a:r>
            <a:r>
              <a:rPr lang="en-IN" dirty="0"/>
              <a:t>use multiple filters, separate each filter with </a:t>
            </a:r>
            <a:r>
              <a:rPr lang="en-IN"/>
              <a:t>a </a:t>
            </a:r>
            <a:r>
              <a:rPr lang="en-IN" smtClean="0"/>
              <a:t>space</a:t>
            </a:r>
            <a:endParaRPr lang="en-IN" dirty="0"/>
          </a:p>
        </p:txBody>
      </p:sp>
    </p:spTree>
    <p:extLst>
      <p:ext uri="{BB962C8B-B14F-4D97-AF65-F5344CB8AC3E}">
        <p14:creationId xmlns:p14="http://schemas.microsoft.com/office/powerpoint/2010/main" val="295882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r>
              <a:rPr lang="en-US" sz="2400" dirty="0"/>
              <a:t>The following example will change the background-color of the &lt;div&gt; element when the animation is 25% complete, 50% complete, and again when the animation is 100% complete:</a:t>
            </a:r>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 </a:t>
            </a:r>
            <a:r>
              <a:rPr lang="en-US" sz="2000" dirty="0"/>
              <a:t>The animation code */</a:t>
            </a:r>
          </a:p>
          <a:p>
            <a:pPr marL="25400" indent="0">
              <a:spcBef>
                <a:spcPts val="0"/>
              </a:spcBef>
              <a:spcAft>
                <a:spcPts val="0"/>
              </a:spcAft>
              <a:buNone/>
            </a:pPr>
            <a:r>
              <a:rPr lang="en-US" sz="2000" dirty="0"/>
              <a:t>@</a:t>
            </a:r>
            <a:r>
              <a:rPr lang="en-US" sz="2000" dirty="0" err="1"/>
              <a:t>keyframes</a:t>
            </a:r>
            <a:r>
              <a:rPr lang="en-US" sz="2000" dirty="0"/>
              <a:t> example {</a:t>
            </a:r>
          </a:p>
          <a:p>
            <a:pPr marL="25400" indent="0">
              <a:spcBef>
                <a:spcPts val="0"/>
              </a:spcBef>
              <a:spcAft>
                <a:spcPts val="0"/>
              </a:spcAft>
              <a:buNone/>
            </a:pPr>
            <a:r>
              <a:rPr lang="en-US" sz="2000" dirty="0"/>
              <a:t>  0%   {background-color: red;}</a:t>
            </a:r>
          </a:p>
          <a:p>
            <a:pPr marL="25400" indent="0">
              <a:spcBef>
                <a:spcPts val="0"/>
              </a:spcBef>
              <a:spcAft>
                <a:spcPts val="0"/>
              </a:spcAft>
              <a:buNone/>
            </a:pPr>
            <a:r>
              <a:rPr lang="en-US" sz="2000" dirty="0"/>
              <a:t>  25%  {background-color: yellow;}</a:t>
            </a:r>
          </a:p>
          <a:p>
            <a:pPr marL="25400" indent="0">
              <a:spcBef>
                <a:spcPts val="0"/>
              </a:spcBef>
              <a:spcAft>
                <a:spcPts val="0"/>
              </a:spcAft>
              <a:buNone/>
            </a:pPr>
            <a:r>
              <a:rPr lang="en-US" sz="2000" dirty="0"/>
              <a:t>  50%  {background-color: blue;}</a:t>
            </a:r>
          </a:p>
          <a:p>
            <a:pPr marL="25400" indent="0">
              <a:spcBef>
                <a:spcPts val="0"/>
              </a:spcBef>
              <a:spcAft>
                <a:spcPts val="0"/>
              </a:spcAft>
              <a:buNone/>
            </a:pPr>
            <a:r>
              <a:rPr lang="en-US" sz="2000" dirty="0"/>
              <a:t>  100% {background-color: green;}</a:t>
            </a:r>
          </a:p>
          <a:p>
            <a:pPr marL="25400" indent="0">
              <a:spcBef>
                <a:spcPts val="0"/>
              </a:spcBef>
              <a:spcAft>
                <a:spcPts val="0"/>
              </a:spcAft>
              <a:buNone/>
            </a:pPr>
            <a:r>
              <a:rPr lang="en-US" sz="2000" dirty="0" smtClean="0"/>
              <a:t>}</a:t>
            </a:r>
            <a:endParaRPr lang="en-US" sz="2000" dirty="0"/>
          </a:p>
        </p:txBody>
      </p:sp>
      <p:sp>
        <p:nvSpPr>
          <p:cNvPr id="6" name="Text Placeholder 5"/>
          <p:cNvSpPr>
            <a:spLocks noGrp="1"/>
          </p:cNvSpPr>
          <p:nvPr>
            <p:ph type="body" sz="quarter" idx="13"/>
          </p:nvPr>
        </p:nvSpPr>
        <p:spPr/>
        <p:txBody>
          <a:bodyPr/>
          <a:lstStyle/>
          <a:p>
            <a:pPr>
              <a:spcBef>
                <a:spcPts val="0"/>
              </a:spcBef>
              <a:spcAft>
                <a:spcPts val="0"/>
              </a:spcAft>
            </a:pPr>
            <a:endParaRPr lang="en-US" dirty="0"/>
          </a:p>
          <a:p>
            <a:pPr marL="25400" indent="0">
              <a:spcBef>
                <a:spcPts val="0"/>
              </a:spcBef>
              <a:spcAft>
                <a:spcPts val="0"/>
              </a:spcAft>
              <a:buNone/>
            </a:pPr>
            <a:r>
              <a:rPr lang="en-US" sz="2000" dirty="0"/>
              <a:t>/* The element to apply the animation to */</a:t>
            </a:r>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div </a:t>
            </a:r>
            <a:r>
              <a:rPr lang="en-US" sz="2000" dirty="0"/>
              <a:t>{</a:t>
            </a:r>
          </a:p>
          <a:p>
            <a:pPr marL="25400" indent="0">
              <a:spcBef>
                <a:spcPts val="0"/>
              </a:spcBef>
              <a:spcAft>
                <a:spcPts val="0"/>
              </a:spcAft>
              <a:buNone/>
            </a:pPr>
            <a:r>
              <a:rPr lang="en-US" sz="2000" dirty="0"/>
              <a:t>  width: 100px;</a:t>
            </a:r>
          </a:p>
          <a:p>
            <a:pPr marL="25400" indent="0">
              <a:spcBef>
                <a:spcPts val="0"/>
              </a:spcBef>
              <a:spcAft>
                <a:spcPts val="0"/>
              </a:spcAft>
              <a:buNone/>
            </a:pPr>
            <a:r>
              <a:rPr lang="en-US" sz="2000" dirty="0"/>
              <a:t>  height: 100px;</a:t>
            </a:r>
          </a:p>
          <a:p>
            <a:pPr marL="25400" indent="0">
              <a:spcBef>
                <a:spcPts val="0"/>
              </a:spcBef>
              <a:spcAft>
                <a:spcPts val="0"/>
              </a:spcAft>
              <a:buNone/>
            </a:pPr>
            <a:r>
              <a:rPr lang="en-US" sz="2000" dirty="0"/>
              <a:t>  background-color: red;</a:t>
            </a:r>
          </a:p>
          <a:p>
            <a:pPr marL="25400" indent="0">
              <a:spcBef>
                <a:spcPts val="0"/>
              </a:spcBef>
              <a:spcAft>
                <a:spcPts val="0"/>
              </a:spcAft>
              <a:buNone/>
            </a:pPr>
            <a:r>
              <a:rPr lang="en-US" sz="2000" dirty="0"/>
              <a:t>  animation-name: example;</a:t>
            </a:r>
          </a:p>
          <a:p>
            <a:pPr marL="25400" indent="0">
              <a:spcBef>
                <a:spcPts val="0"/>
              </a:spcBef>
              <a:spcAft>
                <a:spcPts val="0"/>
              </a:spcAft>
              <a:buNone/>
            </a:pPr>
            <a:r>
              <a:rPr lang="en-US" sz="2000" dirty="0"/>
              <a:t>  animation-duration: 4s;</a:t>
            </a:r>
          </a:p>
          <a:p>
            <a:pPr marL="25400" indent="0">
              <a:buNone/>
            </a:pPr>
            <a:r>
              <a:rPr lang="en-US" sz="2000" dirty="0"/>
              <a:t>} </a:t>
            </a:r>
          </a:p>
          <a:p>
            <a:endParaRPr lang="en-IN" sz="3200" dirty="0"/>
          </a:p>
          <a:p>
            <a:endParaRPr lang="en-IN" dirty="0"/>
          </a:p>
        </p:txBody>
      </p:sp>
      <p:sp>
        <p:nvSpPr>
          <p:cNvPr id="4" name="Title 3"/>
          <p:cNvSpPr>
            <a:spLocks noGrp="1"/>
          </p:cNvSpPr>
          <p:nvPr>
            <p:ph type="title"/>
          </p:nvPr>
        </p:nvSpPr>
        <p:spPr/>
        <p:txBody>
          <a:bodyPr/>
          <a:lstStyle/>
          <a:p>
            <a:endParaRPr lang="en-IN"/>
          </a:p>
        </p:txBody>
      </p:sp>
    </p:spTree>
    <p:extLst>
      <p:ext uri="{BB962C8B-B14F-4D97-AF65-F5344CB8AC3E}">
        <p14:creationId xmlns:p14="http://schemas.microsoft.com/office/powerpoint/2010/main" val="3309536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sp>
        <p:nvSpPr>
          <p:cNvPr id="6" name="Text Placeholder 5"/>
          <p:cNvSpPr>
            <a:spLocks noGrp="1"/>
          </p:cNvSpPr>
          <p:nvPr>
            <p:ph type="body" sz="quarter" idx="13"/>
          </p:nvPr>
        </p:nvSpPr>
        <p:spPr/>
        <p:txBody>
          <a:bodyPr/>
          <a:lstStyle/>
          <a:p>
            <a:pPr lvl="1"/>
            <a:r>
              <a:rPr lang="en-US" dirty="0" smtClean="0"/>
              <a:t>The </a:t>
            </a:r>
            <a:r>
              <a:rPr lang="en-US" dirty="0">
                <a:solidFill>
                  <a:srgbClr val="C00000"/>
                </a:solidFill>
              </a:rPr>
              <a:t>animation-delay</a:t>
            </a:r>
            <a:r>
              <a:rPr lang="en-US" dirty="0"/>
              <a:t> property specifies a delay for the start of an animation</a:t>
            </a:r>
            <a:r>
              <a:rPr lang="en-US" dirty="0" smtClean="0"/>
              <a:t>.</a:t>
            </a:r>
          </a:p>
          <a:p>
            <a:pPr lvl="1"/>
            <a:r>
              <a:rPr lang="en-US" dirty="0" smtClean="0"/>
              <a:t>In delay, negative </a:t>
            </a:r>
            <a:r>
              <a:rPr lang="en-US" dirty="0"/>
              <a:t>values are also allowed. If using negative values, the animation will start as if it had already been playing for N seconds.</a:t>
            </a:r>
            <a:endParaRPr lang="en-IN" dirty="0"/>
          </a:p>
        </p:txBody>
      </p:sp>
    </p:spTree>
    <p:extLst>
      <p:ext uri="{BB962C8B-B14F-4D97-AF65-F5344CB8AC3E}">
        <p14:creationId xmlns:p14="http://schemas.microsoft.com/office/powerpoint/2010/main" val="320297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The </a:t>
            </a:r>
            <a:r>
              <a:rPr lang="en-US" dirty="0">
                <a:solidFill>
                  <a:srgbClr val="C00000"/>
                </a:solidFill>
              </a:rPr>
              <a:t>animation-iteration-count</a:t>
            </a:r>
            <a:r>
              <a:rPr lang="en-US" dirty="0"/>
              <a:t> property specifies the number of times an animation should run.</a:t>
            </a:r>
          </a:p>
          <a:p>
            <a:pPr lvl="1"/>
            <a:r>
              <a:rPr lang="en-US" dirty="0" smtClean="0"/>
              <a:t>If the value is "infinite</a:t>
            </a:r>
            <a:r>
              <a:rPr lang="en-US" dirty="0"/>
              <a:t>" </a:t>
            </a:r>
            <a:r>
              <a:rPr lang="en-US" dirty="0" smtClean="0"/>
              <a:t>then the </a:t>
            </a:r>
            <a:r>
              <a:rPr lang="en-US" dirty="0"/>
              <a:t>animation continue for </a:t>
            </a:r>
            <a:r>
              <a:rPr lang="en-US" dirty="0" smtClean="0"/>
              <a:t>ever.</a:t>
            </a:r>
            <a:endParaRPr lang="en-US" dirty="0"/>
          </a:p>
          <a:p>
            <a:endParaRPr lang="en-US" dirty="0"/>
          </a:p>
        </p:txBody>
      </p:sp>
    </p:spTree>
    <p:extLst>
      <p:ext uri="{BB962C8B-B14F-4D97-AF65-F5344CB8AC3E}">
        <p14:creationId xmlns:p14="http://schemas.microsoft.com/office/powerpoint/2010/main" val="4092581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The </a:t>
            </a:r>
            <a:r>
              <a:rPr lang="en-US" dirty="0">
                <a:solidFill>
                  <a:srgbClr val="C00000"/>
                </a:solidFill>
              </a:rPr>
              <a:t>animation-direction</a:t>
            </a:r>
            <a:r>
              <a:rPr lang="en-US" dirty="0"/>
              <a:t> property specifies whether an animation should be played forwards, backwards or in alternate cycles.</a:t>
            </a:r>
          </a:p>
          <a:p>
            <a:pPr lvl="1"/>
            <a:r>
              <a:rPr lang="en-US" dirty="0" smtClean="0"/>
              <a:t>The </a:t>
            </a:r>
            <a:r>
              <a:rPr lang="en-US" dirty="0"/>
              <a:t>animation-direction property can have the following values:</a:t>
            </a:r>
          </a:p>
          <a:p>
            <a:pPr lvl="2"/>
            <a:r>
              <a:rPr lang="en-US" sz="2400" dirty="0" smtClean="0"/>
              <a:t>normal </a:t>
            </a:r>
            <a:r>
              <a:rPr lang="en-US" sz="2400" dirty="0"/>
              <a:t>- The animation is played as normal (forwards). This is default</a:t>
            </a:r>
          </a:p>
          <a:p>
            <a:pPr lvl="2"/>
            <a:r>
              <a:rPr lang="en-US" sz="2400" dirty="0" smtClean="0"/>
              <a:t>reverse </a:t>
            </a:r>
            <a:r>
              <a:rPr lang="en-US" sz="2400" dirty="0"/>
              <a:t>- The animation is played in reverse direction (backwards)</a:t>
            </a:r>
          </a:p>
          <a:p>
            <a:pPr lvl="2"/>
            <a:r>
              <a:rPr lang="en-US" sz="2400" dirty="0" smtClean="0"/>
              <a:t>alternate </a:t>
            </a:r>
            <a:r>
              <a:rPr lang="en-US" sz="2400" dirty="0"/>
              <a:t>- The animation is played forwards first, then backwards</a:t>
            </a:r>
          </a:p>
          <a:p>
            <a:pPr lvl="2"/>
            <a:r>
              <a:rPr lang="en-US" sz="2400" dirty="0" smtClean="0"/>
              <a:t>alternate-reverse </a:t>
            </a:r>
            <a:r>
              <a:rPr lang="en-US" sz="2400" dirty="0"/>
              <a:t>- The animation is played backwards first, then forwards</a:t>
            </a:r>
            <a:endParaRPr lang="en-IN" sz="2400" dirty="0"/>
          </a:p>
          <a:p>
            <a:endParaRPr lang="en-IN" dirty="0"/>
          </a:p>
        </p:txBody>
      </p:sp>
    </p:spTree>
    <p:extLst>
      <p:ext uri="{BB962C8B-B14F-4D97-AF65-F5344CB8AC3E}">
        <p14:creationId xmlns:p14="http://schemas.microsoft.com/office/powerpoint/2010/main" val="504446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The </a:t>
            </a:r>
            <a:r>
              <a:rPr lang="en-US" dirty="0">
                <a:solidFill>
                  <a:srgbClr val="C00000"/>
                </a:solidFill>
              </a:rPr>
              <a:t>animation-timing-function</a:t>
            </a:r>
            <a:r>
              <a:rPr lang="en-US" dirty="0"/>
              <a:t> property specifies the speed curve of the animation.</a:t>
            </a:r>
          </a:p>
          <a:p>
            <a:pPr lvl="1"/>
            <a:r>
              <a:rPr lang="en-US" dirty="0" smtClean="0"/>
              <a:t>The </a:t>
            </a:r>
            <a:r>
              <a:rPr lang="en-US" dirty="0"/>
              <a:t>animation-timing-function property can have the following values:</a:t>
            </a:r>
          </a:p>
          <a:p>
            <a:pPr lvl="2"/>
            <a:r>
              <a:rPr lang="en-US" sz="2400" dirty="0" smtClean="0"/>
              <a:t>ease </a:t>
            </a:r>
            <a:r>
              <a:rPr lang="en-US" sz="2400" dirty="0"/>
              <a:t>- Specifies an animation with a slow start, then fast, then end slowly (this is default)</a:t>
            </a:r>
          </a:p>
          <a:p>
            <a:pPr lvl="2"/>
            <a:r>
              <a:rPr lang="en-US" sz="2400" dirty="0" smtClean="0"/>
              <a:t>linear </a:t>
            </a:r>
            <a:r>
              <a:rPr lang="en-US" sz="2400" dirty="0"/>
              <a:t>- Specifies an animation with the same speed from start to end</a:t>
            </a:r>
          </a:p>
          <a:p>
            <a:pPr lvl="2"/>
            <a:r>
              <a:rPr lang="en-US" sz="2400" dirty="0" smtClean="0"/>
              <a:t>ease-in </a:t>
            </a:r>
            <a:r>
              <a:rPr lang="en-US" sz="2400" dirty="0"/>
              <a:t>- Specifies an animation with a slow start</a:t>
            </a:r>
          </a:p>
          <a:p>
            <a:pPr lvl="2"/>
            <a:r>
              <a:rPr lang="en-US" sz="2400" dirty="0" smtClean="0"/>
              <a:t>ease-out </a:t>
            </a:r>
            <a:r>
              <a:rPr lang="en-US" sz="2400" dirty="0"/>
              <a:t>- Specifies an animation with a slow end</a:t>
            </a:r>
          </a:p>
          <a:p>
            <a:pPr lvl="2"/>
            <a:r>
              <a:rPr lang="en-US" sz="2400" dirty="0" smtClean="0"/>
              <a:t>ease-in-out </a:t>
            </a:r>
            <a:r>
              <a:rPr lang="en-US" sz="2400" dirty="0"/>
              <a:t>- Specifies an animation with a slow start and end</a:t>
            </a:r>
          </a:p>
          <a:p>
            <a:endParaRPr lang="en-IN" sz="2400" dirty="0"/>
          </a:p>
        </p:txBody>
      </p:sp>
    </p:spTree>
    <p:extLst>
      <p:ext uri="{BB962C8B-B14F-4D97-AF65-F5344CB8AC3E}">
        <p14:creationId xmlns:p14="http://schemas.microsoft.com/office/powerpoint/2010/main" val="25505720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t>The </a:t>
            </a:r>
            <a:r>
              <a:rPr lang="en-US" dirty="0">
                <a:solidFill>
                  <a:srgbClr val="C00000"/>
                </a:solidFill>
              </a:rPr>
              <a:t>animation-fill-mode</a:t>
            </a:r>
            <a:r>
              <a:rPr lang="en-US" dirty="0"/>
              <a:t> property specifies a style for the target element when the animation is not playing (before it starts, after it ends, or both).</a:t>
            </a:r>
          </a:p>
          <a:p>
            <a:pPr lvl="1"/>
            <a:r>
              <a:rPr lang="en-US" dirty="0" smtClean="0"/>
              <a:t>The </a:t>
            </a:r>
            <a:r>
              <a:rPr lang="en-US" dirty="0"/>
              <a:t>animation-fill-mode property can have the following values:</a:t>
            </a:r>
          </a:p>
          <a:p>
            <a:pPr lvl="2"/>
            <a:r>
              <a:rPr lang="en-US" sz="2000" dirty="0" smtClean="0"/>
              <a:t>none </a:t>
            </a:r>
            <a:r>
              <a:rPr lang="en-US" sz="2000" dirty="0"/>
              <a:t>- Default value. Animation will not apply any styles to the element before or after it is executing</a:t>
            </a:r>
          </a:p>
          <a:p>
            <a:pPr lvl="2"/>
            <a:r>
              <a:rPr lang="en-US" sz="2000" dirty="0" smtClean="0"/>
              <a:t>forwards </a:t>
            </a:r>
            <a:r>
              <a:rPr lang="en-US" sz="2000" dirty="0"/>
              <a:t>- The element will retain the style values that is set by the last </a:t>
            </a:r>
            <a:r>
              <a:rPr lang="en-US" sz="2000" dirty="0" err="1"/>
              <a:t>keyframe</a:t>
            </a:r>
            <a:r>
              <a:rPr lang="en-US" sz="2000" dirty="0"/>
              <a:t> (depends on animation-direction and animation-iteration-count)</a:t>
            </a:r>
          </a:p>
          <a:p>
            <a:pPr lvl="2"/>
            <a:r>
              <a:rPr lang="en-US" sz="2000" dirty="0" smtClean="0"/>
              <a:t>backwards </a:t>
            </a:r>
            <a:r>
              <a:rPr lang="en-US" sz="2000" dirty="0"/>
              <a:t>- The element will get the style values that is set by the first </a:t>
            </a:r>
            <a:r>
              <a:rPr lang="en-US" sz="2000" dirty="0" err="1"/>
              <a:t>keyframe</a:t>
            </a:r>
            <a:r>
              <a:rPr lang="en-US" sz="2000" dirty="0"/>
              <a:t> (depends on animation-direction), and retain this during the animation-delay period</a:t>
            </a:r>
          </a:p>
          <a:p>
            <a:pPr lvl="2"/>
            <a:r>
              <a:rPr lang="en-US" sz="2000" dirty="0" smtClean="0"/>
              <a:t>both </a:t>
            </a:r>
            <a:r>
              <a:rPr lang="en-US" sz="2000" dirty="0"/>
              <a:t>- The animation will follow the rules for both forwards and backwards, extending the animation properties in both directions</a:t>
            </a:r>
          </a:p>
          <a:p>
            <a:endParaRPr lang="en-IN" sz="2000" dirty="0"/>
          </a:p>
        </p:txBody>
      </p:sp>
    </p:spTree>
    <p:extLst>
      <p:ext uri="{BB962C8B-B14F-4D97-AF65-F5344CB8AC3E}">
        <p14:creationId xmlns:p14="http://schemas.microsoft.com/office/powerpoint/2010/main" val="216871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lvl="1"/>
            <a:r>
              <a:rPr lang="en-US" dirty="0">
                <a:solidFill>
                  <a:srgbClr val="C00000"/>
                </a:solidFill>
              </a:rPr>
              <a:t>Animation Shorthand Property</a:t>
            </a:r>
          </a:p>
          <a:p>
            <a:pPr lvl="1"/>
            <a:r>
              <a:rPr lang="en-US" dirty="0" smtClean="0"/>
              <a:t>The </a:t>
            </a:r>
            <a:r>
              <a:rPr lang="en-US" dirty="0"/>
              <a:t>animation effect </a:t>
            </a:r>
            <a:r>
              <a:rPr lang="en-US" dirty="0" smtClean="0"/>
              <a:t>can </a:t>
            </a:r>
            <a:r>
              <a:rPr lang="en-US" dirty="0"/>
              <a:t>be achieved by using the shorthand animation property</a:t>
            </a:r>
            <a:r>
              <a:rPr lang="en-US" dirty="0" smtClean="0"/>
              <a:t>:</a:t>
            </a:r>
          </a:p>
          <a:p>
            <a:pPr lvl="1"/>
            <a:endParaRPr lang="en-US" dirty="0"/>
          </a:p>
          <a:p>
            <a:pPr marL="1397000" lvl="3" indent="0">
              <a:spcBef>
                <a:spcPts val="0"/>
              </a:spcBef>
              <a:spcAft>
                <a:spcPts val="0"/>
              </a:spcAft>
              <a:buNone/>
            </a:pPr>
            <a:r>
              <a:rPr lang="en-US" sz="2400" dirty="0" smtClean="0"/>
              <a:t>div </a:t>
            </a:r>
            <a:r>
              <a:rPr lang="en-US" sz="2400" dirty="0"/>
              <a:t>{</a:t>
            </a:r>
          </a:p>
          <a:p>
            <a:pPr marL="1397000" lvl="3" indent="0">
              <a:spcBef>
                <a:spcPts val="0"/>
              </a:spcBef>
              <a:spcAft>
                <a:spcPts val="0"/>
              </a:spcAft>
              <a:buNone/>
            </a:pPr>
            <a:r>
              <a:rPr lang="en-US" sz="2400" dirty="0"/>
              <a:t>  animation: example 5s linear 2s infinite alternate;</a:t>
            </a:r>
          </a:p>
          <a:p>
            <a:pPr marL="1397000" lvl="3" indent="0">
              <a:spcBef>
                <a:spcPts val="0"/>
              </a:spcBef>
              <a:spcAft>
                <a:spcPts val="0"/>
              </a:spcAft>
              <a:buNone/>
            </a:pPr>
            <a:r>
              <a:rPr lang="en-US" sz="2400" dirty="0"/>
              <a:t>} </a:t>
            </a:r>
            <a:endParaRPr lang="en-IN" sz="2400" dirty="0"/>
          </a:p>
        </p:txBody>
      </p:sp>
    </p:spTree>
    <p:extLst>
      <p:ext uri="{BB962C8B-B14F-4D97-AF65-F5344CB8AC3E}">
        <p14:creationId xmlns:p14="http://schemas.microsoft.com/office/powerpoint/2010/main" val="832227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r>
              <a:rPr lang="en-US" dirty="0" smtClean="0"/>
              <a:t>References</a:t>
            </a:r>
          </a:p>
          <a:p>
            <a:pPr lvl="1"/>
            <a:r>
              <a:rPr lang="en-IN" dirty="0">
                <a:hlinkClick r:id="rId2"/>
              </a:rPr>
              <a:t>https://</a:t>
            </a:r>
            <a:r>
              <a:rPr lang="en-IN" dirty="0" smtClean="0">
                <a:hlinkClick r:id="rId2"/>
              </a:rPr>
              <a:t>www.w3schools.com/css/default.asp</a:t>
            </a:r>
            <a:endParaRPr lang="en-IN" dirty="0" smtClean="0"/>
          </a:p>
          <a:p>
            <a:pPr lvl="1"/>
            <a:r>
              <a:rPr lang="en-IN" dirty="0">
                <a:hlinkClick r:id="rId3"/>
              </a:rPr>
              <a:t>https://</a:t>
            </a:r>
            <a:r>
              <a:rPr lang="en-IN" dirty="0" smtClean="0">
                <a:hlinkClick r:id="rId3"/>
              </a:rPr>
              <a:t>developer.mozilla.org/en-US/docs/Web/CSS</a:t>
            </a:r>
            <a:endParaRPr lang="en-IN" dirty="0" smtClean="0"/>
          </a:p>
          <a:p>
            <a:pPr lvl="1"/>
            <a:endParaRPr lang="en-IN" dirty="0"/>
          </a:p>
        </p:txBody>
      </p:sp>
    </p:spTree>
    <p:extLst>
      <p:ext uri="{BB962C8B-B14F-4D97-AF65-F5344CB8AC3E}">
        <p14:creationId xmlns:p14="http://schemas.microsoft.com/office/powerpoint/2010/main" val="3281164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pPr marL="25400" indent="0">
              <a:spcBef>
                <a:spcPts val="0"/>
              </a:spcBef>
              <a:spcAft>
                <a:spcPts val="0"/>
              </a:spcAft>
              <a:buNone/>
            </a:pPr>
            <a:r>
              <a:rPr lang="en-IN" sz="2000" dirty="0"/>
              <a:t>&lt;!DOCTYPE html&gt;</a:t>
            </a:r>
          </a:p>
          <a:p>
            <a:pPr marL="25400" indent="0">
              <a:spcBef>
                <a:spcPts val="0"/>
              </a:spcBef>
              <a:spcAft>
                <a:spcPts val="0"/>
              </a:spcAft>
              <a:buNone/>
            </a:pPr>
            <a:r>
              <a:rPr lang="en-IN" sz="2000" dirty="0"/>
              <a:t>&lt;html&gt;</a:t>
            </a:r>
          </a:p>
          <a:p>
            <a:pPr marL="25400" indent="0">
              <a:spcBef>
                <a:spcPts val="0"/>
              </a:spcBef>
              <a:spcAft>
                <a:spcPts val="0"/>
              </a:spcAft>
              <a:buNone/>
            </a:pPr>
            <a:r>
              <a:rPr lang="en-IN" sz="2000" dirty="0"/>
              <a:t>&lt;head&gt;</a:t>
            </a:r>
          </a:p>
          <a:p>
            <a:pPr marL="25400" indent="0">
              <a:spcBef>
                <a:spcPts val="0"/>
              </a:spcBef>
              <a:spcAft>
                <a:spcPts val="0"/>
              </a:spcAft>
              <a:buNone/>
            </a:pPr>
            <a:r>
              <a:rPr lang="en-IN" sz="2000" dirty="0"/>
              <a:t>&lt;style&gt;</a:t>
            </a:r>
          </a:p>
          <a:p>
            <a:pPr marL="25400" indent="0">
              <a:spcBef>
                <a:spcPts val="0"/>
              </a:spcBef>
              <a:spcAft>
                <a:spcPts val="0"/>
              </a:spcAft>
              <a:buNone/>
            </a:pPr>
            <a:r>
              <a:rPr lang="en-IN" sz="2000" dirty="0" err="1"/>
              <a:t>img</a:t>
            </a:r>
            <a:r>
              <a:rPr lang="en-IN" sz="2000" dirty="0"/>
              <a:t> {</a:t>
            </a:r>
          </a:p>
          <a:p>
            <a:pPr marL="25400" indent="0">
              <a:spcBef>
                <a:spcPts val="0"/>
              </a:spcBef>
              <a:spcAft>
                <a:spcPts val="0"/>
              </a:spcAft>
              <a:buNone/>
            </a:pPr>
            <a:r>
              <a:rPr lang="en-IN" sz="2000" dirty="0"/>
              <a:t>  filter: grayscale(100%);</a:t>
            </a:r>
          </a:p>
          <a:p>
            <a:pPr marL="25400" indent="0">
              <a:spcBef>
                <a:spcPts val="0"/>
              </a:spcBef>
              <a:spcAft>
                <a:spcPts val="0"/>
              </a:spcAft>
              <a:buNone/>
            </a:pPr>
            <a:r>
              <a:rPr lang="en-IN" sz="2000" dirty="0"/>
              <a:t>}</a:t>
            </a:r>
          </a:p>
          <a:p>
            <a:pPr marL="25400" indent="0">
              <a:spcBef>
                <a:spcPts val="0"/>
              </a:spcBef>
              <a:spcAft>
                <a:spcPts val="0"/>
              </a:spcAft>
              <a:buNone/>
            </a:pPr>
            <a:r>
              <a:rPr lang="en-IN" sz="2000" dirty="0"/>
              <a:t>&lt;/style&gt;</a:t>
            </a:r>
          </a:p>
          <a:p>
            <a:pPr marL="25400" indent="0">
              <a:spcBef>
                <a:spcPts val="0"/>
              </a:spcBef>
              <a:spcAft>
                <a:spcPts val="0"/>
              </a:spcAft>
              <a:buNone/>
            </a:pPr>
            <a:r>
              <a:rPr lang="en-IN" sz="2000" dirty="0"/>
              <a:t>&lt;/head</a:t>
            </a:r>
            <a:r>
              <a:rPr lang="en-IN" sz="2000" dirty="0" smtClean="0"/>
              <a:t>&gt;</a:t>
            </a:r>
            <a:endParaRPr lang="en-IN" sz="2000" dirty="0"/>
          </a:p>
        </p:txBody>
      </p:sp>
      <p:sp>
        <p:nvSpPr>
          <p:cNvPr id="6" name="Text Placeholder 5"/>
          <p:cNvSpPr>
            <a:spLocks noGrp="1"/>
          </p:cNvSpPr>
          <p:nvPr>
            <p:ph type="body" sz="quarter" idx="13"/>
          </p:nvPr>
        </p:nvSpPr>
        <p:spPr/>
        <p:txBody>
          <a:bodyPr/>
          <a:lstStyle/>
          <a:p>
            <a:pPr marL="25400" indent="0">
              <a:spcBef>
                <a:spcPts val="0"/>
              </a:spcBef>
              <a:spcAft>
                <a:spcPts val="0"/>
              </a:spcAft>
              <a:buNone/>
            </a:pPr>
            <a:r>
              <a:rPr lang="en-IN" sz="2000" dirty="0"/>
              <a:t>&lt;body&gt;</a:t>
            </a:r>
          </a:p>
          <a:p>
            <a:pPr marL="25400" indent="0">
              <a:spcBef>
                <a:spcPts val="0"/>
              </a:spcBef>
              <a:spcAft>
                <a:spcPts val="0"/>
              </a:spcAft>
              <a:buNone/>
            </a:pPr>
            <a:endParaRPr lang="en-IN" sz="2000" dirty="0"/>
          </a:p>
          <a:p>
            <a:pPr marL="25400" indent="0">
              <a:spcBef>
                <a:spcPts val="0"/>
              </a:spcBef>
              <a:spcAft>
                <a:spcPts val="0"/>
              </a:spcAft>
              <a:buNone/>
            </a:pPr>
            <a:r>
              <a:rPr lang="en-IN" sz="2000" dirty="0"/>
              <a:t>&lt;h1&gt;The filter Property&lt;/h1&gt;</a:t>
            </a:r>
          </a:p>
          <a:p>
            <a:pPr marL="25400" indent="0">
              <a:spcBef>
                <a:spcPts val="0"/>
              </a:spcBef>
              <a:spcAft>
                <a:spcPts val="0"/>
              </a:spcAft>
              <a:buNone/>
            </a:pPr>
            <a:endParaRPr lang="en-IN" sz="2000" dirty="0"/>
          </a:p>
          <a:p>
            <a:pPr marL="25400" indent="0">
              <a:spcBef>
                <a:spcPts val="0"/>
              </a:spcBef>
              <a:spcAft>
                <a:spcPts val="0"/>
              </a:spcAft>
              <a:buNone/>
            </a:pPr>
            <a:r>
              <a:rPr lang="en-IN" sz="2000" dirty="0"/>
              <a:t>&lt;p&gt;Convert the image to grayscale:&lt;/p&gt;</a:t>
            </a:r>
          </a:p>
          <a:p>
            <a:pPr marL="25400" indent="0">
              <a:spcBef>
                <a:spcPts val="0"/>
              </a:spcBef>
              <a:spcAft>
                <a:spcPts val="0"/>
              </a:spcAft>
              <a:buNone/>
            </a:pPr>
            <a:endParaRPr lang="en-IN" sz="2000" dirty="0"/>
          </a:p>
          <a:p>
            <a:pPr marL="25400" indent="0">
              <a:spcBef>
                <a:spcPts val="0"/>
              </a:spcBef>
              <a:spcAft>
                <a:spcPts val="0"/>
              </a:spcAft>
              <a:buNone/>
            </a:pPr>
            <a:r>
              <a:rPr lang="en-IN" sz="2000" dirty="0"/>
              <a:t>&lt;</a:t>
            </a:r>
            <a:r>
              <a:rPr lang="en-IN" sz="2000" dirty="0" err="1"/>
              <a:t>img</a:t>
            </a:r>
            <a:r>
              <a:rPr lang="en-IN" sz="2000" dirty="0"/>
              <a:t> </a:t>
            </a:r>
            <a:r>
              <a:rPr lang="en-IN" sz="2000" dirty="0" err="1"/>
              <a:t>src</a:t>
            </a:r>
            <a:r>
              <a:rPr lang="en-IN" sz="2000" dirty="0"/>
              <a:t>="pineapple.jpg" alt="Pineapple" width="300" height="300"&gt;</a:t>
            </a:r>
          </a:p>
          <a:p>
            <a:pPr marL="25400" indent="0">
              <a:spcBef>
                <a:spcPts val="0"/>
              </a:spcBef>
              <a:spcAft>
                <a:spcPts val="0"/>
              </a:spcAft>
              <a:buNone/>
            </a:pPr>
            <a:endParaRPr lang="en-IN" sz="2000" dirty="0"/>
          </a:p>
          <a:p>
            <a:pPr marL="25400" indent="0">
              <a:spcBef>
                <a:spcPts val="0"/>
              </a:spcBef>
              <a:spcAft>
                <a:spcPts val="0"/>
              </a:spcAft>
              <a:buNone/>
            </a:pPr>
            <a:r>
              <a:rPr lang="en-IN" sz="2000" dirty="0"/>
              <a:t>&lt;p&gt;&lt;strong&gt;Note:&lt;/strong&gt; The filter property is not supported in Edge 12 or Internet Explorer.&lt;/p&gt;</a:t>
            </a:r>
          </a:p>
          <a:p>
            <a:pPr marL="25400" indent="0">
              <a:spcBef>
                <a:spcPts val="0"/>
              </a:spcBef>
              <a:spcAft>
                <a:spcPts val="0"/>
              </a:spcAft>
              <a:buNone/>
            </a:pPr>
            <a:endParaRPr lang="en-IN" sz="2000" dirty="0"/>
          </a:p>
          <a:p>
            <a:pPr marL="25400" indent="0">
              <a:spcBef>
                <a:spcPts val="0"/>
              </a:spcBef>
              <a:spcAft>
                <a:spcPts val="0"/>
              </a:spcAft>
              <a:buNone/>
            </a:pPr>
            <a:r>
              <a:rPr lang="en-IN" sz="2000" dirty="0"/>
              <a:t>&lt;/body&gt;</a:t>
            </a:r>
          </a:p>
          <a:p>
            <a:pPr marL="25400" indent="0">
              <a:spcBef>
                <a:spcPts val="0"/>
              </a:spcBef>
              <a:spcAft>
                <a:spcPts val="0"/>
              </a:spcAft>
              <a:buNone/>
            </a:pPr>
            <a:r>
              <a:rPr lang="en-IN" sz="2000" dirty="0"/>
              <a:t>&lt;/html&gt;</a:t>
            </a:r>
          </a:p>
          <a:p>
            <a:endParaRPr lang="en-IN" dirty="0"/>
          </a:p>
        </p:txBody>
      </p:sp>
      <p:sp>
        <p:nvSpPr>
          <p:cNvPr id="4" name="Title 3"/>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419040" y="2698920"/>
              <a:ext cx="8325360" cy="622440"/>
            </p14:xfrm>
          </p:contentPart>
        </mc:Choice>
        <mc:Fallback>
          <p:pic>
            <p:nvPicPr>
              <p:cNvPr id="2" name="Ink 1"/>
              <p:cNvPicPr/>
              <p:nvPr/>
            </p:nvPicPr>
            <p:blipFill>
              <a:blip r:embed="rId3"/>
              <a:stretch>
                <a:fillRect/>
              </a:stretch>
            </p:blipFill>
            <p:spPr>
              <a:xfrm>
                <a:off x="409680" y="2689560"/>
                <a:ext cx="8344080" cy="641160"/>
              </a:xfrm>
              <a:prstGeom prst="rect">
                <a:avLst/>
              </a:prstGeom>
            </p:spPr>
          </p:pic>
        </mc:Fallback>
      </mc:AlternateContent>
    </p:spTree>
    <p:extLst>
      <p:ext uri="{BB962C8B-B14F-4D97-AF65-F5344CB8AC3E}">
        <p14:creationId xmlns:p14="http://schemas.microsoft.com/office/powerpoint/2010/main" val="1991284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IN"/>
          </a:p>
        </p:txBody>
      </p:sp>
      <p:sp>
        <p:nvSpPr>
          <p:cNvPr id="7" name="Text Placeholder 6"/>
          <p:cNvSpPr>
            <a:spLocks noGrp="1"/>
          </p:cNvSpPr>
          <p:nvPr>
            <p:ph type="body" sz="quarter" idx="13"/>
          </p:nvPr>
        </p:nvSpPr>
        <p:spPr/>
        <p:txBody>
          <a:bodyPr/>
          <a:lstStyle/>
          <a:p>
            <a:endParaRPr lang="en-IN" dirty="0"/>
          </a:p>
        </p:txBody>
      </p:sp>
      <p:pic>
        <p:nvPicPr>
          <p:cNvPr id="5" name="Picture 4"/>
          <p:cNvPicPr>
            <a:picLocks noChangeAspect="1"/>
          </p:cNvPicPr>
          <p:nvPr/>
        </p:nvPicPr>
        <p:blipFill>
          <a:blip r:embed="rId2"/>
          <a:stretch>
            <a:fillRect/>
          </a:stretch>
        </p:blipFill>
        <p:spPr>
          <a:xfrm>
            <a:off x="3863752" y="1401080"/>
            <a:ext cx="3744416" cy="4632101"/>
          </a:xfrm>
          <a:prstGeom prst="rect">
            <a:avLst/>
          </a:prstGeom>
        </p:spPr>
      </p:pic>
    </p:spTree>
    <p:extLst>
      <p:ext uri="{BB962C8B-B14F-4D97-AF65-F5344CB8AC3E}">
        <p14:creationId xmlns:p14="http://schemas.microsoft.com/office/powerpoint/2010/main" val="245748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Filter 	</a:t>
            </a:r>
            <a:r>
              <a:rPr lang="en-US" sz="2000" b="1" dirty="0" smtClean="0"/>
              <a:t>	Description </a:t>
            </a:r>
            <a:r>
              <a:rPr lang="en-US" sz="2000" dirty="0"/>
              <a:t>	</a:t>
            </a:r>
            <a:endParaRPr lang="en-US" sz="2000" dirty="0" smtClean="0"/>
          </a:p>
          <a:p>
            <a:pPr marL="25400" indent="0">
              <a:spcBef>
                <a:spcPts val="0"/>
              </a:spcBef>
              <a:spcAft>
                <a:spcPts val="0"/>
              </a:spcAft>
              <a:buNone/>
            </a:pPr>
            <a:r>
              <a:rPr lang="en-US" sz="2000" dirty="0" smtClean="0"/>
              <a:t>none </a:t>
            </a:r>
            <a:r>
              <a:rPr lang="en-US" sz="2000" dirty="0"/>
              <a:t>	</a:t>
            </a:r>
            <a:r>
              <a:rPr lang="en-US" sz="2000" dirty="0" smtClean="0"/>
              <a:t>	Default </a:t>
            </a:r>
            <a:r>
              <a:rPr lang="en-US" sz="2000" dirty="0"/>
              <a:t>value. Specifies no effects 	</a:t>
            </a:r>
          </a:p>
          <a:p>
            <a:pPr marL="25400" indent="0">
              <a:spcBef>
                <a:spcPts val="0"/>
              </a:spcBef>
              <a:spcAft>
                <a:spcPts val="0"/>
              </a:spcAft>
              <a:buNone/>
            </a:pPr>
            <a:r>
              <a:rPr lang="en-US" sz="2000" dirty="0"/>
              <a:t>blur(</a:t>
            </a:r>
            <a:r>
              <a:rPr lang="en-US" sz="2000" dirty="0" err="1"/>
              <a:t>px</a:t>
            </a:r>
            <a:r>
              <a:rPr lang="en-US" sz="2000" dirty="0"/>
              <a:t>) 	Applies a blur effect to the image. A larger value will create more blur.</a:t>
            </a:r>
          </a:p>
          <a:p>
            <a:pPr marL="25400" indent="0">
              <a:spcBef>
                <a:spcPts val="0"/>
              </a:spcBef>
              <a:spcAft>
                <a:spcPts val="0"/>
              </a:spcAft>
              <a:buNone/>
            </a:pPr>
            <a:r>
              <a:rPr lang="en-US" sz="2000" dirty="0" smtClean="0"/>
              <a:t>		If </a:t>
            </a:r>
            <a:r>
              <a:rPr lang="en-US" sz="2000" dirty="0"/>
              <a:t>no value is specified, 0 is used. 	</a:t>
            </a:r>
          </a:p>
          <a:p>
            <a:pPr marL="25400" indent="0">
              <a:spcBef>
                <a:spcPts val="0"/>
              </a:spcBef>
              <a:spcAft>
                <a:spcPts val="0"/>
              </a:spcAft>
              <a:buNone/>
            </a:pPr>
            <a:r>
              <a:rPr lang="en-US" sz="2000" dirty="0"/>
              <a:t>brightness(%) 	Adjusts the brightness of the image.</a:t>
            </a:r>
          </a:p>
          <a:p>
            <a:pPr marL="25400" indent="0">
              <a:spcBef>
                <a:spcPts val="0"/>
              </a:spcBef>
              <a:spcAft>
                <a:spcPts val="0"/>
              </a:spcAft>
              <a:buNone/>
            </a:pPr>
            <a:r>
              <a:rPr lang="en-US" sz="2000" dirty="0" smtClean="0"/>
              <a:t>		0</a:t>
            </a:r>
            <a:r>
              <a:rPr lang="en-US" sz="2000" dirty="0"/>
              <a:t>% will make the image completely black.</a:t>
            </a:r>
          </a:p>
          <a:p>
            <a:pPr marL="25400" indent="0">
              <a:spcBef>
                <a:spcPts val="0"/>
              </a:spcBef>
              <a:spcAft>
                <a:spcPts val="0"/>
              </a:spcAft>
              <a:buNone/>
            </a:pPr>
            <a:r>
              <a:rPr lang="en-US" sz="2000" dirty="0" smtClean="0"/>
              <a:t>		100</a:t>
            </a:r>
            <a:r>
              <a:rPr lang="en-US" sz="2000" dirty="0"/>
              <a:t>% (1) is default and represents the original image.</a:t>
            </a:r>
          </a:p>
          <a:p>
            <a:pPr marL="25400" indent="0">
              <a:spcBef>
                <a:spcPts val="0"/>
              </a:spcBef>
              <a:spcAft>
                <a:spcPts val="0"/>
              </a:spcAft>
              <a:buNone/>
            </a:pPr>
            <a:r>
              <a:rPr lang="en-US" sz="2000" dirty="0" smtClean="0"/>
              <a:t>		Values </a:t>
            </a:r>
            <a:r>
              <a:rPr lang="en-US" sz="2000" dirty="0"/>
              <a:t>over 100% will provide brighter results. 	</a:t>
            </a:r>
          </a:p>
          <a:p>
            <a:pPr marL="25400" indent="0">
              <a:spcBef>
                <a:spcPts val="0"/>
              </a:spcBef>
              <a:spcAft>
                <a:spcPts val="0"/>
              </a:spcAft>
              <a:buNone/>
            </a:pPr>
            <a:r>
              <a:rPr lang="en-US" sz="2000" dirty="0"/>
              <a:t>contrast(%) 	Adjusts the contrast of the image.</a:t>
            </a:r>
          </a:p>
          <a:p>
            <a:pPr marL="25400" indent="0">
              <a:spcBef>
                <a:spcPts val="0"/>
              </a:spcBef>
              <a:spcAft>
                <a:spcPts val="0"/>
              </a:spcAft>
              <a:buNone/>
            </a:pPr>
            <a:r>
              <a:rPr lang="en-US" sz="2000" dirty="0" smtClean="0"/>
              <a:t>		0</a:t>
            </a:r>
            <a:r>
              <a:rPr lang="en-US" sz="2000" dirty="0"/>
              <a:t>% will make the image completely black.</a:t>
            </a:r>
          </a:p>
          <a:p>
            <a:pPr marL="25400" indent="0">
              <a:spcBef>
                <a:spcPts val="0"/>
              </a:spcBef>
              <a:spcAft>
                <a:spcPts val="0"/>
              </a:spcAft>
              <a:buNone/>
            </a:pPr>
            <a:r>
              <a:rPr lang="en-US" sz="2000" dirty="0" smtClean="0"/>
              <a:t>		100</a:t>
            </a:r>
            <a:r>
              <a:rPr lang="en-US" sz="2000" dirty="0"/>
              <a:t>% (1) is default, and represents the original image.</a:t>
            </a:r>
          </a:p>
          <a:p>
            <a:pPr marL="25400" indent="0">
              <a:spcBef>
                <a:spcPts val="0"/>
              </a:spcBef>
              <a:spcAft>
                <a:spcPts val="0"/>
              </a:spcAft>
              <a:buNone/>
            </a:pPr>
            <a:r>
              <a:rPr lang="en-US" sz="2000" dirty="0" smtClean="0"/>
              <a:t>		Values </a:t>
            </a:r>
            <a:r>
              <a:rPr lang="en-US" sz="2000" dirty="0"/>
              <a:t>over 100% will provide results with more contrast. 	</a:t>
            </a:r>
          </a:p>
          <a:p>
            <a:pPr marL="25400" indent="0">
              <a:spcBef>
                <a:spcPts val="0"/>
              </a:spcBef>
              <a:spcAft>
                <a:spcPts val="0"/>
              </a:spcAft>
              <a:buNone/>
            </a:pPr>
            <a:endParaRPr lang="en-US" sz="2000" dirty="0"/>
          </a:p>
          <a:p>
            <a:pPr marL="25400" indent="0">
              <a:spcBef>
                <a:spcPts val="0"/>
              </a:spcBef>
              <a:spcAft>
                <a:spcPts val="0"/>
              </a:spcAft>
              <a:buNone/>
            </a:pPr>
            <a:endParaRPr lang="en-IN" sz="2000" dirty="0"/>
          </a:p>
        </p:txBody>
      </p:sp>
    </p:spTree>
    <p:extLst>
      <p:ext uri="{BB962C8B-B14F-4D97-AF65-F5344CB8AC3E}">
        <p14:creationId xmlns:p14="http://schemas.microsoft.com/office/powerpoint/2010/main" val="1748431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dirty="0"/>
              <a:t>drop-shadow(h-shadow v-shadow blur spread color) 	</a:t>
            </a:r>
            <a:endParaRPr lang="en-US" sz="2000" dirty="0" smtClean="0"/>
          </a:p>
          <a:p>
            <a:pPr marL="25400" indent="0">
              <a:spcBef>
                <a:spcPts val="0"/>
              </a:spcBef>
              <a:spcAft>
                <a:spcPts val="0"/>
              </a:spcAft>
              <a:buNone/>
            </a:pPr>
            <a:r>
              <a:rPr lang="en-US" sz="2000" dirty="0"/>
              <a:t>	</a:t>
            </a:r>
            <a:r>
              <a:rPr lang="en-US" sz="2000" dirty="0" smtClean="0"/>
              <a:t>	Applies </a:t>
            </a:r>
            <a:r>
              <a:rPr lang="en-US" sz="2000" dirty="0"/>
              <a:t>a drop shadow effect to the image.</a:t>
            </a:r>
          </a:p>
          <a:p>
            <a:pPr marL="25400" indent="0">
              <a:spcBef>
                <a:spcPts val="0"/>
              </a:spcBef>
              <a:spcAft>
                <a:spcPts val="0"/>
              </a:spcAft>
              <a:buNone/>
            </a:pPr>
            <a:r>
              <a:rPr lang="en-US" sz="2000" dirty="0" smtClean="0"/>
              <a:t>		Possible </a:t>
            </a:r>
            <a:r>
              <a:rPr lang="en-US" sz="2000" dirty="0"/>
              <a:t>values:</a:t>
            </a:r>
          </a:p>
          <a:p>
            <a:pPr marL="25400" indent="0">
              <a:spcBef>
                <a:spcPts val="0"/>
              </a:spcBef>
              <a:spcAft>
                <a:spcPts val="0"/>
              </a:spcAft>
              <a:buNone/>
            </a:pPr>
            <a:r>
              <a:rPr lang="en-US" sz="2000" dirty="0" smtClean="0"/>
              <a:t>		h-shadow </a:t>
            </a:r>
            <a:r>
              <a:rPr lang="en-US" sz="2000" dirty="0"/>
              <a:t>- Required. Specifies a pixel value for the horizontal shadow. </a:t>
            </a:r>
            <a:r>
              <a:rPr lang="en-US" sz="2000" dirty="0" smtClean="0"/>
              <a:t>				Negative </a:t>
            </a:r>
            <a:r>
              <a:rPr lang="en-US" sz="2000" dirty="0"/>
              <a:t>values place the shadow to the left of the image.</a:t>
            </a:r>
          </a:p>
          <a:p>
            <a:pPr marL="25400" indent="0">
              <a:spcBef>
                <a:spcPts val="0"/>
              </a:spcBef>
              <a:spcAft>
                <a:spcPts val="0"/>
              </a:spcAft>
              <a:buNone/>
            </a:pPr>
            <a:endParaRPr lang="en-US" sz="2000" dirty="0"/>
          </a:p>
          <a:p>
            <a:pPr marL="25400" indent="0">
              <a:spcBef>
                <a:spcPts val="0"/>
              </a:spcBef>
              <a:spcAft>
                <a:spcPts val="0"/>
              </a:spcAft>
              <a:buNone/>
            </a:pPr>
            <a:r>
              <a:rPr lang="en-US" sz="2000" dirty="0" smtClean="0"/>
              <a:t>		v-shadow </a:t>
            </a:r>
            <a:r>
              <a:rPr lang="en-US" sz="2000" dirty="0"/>
              <a:t>- Required. Specifies a pixel value for the vertical shadow. Negative </a:t>
            </a:r>
            <a:r>
              <a:rPr lang="en-US" sz="2000" dirty="0" smtClean="0"/>
              <a:t>			values </a:t>
            </a:r>
            <a:r>
              <a:rPr lang="en-US" sz="2000" dirty="0"/>
              <a:t>place the shadow above the image.</a:t>
            </a:r>
          </a:p>
          <a:p>
            <a:pPr marL="25400" indent="0">
              <a:spcBef>
                <a:spcPts val="0"/>
              </a:spcBef>
              <a:spcAft>
                <a:spcPts val="0"/>
              </a:spcAft>
              <a:buNone/>
            </a:pPr>
            <a:endParaRPr lang="en-US" sz="2000" dirty="0"/>
          </a:p>
          <a:p>
            <a:pPr marL="25400" indent="0">
              <a:spcBef>
                <a:spcPts val="0"/>
              </a:spcBef>
              <a:spcAft>
                <a:spcPts val="0"/>
              </a:spcAft>
              <a:buNone/>
            </a:pPr>
            <a:r>
              <a:rPr lang="en-US" sz="2000" dirty="0" smtClean="0"/>
              <a:t>		blur </a:t>
            </a:r>
            <a:r>
              <a:rPr lang="en-US" sz="2000" dirty="0"/>
              <a:t>- Optional. This is the third value, and must be in pixels. Adds a blur effect </a:t>
            </a:r>
            <a:r>
              <a:rPr lang="en-US" sz="2000" dirty="0" smtClean="0"/>
              <a:t>			to </a:t>
            </a:r>
            <a:r>
              <a:rPr lang="en-US" sz="2000" dirty="0"/>
              <a:t>the shadow. A larger value will create more blur (the shadow becomes </a:t>
            </a:r>
            <a:r>
              <a:rPr lang="en-US" sz="2000" dirty="0" smtClean="0"/>
              <a:t>			bigger </a:t>
            </a:r>
            <a:r>
              <a:rPr lang="en-US" sz="2000" dirty="0"/>
              <a:t>and lighter). Negative values are not allowed. If no value is specified, 0 </a:t>
            </a:r>
            <a:r>
              <a:rPr lang="en-US" sz="2000" dirty="0" smtClean="0"/>
              <a:t>			is </a:t>
            </a:r>
            <a:r>
              <a:rPr lang="en-US" sz="2000" dirty="0"/>
              <a:t>used (the shadow's edge is sharp).</a:t>
            </a:r>
          </a:p>
          <a:p>
            <a:pPr marL="25400" indent="0">
              <a:spcBef>
                <a:spcPts val="0"/>
              </a:spcBef>
              <a:spcAft>
                <a:spcPts val="0"/>
              </a:spcAft>
              <a:buNone/>
            </a:pPr>
            <a:endParaRPr lang="en-US" sz="2000" dirty="0"/>
          </a:p>
          <a:p>
            <a:pPr marL="25400" indent="0">
              <a:spcBef>
                <a:spcPts val="0"/>
              </a:spcBef>
              <a:spcAft>
                <a:spcPts val="0"/>
              </a:spcAft>
              <a:buNone/>
            </a:pPr>
            <a:r>
              <a:rPr lang="en-US" sz="2000" dirty="0" smtClean="0"/>
              <a:t>		</a:t>
            </a:r>
            <a:endParaRPr lang="en-IN" sz="2000" dirty="0"/>
          </a:p>
        </p:txBody>
      </p:sp>
    </p:spTree>
    <p:extLst>
      <p:ext uri="{BB962C8B-B14F-4D97-AF65-F5344CB8AC3E}">
        <p14:creationId xmlns:p14="http://schemas.microsoft.com/office/powerpoint/2010/main" val="164111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Filter 		Description </a:t>
            </a:r>
            <a:r>
              <a:rPr lang="en-US" sz="2000" dirty="0" smtClean="0"/>
              <a:t>	</a:t>
            </a:r>
          </a:p>
          <a:p>
            <a:pPr marL="25400" indent="0">
              <a:spcBef>
                <a:spcPts val="0"/>
              </a:spcBef>
              <a:spcAft>
                <a:spcPts val="0"/>
              </a:spcAft>
              <a:buNone/>
            </a:pPr>
            <a:r>
              <a:rPr lang="en-US" sz="2000" dirty="0" smtClean="0"/>
              <a:t>		spread </a:t>
            </a:r>
            <a:r>
              <a:rPr lang="en-US" sz="2000" dirty="0"/>
              <a:t>- Optional. This is the fourth value, and must be in pixels. Positive 			values will cause the shadow to expand and grow bigger, and negative values 			will cause the shadow to shrink. If not specified, it will be 0 (the shadow will be 			the same size as the element).</a:t>
            </a:r>
          </a:p>
          <a:p>
            <a:pPr marL="25400" indent="0">
              <a:spcBef>
                <a:spcPts val="0"/>
              </a:spcBef>
              <a:spcAft>
                <a:spcPts val="0"/>
              </a:spcAft>
              <a:buNone/>
            </a:pPr>
            <a:endParaRPr lang="en-US" sz="2000" dirty="0"/>
          </a:p>
          <a:p>
            <a:pPr marL="25400" indent="0">
              <a:spcBef>
                <a:spcPts val="0"/>
              </a:spcBef>
              <a:spcAft>
                <a:spcPts val="0"/>
              </a:spcAft>
              <a:buNone/>
            </a:pPr>
            <a:r>
              <a:rPr lang="en-US" sz="2000" dirty="0" smtClean="0"/>
              <a:t>		color </a:t>
            </a:r>
            <a:r>
              <a:rPr lang="en-US" sz="2000" dirty="0"/>
              <a:t>- Optional. Adds a color to the shadow. If not specified, the color depends on the </a:t>
            </a:r>
            <a:r>
              <a:rPr lang="en-US" sz="2000" dirty="0" smtClean="0"/>
              <a:t>		browser (</a:t>
            </a:r>
            <a:r>
              <a:rPr lang="en-US" sz="2000" dirty="0"/>
              <a:t>often black).</a:t>
            </a:r>
          </a:p>
          <a:p>
            <a:pPr marL="25400" indent="0">
              <a:spcBef>
                <a:spcPts val="0"/>
              </a:spcBef>
              <a:spcAft>
                <a:spcPts val="0"/>
              </a:spcAft>
              <a:buNone/>
            </a:pPr>
            <a:endParaRPr lang="en-US" sz="2000" dirty="0"/>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grayscale</a:t>
            </a:r>
            <a:r>
              <a:rPr lang="en-US" sz="2000" dirty="0"/>
              <a:t>(%) 	</a:t>
            </a:r>
            <a:r>
              <a:rPr lang="en-US" sz="2000" dirty="0" smtClean="0"/>
              <a:t>Converts </a:t>
            </a:r>
            <a:r>
              <a:rPr lang="en-US" sz="2000" dirty="0"/>
              <a:t>the image to grayscale.</a:t>
            </a:r>
          </a:p>
          <a:p>
            <a:pPr marL="25400" indent="0">
              <a:spcBef>
                <a:spcPts val="0"/>
              </a:spcBef>
              <a:spcAft>
                <a:spcPts val="0"/>
              </a:spcAft>
              <a:buNone/>
            </a:pPr>
            <a:r>
              <a:rPr lang="en-US" sz="2000" dirty="0" smtClean="0"/>
              <a:t>		0</a:t>
            </a:r>
            <a:r>
              <a:rPr lang="en-US" sz="2000" dirty="0"/>
              <a:t>% (0) is default and represents the original image.</a:t>
            </a:r>
          </a:p>
          <a:p>
            <a:pPr marL="25400" indent="0">
              <a:spcBef>
                <a:spcPts val="0"/>
              </a:spcBef>
              <a:spcAft>
                <a:spcPts val="0"/>
              </a:spcAft>
              <a:buNone/>
            </a:pPr>
            <a:r>
              <a:rPr lang="en-US" sz="2000" dirty="0" smtClean="0"/>
              <a:t>		100</a:t>
            </a:r>
            <a:r>
              <a:rPr lang="en-US" sz="2000" dirty="0"/>
              <a:t>% will make the image completely gray (used for black and white images).</a:t>
            </a:r>
          </a:p>
          <a:p>
            <a:pPr marL="25400" indent="0">
              <a:spcBef>
                <a:spcPts val="0"/>
              </a:spcBef>
              <a:spcAft>
                <a:spcPts val="0"/>
              </a:spcAft>
              <a:buNone/>
            </a:pPr>
            <a:r>
              <a:rPr lang="en-US" sz="2000" dirty="0" smtClean="0"/>
              <a:t>		Note</a:t>
            </a:r>
            <a:r>
              <a:rPr lang="en-US" sz="2000" dirty="0"/>
              <a:t>: Negative values are not allowed. 	</a:t>
            </a:r>
          </a:p>
          <a:p>
            <a:pPr marL="25400" indent="0">
              <a:spcBef>
                <a:spcPts val="0"/>
              </a:spcBef>
              <a:spcAft>
                <a:spcPts val="0"/>
              </a:spcAft>
              <a:buNone/>
            </a:pPr>
            <a:endParaRPr lang="en-US" sz="2000" dirty="0" smtClean="0"/>
          </a:p>
        </p:txBody>
      </p:sp>
    </p:spTree>
    <p:extLst>
      <p:ext uri="{BB962C8B-B14F-4D97-AF65-F5344CB8AC3E}">
        <p14:creationId xmlns:p14="http://schemas.microsoft.com/office/powerpoint/2010/main" val="155530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sz="quarter" idx="13"/>
          </p:nvPr>
        </p:nvSpPr>
        <p:spPr/>
        <p:txBody>
          <a:bodyPr/>
          <a:lstStyle/>
          <a:p>
            <a:pPr marL="25400" indent="0">
              <a:spcBef>
                <a:spcPts val="0"/>
              </a:spcBef>
              <a:spcAft>
                <a:spcPts val="0"/>
              </a:spcAft>
              <a:buNone/>
            </a:pPr>
            <a:r>
              <a:rPr lang="en-US" sz="2000" b="1" dirty="0"/>
              <a:t>Filter 		Description</a:t>
            </a:r>
            <a:endParaRPr lang="en-US" sz="2000" dirty="0" smtClean="0"/>
          </a:p>
          <a:p>
            <a:pPr marL="25400" indent="0">
              <a:spcBef>
                <a:spcPts val="0"/>
              </a:spcBef>
              <a:spcAft>
                <a:spcPts val="0"/>
              </a:spcAft>
              <a:buNone/>
            </a:pPr>
            <a:r>
              <a:rPr lang="en-US" sz="2000" dirty="0" smtClean="0"/>
              <a:t>hue-rotate(</a:t>
            </a:r>
            <a:r>
              <a:rPr lang="en-US" sz="2000" dirty="0" err="1" smtClean="0"/>
              <a:t>deg</a:t>
            </a:r>
            <a:r>
              <a:rPr lang="en-US" sz="2000" dirty="0"/>
              <a:t>) </a:t>
            </a:r>
            <a:r>
              <a:rPr lang="en-US" sz="2000" dirty="0" smtClean="0"/>
              <a:t>Applies </a:t>
            </a:r>
            <a:r>
              <a:rPr lang="en-US" sz="2000" dirty="0"/>
              <a:t>a hue rotation on the image. The value defines the number of degrees 			around the color circle the image samples will be adjusted. 0deg is default, 			and represents the original image.</a:t>
            </a:r>
          </a:p>
          <a:p>
            <a:pPr marL="25400" indent="0">
              <a:spcBef>
                <a:spcPts val="0"/>
              </a:spcBef>
              <a:spcAft>
                <a:spcPts val="0"/>
              </a:spcAft>
              <a:buNone/>
            </a:pPr>
            <a:r>
              <a:rPr lang="en-US" sz="2000" dirty="0" smtClean="0"/>
              <a:t>		Note</a:t>
            </a:r>
            <a:r>
              <a:rPr lang="en-US" sz="2000" dirty="0"/>
              <a:t>: Maximum value is 360deg. 	</a:t>
            </a:r>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invert</a:t>
            </a:r>
            <a:r>
              <a:rPr lang="en-US" sz="2000" dirty="0"/>
              <a:t>(%) 	</a:t>
            </a:r>
            <a:r>
              <a:rPr lang="en-US" sz="2000" dirty="0" smtClean="0"/>
              <a:t>Inverts </a:t>
            </a:r>
            <a:r>
              <a:rPr lang="en-US" sz="2000" dirty="0"/>
              <a:t>the samples in the image.</a:t>
            </a:r>
          </a:p>
          <a:p>
            <a:pPr marL="25400" indent="0">
              <a:spcBef>
                <a:spcPts val="0"/>
              </a:spcBef>
              <a:spcAft>
                <a:spcPts val="0"/>
              </a:spcAft>
              <a:buNone/>
            </a:pPr>
            <a:r>
              <a:rPr lang="en-US" sz="2000" dirty="0" smtClean="0"/>
              <a:t>		0</a:t>
            </a:r>
            <a:r>
              <a:rPr lang="en-US" sz="2000" dirty="0"/>
              <a:t>% (0) is default and represents the original image.</a:t>
            </a:r>
          </a:p>
          <a:p>
            <a:pPr marL="25400" indent="0">
              <a:spcBef>
                <a:spcPts val="0"/>
              </a:spcBef>
              <a:spcAft>
                <a:spcPts val="0"/>
              </a:spcAft>
              <a:buNone/>
            </a:pPr>
            <a:r>
              <a:rPr lang="en-US" sz="2000" dirty="0" smtClean="0"/>
              <a:t>		100</a:t>
            </a:r>
            <a:r>
              <a:rPr lang="en-US" sz="2000" dirty="0"/>
              <a:t>% will make the image completely inverted.</a:t>
            </a:r>
          </a:p>
          <a:p>
            <a:pPr marL="25400" indent="0">
              <a:spcBef>
                <a:spcPts val="0"/>
              </a:spcBef>
              <a:spcAft>
                <a:spcPts val="0"/>
              </a:spcAft>
              <a:buNone/>
            </a:pPr>
            <a:r>
              <a:rPr lang="en-US" sz="2000" dirty="0" smtClean="0"/>
              <a:t>		Note</a:t>
            </a:r>
            <a:r>
              <a:rPr lang="en-US" sz="2000" dirty="0"/>
              <a:t>: Negative values are not allowed. 	</a:t>
            </a:r>
          </a:p>
          <a:p>
            <a:pPr marL="25400" indent="0">
              <a:spcBef>
                <a:spcPts val="0"/>
              </a:spcBef>
              <a:spcAft>
                <a:spcPts val="0"/>
              </a:spcAft>
              <a:buNone/>
            </a:pPr>
            <a:endParaRPr lang="en-US" sz="2000" dirty="0" smtClean="0"/>
          </a:p>
          <a:p>
            <a:pPr marL="25400" indent="0">
              <a:spcBef>
                <a:spcPts val="0"/>
              </a:spcBef>
              <a:spcAft>
                <a:spcPts val="0"/>
              </a:spcAft>
              <a:buNone/>
            </a:pPr>
            <a:r>
              <a:rPr lang="en-US" sz="2000" dirty="0" smtClean="0"/>
              <a:t>opacity</a:t>
            </a:r>
            <a:r>
              <a:rPr lang="en-US" sz="2000" dirty="0"/>
              <a:t>(%) 	</a:t>
            </a:r>
            <a:r>
              <a:rPr lang="en-US" sz="2000" dirty="0" smtClean="0"/>
              <a:t>Sets </a:t>
            </a:r>
            <a:r>
              <a:rPr lang="en-US" sz="2000" dirty="0"/>
              <a:t>the opacity level for the image. The opacity-level describes the </a:t>
            </a:r>
            <a:r>
              <a:rPr lang="en-US" sz="2000" dirty="0" smtClean="0"/>
              <a:t>				transparency-level</a:t>
            </a:r>
            <a:r>
              <a:rPr lang="en-US" sz="2000" dirty="0"/>
              <a:t>, where:</a:t>
            </a:r>
          </a:p>
          <a:p>
            <a:pPr marL="25400" indent="0">
              <a:spcBef>
                <a:spcPts val="0"/>
              </a:spcBef>
              <a:spcAft>
                <a:spcPts val="0"/>
              </a:spcAft>
              <a:buNone/>
            </a:pPr>
            <a:r>
              <a:rPr lang="en-US" sz="2000" dirty="0" smtClean="0"/>
              <a:t>		0</a:t>
            </a:r>
            <a:r>
              <a:rPr lang="en-US" sz="2000" dirty="0"/>
              <a:t>% is completely transparent.</a:t>
            </a:r>
          </a:p>
          <a:p>
            <a:pPr marL="25400" indent="0">
              <a:spcBef>
                <a:spcPts val="0"/>
              </a:spcBef>
              <a:spcAft>
                <a:spcPts val="0"/>
              </a:spcAft>
              <a:buNone/>
            </a:pPr>
            <a:r>
              <a:rPr lang="en-US" sz="2000" dirty="0" smtClean="0"/>
              <a:t>		100</a:t>
            </a:r>
            <a:r>
              <a:rPr lang="en-US" sz="2000" dirty="0"/>
              <a:t>% (1) is default and represents the original image (no transparency).</a:t>
            </a:r>
          </a:p>
          <a:p>
            <a:pPr marL="25400" indent="0">
              <a:spcBef>
                <a:spcPts val="0"/>
              </a:spcBef>
              <a:spcAft>
                <a:spcPts val="0"/>
              </a:spcAft>
              <a:buNone/>
            </a:pPr>
            <a:r>
              <a:rPr lang="en-US" sz="2000" dirty="0" smtClean="0"/>
              <a:t>		Note</a:t>
            </a:r>
            <a:r>
              <a:rPr lang="en-US" sz="2000" dirty="0"/>
              <a:t>: Negative values are not allowed.</a:t>
            </a:r>
          </a:p>
          <a:p>
            <a:pPr marL="25400" indent="0">
              <a:spcBef>
                <a:spcPts val="0"/>
              </a:spcBef>
              <a:spcAft>
                <a:spcPts val="0"/>
              </a:spcAft>
              <a:buNone/>
            </a:pPr>
            <a:endParaRPr lang="en-IN" sz="2000" dirty="0"/>
          </a:p>
          <a:p>
            <a:endParaRPr lang="en-IN" sz="2000" dirty="0"/>
          </a:p>
        </p:txBody>
      </p:sp>
    </p:spTree>
    <p:extLst>
      <p:ext uri="{BB962C8B-B14F-4D97-AF65-F5344CB8AC3E}">
        <p14:creationId xmlns:p14="http://schemas.microsoft.com/office/powerpoint/2010/main" val="3196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Workshop_PPT_Templat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1761</TotalTime>
  <Words>1603</Words>
  <Application>Microsoft Office PowerPoint</Application>
  <PresentationFormat>Widescreen</PresentationFormat>
  <Paragraphs>319</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Noto Sans Symbols</vt:lpstr>
      <vt:lpstr>Pinyon Script</vt:lpstr>
      <vt:lpstr>Wingdings</vt:lpstr>
      <vt:lpstr>Workshop_PPT_Template</vt:lpstr>
      <vt:lpstr>PowerPoint Presentation</vt:lpstr>
      <vt:lpstr>Contents</vt:lpstr>
      <vt:lpstr>Filters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Transformation</vt:lpstr>
      <vt:lpstr>PowerPoint Presentation</vt:lpstr>
      <vt:lpstr>PowerPoint Presentation</vt:lpstr>
      <vt:lpstr>PowerPoint Presentation</vt:lpstr>
      <vt:lpstr>PowerPoint Presentation</vt:lpstr>
      <vt:lpstr>PowerPoint Presentation</vt:lpstr>
      <vt:lpstr>PowerPoint Presentation</vt:lpstr>
      <vt:lpstr>Transitions</vt:lpstr>
      <vt:lpstr>PowerPoint Presentation</vt:lpstr>
      <vt:lpstr>PowerPoint Presentation</vt:lpstr>
      <vt:lpstr>PowerPoint Presentation</vt:lpstr>
      <vt:lpstr>PowerPoint Presentation</vt:lpstr>
      <vt:lpstr>PowerPoint Presentation</vt:lpstr>
      <vt:lpstr>PowerPoint Presentation</vt:lpstr>
      <vt:lpstr>Animations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Karthikeyan M.P</cp:lastModifiedBy>
  <cp:revision>214</cp:revision>
  <dcterms:created xsi:type="dcterms:W3CDTF">2021-08-26T10:17:20Z</dcterms:created>
  <dcterms:modified xsi:type="dcterms:W3CDTF">2021-09-13T09:34:14Z</dcterms:modified>
</cp:coreProperties>
</file>