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90" r:id="rId2"/>
    <p:sldId id="591" r:id="rId3"/>
    <p:sldId id="592" r:id="rId4"/>
    <p:sldId id="593" r:id="rId5"/>
    <p:sldId id="594" r:id="rId6"/>
    <p:sldId id="596" r:id="rId7"/>
    <p:sldId id="598" r:id="rId8"/>
    <p:sldId id="600" r:id="rId9"/>
    <p:sldId id="597" r:id="rId10"/>
    <p:sldId id="599" r:id="rId11"/>
    <p:sldId id="601" r:id="rId12"/>
    <p:sldId id="602" r:id="rId13"/>
    <p:sldId id="60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61" d="100"/>
          <a:sy n="61" d="100"/>
        </p:scale>
        <p:origin x="788" y="2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28-09-2021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9/28/2021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pPr/>
              <a:t>‹#›</a:t>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772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9/28/2021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9/28/2021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8"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smtClean="0">
                <a:ln>
                  <a:noFill/>
                </a:ln>
                <a:solidFill>
                  <a:schemeClr val="accent6"/>
                </a:solidFill>
                <a:effectLst/>
                <a:uLnTx/>
                <a:uFillTx/>
                <a:latin typeface="Arial"/>
                <a:ea typeface="+mn-ea"/>
                <a:cs typeface="+mn-cs"/>
              </a:rPr>
              <a:t>Session </a:t>
            </a:r>
            <a:r>
              <a:rPr lang="en-IN" sz="2400" b="1" kern="0" noProof="0" dirty="0">
                <a:solidFill>
                  <a:schemeClr val="accent6"/>
                </a:solidFill>
                <a:latin typeface="Arial"/>
              </a:rPr>
              <a:t>2</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Accessing Content of Text box</a:t>
            </a:r>
            <a:endParaRPr lang="en-IN" dirty="0"/>
          </a:p>
        </p:txBody>
      </p:sp>
      <p:sp>
        <p:nvSpPr>
          <p:cNvPr id="3" name="Text Placeholder 2"/>
          <p:cNvSpPr>
            <a:spLocks noGrp="1"/>
          </p:cNvSpPr>
          <p:nvPr>
            <p:ph type="body" sz="quarter" idx="13"/>
          </p:nvPr>
        </p:nvSpPr>
        <p:spPr/>
        <p:txBody>
          <a:bodyPr/>
          <a:lstStyle/>
          <a:p>
            <a:r>
              <a:rPr lang="en-IN" dirty="0" smtClean="0"/>
              <a:t>Among all the methods the method, </a:t>
            </a:r>
            <a:r>
              <a:rPr lang="en-IN" b="1" dirty="0" err="1" smtClean="0"/>
              <a:t>getElementById</a:t>
            </a:r>
            <a:r>
              <a:rPr lang="en-IN" b="1" dirty="0"/>
              <a:t>() </a:t>
            </a:r>
            <a:r>
              <a:rPr lang="en-IN" b="1" dirty="0" smtClean="0"/>
              <a:t>Method is very important and often used method</a:t>
            </a:r>
            <a:endParaRPr lang="en-IN" b="1" dirty="0"/>
          </a:p>
          <a:p>
            <a:r>
              <a:rPr lang="en-US" dirty="0"/>
              <a:t>The </a:t>
            </a:r>
            <a:r>
              <a:rPr lang="en-US" dirty="0" err="1"/>
              <a:t>getElementById</a:t>
            </a:r>
            <a:r>
              <a:rPr lang="en-US" dirty="0"/>
              <a:t>() method returns the element that has the ID attribute with the specified value.</a:t>
            </a:r>
          </a:p>
          <a:p>
            <a:r>
              <a:rPr lang="en-US" dirty="0"/>
              <a:t>This method is one of the most common methods in the HTML DOM, and is used almost every time you want to manipulate, or get info from, an element on your document.</a:t>
            </a:r>
          </a:p>
          <a:p>
            <a:r>
              <a:rPr lang="en-US" dirty="0"/>
              <a:t>Returns </a:t>
            </a:r>
            <a:r>
              <a:rPr lang="en-US" i="1" dirty="0"/>
              <a:t>null</a:t>
            </a:r>
            <a:r>
              <a:rPr lang="en-US" dirty="0"/>
              <a:t> if no elements with the specified ID exists.</a:t>
            </a:r>
          </a:p>
          <a:p>
            <a:r>
              <a:rPr lang="en-US" dirty="0"/>
              <a:t>An ID should be unique within a page. However, if more than one element with the specified ID exists, the </a:t>
            </a:r>
            <a:r>
              <a:rPr lang="en-US" dirty="0" err="1"/>
              <a:t>getElementById</a:t>
            </a:r>
            <a:r>
              <a:rPr lang="en-US" dirty="0"/>
              <a:t>() method returns the first element in the source code.</a:t>
            </a:r>
          </a:p>
          <a:p>
            <a:endParaRPr lang="en-IN" dirty="0" smtClean="0"/>
          </a:p>
          <a:p>
            <a:endParaRPr lang="en-IN" dirty="0"/>
          </a:p>
        </p:txBody>
      </p:sp>
    </p:spTree>
    <p:extLst>
      <p:ext uri="{BB962C8B-B14F-4D97-AF65-F5344CB8AC3E}">
        <p14:creationId xmlns:p14="http://schemas.microsoft.com/office/powerpoint/2010/main" val="257137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260648"/>
            <a:ext cx="9250777" cy="542160"/>
          </a:xfrm>
        </p:spPr>
        <p:txBody>
          <a:bodyPr/>
          <a:lstStyle/>
          <a:p>
            <a:endParaRPr lang="en-IN"/>
          </a:p>
        </p:txBody>
      </p:sp>
      <p:sp>
        <p:nvSpPr>
          <p:cNvPr id="3" name="Text Placeholder 2"/>
          <p:cNvSpPr>
            <a:spLocks noGrp="1"/>
          </p:cNvSpPr>
          <p:nvPr>
            <p:ph type="body" sz="quarter" idx="13"/>
          </p:nvPr>
        </p:nvSpPr>
        <p:spPr/>
        <p:txBody>
          <a:bodyPr/>
          <a:lstStyle/>
          <a:p>
            <a:r>
              <a:rPr lang="en-IN" b="1" dirty="0"/>
              <a:t>Syntax</a:t>
            </a:r>
          </a:p>
          <a:p>
            <a:pPr marL="514350" lvl="1" indent="0">
              <a:buNone/>
            </a:pPr>
            <a:r>
              <a:rPr lang="en-IN" dirty="0" smtClean="0"/>
              <a:t>	</a:t>
            </a:r>
            <a:r>
              <a:rPr lang="en-IN" dirty="0" err="1" smtClean="0"/>
              <a:t>document.getElementById</a:t>
            </a:r>
            <a:r>
              <a:rPr lang="en-IN" dirty="0" smtClean="0"/>
              <a:t>(</a:t>
            </a:r>
            <a:r>
              <a:rPr lang="en-IN" i="1" dirty="0" err="1" smtClean="0"/>
              <a:t>elementID</a:t>
            </a:r>
            <a:r>
              <a:rPr lang="en-IN" dirty="0" smtClean="0"/>
              <a:t>)</a:t>
            </a:r>
          </a:p>
          <a:p>
            <a:r>
              <a:rPr lang="en-US" b="1" dirty="0"/>
              <a:t>Example</a:t>
            </a:r>
          </a:p>
          <a:p>
            <a:pPr lvl="1"/>
            <a:r>
              <a:rPr lang="en-US" dirty="0"/>
              <a:t>Get the element with id="demo" and change its color:</a:t>
            </a:r>
          </a:p>
          <a:p>
            <a:pPr marL="25400" indent="0">
              <a:buNone/>
            </a:pPr>
            <a:r>
              <a:rPr lang="en-US" dirty="0" smtClean="0"/>
              <a:t>	</a:t>
            </a:r>
            <a:r>
              <a:rPr lang="en-US" dirty="0" err="1" smtClean="0"/>
              <a:t>var</a:t>
            </a:r>
            <a:r>
              <a:rPr lang="en-US" dirty="0" smtClean="0"/>
              <a:t> </a:t>
            </a:r>
            <a:r>
              <a:rPr lang="en-US" dirty="0"/>
              <a:t>x = </a:t>
            </a:r>
            <a:r>
              <a:rPr lang="en-US" dirty="0" err="1"/>
              <a:t>document.getElementById</a:t>
            </a:r>
            <a:r>
              <a:rPr lang="en-US" dirty="0"/>
              <a:t>("demo");   // Get the element with id="demo"</a:t>
            </a:r>
            <a:br>
              <a:rPr lang="en-US" dirty="0"/>
            </a:br>
            <a:r>
              <a:rPr lang="en-US" dirty="0" smtClean="0"/>
              <a:t>	</a:t>
            </a:r>
            <a:r>
              <a:rPr lang="en-US" dirty="0" err="1" smtClean="0"/>
              <a:t>x.style.color</a:t>
            </a:r>
            <a:r>
              <a:rPr lang="en-US" dirty="0" smtClean="0"/>
              <a:t> </a:t>
            </a:r>
            <a:r>
              <a:rPr lang="en-US" dirty="0"/>
              <a:t>= "red";                     // Change the color of the element </a:t>
            </a:r>
          </a:p>
          <a:p>
            <a:pPr marL="514350" lvl="1" indent="0">
              <a:buNone/>
            </a:pPr>
            <a:endParaRPr lang="en-IN" dirty="0"/>
          </a:p>
          <a:p>
            <a:endParaRPr lang="en-IN" dirty="0"/>
          </a:p>
        </p:txBody>
      </p:sp>
    </p:spTree>
    <p:extLst>
      <p:ext uri="{BB962C8B-B14F-4D97-AF65-F5344CB8AC3E}">
        <p14:creationId xmlns:p14="http://schemas.microsoft.com/office/powerpoint/2010/main" val="367113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innerHTML</a:t>
            </a:r>
            <a:r>
              <a:rPr lang="en-US" dirty="0" smtClean="0"/>
              <a:t> Property</a:t>
            </a:r>
            <a:endParaRPr lang="en-IN" dirty="0"/>
          </a:p>
        </p:txBody>
      </p:sp>
      <p:sp>
        <p:nvSpPr>
          <p:cNvPr id="3" name="Text Placeholder 2"/>
          <p:cNvSpPr>
            <a:spLocks noGrp="1"/>
          </p:cNvSpPr>
          <p:nvPr>
            <p:ph type="body" sz="quarter" idx="13"/>
          </p:nvPr>
        </p:nvSpPr>
        <p:spPr/>
        <p:txBody>
          <a:bodyPr/>
          <a:lstStyle/>
          <a:p>
            <a:r>
              <a:rPr lang="en-US" dirty="0"/>
              <a:t>The </a:t>
            </a:r>
            <a:r>
              <a:rPr lang="en-US" dirty="0" err="1"/>
              <a:t>innerHTML</a:t>
            </a:r>
            <a:r>
              <a:rPr lang="en-US" dirty="0"/>
              <a:t> property sets or returns the HTML content (inner HTML) of an element</a:t>
            </a:r>
            <a:r>
              <a:rPr lang="en-US" dirty="0" smtClean="0"/>
              <a:t>.</a:t>
            </a:r>
          </a:p>
          <a:p>
            <a:r>
              <a:rPr lang="en-IN" b="1" dirty="0"/>
              <a:t>Syntax</a:t>
            </a:r>
          </a:p>
          <a:p>
            <a:pPr marL="25400" indent="0">
              <a:buNone/>
            </a:pPr>
            <a:r>
              <a:rPr lang="en-IN" i="1" dirty="0" smtClean="0"/>
              <a:t>	</a:t>
            </a:r>
            <a:r>
              <a:rPr lang="en-IN" i="1" dirty="0" err="1" smtClean="0"/>
              <a:t>HTMLElementObject</a:t>
            </a:r>
            <a:r>
              <a:rPr lang="en-IN" dirty="0" err="1" smtClean="0"/>
              <a:t>.innerHTML</a:t>
            </a:r>
            <a:r>
              <a:rPr lang="en-IN" dirty="0" smtClean="0"/>
              <a:t>  - Returns </a:t>
            </a:r>
            <a:r>
              <a:rPr lang="en-IN" dirty="0"/>
              <a:t>the </a:t>
            </a:r>
            <a:r>
              <a:rPr lang="en-IN" dirty="0" err="1"/>
              <a:t>innerHTML</a:t>
            </a:r>
            <a:r>
              <a:rPr lang="en-IN" dirty="0"/>
              <a:t> </a:t>
            </a:r>
            <a:r>
              <a:rPr lang="en-IN" dirty="0" smtClean="0"/>
              <a:t>property</a:t>
            </a:r>
            <a:endParaRPr lang="en-IN" dirty="0"/>
          </a:p>
          <a:p>
            <a:pPr marL="514350" lvl="1" indent="0">
              <a:buNone/>
            </a:pPr>
            <a:r>
              <a:rPr lang="en-IN" i="1" dirty="0" smtClean="0"/>
              <a:t>	</a:t>
            </a:r>
            <a:r>
              <a:rPr lang="en-IN" i="1" dirty="0" err="1" smtClean="0"/>
              <a:t>HTMLElementObject</a:t>
            </a:r>
            <a:r>
              <a:rPr lang="en-IN" dirty="0" err="1" smtClean="0"/>
              <a:t>.innerHTML</a:t>
            </a:r>
            <a:r>
              <a:rPr lang="en-IN" dirty="0" smtClean="0"/>
              <a:t> </a:t>
            </a:r>
            <a:r>
              <a:rPr lang="en-IN" dirty="0"/>
              <a:t>=</a:t>
            </a:r>
            <a:r>
              <a:rPr lang="en-IN" i="1" dirty="0"/>
              <a:t> </a:t>
            </a:r>
            <a:r>
              <a:rPr lang="en-IN" i="1" dirty="0" smtClean="0"/>
              <a:t>text - </a:t>
            </a:r>
            <a:r>
              <a:rPr lang="en-IN" dirty="0" smtClean="0"/>
              <a:t>Sets </a:t>
            </a:r>
            <a:r>
              <a:rPr lang="en-IN" dirty="0"/>
              <a:t>the </a:t>
            </a:r>
            <a:r>
              <a:rPr lang="en-IN" dirty="0" err="1"/>
              <a:t>innerHTML</a:t>
            </a:r>
            <a:r>
              <a:rPr lang="en-IN" dirty="0"/>
              <a:t> </a:t>
            </a:r>
            <a:r>
              <a:rPr lang="en-IN" dirty="0" smtClean="0"/>
              <a:t>property</a:t>
            </a:r>
          </a:p>
          <a:p>
            <a:r>
              <a:rPr lang="en-US" b="1" dirty="0"/>
              <a:t>Example</a:t>
            </a:r>
          </a:p>
          <a:p>
            <a:pPr lvl="1"/>
            <a:r>
              <a:rPr lang="en-US" dirty="0"/>
              <a:t>Get the HTML content of a &lt;p&gt; element with id="</a:t>
            </a:r>
            <a:r>
              <a:rPr lang="en-US" dirty="0" err="1"/>
              <a:t>myP</a:t>
            </a:r>
            <a:r>
              <a:rPr lang="en-US" dirty="0"/>
              <a:t>":</a:t>
            </a:r>
          </a:p>
          <a:p>
            <a:pPr marL="25400" indent="0">
              <a:buNone/>
            </a:pPr>
            <a:r>
              <a:rPr lang="en-US" dirty="0" smtClean="0"/>
              <a:t>	</a:t>
            </a:r>
            <a:r>
              <a:rPr lang="en-US" dirty="0" err="1" smtClean="0"/>
              <a:t>var</a:t>
            </a:r>
            <a:r>
              <a:rPr lang="en-US" dirty="0" smtClean="0"/>
              <a:t> </a:t>
            </a:r>
            <a:r>
              <a:rPr lang="en-US" dirty="0"/>
              <a:t>x = </a:t>
            </a:r>
            <a:r>
              <a:rPr lang="en-US" dirty="0" err="1"/>
              <a:t>document.getElementById</a:t>
            </a:r>
            <a:r>
              <a:rPr lang="en-US" dirty="0"/>
              <a:t>("</a:t>
            </a:r>
            <a:r>
              <a:rPr lang="en-US" dirty="0" err="1"/>
              <a:t>myP</a:t>
            </a:r>
            <a:r>
              <a:rPr lang="en-US" dirty="0"/>
              <a:t>").</a:t>
            </a:r>
            <a:r>
              <a:rPr lang="en-US" dirty="0" err="1"/>
              <a:t>innerHTML</a:t>
            </a:r>
            <a:r>
              <a:rPr lang="en-US" dirty="0"/>
              <a:t>; </a:t>
            </a:r>
          </a:p>
          <a:p>
            <a:pPr marL="514350" lvl="1" indent="0">
              <a:buNone/>
            </a:pPr>
            <a:endParaRPr lang="en-IN" dirty="0"/>
          </a:p>
          <a:p>
            <a:pPr marL="514350" lvl="1" indent="0">
              <a:buNone/>
            </a:pPr>
            <a:endParaRPr lang="en-IN" dirty="0"/>
          </a:p>
          <a:p>
            <a:endParaRPr lang="en-IN" dirty="0"/>
          </a:p>
        </p:txBody>
      </p:sp>
    </p:spTree>
    <p:extLst>
      <p:ext uri="{BB962C8B-B14F-4D97-AF65-F5344CB8AC3E}">
        <p14:creationId xmlns:p14="http://schemas.microsoft.com/office/powerpoint/2010/main" val="35103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IN"/>
          </a:p>
        </p:txBody>
      </p:sp>
      <p:sp>
        <p:nvSpPr>
          <p:cNvPr id="10" name="Text Placeholder 9"/>
          <p:cNvSpPr>
            <a:spLocks noGrp="1"/>
          </p:cNvSpPr>
          <p:nvPr>
            <p:ph type="body" sz="quarter" idx="13"/>
          </p:nvPr>
        </p:nvSpPr>
        <p:spPr/>
        <p:txBody>
          <a:bodyPr/>
          <a:lstStyle/>
          <a:p>
            <a:r>
              <a:rPr lang="en-US" dirty="0"/>
              <a:t>Get the HTML content of a &lt;</a:t>
            </a:r>
            <a:r>
              <a:rPr lang="en-US" dirty="0" err="1"/>
              <a:t>ul</a:t>
            </a:r>
            <a:r>
              <a:rPr lang="en-US" dirty="0"/>
              <a:t>&gt; element with id="</a:t>
            </a:r>
            <a:r>
              <a:rPr lang="en-US" dirty="0" err="1"/>
              <a:t>myList</a:t>
            </a:r>
            <a:r>
              <a:rPr lang="en-US" dirty="0"/>
              <a:t>":</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3" y="1701006"/>
            <a:ext cx="10771635" cy="4680744"/>
          </a:xfrm>
          <a:prstGeom prst="rect">
            <a:avLst/>
          </a:prstGeom>
        </p:spPr>
      </p:pic>
    </p:spTree>
    <p:extLst>
      <p:ext uri="{BB962C8B-B14F-4D97-AF65-F5344CB8AC3E}">
        <p14:creationId xmlns:p14="http://schemas.microsoft.com/office/powerpoint/2010/main" val="31593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3" y="1052512"/>
            <a:ext cx="9575263" cy="3312591"/>
          </a:xfrm>
          <a:prstGeom prst="rect">
            <a:avLst/>
          </a:prstGeom>
        </p:spPr>
      </p:pic>
    </p:spTree>
    <p:extLst>
      <p:ext uri="{BB962C8B-B14F-4D97-AF65-F5344CB8AC3E}">
        <p14:creationId xmlns:p14="http://schemas.microsoft.com/office/powerpoint/2010/main" val="7583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Output: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2348880"/>
            <a:ext cx="8993622" cy="3816424"/>
          </a:xfrm>
          <a:prstGeom prst="rect">
            <a:avLst/>
          </a:prstGeom>
        </p:spPr>
      </p:pic>
    </p:spTree>
    <p:extLst>
      <p:ext uri="{BB962C8B-B14F-4D97-AF65-F5344CB8AC3E}">
        <p14:creationId xmlns:p14="http://schemas.microsoft.com/office/powerpoint/2010/main" val="110099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Java script to perform addition and subtraction</a:t>
            </a:r>
            <a:endParaRPr lang="en-IN" dirty="0"/>
          </a:p>
        </p:txBody>
      </p:sp>
      <p:pic>
        <p:nvPicPr>
          <p:cNvPr id="4" name="Picture 3"/>
          <p:cNvPicPr>
            <a:picLocks noChangeAspect="1"/>
          </p:cNvPicPr>
          <p:nvPr/>
        </p:nvPicPr>
        <p:blipFill>
          <a:blip r:embed="rId2"/>
          <a:stretch>
            <a:fillRect/>
          </a:stretch>
        </p:blipFill>
        <p:spPr>
          <a:xfrm>
            <a:off x="1703512" y="2492896"/>
            <a:ext cx="8486775" cy="3476625"/>
          </a:xfrm>
          <a:prstGeom prst="rect">
            <a:avLst/>
          </a:prstGeom>
        </p:spPr>
      </p:pic>
    </p:spTree>
    <p:extLst>
      <p:ext uri="{BB962C8B-B14F-4D97-AF65-F5344CB8AC3E}">
        <p14:creationId xmlns:p14="http://schemas.microsoft.com/office/powerpoint/2010/main" val="2159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415480" y="2492896"/>
            <a:ext cx="8239125" cy="3076575"/>
          </a:xfrm>
          <a:prstGeom prst="rect">
            <a:avLst/>
          </a:prstGeom>
        </p:spPr>
      </p:pic>
    </p:spTree>
    <p:extLst>
      <p:ext uri="{BB962C8B-B14F-4D97-AF65-F5344CB8AC3E}">
        <p14:creationId xmlns:p14="http://schemas.microsoft.com/office/powerpoint/2010/main" val="7776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227013" y="2492896"/>
            <a:ext cx="11610975" cy="3762375"/>
          </a:xfrm>
          <a:prstGeom prst="rect">
            <a:avLst/>
          </a:prstGeom>
        </p:spPr>
      </p:pic>
    </p:spTree>
    <p:extLst>
      <p:ext uri="{BB962C8B-B14F-4D97-AF65-F5344CB8AC3E}">
        <p14:creationId xmlns:p14="http://schemas.microsoft.com/office/powerpoint/2010/main" val="157322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Output</a:t>
            </a:r>
            <a:endParaRPr lang="en-IN" dirty="0"/>
          </a:p>
        </p:txBody>
      </p:sp>
      <p:pic>
        <p:nvPicPr>
          <p:cNvPr id="4" name="Picture 3"/>
          <p:cNvPicPr>
            <a:picLocks noChangeAspect="1"/>
          </p:cNvPicPr>
          <p:nvPr/>
        </p:nvPicPr>
        <p:blipFill>
          <a:blip r:embed="rId2"/>
          <a:stretch>
            <a:fillRect/>
          </a:stretch>
        </p:blipFill>
        <p:spPr>
          <a:xfrm>
            <a:off x="2423592" y="2060848"/>
            <a:ext cx="6462166" cy="4069685"/>
          </a:xfrm>
          <a:prstGeom prst="rect">
            <a:avLst/>
          </a:prstGeom>
        </p:spPr>
      </p:pic>
    </p:spTree>
    <p:extLst>
      <p:ext uri="{BB962C8B-B14F-4D97-AF65-F5344CB8AC3E}">
        <p14:creationId xmlns:p14="http://schemas.microsoft.com/office/powerpoint/2010/main" val="389888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sz="2000" dirty="0"/>
              <a:t>Reading values from text </a:t>
            </a:r>
            <a:r>
              <a:rPr lang="en-US" sz="2000" dirty="0" smtClean="0"/>
              <a:t>box</a:t>
            </a:r>
          </a:p>
          <a:p>
            <a:r>
              <a:rPr lang="en-US" sz="2000" dirty="0" smtClean="0"/>
              <a:t>Function call on button click event</a:t>
            </a:r>
          </a:p>
          <a:p>
            <a:r>
              <a:rPr lang="en-US" sz="2000" dirty="0" smtClean="0"/>
              <a:t>Simple form validations</a:t>
            </a:r>
          </a:p>
        </p:txBody>
      </p:sp>
    </p:spTree>
    <p:extLst>
      <p:ext uri="{BB962C8B-B14F-4D97-AF65-F5344CB8AC3E}">
        <p14:creationId xmlns:p14="http://schemas.microsoft.com/office/powerpoint/2010/main" val="20063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form validation</a:t>
            </a:r>
            <a:endParaRPr lang="en-IN" dirty="0"/>
          </a:p>
        </p:txBody>
      </p:sp>
      <p:sp>
        <p:nvSpPr>
          <p:cNvPr id="3" name="Text Placeholder 2"/>
          <p:cNvSpPr>
            <a:spLocks noGrp="1"/>
          </p:cNvSpPr>
          <p:nvPr>
            <p:ph type="body" sz="quarter" idx="13"/>
          </p:nvPr>
        </p:nvSpPr>
        <p:spPr/>
        <p:txBody>
          <a:bodyPr/>
          <a:lstStyle/>
          <a:p>
            <a:r>
              <a:rPr lang="en-IN" dirty="0" smtClean="0"/>
              <a:t>Java script to perform simple form validation – Checking CGPA value is valid input or not</a:t>
            </a:r>
            <a:endParaRPr lang="en-IN" dirty="0"/>
          </a:p>
        </p:txBody>
      </p:sp>
      <p:pic>
        <p:nvPicPr>
          <p:cNvPr id="4" name="Picture 3"/>
          <p:cNvPicPr>
            <a:picLocks noChangeAspect="1"/>
          </p:cNvPicPr>
          <p:nvPr/>
        </p:nvPicPr>
        <p:blipFill>
          <a:blip r:embed="rId2"/>
          <a:stretch>
            <a:fillRect/>
          </a:stretch>
        </p:blipFill>
        <p:spPr>
          <a:xfrm>
            <a:off x="1055440" y="2132856"/>
            <a:ext cx="9460805" cy="4140740"/>
          </a:xfrm>
          <a:prstGeom prst="rect">
            <a:avLst/>
          </a:prstGeom>
        </p:spPr>
      </p:pic>
    </p:spTree>
    <p:extLst>
      <p:ext uri="{BB962C8B-B14F-4D97-AF65-F5344CB8AC3E}">
        <p14:creationId xmlns:p14="http://schemas.microsoft.com/office/powerpoint/2010/main" val="29109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839416" y="1268760"/>
            <a:ext cx="10115550" cy="4562475"/>
          </a:xfrm>
          <a:prstGeom prst="rect">
            <a:avLst/>
          </a:prstGeom>
        </p:spPr>
      </p:pic>
    </p:spTree>
    <p:extLst>
      <p:ext uri="{BB962C8B-B14F-4D97-AF65-F5344CB8AC3E}">
        <p14:creationId xmlns:p14="http://schemas.microsoft.com/office/powerpoint/2010/main" val="111477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689484" y="1052513"/>
            <a:ext cx="10847957" cy="5386283"/>
          </a:xfrm>
          <a:prstGeom prst="rect">
            <a:avLst/>
          </a:prstGeom>
        </p:spPr>
      </p:pic>
    </p:spTree>
    <p:extLst>
      <p:ext uri="{BB962C8B-B14F-4D97-AF65-F5344CB8AC3E}">
        <p14:creationId xmlns:p14="http://schemas.microsoft.com/office/powerpoint/2010/main" val="35711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Output</a:t>
            </a:r>
            <a:endParaRPr lang="en-IN" dirty="0"/>
          </a:p>
        </p:txBody>
      </p:sp>
      <p:pic>
        <p:nvPicPr>
          <p:cNvPr id="4" name="Picture 3"/>
          <p:cNvPicPr>
            <a:picLocks noChangeAspect="1"/>
          </p:cNvPicPr>
          <p:nvPr/>
        </p:nvPicPr>
        <p:blipFill>
          <a:blip r:embed="rId2"/>
          <a:stretch>
            <a:fillRect/>
          </a:stretch>
        </p:blipFill>
        <p:spPr>
          <a:xfrm>
            <a:off x="1991544" y="1412776"/>
            <a:ext cx="7907039" cy="4863425"/>
          </a:xfrm>
          <a:prstGeom prst="rect">
            <a:avLst/>
          </a:prstGeom>
        </p:spPr>
      </p:pic>
    </p:spTree>
    <p:extLst>
      <p:ext uri="{BB962C8B-B14F-4D97-AF65-F5344CB8AC3E}">
        <p14:creationId xmlns:p14="http://schemas.microsoft.com/office/powerpoint/2010/main" val="130650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Output</a:t>
            </a:r>
            <a:endParaRPr lang="en-IN" dirty="0"/>
          </a:p>
        </p:txBody>
      </p:sp>
      <p:pic>
        <p:nvPicPr>
          <p:cNvPr id="5" name="Picture 4"/>
          <p:cNvPicPr>
            <a:picLocks noChangeAspect="1"/>
          </p:cNvPicPr>
          <p:nvPr/>
        </p:nvPicPr>
        <p:blipFill>
          <a:blip r:embed="rId2"/>
          <a:stretch>
            <a:fillRect/>
          </a:stretch>
        </p:blipFill>
        <p:spPr>
          <a:xfrm>
            <a:off x="2135560" y="1484387"/>
            <a:ext cx="7663011" cy="4870024"/>
          </a:xfrm>
          <a:prstGeom prst="rect">
            <a:avLst/>
          </a:prstGeom>
        </p:spPr>
      </p:pic>
    </p:spTree>
    <p:extLst>
      <p:ext uri="{BB962C8B-B14F-4D97-AF65-F5344CB8AC3E}">
        <p14:creationId xmlns:p14="http://schemas.microsoft.com/office/powerpoint/2010/main" val="258810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sz="quarter" idx="13"/>
          </p:nvPr>
        </p:nvSpPr>
        <p:spPr/>
        <p:txBody>
          <a:bodyPr/>
          <a:lstStyle/>
          <a:p>
            <a:r>
              <a:rPr lang="en-IN" dirty="0"/>
              <a:t>https://www.w3schools.com/js/default.asp</a:t>
            </a:r>
          </a:p>
        </p:txBody>
      </p:sp>
    </p:spTree>
    <p:extLst>
      <p:ext uri="{BB962C8B-B14F-4D97-AF65-F5344CB8AC3E}">
        <p14:creationId xmlns:p14="http://schemas.microsoft.com/office/powerpoint/2010/main" val="42199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Object</a:t>
            </a:r>
            <a:endParaRPr lang="en-IN" dirty="0"/>
          </a:p>
        </p:txBody>
      </p:sp>
      <p:sp>
        <p:nvSpPr>
          <p:cNvPr id="3" name="Text Placeholder 2"/>
          <p:cNvSpPr>
            <a:spLocks noGrp="1"/>
          </p:cNvSpPr>
          <p:nvPr>
            <p:ph type="body" sz="quarter" idx="13"/>
          </p:nvPr>
        </p:nvSpPr>
        <p:spPr/>
        <p:txBody>
          <a:bodyPr/>
          <a:lstStyle/>
          <a:p>
            <a:r>
              <a:rPr lang="en-US" dirty="0"/>
              <a:t>When an HTML document is loaded into a web browser, it becomes a </a:t>
            </a:r>
            <a:r>
              <a:rPr lang="en-US" b="1" dirty="0"/>
              <a:t>document object</a:t>
            </a:r>
            <a:r>
              <a:rPr lang="en-US" dirty="0"/>
              <a:t>.</a:t>
            </a:r>
          </a:p>
          <a:p>
            <a:r>
              <a:rPr lang="en-US" dirty="0"/>
              <a:t>The document object is the root node of the HTML document.</a:t>
            </a:r>
          </a:p>
          <a:p>
            <a:r>
              <a:rPr lang="en-US" b="1" dirty="0"/>
              <a:t>Properties and Methods</a:t>
            </a:r>
          </a:p>
          <a:p>
            <a:r>
              <a:rPr lang="en-US" dirty="0" smtClean="0"/>
              <a:t>Some of the properties </a:t>
            </a:r>
            <a:r>
              <a:rPr lang="en-US" dirty="0"/>
              <a:t>and methods </a:t>
            </a:r>
            <a:r>
              <a:rPr lang="en-US" dirty="0" smtClean="0"/>
              <a:t>HTML document objects are listed here.</a:t>
            </a:r>
            <a:endParaRPr lang="en-US" dirty="0"/>
          </a:p>
          <a:p>
            <a:endParaRPr lang="en-IN" dirty="0"/>
          </a:p>
        </p:txBody>
      </p:sp>
    </p:spTree>
    <p:extLst>
      <p:ext uri="{BB962C8B-B14F-4D97-AF65-F5344CB8AC3E}">
        <p14:creationId xmlns:p14="http://schemas.microsoft.com/office/powerpoint/2010/main" val="41478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Property / Method 	Description</a:t>
            </a:r>
          </a:p>
          <a:p>
            <a:r>
              <a:rPr lang="en-US" dirty="0" err="1"/>
              <a:t>activeElement</a:t>
            </a:r>
            <a:r>
              <a:rPr lang="en-US" dirty="0"/>
              <a:t> 	</a:t>
            </a:r>
            <a:r>
              <a:rPr lang="en-US" dirty="0" smtClean="0"/>
              <a:t>	Returns </a:t>
            </a:r>
            <a:r>
              <a:rPr lang="en-US" dirty="0"/>
              <a:t>the currently focused element in the document</a:t>
            </a:r>
          </a:p>
          <a:p>
            <a:r>
              <a:rPr lang="en-US" dirty="0" err="1"/>
              <a:t>addEventListener</a:t>
            </a:r>
            <a:r>
              <a:rPr lang="en-US" dirty="0"/>
              <a:t>() 	Attaches an event handler to the document</a:t>
            </a:r>
          </a:p>
          <a:p>
            <a:r>
              <a:rPr lang="en-US" dirty="0" smtClean="0"/>
              <a:t>anchors </a:t>
            </a:r>
            <a:r>
              <a:rPr lang="en-US" dirty="0"/>
              <a:t>	</a:t>
            </a:r>
            <a:r>
              <a:rPr lang="en-US" dirty="0" smtClean="0"/>
              <a:t>		Returns </a:t>
            </a:r>
            <a:r>
              <a:rPr lang="en-US" dirty="0"/>
              <a:t>a collection of all &lt;a&gt; elements in the document </a:t>
            </a:r>
            <a:r>
              <a:rPr lang="en-US" dirty="0" smtClean="0"/>
              <a:t>				that </a:t>
            </a:r>
            <a:r>
              <a:rPr lang="en-US" dirty="0"/>
              <a:t>have a name attribute</a:t>
            </a:r>
          </a:p>
          <a:p>
            <a:r>
              <a:rPr lang="en-US" dirty="0" err="1" smtClean="0"/>
              <a:t>baseURI</a:t>
            </a:r>
            <a:r>
              <a:rPr lang="en-US" dirty="0" smtClean="0"/>
              <a:t> </a:t>
            </a:r>
            <a:r>
              <a:rPr lang="en-US" dirty="0"/>
              <a:t>	</a:t>
            </a:r>
            <a:r>
              <a:rPr lang="en-US" dirty="0" smtClean="0"/>
              <a:t>		Returns </a:t>
            </a:r>
            <a:r>
              <a:rPr lang="en-US" dirty="0"/>
              <a:t>the absolute base URI of a </a:t>
            </a:r>
            <a:r>
              <a:rPr lang="en-US" dirty="0" smtClean="0"/>
              <a:t>document</a:t>
            </a:r>
          </a:p>
          <a:p>
            <a:r>
              <a:rPr lang="en-US" dirty="0"/>
              <a:t>close() 			Closes the output stream previously opened with 					</a:t>
            </a:r>
            <a:r>
              <a:rPr lang="en-US" dirty="0" err="1"/>
              <a:t>document.open</a:t>
            </a:r>
            <a:r>
              <a:rPr lang="en-US" dirty="0"/>
              <a:t>()</a:t>
            </a:r>
          </a:p>
          <a:p>
            <a:r>
              <a:rPr lang="en-US" dirty="0"/>
              <a:t>cookie 			Returns all name/value pairs of cookies in the document</a:t>
            </a:r>
          </a:p>
          <a:p>
            <a:endParaRPr lang="en-US" dirty="0"/>
          </a:p>
        </p:txBody>
      </p:sp>
    </p:spTree>
    <p:extLst>
      <p:ext uri="{BB962C8B-B14F-4D97-AF65-F5344CB8AC3E}">
        <p14:creationId xmlns:p14="http://schemas.microsoft.com/office/powerpoint/2010/main" val="7026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Property / Method 	</a:t>
            </a:r>
            <a:r>
              <a:rPr lang="en-US" b="1" u="sng" dirty="0" smtClean="0"/>
              <a:t>Description</a:t>
            </a:r>
          </a:p>
          <a:p>
            <a:pPr>
              <a:spcBef>
                <a:spcPts val="0"/>
              </a:spcBef>
              <a:spcAft>
                <a:spcPts val="0"/>
              </a:spcAft>
            </a:pPr>
            <a:r>
              <a:rPr lang="en-US" dirty="0" err="1" smtClean="0"/>
              <a:t>createElement</a:t>
            </a:r>
            <a:r>
              <a:rPr lang="en-US" dirty="0"/>
              <a:t>() 	</a:t>
            </a:r>
            <a:r>
              <a:rPr lang="en-US" dirty="0" smtClean="0"/>
              <a:t>	Creates </a:t>
            </a:r>
            <a:r>
              <a:rPr lang="en-US" dirty="0"/>
              <a:t>an Element node</a:t>
            </a:r>
          </a:p>
          <a:p>
            <a:pPr>
              <a:spcBef>
                <a:spcPts val="0"/>
              </a:spcBef>
              <a:spcAft>
                <a:spcPts val="0"/>
              </a:spcAft>
            </a:pPr>
            <a:r>
              <a:rPr lang="en-US" dirty="0" err="1"/>
              <a:t>createEvent</a:t>
            </a:r>
            <a:r>
              <a:rPr lang="en-US" dirty="0"/>
              <a:t>() 	</a:t>
            </a:r>
            <a:r>
              <a:rPr lang="en-US" dirty="0" smtClean="0"/>
              <a:t>	Creates </a:t>
            </a:r>
            <a:r>
              <a:rPr lang="en-US" dirty="0"/>
              <a:t>a new </a:t>
            </a:r>
            <a:r>
              <a:rPr lang="en-US" dirty="0" smtClean="0"/>
              <a:t>event</a:t>
            </a:r>
          </a:p>
          <a:p>
            <a:pPr>
              <a:spcBef>
                <a:spcPts val="0"/>
              </a:spcBef>
              <a:spcAft>
                <a:spcPts val="0"/>
              </a:spcAft>
            </a:pPr>
            <a:r>
              <a:rPr lang="en-US" dirty="0" err="1"/>
              <a:t>createTextNode</a:t>
            </a:r>
            <a:r>
              <a:rPr lang="en-US" dirty="0"/>
              <a:t>() 	Creates a Text </a:t>
            </a:r>
            <a:r>
              <a:rPr lang="en-US" dirty="0" smtClean="0"/>
              <a:t>node</a:t>
            </a:r>
          </a:p>
          <a:p>
            <a:pPr>
              <a:spcBef>
                <a:spcPts val="0"/>
              </a:spcBef>
              <a:spcAft>
                <a:spcPts val="0"/>
              </a:spcAft>
            </a:pPr>
            <a:r>
              <a:rPr lang="en-US" dirty="0" err="1"/>
              <a:t>execCommand</a:t>
            </a:r>
            <a:r>
              <a:rPr lang="en-US" dirty="0"/>
              <a:t>() 	Invokes the specified clipboard operation on the element 				currently having focus.</a:t>
            </a:r>
          </a:p>
          <a:p>
            <a:pPr>
              <a:spcBef>
                <a:spcPts val="0"/>
              </a:spcBef>
              <a:spcAft>
                <a:spcPts val="0"/>
              </a:spcAft>
            </a:pPr>
            <a:r>
              <a:rPr lang="en-US" dirty="0"/>
              <a:t>forms 			Returns a collection of all &lt;form&gt; elements in the 					</a:t>
            </a:r>
            <a:r>
              <a:rPr lang="en-US" dirty="0" smtClean="0"/>
              <a:t>document</a:t>
            </a:r>
          </a:p>
          <a:p>
            <a:pPr>
              <a:spcBef>
                <a:spcPts val="0"/>
              </a:spcBef>
              <a:spcAft>
                <a:spcPts val="0"/>
              </a:spcAft>
            </a:pPr>
            <a:r>
              <a:rPr lang="en-US" dirty="0" err="1"/>
              <a:t>fullscreenElement</a:t>
            </a:r>
            <a:r>
              <a:rPr lang="en-US" dirty="0"/>
              <a:t> 	Returns the current element that is displayed in </a:t>
            </a:r>
            <a:r>
              <a:rPr lang="en-US" dirty="0" err="1"/>
              <a:t>fullscreen</a:t>
            </a:r>
            <a:r>
              <a:rPr lang="en-US" dirty="0"/>
              <a:t> 				mode</a:t>
            </a:r>
          </a:p>
          <a:p>
            <a:pPr>
              <a:spcBef>
                <a:spcPts val="0"/>
              </a:spcBef>
              <a:spcAft>
                <a:spcPts val="0"/>
              </a:spcAft>
            </a:pPr>
            <a:r>
              <a:rPr lang="en-US" dirty="0" err="1"/>
              <a:t>fullscreenEnabled</a:t>
            </a:r>
            <a:r>
              <a:rPr lang="en-US" dirty="0"/>
              <a:t>() 	Returns a Boolean value indicating whether the </a:t>
            </a:r>
            <a:r>
              <a:rPr lang="en-US" dirty="0" smtClean="0"/>
              <a:t>document 				is enabled for full screen mode</a:t>
            </a:r>
            <a:endParaRPr lang="en-US" dirty="0"/>
          </a:p>
        </p:txBody>
      </p:sp>
    </p:spTree>
    <p:extLst>
      <p:ext uri="{BB962C8B-B14F-4D97-AF65-F5344CB8AC3E}">
        <p14:creationId xmlns:p14="http://schemas.microsoft.com/office/powerpoint/2010/main" val="28041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Property / Method 	Description</a:t>
            </a:r>
          </a:p>
          <a:p>
            <a:r>
              <a:rPr lang="en-US" dirty="0" err="1"/>
              <a:t>defaultView</a:t>
            </a:r>
            <a:r>
              <a:rPr lang="en-US" dirty="0"/>
              <a:t> 	</a:t>
            </a:r>
            <a:r>
              <a:rPr lang="en-US" dirty="0" smtClean="0"/>
              <a:t>	Returns </a:t>
            </a:r>
            <a:r>
              <a:rPr lang="en-US" dirty="0"/>
              <a:t>the window object associated with a document, or </a:t>
            </a:r>
            <a:r>
              <a:rPr lang="en-US" dirty="0" smtClean="0"/>
              <a:t>				null </a:t>
            </a:r>
            <a:r>
              <a:rPr lang="en-US" dirty="0"/>
              <a:t>if none is available.</a:t>
            </a:r>
          </a:p>
          <a:p>
            <a:r>
              <a:rPr lang="en-US" dirty="0" err="1" smtClean="0"/>
              <a:t>doctype</a:t>
            </a:r>
            <a:r>
              <a:rPr lang="en-US" dirty="0" smtClean="0"/>
              <a:t> </a:t>
            </a:r>
            <a:r>
              <a:rPr lang="en-US" dirty="0"/>
              <a:t>	</a:t>
            </a:r>
            <a:r>
              <a:rPr lang="en-US" dirty="0" smtClean="0"/>
              <a:t>		Returns </a:t>
            </a:r>
            <a:r>
              <a:rPr lang="en-US" dirty="0"/>
              <a:t>the Document Type Declaration associated with </a:t>
            </a:r>
            <a:r>
              <a:rPr lang="en-US" dirty="0" smtClean="0"/>
              <a:t>				the </a:t>
            </a:r>
            <a:r>
              <a:rPr lang="en-US" dirty="0"/>
              <a:t>document</a:t>
            </a:r>
          </a:p>
          <a:p>
            <a:r>
              <a:rPr lang="en-US" dirty="0" err="1" smtClean="0"/>
              <a:t>documentURI</a:t>
            </a:r>
            <a:r>
              <a:rPr lang="en-US" dirty="0" smtClean="0"/>
              <a:t> </a:t>
            </a:r>
            <a:r>
              <a:rPr lang="en-US" dirty="0"/>
              <a:t>	</a:t>
            </a:r>
            <a:r>
              <a:rPr lang="en-US" dirty="0" smtClean="0"/>
              <a:t>	Sets </a:t>
            </a:r>
            <a:r>
              <a:rPr lang="en-US" dirty="0"/>
              <a:t>or returns the location of the document</a:t>
            </a:r>
          </a:p>
          <a:p>
            <a:r>
              <a:rPr lang="en-US" dirty="0"/>
              <a:t>domain 	</a:t>
            </a:r>
            <a:r>
              <a:rPr lang="en-US" dirty="0" smtClean="0"/>
              <a:t>		Returns </a:t>
            </a:r>
            <a:r>
              <a:rPr lang="en-US" dirty="0"/>
              <a:t>the domain name of the server that loaded the </a:t>
            </a:r>
            <a:r>
              <a:rPr lang="en-US" dirty="0" smtClean="0"/>
              <a:t>				document</a:t>
            </a:r>
            <a:endParaRPr lang="en-US" dirty="0"/>
          </a:p>
        </p:txBody>
      </p:sp>
    </p:spTree>
    <p:extLst>
      <p:ext uri="{BB962C8B-B14F-4D97-AF65-F5344CB8AC3E}">
        <p14:creationId xmlns:p14="http://schemas.microsoft.com/office/powerpoint/2010/main" val="333047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images </a:t>
            </a:r>
            <a:r>
              <a:rPr lang="en-US" dirty="0"/>
              <a:t>	</a:t>
            </a:r>
            <a:r>
              <a:rPr lang="en-US" dirty="0" smtClean="0"/>
              <a:t>	Returns </a:t>
            </a:r>
            <a:r>
              <a:rPr lang="en-US" dirty="0"/>
              <a:t>a collection of all &lt;</a:t>
            </a:r>
            <a:r>
              <a:rPr lang="en-US" dirty="0" err="1"/>
              <a:t>img</a:t>
            </a:r>
            <a:r>
              <a:rPr lang="en-US" dirty="0"/>
              <a:t>&gt; elements in the document</a:t>
            </a:r>
          </a:p>
          <a:p>
            <a:r>
              <a:rPr lang="en-US" dirty="0" err="1" smtClean="0"/>
              <a:t>lastModified</a:t>
            </a:r>
            <a:r>
              <a:rPr lang="en-US" dirty="0" smtClean="0"/>
              <a:t> </a:t>
            </a:r>
            <a:r>
              <a:rPr lang="en-US" dirty="0"/>
              <a:t>	Returns the date and time the document was last modified</a:t>
            </a:r>
          </a:p>
          <a:p>
            <a:r>
              <a:rPr lang="en-US" dirty="0"/>
              <a:t>links 	</a:t>
            </a:r>
            <a:r>
              <a:rPr lang="en-US" dirty="0" smtClean="0"/>
              <a:t>	Returns </a:t>
            </a:r>
            <a:r>
              <a:rPr lang="en-US" dirty="0"/>
              <a:t>a collection of all &lt;a&gt; and &lt;area&gt; elements in the </a:t>
            </a:r>
            <a:r>
              <a:rPr lang="en-US" dirty="0" smtClean="0"/>
              <a:t>				document </a:t>
            </a:r>
            <a:r>
              <a:rPr lang="en-US" dirty="0"/>
              <a:t>that have a </a:t>
            </a:r>
            <a:r>
              <a:rPr lang="en-US" dirty="0" err="1"/>
              <a:t>href</a:t>
            </a:r>
            <a:r>
              <a:rPr lang="en-US" dirty="0"/>
              <a:t> </a:t>
            </a:r>
            <a:r>
              <a:rPr lang="en-US" dirty="0" smtClean="0"/>
              <a:t>attribute</a:t>
            </a:r>
          </a:p>
          <a:p>
            <a:r>
              <a:rPr lang="en-US" dirty="0"/>
              <a:t>open() 		Opens an HTML output stream to collect output from 					</a:t>
            </a:r>
            <a:r>
              <a:rPr lang="en-US" dirty="0" err="1"/>
              <a:t>document.write</a:t>
            </a:r>
            <a:r>
              <a:rPr lang="en-US" dirty="0"/>
              <a:t>()</a:t>
            </a:r>
          </a:p>
          <a:p>
            <a:r>
              <a:rPr lang="en-US" dirty="0" err="1"/>
              <a:t>querySelector</a:t>
            </a:r>
            <a:r>
              <a:rPr lang="en-US" dirty="0"/>
              <a:t>() 	Returns the first element that matches a specified CSS 				selector(s) in the document</a:t>
            </a:r>
          </a:p>
          <a:p>
            <a:r>
              <a:rPr lang="en-US" dirty="0" err="1"/>
              <a:t>querySelectorAll</a:t>
            </a:r>
            <a:r>
              <a:rPr lang="en-US" dirty="0"/>
              <a:t>() 	Returns a static </a:t>
            </a:r>
            <a:r>
              <a:rPr lang="en-US" dirty="0" err="1"/>
              <a:t>NodeList</a:t>
            </a:r>
            <a:r>
              <a:rPr lang="en-US" dirty="0"/>
              <a:t> containing all elements that 					matches a specified CSS selector(s) in the document</a:t>
            </a:r>
          </a:p>
          <a:p>
            <a:endParaRPr lang="en-US" dirty="0"/>
          </a:p>
        </p:txBody>
      </p:sp>
    </p:spTree>
    <p:extLst>
      <p:ext uri="{BB962C8B-B14F-4D97-AF65-F5344CB8AC3E}">
        <p14:creationId xmlns:p14="http://schemas.microsoft.com/office/powerpoint/2010/main" val="263170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err="1" smtClean="0"/>
              <a:t>readyState</a:t>
            </a:r>
            <a:r>
              <a:rPr lang="en-US" dirty="0" smtClean="0"/>
              <a:t> </a:t>
            </a:r>
            <a:r>
              <a:rPr lang="en-US" dirty="0"/>
              <a:t>	Returns the (loading) status of the document</a:t>
            </a:r>
          </a:p>
          <a:p>
            <a:r>
              <a:rPr lang="en-US" dirty="0"/>
              <a:t>referrer 	</a:t>
            </a:r>
            <a:r>
              <a:rPr lang="en-US" dirty="0" smtClean="0"/>
              <a:t>	Returns </a:t>
            </a:r>
            <a:r>
              <a:rPr lang="en-US" dirty="0"/>
              <a:t>the URL of the document that loaded the current </a:t>
            </a:r>
            <a:r>
              <a:rPr lang="en-US" dirty="0" smtClean="0"/>
              <a:t>				document</a:t>
            </a:r>
          </a:p>
          <a:p>
            <a:r>
              <a:rPr lang="en-US" dirty="0" err="1"/>
              <a:t>removeEventListener</a:t>
            </a:r>
            <a:r>
              <a:rPr lang="en-US" dirty="0"/>
              <a:t>() 	Removes an event handler from the document (that has been attached with the </a:t>
            </a:r>
            <a:r>
              <a:rPr lang="en-US" dirty="0" err="1"/>
              <a:t>addEventListener</a:t>
            </a:r>
            <a:r>
              <a:rPr lang="en-US" dirty="0"/>
              <a:t>() method)</a:t>
            </a:r>
          </a:p>
          <a:p>
            <a:r>
              <a:rPr lang="en-US" dirty="0" err="1"/>
              <a:t>renameNode</a:t>
            </a:r>
            <a:r>
              <a:rPr lang="en-US" dirty="0"/>
              <a:t>() 	Renames the specified node</a:t>
            </a:r>
          </a:p>
          <a:p>
            <a:r>
              <a:rPr lang="en-US" dirty="0"/>
              <a:t>URL 	</a:t>
            </a:r>
            <a:r>
              <a:rPr lang="en-US" dirty="0" smtClean="0"/>
              <a:t>	Returns </a:t>
            </a:r>
            <a:r>
              <a:rPr lang="en-US" dirty="0"/>
              <a:t>the full URL of the HTML document</a:t>
            </a:r>
          </a:p>
          <a:p>
            <a:r>
              <a:rPr lang="en-US" dirty="0"/>
              <a:t>write() 	</a:t>
            </a:r>
            <a:r>
              <a:rPr lang="en-US" dirty="0" smtClean="0"/>
              <a:t>	Writes </a:t>
            </a:r>
            <a:r>
              <a:rPr lang="en-US" dirty="0"/>
              <a:t>HTML expressions or JavaScript code to a document</a:t>
            </a:r>
          </a:p>
          <a:p>
            <a:r>
              <a:rPr lang="en-US" dirty="0" err="1"/>
              <a:t>writeln</a:t>
            </a:r>
            <a:r>
              <a:rPr lang="en-US" dirty="0"/>
              <a:t>() </a:t>
            </a:r>
            <a:r>
              <a:rPr lang="en-US" dirty="0" smtClean="0"/>
              <a:t>	</a:t>
            </a:r>
            <a:r>
              <a:rPr lang="en-US" dirty="0"/>
              <a:t>	Same as write(), but adds a newline character after each </a:t>
            </a:r>
            <a:r>
              <a:rPr lang="en-US" dirty="0" smtClean="0"/>
              <a:t>				statement</a:t>
            </a:r>
            <a:endParaRPr lang="en-IN" dirty="0"/>
          </a:p>
          <a:p>
            <a:endParaRPr lang="en-US" dirty="0" smtClean="0"/>
          </a:p>
          <a:p>
            <a:endParaRPr lang="en-IN" dirty="0"/>
          </a:p>
        </p:txBody>
      </p:sp>
    </p:spTree>
    <p:extLst>
      <p:ext uri="{BB962C8B-B14F-4D97-AF65-F5344CB8AC3E}">
        <p14:creationId xmlns:p14="http://schemas.microsoft.com/office/powerpoint/2010/main" val="348482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Property / Method 	Description</a:t>
            </a:r>
          </a:p>
          <a:p>
            <a:r>
              <a:rPr lang="en-US" dirty="0" err="1" smtClean="0"/>
              <a:t>getElementById</a:t>
            </a:r>
            <a:r>
              <a:rPr lang="en-US" dirty="0"/>
              <a:t>() 	Returns the element that has the ID attribute with the specified value</a:t>
            </a:r>
          </a:p>
          <a:p>
            <a:r>
              <a:rPr lang="en-US" dirty="0" err="1"/>
              <a:t>getElementsByClassName</a:t>
            </a:r>
            <a:r>
              <a:rPr lang="en-US" dirty="0"/>
              <a:t>() 	Returns a </a:t>
            </a:r>
            <a:r>
              <a:rPr lang="en-US" dirty="0" err="1"/>
              <a:t>HTMLCollection</a:t>
            </a:r>
            <a:r>
              <a:rPr lang="en-US" dirty="0"/>
              <a:t> containing all elements </a:t>
            </a:r>
            <a:r>
              <a:rPr lang="en-US" dirty="0" smtClean="0"/>
              <a:t>					with </a:t>
            </a:r>
            <a:r>
              <a:rPr lang="en-US" dirty="0"/>
              <a:t>the specified class name</a:t>
            </a:r>
          </a:p>
          <a:p>
            <a:r>
              <a:rPr lang="en-US" dirty="0" err="1"/>
              <a:t>getElementsByName</a:t>
            </a:r>
            <a:r>
              <a:rPr lang="en-US" dirty="0"/>
              <a:t>() 	</a:t>
            </a:r>
            <a:r>
              <a:rPr lang="en-US" dirty="0" smtClean="0"/>
              <a:t>	</a:t>
            </a:r>
            <a:r>
              <a:rPr lang="en-US" dirty="0" err="1" smtClean="0"/>
              <a:t>eturns</a:t>
            </a:r>
            <a:r>
              <a:rPr lang="en-US" dirty="0" smtClean="0"/>
              <a:t> </a:t>
            </a:r>
            <a:r>
              <a:rPr lang="en-US" dirty="0"/>
              <a:t>a </a:t>
            </a:r>
            <a:r>
              <a:rPr lang="en-US" dirty="0" err="1"/>
              <a:t>HTMLCollection</a:t>
            </a:r>
            <a:r>
              <a:rPr lang="en-US" dirty="0"/>
              <a:t> containing all elements </a:t>
            </a:r>
            <a:r>
              <a:rPr lang="en-US" dirty="0" smtClean="0"/>
              <a:t>					with </a:t>
            </a:r>
            <a:r>
              <a:rPr lang="en-US" dirty="0"/>
              <a:t>a specified name</a:t>
            </a:r>
          </a:p>
          <a:p>
            <a:r>
              <a:rPr lang="en-US" dirty="0" err="1"/>
              <a:t>getElementsByTagName</a:t>
            </a:r>
            <a:r>
              <a:rPr lang="en-US" dirty="0"/>
              <a:t>() 	Returns a </a:t>
            </a:r>
            <a:r>
              <a:rPr lang="en-US" dirty="0" err="1"/>
              <a:t>HTMLCollection</a:t>
            </a:r>
            <a:r>
              <a:rPr lang="en-US" dirty="0"/>
              <a:t> containing all elements </a:t>
            </a:r>
            <a:r>
              <a:rPr lang="en-US" dirty="0" smtClean="0"/>
              <a:t>					with </a:t>
            </a:r>
            <a:r>
              <a:rPr lang="en-US" dirty="0"/>
              <a:t>the specified tag name</a:t>
            </a:r>
          </a:p>
          <a:p>
            <a:r>
              <a:rPr lang="en-US" dirty="0" err="1"/>
              <a:t>hasFocus</a:t>
            </a:r>
            <a:r>
              <a:rPr lang="en-US" dirty="0"/>
              <a:t>() 	</a:t>
            </a:r>
            <a:r>
              <a:rPr lang="en-US" dirty="0" smtClean="0"/>
              <a:t>	Returns </a:t>
            </a:r>
            <a:r>
              <a:rPr lang="en-US" dirty="0"/>
              <a:t>a Boolean value indicating whether the document </a:t>
            </a:r>
            <a:r>
              <a:rPr lang="en-US" dirty="0" smtClean="0"/>
              <a:t>				has </a:t>
            </a:r>
            <a:r>
              <a:rPr lang="en-US" dirty="0"/>
              <a:t>focus</a:t>
            </a:r>
            <a:endParaRPr lang="en-IN" dirty="0"/>
          </a:p>
          <a:p>
            <a:endParaRPr lang="en-IN" dirty="0"/>
          </a:p>
        </p:txBody>
      </p:sp>
    </p:spTree>
    <p:extLst>
      <p:ext uri="{BB962C8B-B14F-4D97-AF65-F5344CB8AC3E}">
        <p14:creationId xmlns:p14="http://schemas.microsoft.com/office/powerpoint/2010/main" val="158637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2204</TotalTime>
  <Words>278</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Noto Sans Symbols</vt:lpstr>
      <vt:lpstr>Pinyon Script</vt:lpstr>
      <vt:lpstr>Wingdings</vt:lpstr>
      <vt:lpstr>Workshop_PPT_Template</vt:lpstr>
      <vt:lpstr>PowerPoint Presentation</vt:lpstr>
      <vt:lpstr>Contents</vt:lpstr>
      <vt:lpstr>Document Object</vt:lpstr>
      <vt:lpstr>PowerPoint Presentation</vt:lpstr>
      <vt:lpstr>PowerPoint Presentation</vt:lpstr>
      <vt:lpstr>PowerPoint Presentation</vt:lpstr>
      <vt:lpstr>PowerPoint Presentation</vt:lpstr>
      <vt:lpstr>PowerPoint Presentation</vt:lpstr>
      <vt:lpstr>PowerPoint Presentation</vt:lpstr>
      <vt:lpstr>Accessing Content of Text box</vt:lpstr>
      <vt:lpstr>PowerPoint Presentation</vt:lpstr>
      <vt:lpstr>innerHTML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form validation</vt:lpstr>
      <vt:lpstr>PowerPoint Presentation</vt:lpstr>
      <vt:lpstr>PowerPoint Presentation</vt:lpstr>
      <vt:lpstr>PowerPoint Presentation</vt:lpstr>
      <vt:lpstr>PowerPoint Presentation</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264</cp:revision>
  <dcterms:created xsi:type="dcterms:W3CDTF">2021-08-26T10:17:20Z</dcterms:created>
  <dcterms:modified xsi:type="dcterms:W3CDTF">2021-09-28T04:41:50Z</dcterms:modified>
</cp:coreProperties>
</file>