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7"/>
  </p:notesMasterIdLst>
  <p:handoutMasterIdLst>
    <p:handoutMasterId r:id="rId28"/>
  </p:handoutMasterIdLst>
  <p:sldIdLst>
    <p:sldId id="2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9/30/2021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9/30/2021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7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9/30/2021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4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 sz="2400"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Font typeface="Wingdings" panose="05000000000000000000" pitchFamily="2" charset="2"/>
              <a:buChar char="Ø"/>
              <a:defRPr sz="2400" baseline="0"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  <a:defRPr sz="2400" baseline="0"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Edit master text styles</a:t>
            </a:r>
          </a:p>
          <a:p>
            <a:pPr lvl="2"/>
            <a:r>
              <a:rPr lang="en-US" dirty="0" smtClean="0"/>
              <a:t>Edit master text styles</a:t>
            </a:r>
          </a:p>
          <a:p>
            <a:pPr lvl="3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9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9/30/2021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9/30/2021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317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6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Spaces and line breaks are not important. An object definition can span multiple lines:</a:t>
            </a:r>
          </a:p>
          <a:p>
            <a:pPr lvl="1"/>
            <a:r>
              <a:rPr lang="en-US" dirty="0"/>
              <a:t>Example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person =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"John",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age: 50,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It is possible to create an empty object and add properties later.</a:t>
            </a:r>
            <a:endParaRPr lang="en-IN" dirty="0" smtClean="0"/>
          </a:p>
          <a:p>
            <a:pPr lvl="1"/>
            <a:r>
              <a:rPr lang="en-IN" dirty="0" smtClean="0"/>
              <a:t>The following </a:t>
            </a:r>
            <a:r>
              <a:rPr lang="en-IN" dirty="0"/>
              <a:t>example creates an empty JavaScript object, and then adds 4 properties:</a:t>
            </a:r>
          </a:p>
          <a:p>
            <a:pPr lvl="1"/>
            <a:r>
              <a:rPr lang="en-IN" dirty="0"/>
              <a:t>Example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IN" dirty="0" err="1"/>
              <a:t>const</a:t>
            </a:r>
            <a:r>
              <a:rPr lang="en-IN" dirty="0"/>
              <a:t> person = {};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IN" dirty="0" err="1"/>
              <a:t>person.firstName</a:t>
            </a:r>
            <a:r>
              <a:rPr lang="en-IN" dirty="0"/>
              <a:t> = "John";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IN" dirty="0" err="1"/>
              <a:t>person.lastName</a:t>
            </a:r>
            <a:r>
              <a:rPr lang="en-IN" dirty="0"/>
              <a:t> = "Doe";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IN" dirty="0" err="1"/>
              <a:t>person.age</a:t>
            </a:r>
            <a:r>
              <a:rPr lang="en-IN" dirty="0"/>
              <a:t> = 50;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IN" dirty="0" err="1"/>
              <a:t>person.eyeColor</a:t>
            </a:r>
            <a:r>
              <a:rPr lang="en-IN" dirty="0"/>
              <a:t> = "blue";</a:t>
            </a:r>
          </a:p>
        </p:txBody>
      </p:sp>
    </p:spTree>
    <p:extLst>
      <p:ext uri="{BB962C8B-B14F-4D97-AF65-F5344CB8AC3E}">
        <p14:creationId xmlns:p14="http://schemas.microsoft.com/office/powerpoint/2010/main" val="13302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JavaScript Keyword new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example create a new JavaScript object using new Object(), and then adds 4 properties:</a:t>
            </a:r>
          </a:p>
          <a:p>
            <a:pPr lvl="1"/>
            <a:r>
              <a:rPr lang="en-US" dirty="0"/>
              <a:t>Example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const</a:t>
            </a:r>
            <a:r>
              <a:rPr lang="en-US" dirty="0"/>
              <a:t> person = new Object();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person.firstName</a:t>
            </a:r>
            <a:r>
              <a:rPr lang="en-US" dirty="0"/>
              <a:t> = "John";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person.lastName</a:t>
            </a:r>
            <a:r>
              <a:rPr lang="en-US" dirty="0"/>
              <a:t> = "Doe";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person.age</a:t>
            </a:r>
            <a:r>
              <a:rPr lang="en-US" dirty="0"/>
              <a:t> = 50;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person.eyeColor</a:t>
            </a:r>
            <a:r>
              <a:rPr lang="en-US" dirty="0"/>
              <a:t> = "blue";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examples above do exactly the same.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need to use new Object</a:t>
            </a:r>
            <a:r>
              <a:rPr lang="en-US" dirty="0" smtClean="0"/>
              <a:t>(), for </a:t>
            </a:r>
            <a:r>
              <a:rPr lang="en-US" dirty="0"/>
              <a:t>readability, simplicity and execution speed, use the object literal method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Objects are Mutable</a:t>
            </a:r>
            <a:endParaRPr lang="en-IN" dirty="0">
              <a:solidFill>
                <a:schemeClr val="dk1"/>
              </a:solidFill>
            </a:endParaRPr>
          </a:p>
          <a:p>
            <a:r>
              <a:rPr lang="en-US" dirty="0" smtClean="0"/>
              <a:t>Objects </a:t>
            </a:r>
            <a:r>
              <a:rPr lang="en-US" dirty="0"/>
              <a:t>are mutable: They are addressed by reference, not by value.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person is an object, the following statement will not create a copy of person:</a:t>
            </a:r>
          </a:p>
          <a:p>
            <a:pPr marL="2172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person;  // Will not create a copy of person.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 x is not a copy of person. It is person. Both x and person are the same object.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changes to x will also change person, because x and person are the same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Example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person =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:"Doe",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age:50, </a:t>
            </a:r>
            <a:r>
              <a:rPr lang="en-US" dirty="0" err="1"/>
              <a:t>eyeColor</a:t>
            </a:r>
            <a:r>
              <a:rPr lang="en-US" dirty="0"/>
              <a:t>:"blue"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}</a:t>
            </a:r>
          </a:p>
          <a:p>
            <a:pPr marL="852591" lvl="2" indent="0">
              <a:lnSpc>
                <a:spcPct val="100000"/>
              </a:lnSpc>
              <a:buNone/>
            </a:pP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x = person;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x.age</a:t>
            </a:r>
            <a:r>
              <a:rPr lang="en-US" dirty="0"/>
              <a:t> = 10;      // Will change both </a:t>
            </a:r>
            <a:r>
              <a:rPr lang="en-US" dirty="0" err="1"/>
              <a:t>x.age</a:t>
            </a:r>
            <a:r>
              <a:rPr lang="en-US" dirty="0"/>
              <a:t> and </a:t>
            </a:r>
            <a:r>
              <a:rPr lang="en-US" dirty="0" err="1"/>
              <a:t>person.age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0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object using </a:t>
            </a:r>
            <a:r>
              <a:rPr lang="en-IN" dirty="0"/>
              <a:t>Object </a:t>
            </a:r>
            <a:r>
              <a:rPr lang="en-IN" dirty="0" smtClean="0"/>
              <a:t>Constructors</a:t>
            </a:r>
          </a:p>
          <a:p>
            <a:pPr lvl="1"/>
            <a:r>
              <a:rPr lang="en-US" dirty="0"/>
              <a:t>Sometimes we need a "blueprint" for creating many objects of the same "type".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way to create an "object type", is to use an object constructor function.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example </a:t>
            </a:r>
            <a:r>
              <a:rPr lang="en-US" dirty="0" smtClean="0"/>
              <a:t>function </a:t>
            </a:r>
            <a:r>
              <a:rPr lang="en-US" dirty="0"/>
              <a:t>Person() is an object constructor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Example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function Person(first, last, age, eye)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this.firstName</a:t>
            </a:r>
            <a:r>
              <a:rPr lang="en-US" dirty="0"/>
              <a:t> = first;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this.lastName</a:t>
            </a:r>
            <a:r>
              <a:rPr lang="en-US" dirty="0"/>
              <a:t> = last;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this.eyeColor</a:t>
            </a:r>
            <a:r>
              <a:rPr lang="en-US" dirty="0"/>
              <a:t> = eye;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}</a:t>
            </a:r>
          </a:p>
          <a:p>
            <a:pPr lvl="1"/>
            <a:r>
              <a:rPr lang="en-US" dirty="0"/>
              <a:t>It is considered good practice to name constructor functions with an upper-case first letter.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Objects of the same type are created by calling the constructor function with the new keyword: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myFather</a:t>
            </a:r>
            <a:r>
              <a:rPr lang="en-US" dirty="0"/>
              <a:t> = new Person("John", "Doe", 50, "blue");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myMother</a:t>
            </a:r>
            <a:r>
              <a:rPr lang="en-US" dirty="0"/>
              <a:t> = new Person("Sally", "Rally", 48, "green");</a:t>
            </a:r>
          </a:p>
          <a:p>
            <a:pPr lvl="1"/>
            <a:r>
              <a:rPr lang="en-US" b="1" u="sng" dirty="0" smtClean="0"/>
              <a:t>The </a:t>
            </a:r>
            <a:r>
              <a:rPr lang="en-US" b="1" u="sng" dirty="0"/>
              <a:t>this Keyword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JavaScript, the thing called this is the object that "owns" the code.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of this, when used in an object, is the object itself.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constructor function this does not have a value. It is a substitute for the new object. The value of this will become the new object when a new object is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Note that this is not a variable. It is a keyword. You cannot change the value of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Script Properties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Properties</a:t>
            </a:r>
          </a:p>
          <a:p>
            <a:pPr lvl="1"/>
            <a:r>
              <a:rPr lang="en-US" dirty="0" smtClean="0"/>
              <a:t>Properties </a:t>
            </a:r>
            <a:r>
              <a:rPr lang="en-US" dirty="0"/>
              <a:t>are the values associated with a JavaScript object.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JavaScript object is a collection of unordered properties.</a:t>
            </a:r>
          </a:p>
          <a:p>
            <a:pPr lvl="1"/>
            <a:r>
              <a:rPr lang="en-US" dirty="0" smtClean="0"/>
              <a:t>Properties </a:t>
            </a:r>
            <a:r>
              <a:rPr lang="en-US" dirty="0"/>
              <a:t>can usually be changed, added, and deleted, but some are read only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u="sng" dirty="0"/>
              <a:t>Accessing JavaScript Properties</a:t>
            </a:r>
          </a:p>
          <a:p>
            <a:pPr lvl="1"/>
            <a:r>
              <a:rPr lang="en-US" dirty="0"/>
              <a:t>The syntax for accessing the property of an object is: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objectName.property</a:t>
            </a:r>
            <a:r>
              <a:rPr lang="en-US" dirty="0"/>
              <a:t>      // </a:t>
            </a:r>
            <a:r>
              <a:rPr lang="en-US" dirty="0" err="1" smtClean="0"/>
              <a:t>person.age</a:t>
            </a: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			or</a:t>
            </a: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objectName</a:t>
            </a:r>
            <a:r>
              <a:rPr lang="en-US" dirty="0"/>
              <a:t>["property"]   // person["age</a:t>
            </a:r>
            <a:r>
              <a:rPr lang="en-US" dirty="0" smtClean="0"/>
              <a:t>"]</a:t>
            </a: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			or</a:t>
            </a: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objectName</a:t>
            </a:r>
            <a:r>
              <a:rPr lang="en-US" dirty="0"/>
              <a:t>[expression]   // x = "age"; person[x]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2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Scripit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Objects </a:t>
            </a:r>
          </a:p>
          <a:p>
            <a:pPr lvl="2">
              <a:lnSpc>
                <a:spcPct val="100000"/>
              </a:lnSpc>
            </a:pPr>
            <a:r>
              <a:rPr lang="en-US" sz="2000" b="1" dirty="0" smtClean="0"/>
              <a:t>Creating objects</a:t>
            </a:r>
          </a:p>
          <a:p>
            <a:pPr lvl="3">
              <a:lnSpc>
                <a:spcPct val="100000"/>
              </a:lnSpc>
            </a:pPr>
            <a:r>
              <a:rPr lang="en-US" sz="2000" b="1" dirty="0" smtClean="0"/>
              <a:t>Using literals</a:t>
            </a:r>
          </a:p>
          <a:p>
            <a:pPr lvl="3">
              <a:lnSpc>
                <a:spcPct val="100000"/>
              </a:lnSpc>
            </a:pPr>
            <a:r>
              <a:rPr lang="en-US" sz="2000" b="1" dirty="0" smtClean="0"/>
              <a:t>Using new keyword</a:t>
            </a:r>
          </a:p>
          <a:p>
            <a:pPr lvl="3">
              <a:lnSpc>
                <a:spcPct val="100000"/>
              </a:lnSpc>
            </a:pPr>
            <a:r>
              <a:rPr lang="en-US" sz="2000" b="1" dirty="0" smtClean="0"/>
              <a:t>Using constructor function</a:t>
            </a:r>
          </a:p>
          <a:p>
            <a:pPr lvl="2">
              <a:lnSpc>
                <a:spcPct val="100000"/>
              </a:lnSpc>
            </a:pPr>
            <a:r>
              <a:rPr lang="en-US" sz="2000" b="1" dirty="0" smtClean="0"/>
              <a:t>Adding and deleting properties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Object Methods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Adding and deleting methods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Displaying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Classes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I</a:t>
            </a:r>
            <a:r>
              <a:rPr lang="en-IN" sz="2000" dirty="0" smtClean="0"/>
              <a:t>nheritance </a:t>
            </a:r>
            <a:endParaRPr lang="en-US" sz="2000" dirty="0" smtClean="0"/>
          </a:p>
          <a:p>
            <a:pPr lvl="1"/>
            <a:r>
              <a:rPr lang="en-US" sz="2000" dirty="0"/>
              <a:t>Window Object</a:t>
            </a:r>
          </a:p>
          <a:p>
            <a:pPr lvl="1"/>
            <a:r>
              <a:rPr lang="en-US" sz="2000" dirty="0"/>
              <a:t>Document Object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63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JavaScript </a:t>
            </a:r>
            <a:r>
              <a:rPr lang="en-US" dirty="0"/>
              <a:t>for...in Loop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JavaScript for...in statement loops through the properties of an object.</a:t>
            </a:r>
          </a:p>
          <a:p>
            <a:pPr lvl="1"/>
            <a:r>
              <a:rPr lang="en-US" dirty="0"/>
              <a:t>Syntax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for (let variable in object)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// code to be executed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block of code inside of the for...in loop will be executed once for each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7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Example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&lt;script&gt;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person =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:" John",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lname</a:t>
            </a:r>
            <a:r>
              <a:rPr lang="en-US" dirty="0"/>
              <a:t>:" Doe",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age: 25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};</a:t>
            </a:r>
          </a:p>
          <a:p>
            <a:pPr marL="852591" lvl="2" indent="0">
              <a:lnSpc>
                <a:spcPct val="100000"/>
              </a:lnSpc>
              <a:buNone/>
            </a:pP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for (let x in person)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(“&lt;h1&gt;”+person[x] + “&lt;/h1&gt;”);</a:t>
            </a:r>
            <a:endParaRPr lang="en-US" dirty="0"/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}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smtClean="0"/>
              <a:t>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1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u="sng" dirty="0"/>
              <a:t>Adding New </a:t>
            </a:r>
            <a:r>
              <a:rPr lang="en-US" b="1" u="sng" dirty="0" smtClean="0"/>
              <a:t>Properties</a:t>
            </a:r>
            <a:endParaRPr lang="en-US" dirty="0"/>
          </a:p>
          <a:p>
            <a:pPr lvl="1"/>
            <a:r>
              <a:rPr lang="en-US" dirty="0"/>
              <a:t>You can add new properties to an existing object by simply giving it a value.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that the person object already exists - you can then give it new properties:</a:t>
            </a:r>
          </a:p>
          <a:p>
            <a:pPr lvl="1"/>
            <a:r>
              <a:rPr lang="en-US" u="sng" dirty="0"/>
              <a:t>Example</a:t>
            </a:r>
          </a:p>
          <a:p>
            <a:pPr marL="2172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person.nationality</a:t>
            </a:r>
            <a:r>
              <a:rPr lang="en-US" dirty="0" smtClean="0"/>
              <a:t> = </a:t>
            </a:r>
            <a:r>
              <a:rPr lang="en-US" dirty="0"/>
              <a:t>"English</a:t>
            </a:r>
            <a:r>
              <a:rPr lang="en-US" dirty="0" smtClean="0"/>
              <a:t>";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the property will be added to person.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2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u="sng" dirty="0"/>
              <a:t>Deleting </a:t>
            </a:r>
            <a:r>
              <a:rPr lang="en-US" b="1" u="sng" dirty="0" smtClean="0"/>
              <a:t>Properties</a:t>
            </a:r>
            <a:endParaRPr lang="en-US" dirty="0"/>
          </a:p>
          <a:p>
            <a:pPr lvl="1"/>
            <a:r>
              <a:rPr lang="en-US" dirty="0"/>
              <a:t>The delete keyword deletes a property from an object:</a:t>
            </a:r>
          </a:p>
          <a:p>
            <a:pPr lvl="1"/>
            <a:r>
              <a:rPr lang="en-US" u="sng" dirty="0"/>
              <a:t>Example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person = {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"John",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age: 50,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pPr marL="852591" lvl="2" indent="0">
              <a:lnSpc>
                <a:spcPct val="100000"/>
              </a:lnSpc>
              <a:buNone/>
            </a:pPr>
            <a:r>
              <a:rPr lang="en-US" dirty="0"/>
              <a:t>};</a:t>
            </a:r>
          </a:p>
          <a:p>
            <a:pPr marL="21722" indent="0">
              <a:buNone/>
            </a:pPr>
            <a:endParaRPr lang="en-US" dirty="0"/>
          </a:p>
          <a:p>
            <a:pPr marL="21722" indent="0">
              <a:buNone/>
            </a:pPr>
            <a:r>
              <a:rPr lang="en-US" dirty="0" smtClean="0"/>
              <a:t>	delete </a:t>
            </a:r>
            <a:r>
              <a:rPr lang="en-US" dirty="0" err="1" smtClean="0"/>
              <a:t>person.age</a:t>
            </a:r>
            <a:r>
              <a:rPr lang="en-US" dirty="0" smtClean="0"/>
              <a:t>; </a:t>
            </a:r>
          </a:p>
          <a:p>
            <a:pPr marL="21722" indent="0">
              <a:buNone/>
            </a:pPr>
            <a:r>
              <a:rPr lang="en-IN" dirty="0" smtClean="0"/>
              <a:t>	or </a:t>
            </a:r>
          </a:p>
          <a:p>
            <a:pPr marL="21722" indent="0">
              <a:buNone/>
            </a:pPr>
            <a:r>
              <a:rPr lang="en-IN" dirty="0"/>
              <a:t>	</a:t>
            </a:r>
            <a:r>
              <a:rPr lang="en-IN" dirty="0" smtClean="0"/>
              <a:t>delete </a:t>
            </a:r>
            <a:r>
              <a:rPr lang="en-IN" dirty="0"/>
              <a:t>person["age"];</a:t>
            </a:r>
          </a:p>
        </p:txBody>
      </p:sp>
    </p:spTree>
    <p:extLst>
      <p:ext uri="{BB962C8B-B14F-4D97-AF65-F5344CB8AC3E}">
        <p14:creationId xmlns:p14="http://schemas.microsoft.com/office/powerpoint/2010/main" val="5039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Script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delete keyword deletes both the value of the property and the property itself.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deletion, the property cannot be used before it is added back again.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delete operator is designed to be used on object properties. It has no effect on variables or functions.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delete operator should not be used on predefined JavaScript object properties. It can crash your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0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Real Life Objects, Properties, and </a:t>
            </a:r>
            <a:r>
              <a:rPr lang="en-US" sz="2400" dirty="0" smtClean="0"/>
              <a:t>Methods</a:t>
            </a:r>
            <a:endParaRPr lang="en-US" sz="2400" dirty="0"/>
          </a:p>
          <a:p>
            <a:pPr lvl="1"/>
            <a:r>
              <a:rPr lang="en-US" sz="2300" dirty="0"/>
              <a:t>In real life, a car is an object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A car has properties like weight and color, and methods like start and stop:</a:t>
            </a:r>
          </a:p>
          <a:p>
            <a:pPr lvl="1"/>
            <a:r>
              <a:rPr lang="en-US" sz="2300" dirty="0"/>
              <a:t>All cars have the same properties, but the property values differ from car to car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All cars have the same methods, but the methods are performed at different times.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5525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JavaScript </a:t>
            </a:r>
            <a:r>
              <a:rPr lang="en-US" sz="2400" dirty="0" smtClean="0"/>
              <a:t>Objects</a:t>
            </a:r>
            <a:endParaRPr lang="en-US" sz="2400" dirty="0"/>
          </a:p>
          <a:p>
            <a:pPr lvl="1"/>
            <a:r>
              <a:rPr lang="en-US" sz="2300" dirty="0" smtClean="0"/>
              <a:t>In </a:t>
            </a:r>
            <a:r>
              <a:rPr lang="en-US" sz="2300" dirty="0"/>
              <a:t>JavaScript, almost "everything" is an object.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Booleans </a:t>
            </a:r>
            <a:r>
              <a:rPr lang="en-US" sz="2400" dirty="0"/>
              <a:t>can be objects (if defined with the new keyword)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Numbers </a:t>
            </a:r>
            <a:r>
              <a:rPr lang="en-US" sz="2400" dirty="0"/>
              <a:t>can be objects (if defined with the new keyword)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Strings </a:t>
            </a:r>
            <a:r>
              <a:rPr lang="en-US" sz="2400" dirty="0"/>
              <a:t>can be objects (if defined with the new keyword)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Dates </a:t>
            </a:r>
            <a:r>
              <a:rPr lang="en-US" sz="2400" dirty="0"/>
              <a:t>are always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/>
              <a:t>Maths</a:t>
            </a:r>
            <a:r>
              <a:rPr lang="en-US" sz="2400" dirty="0" smtClean="0"/>
              <a:t> </a:t>
            </a:r>
            <a:r>
              <a:rPr lang="en-US" sz="2400" dirty="0"/>
              <a:t>are always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Regular </a:t>
            </a:r>
            <a:r>
              <a:rPr lang="en-US" sz="2400" dirty="0"/>
              <a:t>expressions are always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Arrays </a:t>
            </a:r>
            <a:r>
              <a:rPr lang="en-US" sz="2400" dirty="0"/>
              <a:t>are always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Functions </a:t>
            </a:r>
            <a:r>
              <a:rPr lang="en-US" sz="2400" dirty="0"/>
              <a:t>are always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Objects </a:t>
            </a:r>
            <a:r>
              <a:rPr lang="en-US" sz="2400" dirty="0"/>
              <a:t>are always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0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JavaScript values, except primitives, are objects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/>
              <a:t>JavaScript Primitives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primitive value is a value that has no properties or methods.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primitive data type is data that has a primitive value.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defines 5 types of primitive data types:</a:t>
            </a:r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string</a:t>
            </a:r>
            <a:endParaRPr lang="en-US" dirty="0"/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number</a:t>
            </a:r>
            <a:endParaRPr lang="en-US" dirty="0"/>
          </a:p>
          <a:p>
            <a:pPr marL="1309791" lvl="2" indent="-457200">
              <a:buFont typeface="+mj-lt"/>
              <a:buAutoNum type="arabicPeriod"/>
            </a:pPr>
            <a:r>
              <a:rPr lang="en-US" dirty="0" err="1" smtClean="0"/>
              <a:t>boolean</a:t>
            </a:r>
            <a:endParaRPr lang="en-US" dirty="0"/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null</a:t>
            </a:r>
            <a:endParaRPr lang="en-US" dirty="0"/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Undefined</a:t>
            </a:r>
          </a:p>
          <a:p>
            <a:pPr lvl="1"/>
            <a:r>
              <a:rPr lang="en-US" dirty="0"/>
              <a:t>Primitive values are immutable (they are hardcoded and therefore cannot be changed).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1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are Variables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variables can contain single values:</a:t>
            </a:r>
          </a:p>
          <a:p>
            <a:pPr lvl="1"/>
            <a:r>
              <a:rPr lang="en-US" dirty="0"/>
              <a:t>Example</a:t>
            </a:r>
          </a:p>
          <a:p>
            <a:pPr marL="21722" indent="0">
              <a:buNone/>
            </a:pPr>
            <a:r>
              <a:rPr lang="en-US" dirty="0" smtClean="0"/>
              <a:t>		let </a:t>
            </a:r>
            <a:r>
              <a:rPr lang="en-US" dirty="0"/>
              <a:t>person = "John Doe";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variables can also contain many values.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are variables too. But objects can contain many values.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values are written as name : value pairs (name and value separated by a colon).</a:t>
            </a:r>
          </a:p>
          <a:p>
            <a:pPr lvl="1"/>
            <a:r>
              <a:rPr lang="en-US" dirty="0"/>
              <a:t>Example</a:t>
            </a:r>
          </a:p>
          <a:p>
            <a:pPr marL="21722" indent="0">
              <a:buNone/>
            </a:pPr>
            <a:r>
              <a:rPr lang="en-US" dirty="0" smtClean="0"/>
              <a:t>	let </a:t>
            </a:r>
            <a:r>
              <a:rPr lang="en-US" dirty="0"/>
              <a:t>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JavaScript object is a collection of named values</a:t>
            </a:r>
          </a:p>
          <a:p>
            <a:r>
              <a:rPr lang="en-US" dirty="0" smtClean="0"/>
              <a:t>It </a:t>
            </a:r>
            <a:r>
              <a:rPr lang="en-US" dirty="0"/>
              <a:t>is a common practice to declare objects with the </a:t>
            </a:r>
            <a:r>
              <a:rPr lang="en-US" dirty="0" err="1"/>
              <a:t>const</a:t>
            </a:r>
            <a:r>
              <a:rPr lang="en-US" dirty="0"/>
              <a:t> keyword.</a:t>
            </a:r>
          </a:p>
          <a:p>
            <a:pPr lvl="1"/>
            <a:r>
              <a:rPr lang="en-US" dirty="0"/>
              <a:t>Example</a:t>
            </a:r>
          </a:p>
          <a:p>
            <a:pPr marL="439872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1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JavaScript </a:t>
            </a:r>
            <a:r>
              <a:rPr lang="en-IN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  <a:p>
            <a:r>
              <a:rPr lang="en-US" dirty="0" smtClean="0"/>
              <a:t>With </a:t>
            </a:r>
            <a:r>
              <a:rPr lang="en-US" dirty="0"/>
              <a:t>JavaScript, you can define and create your own objects.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different ways to create new objects:</a:t>
            </a:r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single object, using an object literal.</a:t>
            </a:r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single object, with the keyword new.</a:t>
            </a:r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an object constructor, and then create objects of the constructed type.</a:t>
            </a:r>
          </a:p>
          <a:p>
            <a:pPr marL="1309791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object using </a:t>
            </a:r>
            <a:r>
              <a:rPr lang="en-US" dirty="0" err="1"/>
              <a:t>Object.create</a:t>
            </a:r>
            <a:r>
              <a:rPr lang="en-US" dirty="0"/>
              <a:t>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1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 Object Literal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easiest way to create a JavaScript Object.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an object literal, you both define and create an object in one statement.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 literal is a list of </a:t>
            </a:r>
            <a:r>
              <a:rPr lang="en-US" dirty="0" err="1"/>
              <a:t>name:value</a:t>
            </a:r>
            <a:r>
              <a:rPr lang="en-US" dirty="0"/>
              <a:t> pairs (like age:50) inside curly braces {}.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example creates a new JavaScript object with four properties:</a:t>
            </a:r>
          </a:p>
          <a:p>
            <a:pPr lvl="1"/>
            <a:r>
              <a:rPr lang="en-US" dirty="0"/>
              <a:t>Example</a:t>
            </a:r>
          </a:p>
          <a:p>
            <a:pPr marL="2172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3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1263</Words>
  <Application>Microsoft Office PowerPoint</Application>
  <PresentationFormat>Widescreen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Noto Sans Symbols</vt:lpstr>
      <vt:lpstr>Pinyon Script</vt:lpstr>
      <vt:lpstr>Wingdings</vt:lpstr>
      <vt:lpstr>Workshop_PPT_Template</vt:lpstr>
      <vt:lpstr>1_Workshop_PPT_Template</vt:lpstr>
      <vt:lpstr>PowerPoint Presentation</vt:lpstr>
      <vt:lpstr>Contents</vt:lpstr>
      <vt:lpstr>JavaScript Objects</vt:lpstr>
      <vt:lpstr>JavaScript Objects</vt:lpstr>
      <vt:lpstr>JavaScript Objects</vt:lpstr>
      <vt:lpstr>JavaScript Objects</vt:lpstr>
      <vt:lpstr>JavaScript Objects</vt:lpstr>
      <vt:lpstr>Creating JavaScript Objects</vt:lpstr>
      <vt:lpstr>Creating JavaScript Objects</vt:lpstr>
      <vt:lpstr>Creating JavaScript Objects</vt:lpstr>
      <vt:lpstr>Creating JavaScript Objects</vt:lpstr>
      <vt:lpstr>Creating JavaScript Objects</vt:lpstr>
      <vt:lpstr>Creating JavaScript Objects</vt:lpstr>
      <vt:lpstr>Creating JavaScript Objects</vt:lpstr>
      <vt:lpstr>Creating JavaScript Objects</vt:lpstr>
      <vt:lpstr>Creating JavaScript Objects</vt:lpstr>
      <vt:lpstr>Creating JavaScript Objects</vt:lpstr>
      <vt:lpstr>Java Script Properties</vt:lpstr>
      <vt:lpstr>Java Script Properties</vt:lpstr>
      <vt:lpstr>Java Script Properties</vt:lpstr>
      <vt:lpstr>Java Script Properties</vt:lpstr>
      <vt:lpstr>Java Script Properties</vt:lpstr>
      <vt:lpstr>Java Script Properties</vt:lpstr>
      <vt:lpstr>Java Script Properties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311</cp:revision>
  <dcterms:created xsi:type="dcterms:W3CDTF">2021-08-26T10:17:20Z</dcterms:created>
  <dcterms:modified xsi:type="dcterms:W3CDTF">2021-09-30T10:10:06Z</dcterms:modified>
</cp:coreProperties>
</file>