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62"/>
  </p:notesMasterIdLst>
  <p:handoutMasterIdLst>
    <p:handoutMasterId r:id="rId63"/>
  </p:handoutMasterIdLst>
  <p:sldIdLst>
    <p:sldId id="290" r:id="rId3"/>
    <p:sldId id="662" r:id="rId4"/>
    <p:sldId id="592" r:id="rId5"/>
    <p:sldId id="637" r:id="rId6"/>
    <p:sldId id="638" r:id="rId7"/>
    <p:sldId id="639" r:id="rId8"/>
    <p:sldId id="640" r:id="rId9"/>
    <p:sldId id="641" r:id="rId10"/>
    <p:sldId id="642" r:id="rId11"/>
    <p:sldId id="643" r:id="rId12"/>
    <p:sldId id="644" r:id="rId13"/>
    <p:sldId id="645" r:id="rId14"/>
    <p:sldId id="646" r:id="rId15"/>
    <p:sldId id="647" r:id="rId16"/>
    <p:sldId id="648" r:id="rId17"/>
    <p:sldId id="649" r:id="rId18"/>
    <p:sldId id="650" r:id="rId19"/>
    <p:sldId id="651" r:id="rId20"/>
    <p:sldId id="652" r:id="rId21"/>
    <p:sldId id="653" r:id="rId22"/>
    <p:sldId id="654" r:id="rId23"/>
    <p:sldId id="655" r:id="rId24"/>
    <p:sldId id="656" r:id="rId25"/>
    <p:sldId id="657" r:id="rId26"/>
    <p:sldId id="658" r:id="rId27"/>
    <p:sldId id="659" r:id="rId28"/>
    <p:sldId id="660" r:id="rId29"/>
    <p:sldId id="661" r:id="rId30"/>
    <p:sldId id="593" r:id="rId31"/>
    <p:sldId id="594" r:id="rId32"/>
    <p:sldId id="595" r:id="rId33"/>
    <p:sldId id="596" r:id="rId34"/>
    <p:sldId id="597" r:id="rId35"/>
    <p:sldId id="598" r:id="rId36"/>
    <p:sldId id="599" r:id="rId37"/>
    <p:sldId id="602" r:id="rId38"/>
    <p:sldId id="616" r:id="rId39"/>
    <p:sldId id="617" r:id="rId40"/>
    <p:sldId id="618" r:id="rId41"/>
    <p:sldId id="619" r:id="rId42"/>
    <p:sldId id="603" r:id="rId43"/>
    <p:sldId id="604" r:id="rId44"/>
    <p:sldId id="605" r:id="rId45"/>
    <p:sldId id="606" r:id="rId46"/>
    <p:sldId id="620" r:id="rId47"/>
    <p:sldId id="621" r:id="rId48"/>
    <p:sldId id="622" r:id="rId49"/>
    <p:sldId id="623" r:id="rId50"/>
    <p:sldId id="626" r:id="rId51"/>
    <p:sldId id="627" r:id="rId52"/>
    <p:sldId id="628" r:id="rId53"/>
    <p:sldId id="629" r:id="rId54"/>
    <p:sldId id="630" r:id="rId55"/>
    <p:sldId id="631" r:id="rId56"/>
    <p:sldId id="632" r:id="rId57"/>
    <p:sldId id="633" r:id="rId58"/>
    <p:sldId id="634" r:id="rId59"/>
    <p:sldId id="635" r:id="rId60"/>
    <p:sldId id="63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3979" autoAdjust="0"/>
  </p:normalViewPr>
  <p:slideViewPr>
    <p:cSldViewPr>
      <p:cViewPr varScale="1">
        <p:scale>
          <a:sx n="66" d="100"/>
          <a:sy n="66" d="100"/>
        </p:scale>
        <p:origin x="600" y="-5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265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A30CE7-D510-4936-8CEE-68A4FC0C0168}" type="datetimeFigureOut">
              <a:rPr lang="en-IN" smtClean="0"/>
              <a:t>30-09-2021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DE82A3-CED3-4790-980E-A3704CE709C5}" type="slidenum">
              <a:rPr lang="en-IN" smtClean="0"/>
              <a:t>‹#›</a:t>
            </a:fld>
            <a:endParaRPr lang="en-IN"/>
          </a:p>
        </p:txBody>
      </p:sp>
    </p:spTree>
    <p:extLst>
      <p:ext uri="{BB962C8B-B14F-4D97-AF65-F5344CB8AC3E}">
        <p14:creationId xmlns:p14="http://schemas.microsoft.com/office/powerpoint/2010/main" val="45533863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4:32:56.309"/>
    </inkml:context>
    <inkml:brush xml:id="br0">
      <inkml:brushProperty name="width" value="0.05292" units="cm"/>
      <inkml:brushProperty name="height" value="0.05292" units="cm"/>
      <inkml:brushProperty name="color" value="#00B050"/>
    </inkml:brush>
  </inkml:definitions>
  <inkml:trace contextRef="#ctx0" brushRef="#br0">6773 14076 0,'0'0'0,"18"0"15,0-18 64,-1-17-79,1 35 15,52-18 1,54 18-1,264 0 17,-212-17-1</inkml:trace>
  <inkml:trace contextRef="#ctx0" brushRef="#br0" timeOffset="901.6661">8731 14076 0,'53'0'78,"88"0"-63,71 0-15,-106 0 16,141 0-16,247 0 31,317 0 1,-670 0-1</inkml:trace>
  <inkml:trace contextRef="#ctx0" brushRef="#br0" timeOffset="16575.3077">4833 10019 0,'71'0'140,"34"0"-124,-52 0-1,88 0-15,-70 0 16,35 0-16,-18 0 16,-53 0-16,-17 0 15,0 0 48,-1 0-48,1 0 1</inkml:trace>
  <inkml:trace contextRef="#ctx0" brushRef="#br0" timeOffset="19619.6185">6897 13194 0,'-18'0'187,"1"0"-187,-1 0 16,-17 18-16,17 17 15,0-18-15,18 19 16,-17-19-16,-1-17 31,18 18-31,0 35 16,-18 53 15,-17 0 0,35-71-15,0 18 0,0 0 15,0 0-15,18-36-16,17 19 15,-17-1 1,35 18-16,0-18 15,17 0 1,1-17 0,17 17-1,35-35 1,-87 0 0,-19 0-1,71-35 1,-17-18-1,17-35 1,-70 70 0,35-70-1,-36 53-15,1 17 16,0 0 0,-1 1-16,1-1 15,17-17 16,-35 0-31,0-1 16,0 19 0,0-19-1,0-17 1,-17 18 0,17-18-1,-53-17 1,17 52-1,-34 0 1,-1-34 0,-52-19 15,35 53-15,-1-17-1,-69 35 1,105-18-1,17-17 1,19 35 47</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5:10:55.277"/>
    </inkml:context>
    <inkml:brush xml:id="br0">
      <inkml:brushProperty name="width" value="0.05292" units="cm"/>
      <inkml:brushProperty name="height" value="0.05292" units="cm"/>
      <inkml:brushProperty name="color" value="#00B050"/>
    </inkml:brush>
  </inkml:definitions>
  <inkml:trace contextRef="#ctx0" brushRef="#br0">10478 4357 0,'0'-18'125,"17"18"-94,1-17-15,-1-1 46,1 0-46,0 18 46,-1 0-62,1 0 47,0 0-47,-1 0 16,1 0-16,0 0 16,17 0-1,-18 0 1,19 0 15,-19 0 0,1 0-15</inkml:trace>
  <inkml:trace contextRef="#ctx0" brushRef="#br0" timeOffset="21070.1728">22966 10319 0,'17'0'156,"36"0"-140,-35 0-1,35 0-15,18 0 16,17 0-16,-18 0 0,1 0 16,-1 0-1,-34 0-15,17 0 16,-18 0-16,106 0 47,-123 0-16</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5:12:22.017"/>
    </inkml:context>
    <inkml:brush xml:id="br0">
      <inkml:brushProperty name="width" value="0.05292" units="cm"/>
      <inkml:brushProperty name="height" value="0.05292" units="cm"/>
      <inkml:brushProperty name="color" value="#00B050"/>
    </inkml:brush>
  </inkml:definitions>
  <inkml:trace contextRef="#ctx0" brushRef="#br0">29263 4851 0,'53'-18'62,"159"18"-46,-18 0-16,105 0 15,107 0 1,264 0 15,-458 0-31,-53-18 31,-195 18 141</inkml:trace>
  <inkml:trace contextRef="#ctx0" brushRef="#br0" timeOffset="696.7308">29439 5592 0,'53'0'47,"71"0"-47,34 0 16,-52 0-16,176 0 15,-70 0-15,70 0 16,-140 0-16,34 0 16,0-36-1,-140 36 16,-54 0 63,0 0-78,1 0-16</inkml:trace>
  <inkml:trace contextRef="#ctx0" brushRef="#br0" timeOffset="9441.8934">16633 15893 0,'0'-18'62,"36"18"-62,34 0 16,71 0-16,1-18 16,34 18-16,36 0 15,-1 0-15,-34 0 16,1198-70 15,530 35 16,-105-1-31,-495-17-16,-88 53 15,-194-53-15,-229 53 16,0 0-16,-230 0 15,-123 0-15,-88 0 0,0 0 16,-36 0 0,36 0-1,-283 0-15,19 0 16,-37 0-16,1 0 16,-53-17 140</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5:13:10.236"/>
    </inkml:context>
    <inkml:brush xml:id="br0">
      <inkml:brushProperty name="width" value="0.05292" units="cm"/>
      <inkml:brushProperty name="height" value="0.05292" units="cm"/>
      <inkml:brushProperty name="color" value="#00B050"/>
    </inkml:brush>
  </inkml:definitions>
  <inkml:trace contextRef="#ctx0" brushRef="#br0">22754 5750 0,'18'0'62,"17"0"-46,106 0-16,141 0 16,1 36-1,1657-36 17,794 0-1,-2293 0-31,-88 0 15,-177 0-15,-158 0 16</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5:14:10.843"/>
    </inkml:context>
    <inkml:brush xml:id="br0">
      <inkml:brushProperty name="width" value="0.05292" units="cm"/>
      <inkml:brushProperty name="height" value="0.05292" units="cm"/>
      <inkml:brushProperty name="color" value="#00B050"/>
    </inkml:brush>
  </inkml:definitions>
  <inkml:trace contextRef="#ctx0" brushRef="#br0">15804 635 0,'0'35'46,"89"-35"-30,-19 0-16,71 0 16,-35 0-16,106 0 15,-36 0-15,1 0 16,264 0 15,-406 0 16,-18 18 47</inkml:trace>
  <inkml:trace contextRef="#ctx0" brushRef="#br0" timeOffset="2135.9364">13529 8361 0,'106'0'93,"70"0"-77,1 0-16,70 0 16,617 0-1,-88 0 17,-529 0-17,811 0 16,-811 0-31,106 0 32,-247 0-17,-53 0 1,35 0-16,35 0 16,-52 0-16,52-35 15,54 35 1,34 0-1,-105 0 1,-35-18 0,105 18-1,-158 0 1</inkml:trace>
  <inkml:trace contextRef="#ctx0" brushRef="#br0" timeOffset="4911.616">8167 10248 0,'17'0'47,"89"0"-31,-18 0-16,-17 0 15,70 0-15,0 0 16,459 18 15,264-18 1,-123 0-1,176 0 0,-652 0-15,52 0-1,54 0 1,-89 0 0,141 0-1,-211 0 1,141 0 15,-89 0-15,-87 0-1,17 53 1,-35-53 0,-18 0-1,-88 0 1,-18 0-1,53 0 1,88 17 0,-34-17-1,87 0 1,-123 0 0,17 0-1,-105 0 32,17 0-16,-17 0-15,-1 0 0,19 0-1,-19 0 1,54 0-1,-1 0 1,-34 0 0,-19 0 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4:45:15.134"/>
    </inkml:context>
    <inkml:brush xml:id="br0">
      <inkml:brushProperty name="width" value="0.05292" units="cm"/>
      <inkml:brushProperty name="height" value="0.05292" units="cm"/>
      <inkml:brushProperty name="color" value="#00B050"/>
    </inkml:brush>
  </inkml:definitions>
  <inkml:trace contextRef="#ctx0" brushRef="#br0">13106 7426 0,'70'0'141,"-17"0"-141,53-18 16,-53 18-16,88 0 15,0 0-15,-53-17 16,18 17-16,-18 0 15,-35 0-15,0 0 16,106 0 0,88 0 15,-18 0 0,-17 0-15,-18 0 15,88 0-15,0 0-1,-123 0 1,0 0 0,-36 0-1,1 0 1,17 0-1,-106 0 1,0 0 0,-17 0-16,0-18 15,-1 18 17,1 0-32,0 0 15,35-18 1,-36 18 15,1 0-15,-1 0-16,19 0 15,-19 0-15,54 0 0,-53 0 16,35 0 0,-1 0-1,-34 0-15,17 0 16,-17 0-16,17 0 0,-17 0 15,0 0 1,52 0-16,-35 0 16,1 0-1,17 0-15,-1 0 16,-16 0 0,-1 0-1,-17 0-15,-1 0 16,1 0-1,17 0 1,-17 0 0,-1 0-1,19 0 32,-19 0 0,1 0-16,0 0-15,-1 0 0,1 0-1,0 0 1,-1 0-1,1 0 1,0 0 0,17 0-1,-18 0 1,1 0 15,0 0 79</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4:45:44.212"/>
    </inkml:context>
    <inkml:brush xml:id="br0">
      <inkml:brushProperty name="width" value="0.05292" units="cm"/>
      <inkml:brushProperty name="height" value="0.05292" units="cm"/>
      <inkml:brushProperty name="color" value="#00B050"/>
    </inkml:brush>
  </inkml:definitions>
  <inkml:trace contextRef="#ctx0" brushRef="#br0">9701 6262 0,'36'17'187,"87"-17"-171,18 0-16,36 0 16,-54 0-16,54 0 15,-36 0-15,0 0 16,-106 0-16,0 0 15,-17 0-15,0 0 32</inkml:trace>
  <inkml:trace contextRef="#ctx0" brushRef="#br0" timeOffset="710.5153">12047 6315 0,'18'0'94,"53"0"-78,34 0-16,36 0 15,106 0 1,265 0 15,-494 0 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4:47:41.239"/>
    </inkml:context>
    <inkml:brush xml:id="br0">
      <inkml:brushProperty name="width" value="0.05292" units="cm"/>
      <inkml:brushProperty name="height" value="0.05292" units="cm"/>
      <inkml:brushProperty name="color" value="#00B050"/>
    </inkml:brush>
  </inkml:definitions>
  <inkml:trace contextRef="#ctx0" brushRef="#br0">4992 12488 0,'0'18'94,"17"-18"-94,72 18 0,122 17 16,460 18 15,105-53 0,-388 0-31,1005 0 31,-952 0-31,71 0 16,811 0 0,-971 0-1,-34 0-15,-71 0 16,-71 0 0,-123 0-16,-35 17 187</inkml:trace>
  <inkml:trace contextRef="#ctx0" brushRef="#br0" timeOffset="1134.7852">4904 13688 0,'0'-36'31,"17"36"-15,89 0-1,-18 0-15,71 0 16,88 0-16,35 0 16,-70 36-16,141-1 15,88-35 1,1375 0 15,-440 0 0,-1111 0-15,-283 0 46,1 0-46,-36 0-16,-18 0 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4:55:27.386"/>
    </inkml:context>
    <inkml:brush xml:id="br0">
      <inkml:brushProperty name="width" value="0.05292" units="cm"/>
      <inkml:brushProperty name="height" value="0.05292" units="cm"/>
      <inkml:brushProperty name="color" value="#00B050"/>
    </inkml:brush>
  </inkml:definitions>
  <inkml:trace contextRef="#ctx0" brushRef="#br0">16281 3863 0,'35'0'94,"212"35"-94,-18-35 15,-17 0 1,740 88 15,-669-88-15,-54 0-1,-194 0 1,-17 0 171,35 0-171,17 0 0,-52 0-1,0 0-15,17 0 16,-18 0-16,19 0 16,-1 0-16,-17 0 15,-1 0 1,1 0-1,0 0 1,17 0 0,-17 0-1,-1 0 1,1 0 15,-1 0-15,1 0 31,0 0-32,-1 0 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4:56:00.644"/>
    </inkml:context>
    <inkml:brush xml:id="br0">
      <inkml:brushProperty name="width" value="0.05292" units="cm"/>
      <inkml:brushProperty name="height" value="0.05292" units="cm"/>
      <inkml:brushProperty name="color" value="#00B050"/>
    </inkml:brush>
  </inkml:definitions>
  <inkml:trace contextRef="#ctx0" brushRef="#br0">23671 4392 0,'71'0'125,"-1"0"-125,19-18 16,87 18-1,0 0-15,230 0 31,-335 0-31,-36 0 0,0 0 16,1 0 0,-1 0-16,-18 0 15</inkml:trace>
  <inkml:trace contextRef="#ctx0" brushRef="#br0" timeOffset="1232.0907">17833 4392 0,'18'18'78,"17"-18"-62,35 0-16,124 0 16,-17 0-1,740 0 17,-441-18-17,-194 18 1,-211-35-1,-53 35 1</inkml:trace>
  <inkml:trace contextRef="#ctx0" brushRef="#br0" timeOffset="11405.7346">16475 6350 0,'17'0'78,"54"0"-78,17 0 16,36 0 0,123 0-1,582 88 16,-89-88 1,37 0-1,-548 18-31,-53-18 16,1 0-1,105 0-15,0 35 16,-70-35-1,-1 0-15,-34 0 16,-36 0-16,-35 0 0,-18 0 16,-53 0-1,0 0-15,-17 0 16</inkml:trace>
  <inkml:trace contextRef="#ctx0" brushRef="#br0" timeOffset="28719.7371">16387 5574 0,'0'-18'94,"0"1"-78,-89-19 15,72 36 0,-1 0-31,0-17 16,-17 17-1,-18-53 17,36 53-17,-1 0 1,0 0-16,1-18 16,-36 1-16,17 17 31,36-18-31,-88 18 15,18-18 1,-18 18 0,35-17 15,0 17-15,17-71-1,-122 0 1,122 71-1,19-17-15,-54-18 16,54 35-16,-19-53 0,1 35 16,-71-35-1,36 18 1,52 35-16,0-35 16,-70-18-16,70 35 15,-70 0 1,0-35-1,0 18 1,35 17 0,-53-34 15,18 34-15,53 0-1,17 1-15,0-19 16,1 36-16,-18-17 15,-54-1 1,36 0 0,0 1-16,-105-36 15,140 0-15,-35 53 16,18-18 0,-53-17-1,35 35 1,35-18-1,-88-17 1,89 35 0,-19 0-16,19 0 15,-36-17-15,18-19 16,-36 19 0,18 17-1,-17-36 1,17 36-1,-36 0 1,-16-17 0,52 17-16,-18 0 15,18 0-15,-17 0 16,17 0-16,-18-18 16,-35 0-1,-88 1 1,0-54-1,36 54 1,16-19 0,19 19-1,52 17 17,1-18-32,52 18 15,-70 0-15,35 0 0,-35 0 16,35 0-1,-18 0-15,-17-18 16,35 18-16,-53 0 16,18 0-16,18 0 15,-124-17 1,70 17 0,18-36-1,36 36 1,-36 0-1,53 0 1,0 0 0,18 0-1,-71 0 1,35 0-16,36 0 16,-141 0-1,35-17 1,105 17-1,-34 0 1,52-18-16,-17 18 16,0 0-16,-1-17 15,1 17-15,-18 0 16,36 0-16,-54 0 16,-17 0-1,-18-36-15,88 36 16,-87 0-1,-37-17 1,54 17 0,0 0-1,0 0 1,70 0 0,-52 0-16,-1 0 15,-17 0 1,-53 0-1,0 0 1,35 0 0,35 0-1,36 0 1,17 0 15,1 0-15,-1 0-1,0 0 1,1 0 0,-1 0 15,-17 0-15,17 0-1,-17 0 1,17 0-1,-17 0 1,17 17-16,1 1 16,-19 17-16,19-17 15,-71 17-15,17-17 16,18 17-16,18-17 16,0 17-16,17-17 15,-17-1-15,17 1 16,0 0-1,1-18 1,-1 17 250,18 1-251,0 17 17,0-17-32,0-1 31,0 1-16,0 0 110</inkml:trace>
  <inkml:trace contextRef="#ctx0" brushRef="#br0" timeOffset="30223.15">6615 4110 0,'17'0'140,"19"0"-140,-1 35 31,-18-17-31,1 35 16,17-18 0,-35-17 31,0-1-16,18-17 0,17 0 391,36 0-406,-36 0-16,53-17 15,-52 17-15,-19 0 16,18-18-16,-17 18 15,0 0-15,52-35 16,-52 35 0,-18-18-16</inkml:trace>
  <inkml:trace contextRef="#ctx0" brushRef="#br0" timeOffset="44423.029">20726 10460 0,'17'0'94,"89"-18"-94,141 1 15,0 17 1,318 0-1,-389 0-15,600-53 32,-547 17-32,-123 36 15,0 0 1,-88-17 140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5:07:12.209"/>
    </inkml:context>
    <inkml:brush xml:id="br0">
      <inkml:brushProperty name="width" value="0.05292" units="cm"/>
      <inkml:brushProperty name="height" value="0.05292" units="cm"/>
      <inkml:brushProperty name="color" value="#00B050"/>
    </inkml:brush>
  </inkml:definitions>
  <inkml:trace contextRef="#ctx0" brushRef="#br0">3140 11130 0,'70'0'78,"89"0"-62,88 0-16,35 0 15,283 0 1,652 0 15,17 0 0,-669 0-15,35 0 15,-36 0-15,1 0-1,-89 0 1,18 0 0,-36 0-1,-17 0 1,-88 0 0,35 0-1,35 0 1,1 0-1,-1 0 1,-176 0 0,-71 0-1,1 0 1,-36 0 15,-106 0-15,0 0-1,-17 0 1,0 0 15,-1 0-15,1 0 0,-18 18 140,-18 17-156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5:07:50.531"/>
    </inkml:context>
    <inkml:brush xml:id="br0">
      <inkml:brushProperty name="width" value="0.05292" units="cm"/>
      <inkml:brushProperty name="height" value="0.05292" units="cm"/>
      <inkml:brushProperty name="color" value="#00B050"/>
    </inkml:brush>
  </inkml:definitions>
  <inkml:trace contextRef="#ctx0" brushRef="#br0">5662 6244 0,'18'35'62,"52"-35"-46,36 0-1,70 0-15,1 0 16,299-17 0,635 17 15,-370 0 0,-529 0-31,123 0 16,-229 0-1,-71 0-15</inkml:trace>
  <inkml:trace contextRef="#ctx0" brushRef="#br0" timeOffset="1559.8431">5980 8184 0,'17'-17'109,"18"17"-93,71 0-16,0 17 15,53 1-15,17-18 16,1 53-16,70-53 16,-71 0-16,18 0 15,-18 0 1,-70 0-16,88 0 16,-176 0 15</inkml:trace>
  <inkml:trace contextRef="#ctx0" brushRef="#br0" timeOffset="23193.0193">2593 10213 0,'0'-18'141,"18"18"-126,34 0-15,37-17 16,52 17-1,-71 0-15,36 0 16,35 0-16,-17 0 16,17 0-16,141 0 15,194 0 17,300-18 14,-458 18-30,105 0 0,-17 0-1,-89 0 1,72 0 0,-1 0-1,-36 0 1,36 0-1,18 0 1,17 0 0,1 0-1,34 0 1,-140 0 15,35 0-15,-36 0-1,-17 0 1,-88 0 0,35 0-1,17 0 1,-87 0 0,17 0-1,-18 0 1,53 0-1,18 0 1,0 0 0,53 0-1,-18 0 17,-35 0-32,-35 0 31,53 0-16,87 0 1,-70 0 0,-52 0-1,-54 0 1,-35 0 0,18-71-1,-35 54 1,-54 17-1,-35 0 1,-17 0 93,0 0-109</inkml:trace>
  <inkml:trace contextRef="#ctx0" brushRef="#br0" timeOffset="29280.4406">5997 12471 0,'0'-36'63,"53"36"-63,0 0 16,18 0-1,105 0-15,-35 0 16,36 0-16,387 36 15,424-36 17,-406 0 15</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30T05:09:22.817"/>
    </inkml:context>
    <inkml:brush xml:id="br0">
      <inkml:brushProperty name="width" value="0.05292" units="cm"/>
      <inkml:brushProperty name="height" value="0.05292" units="cm"/>
      <inkml:brushProperty name="color" value="#00B050"/>
    </inkml:brush>
  </inkml:definitions>
  <inkml:trace contextRef="#ctx0" brushRef="#br0">2999 7391 0,'17'-18'16,"1"18"15,0 0-31,17-18 15,0 18 17,53-35-32,53 0 15,671-18 17,-177 53-17,-35 0 1,34-18-1,-210 18 1,176 0 0,-1 0-1,-70 0 17,1 0-17,-36 0 1,-71 0-1,0 0 1,1 0 0,-36 0-1,-36-35 1,-52 17 0,-53 18-1,-35 0 1,-18 0-1,88 0 1,71 0 0,105 0-1,1 0 17,-71 0-17,106 0 1,0 0-1,-35 0 1,34 0 0,-122 0-1,-89 0 1,0 0 0,-35 0-1,-106 0 1,53 0-1,-88 0 1,-35-17 0,-36 17 15,-17-18 110,-18 0-141,-18-17 15</inkml:trace>
  <inkml:trace contextRef="#ctx0" brushRef="#br0" timeOffset="2770.9773">12453 6138 0,'0'36'110,"0"-19"-95,0 19-15,0 34 16,0 54-16,0-89 15,0 18-15,0-18 16,0 53 0,0-35-16,0-18 15,0 1-15,0-1 16,0 106 15,0-88-31,53 70 31,-53-105-15,0 0-16,71 88 31,-36-36-15,53 18 0,-53-52-1,1-1 1,-19-17-1,1-18 17,-1 0-17,1 0-15,17 0 16,54 0 0,-1-159-1,-71 141-15,54-52 16,-71 17-1,35-36-15,-17 54 16,-18-35-16,0-1 16,0 1-1,0 17-15,0 17 0,0-52 16,0 35 0,0-53-1,-18 71-15,18-35 16,-17 70-16,-19-89 0,36 72 15,-35-1 1,17 0 0,-17-17-16,0 0 15,-18 17 1,18 1 0,-1 17-1,-17-36 1,36 36-1,17-17 17,-18 17-1,1 0 0,-1 0-15,-35 0-1,35 0 1,1 0 0,-19 0 31</inkml:trace>
  <inkml:trace contextRef="#ctx0" brushRef="#br0" timeOffset="6076.4693">13970 7073 0,'18'0'78,"35"0"-62,52 0 0,-16 0-16,16 0 15,248-17 1,353 17 15,-477 0 0</inkml:trace>
  <inkml:trace contextRef="#ctx0" brushRef="#br0" timeOffset="9496.9774">17498 7179 0,'0'-18'110,"35"18"-95,18-17-15,53 17 16,35-36-16,0 36 16,35 0-1,18 0-15,18 0 16,-36 0-16,177 0 16,494 0 15,-36 0 16,-352 0-32,-106 0 1,35 0 0,-53 0-1,18 0 1,-1 0-1,-34 0 1,-106 0 0,-89 0-1,-70 0 1,-35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4C382-6CD3-4120-A69D-564C1242255E}" type="datetimeFigureOut">
              <a:rPr lang="en-IN" smtClean="0"/>
              <a:t>30-09-2021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96F28-CF6B-436A-8073-CB1086802043}" type="slidenum">
              <a:rPr lang="en-IN" smtClean="0"/>
              <a:t>‹#›</a:t>
            </a:fld>
            <a:endParaRPr lang="en-IN"/>
          </a:p>
        </p:txBody>
      </p:sp>
    </p:spTree>
    <p:extLst>
      <p:ext uri="{BB962C8B-B14F-4D97-AF65-F5344CB8AC3E}">
        <p14:creationId xmlns:p14="http://schemas.microsoft.com/office/powerpoint/2010/main" val="849967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0" y="6286500"/>
            <a:ext cx="12192000" cy="6096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9" name="Google Shape;19;p2"/>
          <p:cNvSpPr txBox="1"/>
          <p:nvPr/>
        </p:nvSpPr>
        <p:spPr>
          <a:xfrm>
            <a:off x="406400" y="2005522"/>
            <a:ext cx="11379200" cy="2663706"/>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506" b="1" i="0" u="none" strike="noStrike" kern="1200" cap="none" spc="0" normalizeH="0" baseline="0" noProof="0">
                <a:ln>
                  <a:noFill/>
                </a:ln>
                <a:solidFill>
                  <a:srgbClr val="000000"/>
                </a:solidFill>
                <a:effectLst/>
                <a:uLnTx/>
                <a:uFillTx/>
                <a:latin typeface="Arial"/>
                <a:ea typeface="Arial"/>
                <a:cs typeface="Arial"/>
                <a:sym typeface="Arial"/>
              </a:rPr>
              <a:t>Template for Preparing Presentation</a:t>
            </a:r>
            <a:endParaRPr kumimoji="0" sz="1539" b="0" i="0" u="none" strike="noStrike" kern="1200" cap="none" spc="0" normalizeH="0" baseline="0" noProof="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50000"/>
              </a:lnSpc>
              <a:spcBef>
                <a:spcPts val="1753"/>
              </a:spcBef>
              <a:spcAft>
                <a:spcPts val="0"/>
              </a:spcAft>
              <a:buClrTx/>
              <a:buSzTx/>
              <a:buFontTx/>
              <a:buNone/>
              <a:tabLst/>
              <a:defRPr/>
            </a:pPr>
            <a:r>
              <a:rPr kumimoji="0" lang="en-US" sz="3506" b="1" i="0" u="none" strike="noStrike" kern="1200" cap="none" spc="0" normalizeH="0" baseline="0" noProof="0">
                <a:ln>
                  <a:noFill/>
                </a:ln>
                <a:solidFill>
                  <a:srgbClr val="000000"/>
                </a:solidFill>
                <a:effectLst/>
                <a:uLnTx/>
                <a:uFillTx/>
                <a:latin typeface="Arial"/>
                <a:ea typeface="Arial"/>
                <a:cs typeface="Arial"/>
                <a:sym typeface="Arial"/>
              </a:rPr>
              <a:t>Session 2</a:t>
            </a:r>
            <a:endParaRPr kumimoji="0" sz="2309" b="0" i="0" u="none" strike="noStrike" kern="1200" cap="none" spc="0" normalizeH="0" baseline="0" noProof="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1155"/>
              </a:spcBef>
              <a:spcAft>
                <a:spcPts val="0"/>
              </a:spcAft>
              <a:buClrTx/>
              <a:buSzTx/>
              <a:buFontTx/>
              <a:buNone/>
              <a:tabLst/>
              <a:defRPr/>
            </a:pPr>
            <a:r>
              <a:rPr kumimoji="0" lang="en-US" sz="2309" b="0" i="0" u="none" strike="noStrike" kern="1200" cap="none" spc="0" normalizeH="0" baseline="0" noProof="0">
                <a:ln>
                  <a:noFill/>
                </a:ln>
                <a:solidFill>
                  <a:srgbClr val="000000"/>
                </a:solidFill>
                <a:effectLst/>
                <a:uLnTx/>
                <a:uFillTx/>
                <a:latin typeface="Arial"/>
                <a:ea typeface="Arial"/>
                <a:cs typeface="Arial"/>
                <a:sym typeface="Arial"/>
              </a:rPr>
              <a:t>SASTRA University</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
        <p:nvSpPr>
          <p:cNvPr id="20" name="Google Shape;20;p2"/>
          <p:cNvSpPr txBox="1"/>
          <p:nvPr/>
        </p:nvSpPr>
        <p:spPr>
          <a:xfrm>
            <a:off x="3183467" y="6388102"/>
            <a:ext cx="5791200" cy="472373"/>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9"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9078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9/30/2021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4" name="Slide Number Placeholder 3"/>
          <p:cNvSpPr>
            <a:spLocks noGrp="1"/>
          </p:cNvSpPr>
          <p:nvPr>
            <p:ph type="sldNum"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6" name="Text Placeholder 5"/>
          <p:cNvSpPr>
            <a:spLocks noGrp="1"/>
          </p:cNvSpPr>
          <p:nvPr>
            <p:ph type="body" sz="quarter" idx="12"/>
          </p:nvPr>
        </p:nvSpPr>
        <p:spPr>
          <a:xfrm>
            <a:off x="263525" y="1125538"/>
            <a:ext cx="5688013"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Text Placeholder 7"/>
          <p:cNvSpPr>
            <a:spLocks noGrp="1"/>
          </p:cNvSpPr>
          <p:nvPr>
            <p:ph type="body" sz="quarter" idx="13"/>
          </p:nvPr>
        </p:nvSpPr>
        <p:spPr>
          <a:xfrm>
            <a:off x="6024563" y="1125538"/>
            <a:ext cx="5913437"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Tree>
    <p:extLst>
      <p:ext uri="{BB962C8B-B14F-4D97-AF65-F5344CB8AC3E}">
        <p14:creationId xmlns:p14="http://schemas.microsoft.com/office/powerpoint/2010/main" val="3046697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9/30/2021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094030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E98CBE09-2349-4EE1-A219-AB8DA39AFE09}" type="slidenum">
              <a:rPr lang="en-US" altLang="en-US"/>
              <a:pPr/>
              <a:t>‹#›</a:t>
            </a:fld>
            <a:endParaRPr lang="en-US" altLang="en-US"/>
          </a:p>
        </p:txBody>
      </p:sp>
    </p:spTree>
    <p:extLst>
      <p:ext uri="{BB962C8B-B14F-4D97-AF65-F5344CB8AC3E}">
        <p14:creationId xmlns:p14="http://schemas.microsoft.com/office/powerpoint/2010/main" val="69007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9/30/2021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4" name="Slide Number Placeholder 3"/>
          <p:cNvSpPr>
            <a:spLocks noGrp="1"/>
          </p:cNvSpPr>
          <p:nvPr>
            <p:ph type="sldNum"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6" name="Text Placeholder 5"/>
          <p:cNvSpPr>
            <a:spLocks noGrp="1"/>
          </p:cNvSpPr>
          <p:nvPr>
            <p:ph type="body" sz="quarter" idx="12"/>
          </p:nvPr>
        </p:nvSpPr>
        <p:spPr>
          <a:xfrm>
            <a:off x="263525" y="1125538"/>
            <a:ext cx="5688013"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Text Placeholder 7"/>
          <p:cNvSpPr>
            <a:spLocks noGrp="1"/>
          </p:cNvSpPr>
          <p:nvPr>
            <p:ph type="body" sz="quarter" idx="13"/>
          </p:nvPr>
        </p:nvSpPr>
        <p:spPr>
          <a:xfrm>
            <a:off x="6024563" y="1125538"/>
            <a:ext cx="5913437" cy="5256212"/>
          </a:xfrm>
        </p:spPr>
        <p:txBody>
          <a:bodyPr/>
          <a:lstStyle>
            <a:lvl1pPr>
              <a:lnSpc>
                <a:spcPct val="100000"/>
              </a:lnSpc>
              <a:spcBef>
                <a:spcPts val="600"/>
              </a:spcBef>
              <a:spcAft>
                <a:spcPts val="600"/>
              </a:spcAft>
              <a:defRPr sz="2400"/>
            </a:lvl1pPr>
            <a:lvl2pPr>
              <a:lnSpc>
                <a:spcPct val="100000"/>
              </a:lnSpc>
              <a:spcBef>
                <a:spcPts val="600"/>
              </a:spcBef>
              <a:spcAft>
                <a:spcPts val="600"/>
              </a:spcAft>
              <a:defRPr sz="2400"/>
            </a:lvl2pPr>
            <a:lvl3pPr marL="1371600" indent="-374650">
              <a:lnSpc>
                <a:spcPct val="100000"/>
              </a:lnSpc>
              <a:spcBef>
                <a:spcPts val="600"/>
              </a:spcBef>
              <a:spcAft>
                <a:spcPts val="600"/>
              </a:spcAft>
              <a:buFont typeface="Wingdings" panose="05000000000000000000" pitchFamily="2" charset="2"/>
              <a:buChar char="Ø"/>
              <a:defRPr sz="2400"/>
            </a:lvl3pPr>
            <a:lvl4pPr>
              <a:lnSpc>
                <a:spcPct val="100000"/>
              </a:lnSpc>
              <a:spcBef>
                <a:spcPts val="600"/>
              </a:spcBef>
              <a:spcAft>
                <a:spcPts val="600"/>
              </a:spcAft>
              <a:defRPr sz="2400"/>
            </a:lvl4pPr>
            <a:lvl5pPr>
              <a:lnSpc>
                <a:spcPct val="100000"/>
              </a:lnSpc>
              <a:spcBef>
                <a:spcPts val="600"/>
              </a:spcBef>
              <a:spcAft>
                <a:spcPts val="600"/>
              </a:spcAft>
              <a:defRPr sz="24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Tree>
    <p:extLst>
      <p:ext uri="{BB962C8B-B14F-4D97-AF65-F5344CB8AC3E}">
        <p14:creationId xmlns:p14="http://schemas.microsoft.com/office/powerpoint/2010/main" val="281669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
        <p:nvSpPr>
          <p:cNvPr id="23" name="Google Shape;23;p3"/>
          <p:cNvSpPr txBox="1">
            <a:spLocks noGrp="1"/>
          </p:cNvSpPr>
          <p:nvPr>
            <p:ph type="body" idx="1"/>
          </p:nvPr>
        </p:nvSpPr>
        <p:spPr>
          <a:xfrm>
            <a:off x="203200" y="990601"/>
            <a:ext cx="11785600" cy="5295900"/>
          </a:xfrm>
          <a:prstGeom prst="rect">
            <a:avLst/>
          </a:prstGeom>
          <a:noFill/>
          <a:ln>
            <a:noFill/>
          </a:ln>
        </p:spPr>
        <p:txBody>
          <a:bodyPr spcFirstLastPara="1" wrap="square" lIns="104275" tIns="52125" rIns="104275" bIns="52125" anchor="t" anchorCtr="0">
            <a:noAutofit/>
          </a:bodyPr>
          <a:lstStyle>
            <a:lvl1pPr marL="390997" lvl="0" indent="-369275" algn="just">
              <a:lnSpc>
                <a:spcPct val="112500"/>
              </a:lnSpc>
              <a:spcBef>
                <a:spcPts val="0"/>
              </a:spcBef>
              <a:spcAft>
                <a:spcPts val="0"/>
              </a:spcAft>
              <a:buSzPts val="3200"/>
              <a:buFont typeface="Arial"/>
              <a:buChar char="•"/>
              <a:defRPr sz="2400"/>
            </a:lvl1pPr>
            <a:lvl2pPr marL="781995" lvl="1" indent="-342123" algn="l">
              <a:lnSpc>
                <a:spcPct val="133333"/>
              </a:lnSpc>
              <a:spcBef>
                <a:spcPts val="0"/>
              </a:spcBef>
              <a:spcAft>
                <a:spcPts val="0"/>
              </a:spcAft>
              <a:buSzPts val="2700"/>
              <a:buChar char="–"/>
              <a:defRPr sz="2400"/>
            </a:lvl2pPr>
            <a:lvl3pPr marL="1172992" lvl="2" indent="-320401" algn="l">
              <a:lnSpc>
                <a:spcPct val="156521"/>
              </a:lnSpc>
              <a:spcBef>
                <a:spcPts val="0"/>
              </a:spcBef>
              <a:spcAft>
                <a:spcPts val="0"/>
              </a:spcAft>
              <a:buSzPts val="2300"/>
              <a:buFont typeface="Wingdings" panose="05000000000000000000" pitchFamily="2" charset="2"/>
              <a:buChar char="Ø"/>
              <a:defRPr sz="2400" baseline="0"/>
            </a:lvl3pPr>
            <a:lvl4pPr marL="1563990" lvl="3" indent="-293248" algn="l">
              <a:lnSpc>
                <a:spcPct val="200000"/>
              </a:lnSpc>
              <a:spcBef>
                <a:spcPts val="0"/>
              </a:spcBef>
              <a:spcAft>
                <a:spcPts val="0"/>
              </a:spcAft>
              <a:buSzPts val="1800"/>
              <a:buFont typeface="Wingdings" panose="05000000000000000000" pitchFamily="2" charset="2"/>
              <a:buChar char="§"/>
              <a:defRPr sz="2400" baseline="0"/>
            </a:lvl4pPr>
            <a:lvl5pPr marL="1954987" lvl="4" indent="-293248" algn="l">
              <a:lnSpc>
                <a:spcPct val="200000"/>
              </a:lnSpc>
              <a:spcBef>
                <a:spcPts val="0"/>
              </a:spcBef>
              <a:spcAft>
                <a:spcPts val="0"/>
              </a:spcAft>
              <a:buSzPts val="1800"/>
              <a:buChar char="»"/>
              <a:defRPr/>
            </a:lvl5pPr>
            <a:lvl6pPr marL="2345985" lvl="5" indent="-293248" algn="l">
              <a:spcBef>
                <a:spcPts val="308"/>
              </a:spcBef>
              <a:spcAft>
                <a:spcPts val="0"/>
              </a:spcAft>
              <a:buSzPts val="1800"/>
              <a:buChar char="»"/>
              <a:defRPr/>
            </a:lvl6pPr>
            <a:lvl7pPr marL="2736982" lvl="6" indent="-293248" algn="l">
              <a:spcBef>
                <a:spcPts val="308"/>
              </a:spcBef>
              <a:spcAft>
                <a:spcPts val="0"/>
              </a:spcAft>
              <a:buSzPts val="1800"/>
              <a:buChar char="»"/>
              <a:defRPr/>
            </a:lvl7pPr>
            <a:lvl8pPr marL="3127980" lvl="7" indent="-293248" algn="l">
              <a:spcBef>
                <a:spcPts val="308"/>
              </a:spcBef>
              <a:spcAft>
                <a:spcPts val="0"/>
              </a:spcAft>
              <a:buSzPts val="1800"/>
              <a:buChar char="»"/>
              <a:defRPr/>
            </a:lvl8pPr>
            <a:lvl9pPr marL="3518977" lvl="8" indent="-293248" algn="l">
              <a:spcBef>
                <a:spcPts val="308"/>
              </a:spcBef>
              <a:spcAft>
                <a:spcPts val="0"/>
              </a:spcAft>
              <a:buSzPts val="1800"/>
              <a:buChar char="»"/>
              <a:defRPr/>
            </a:lvl9pPr>
          </a:lstStyle>
          <a:p>
            <a:pPr lvl="0"/>
            <a:r>
              <a:rPr lang="en-US" dirty="0" smtClean="0"/>
              <a:t>Edit Master text styles</a:t>
            </a:r>
          </a:p>
          <a:p>
            <a:pPr lvl="1"/>
            <a:r>
              <a:rPr lang="en-US" dirty="0" smtClean="0"/>
              <a:t>Edit master text styles</a:t>
            </a:r>
          </a:p>
          <a:p>
            <a:pPr lvl="2"/>
            <a:r>
              <a:rPr lang="en-US" dirty="0" smtClean="0"/>
              <a:t>Edit master text styles</a:t>
            </a:r>
          </a:p>
          <a:p>
            <a:pPr lvl="3"/>
            <a:r>
              <a:rPr lang="en-US" dirty="0" smtClean="0"/>
              <a:t>Edit master text styles</a:t>
            </a:r>
          </a:p>
        </p:txBody>
      </p:sp>
      <p:sp>
        <p:nvSpPr>
          <p:cNvPr id="24" name="Google Shape;24;p3"/>
          <p:cNvSpPr txBox="1">
            <a:spLocks noGrp="1"/>
          </p:cNvSpPr>
          <p:nvPr>
            <p:ph type="dt" idx="10"/>
          </p:nvPr>
        </p:nvSpPr>
        <p:spPr>
          <a:xfrm>
            <a:off x="227392" y="6553200"/>
            <a:ext cx="1625600" cy="275773"/>
          </a:xfrm>
          <a:prstGeom prst="rect">
            <a:avLst/>
          </a:prstGeom>
          <a:noFill/>
          <a:ln>
            <a:noFill/>
          </a:ln>
        </p:spPr>
        <p:txBody>
          <a:bodyPr spcFirstLastPara="1" wrap="square" lIns="104275" tIns="52125" rIns="104275" bIns="52125" anchor="t" anchorCtr="0">
            <a:noAutofit/>
          </a:bodyPr>
          <a:lstStyle>
            <a:lvl1pPr lvl="0" algn="l">
              <a:spcBef>
                <a:spcPts val="0"/>
              </a:spcBef>
              <a:spcAft>
                <a:spcPts val="0"/>
              </a:spcAft>
              <a:buSzPts val="1400"/>
              <a:buNone/>
              <a:defRPr sz="1197"/>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altLang="en-US" sz="1197" b="0" i="0" u="none" strike="noStrike" kern="1200" cap="none" spc="0" normalizeH="0" baseline="0" noProof="0">
              <a:ln>
                <a:noFill/>
              </a:ln>
              <a:solidFill>
                <a:srgbClr val="FFFFFF"/>
              </a:solidFill>
              <a:effectLst/>
              <a:uLnTx/>
              <a:uFillTx/>
              <a:latin typeface="Arial"/>
              <a:cs typeface="Arial"/>
              <a:sym typeface="Arial"/>
            </a:endParaRPr>
          </a:p>
        </p:txBody>
      </p:sp>
      <p:sp>
        <p:nvSpPr>
          <p:cNvPr id="25" name="Google Shape;25;p3"/>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E031832-36F5-4DF4-BA02-44C6886A1F16}" type="slidenum">
              <a:rPr kumimoji="0" lang="en-US" alt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1368"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49351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0" y="6286500"/>
            <a:ext cx="12192000" cy="6096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9" name="Google Shape;19;p2"/>
          <p:cNvSpPr txBox="1"/>
          <p:nvPr/>
        </p:nvSpPr>
        <p:spPr>
          <a:xfrm>
            <a:off x="406400" y="2005522"/>
            <a:ext cx="11379200" cy="2663706"/>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506" b="1" i="0" u="none" strike="noStrike" kern="1200" cap="none" spc="0" normalizeH="0" baseline="0" noProof="0">
                <a:ln>
                  <a:noFill/>
                </a:ln>
                <a:solidFill>
                  <a:srgbClr val="000000"/>
                </a:solidFill>
                <a:effectLst/>
                <a:uLnTx/>
                <a:uFillTx/>
                <a:latin typeface="Arial"/>
                <a:ea typeface="Arial"/>
                <a:cs typeface="Arial"/>
                <a:sym typeface="Arial"/>
              </a:rPr>
              <a:t>Template for Preparing Presentation</a:t>
            </a:r>
            <a:endParaRPr kumimoji="0" sz="1539" b="0" i="0" u="none" strike="noStrike" kern="1200" cap="none" spc="0" normalizeH="0" baseline="0" noProof="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50000"/>
              </a:lnSpc>
              <a:spcBef>
                <a:spcPts val="1753"/>
              </a:spcBef>
              <a:spcAft>
                <a:spcPts val="0"/>
              </a:spcAft>
              <a:buClrTx/>
              <a:buSzTx/>
              <a:buFontTx/>
              <a:buNone/>
              <a:tabLst/>
              <a:defRPr/>
            </a:pPr>
            <a:r>
              <a:rPr kumimoji="0" lang="en-US" sz="3506" b="1" i="0" u="none" strike="noStrike" kern="1200" cap="none" spc="0" normalizeH="0" baseline="0" noProof="0">
                <a:ln>
                  <a:noFill/>
                </a:ln>
                <a:solidFill>
                  <a:srgbClr val="000000"/>
                </a:solidFill>
                <a:effectLst/>
                <a:uLnTx/>
                <a:uFillTx/>
                <a:latin typeface="Arial"/>
                <a:ea typeface="Arial"/>
                <a:cs typeface="Arial"/>
                <a:sym typeface="Arial"/>
              </a:rPr>
              <a:t>Session 2</a:t>
            </a:r>
            <a:endParaRPr kumimoji="0" sz="2309" b="0" i="0" u="none" strike="noStrike" kern="1200" cap="none" spc="0" normalizeH="0" baseline="0" noProof="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1155"/>
              </a:spcBef>
              <a:spcAft>
                <a:spcPts val="0"/>
              </a:spcAft>
              <a:buClrTx/>
              <a:buSzTx/>
              <a:buFontTx/>
              <a:buNone/>
              <a:tabLst/>
              <a:defRPr/>
            </a:pPr>
            <a:r>
              <a:rPr kumimoji="0" lang="en-US" sz="2309" b="0" i="0" u="none" strike="noStrike" kern="1200" cap="none" spc="0" normalizeH="0" baseline="0" noProof="0">
                <a:ln>
                  <a:noFill/>
                </a:ln>
                <a:solidFill>
                  <a:srgbClr val="000000"/>
                </a:solidFill>
                <a:effectLst/>
                <a:uLnTx/>
                <a:uFillTx/>
                <a:latin typeface="Arial"/>
                <a:ea typeface="Arial"/>
                <a:cs typeface="Arial"/>
                <a:sym typeface="Arial"/>
              </a:rPr>
              <a:t>SASTRA University</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
        <p:nvSpPr>
          <p:cNvPr id="20" name="Google Shape;20;p2"/>
          <p:cNvSpPr txBox="1"/>
          <p:nvPr/>
        </p:nvSpPr>
        <p:spPr>
          <a:xfrm>
            <a:off x="3183467" y="6388102"/>
            <a:ext cx="5791200" cy="472373"/>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9"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892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9/30/2021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190766045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
        <p:nvSpPr>
          <p:cNvPr id="24" name="Google Shape;24;p3"/>
          <p:cNvSpPr txBox="1">
            <a:spLocks noGrp="1"/>
          </p:cNvSpPr>
          <p:nvPr>
            <p:ph type="dt" idx="10"/>
          </p:nvPr>
        </p:nvSpPr>
        <p:spPr>
          <a:xfrm>
            <a:off x="227392" y="6553200"/>
            <a:ext cx="1625600" cy="275773"/>
          </a:xfrm>
          <a:prstGeom prst="rect">
            <a:avLst/>
          </a:prstGeom>
          <a:noFill/>
          <a:ln>
            <a:noFill/>
          </a:ln>
        </p:spPr>
        <p:txBody>
          <a:bodyPr spcFirstLastPara="1" wrap="square" lIns="104275" tIns="52125" rIns="104275" bIns="52125" anchor="t" anchorCtr="0">
            <a:noAutofit/>
          </a:bodyPr>
          <a:lstStyle>
            <a:lvl1pPr lvl="0" algn="l">
              <a:spcBef>
                <a:spcPts val="0"/>
              </a:spcBef>
              <a:spcAft>
                <a:spcPts val="0"/>
              </a:spcAft>
              <a:buSzPts val="1400"/>
              <a:buNone/>
              <a:defRPr sz="1197"/>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altLang="en-US" sz="1197" b="0" i="0" u="none" strike="noStrike" kern="1200" cap="none" spc="0" normalizeH="0" baseline="0" noProof="0">
              <a:ln>
                <a:noFill/>
              </a:ln>
              <a:solidFill>
                <a:srgbClr val="FFFFFF"/>
              </a:solidFill>
              <a:effectLst/>
              <a:uLnTx/>
              <a:uFillTx/>
              <a:latin typeface="Arial"/>
              <a:cs typeface="Arial"/>
              <a:sym typeface="Arial"/>
            </a:endParaRPr>
          </a:p>
        </p:txBody>
      </p:sp>
      <p:sp>
        <p:nvSpPr>
          <p:cNvPr id="25" name="Google Shape;25;p3"/>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BE031832-36F5-4DF4-BA02-44C6886A1F16}" type="slidenum">
              <a:rPr kumimoji="0" lang="en-US" alt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3" name="Text Placeholder 2"/>
          <p:cNvSpPr>
            <a:spLocks noGrp="1"/>
          </p:cNvSpPr>
          <p:nvPr>
            <p:ph type="body" sz="quarter" idx="13"/>
          </p:nvPr>
        </p:nvSpPr>
        <p:spPr>
          <a:xfrm>
            <a:off x="227013" y="1052513"/>
            <a:ext cx="11772900" cy="5329237"/>
          </a:xfrm>
        </p:spPr>
        <p:txBody>
          <a:bodyPr/>
          <a:lstStyle>
            <a:lvl1pPr>
              <a:lnSpc>
                <a:spcPct val="100000"/>
              </a:lnSpc>
              <a:spcBef>
                <a:spcPts val="0"/>
              </a:spcBef>
              <a:spcAft>
                <a:spcPts val="0"/>
              </a:spcAft>
              <a:defRPr sz="2400"/>
            </a:lvl1pPr>
            <a:lvl2pPr>
              <a:lnSpc>
                <a:spcPct val="100000"/>
              </a:lnSpc>
              <a:spcBef>
                <a:spcPts val="0"/>
              </a:spcBef>
              <a:spcAft>
                <a:spcPts val="0"/>
              </a:spcAft>
              <a:defRPr sz="2400">
                <a:solidFill>
                  <a:schemeClr val="tx1"/>
                </a:solidFill>
              </a:defRPr>
            </a:lvl2pPr>
            <a:lvl3pPr marL="1371600" indent="-374650">
              <a:lnSpc>
                <a:spcPct val="100000"/>
              </a:lnSpc>
              <a:spcBef>
                <a:spcPts val="0"/>
              </a:spcBef>
              <a:spcAft>
                <a:spcPts val="0"/>
              </a:spcAft>
              <a:buFont typeface="Wingdings" panose="05000000000000000000" pitchFamily="2" charset="2"/>
              <a:buChar char="Ø"/>
              <a:defRPr sz="2400">
                <a:solidFill>
                  <a:schemeClr val="tx1"/>
                </a:solidFill>
              </a:defRPr>
            </a:lvl3pPr>
            <a:lvl4pPr>
              <a:lnSpc>
                <a:spcPct val="100000"/>
              </a:lnSpc>
              <a:spcBef>
                <a:spcPts val="0"/>
              </a:spcBef>
              <a:spcAft>
                <a:spcPts val="0"/>
              </a:spcAft>
              <a:defRPr sz="2400">
                <a:solidFill>
                  <a:schemeClr val="tx1"/>
                </a:solidFill>
              </a:defRPr>
            </a:lvl4pPr>
            <a:lvl5pPr>
              <a:lnSpc>
                <a:spcPct val="100000"/>
              </a:lnSpc>
              <a:spcBef>
                <a:spcPts val="0"/>
              </a:spcBef>
              <a:spcAft>
                <a:spcPts val="0"/>
              </a:spcAft>
              <a:defRPr sz="2400">
                <a:solidFill>
                  <a:schemeClr val="tx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23884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lang="en-US" alt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4" name="Rectangle 5"/>
          <p:cNvSpPr>
            <a:spLocks noGrp="1" noChangeArrowheads="1"/>
          </p:cNvSpPr>
          <p:nvPr>
            <p:ph type="ftr" sz="quarter" idx="11"/>
          </p:nvPr>
        </p:nvSpPr>
        <p:spPr>
          <a:ln/>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5" name="Rectangle 6"/>
          <p:cNvSpPr>
            <a:spLocks noGrp="1" noChangeArrowheads="1"/>
          </p:cNvSpPr>
          <p:nvPr>
            <p:ph type="sldNum" sz="quarter" idx="12"/>
          </p:nvPr>
        </p:nvSpPr>
        <p:spPr>
          <a:ln/>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98CBE09-2349-4EE1-A219-AB8DA39AFE09}" type="slidenum">
              <a:rPr kumimoji="0" lang="en-US" altLang="en-US" sz="1368" b="0" i="0" u="none" strike="noStrike" kern="1200" cap="none" spc="0" normalizeH="0" baseline="0" noProof="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altLang="en-US" sz="1368"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28005163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7"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80174"/>
            <a:ext cx="12192000" cy="4191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1" name="Google Shape;11;p1"/>
          <p:cNvSpPr txBox="1">
            <a:spLocks noGrp="1"/>
          </p:cNvSpPr>
          <p:nvPr>
            <p:ph type="body" idx="1"/>
          </p:nvPr>
        </p:nvSpPr>
        <p:spPr>
          <a:xfrm>
            <a:off x="203200" y="952501"/>
            <a:ext cx="11785600" cy="5295900"/>
          </a:xfrm>
          <a:prstGeom prst="rect">
            <a:avLst/>
          </a:prstGeom>
          <a:noFill/>
          <a:ln>
            <a:noFill/>
          </a:ln>
        </p:spPr>
        <p:txBody>
          <a:bodyPr spcFirstLastPara="1" wrap="square" lIns="104275" tIns="52125" rIns="104275" bIns="52125" anchor="t" anchorCtr="0">
            <a:noAutofit/>
          </a:bodyPr>
          <a:lstStyle>
            <a:lvl1pPr marL="457200" marR="0" lvl="0" indent="-431800" algn="l" rtl="0">
              <a:lnSpc>
                <a:spcPct val="137500"/>
              </a:lnSpc>
              <a:spcBef>
                <a:spcPts val="0"/>
              </a:spcBef>
              <a:spcAft>
                <a:spcPts val="0"/>
              </a:spcAft>
              <a:buClr>
                <a:srgbClr val="000097"/>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0050" algn="l" rtl="0">
              <a:lnSpc>
                <a:spcPct val="162962"/>
              </a:lnSpc>
              <a:spcBef>
                <a:spcPts val="0"/>
              </a:spcBef>
              <a:spcAft>
                <a:spcPts val="0"/>
              </a:spcAft>
              <a:buClr>
                <a:schemeClr val="dk1"/>
              </a:buClr>
              <a:buSzPts val="2700"/>
              <a:buFont typeface="Arial"/>
              <a:buChar char="–"/>
              <a:defRPr sz="2700" b="0" i="0" u="none" strike="noStrike" cap="none">
                <a:solidFill>
                  <a:srgbClr val="000097"/>
                </a:solidFill>
                <a:latin typeface="Arial"/>
                <a:ea typeface="Arial"/>
                <a:cs typeface="Arial"/>
                <a:sym typeface="Arial"/>
              </a:defRPr>
            </a:lvl2pPr>
            <a:lvl3pPr marL="1371600" marR="0" lvl="2" indent="-374650" algn="l" rtl="0">
              <a:lnSpc>
                <a:spcPct val="191304"/>
              </a:lnSpc>
              <a:spcBef>
                <a:spcPts val="0"/>
              </a:spcBef>
              <a:spcAft>
                <a:spcPts val="0"/>
              </a:spcAft>
              <a:buClr>
                <a:srgbClr val="000097"/>
              </a:buClr>
              <a:buSzPts val="2300"/>
              <a:buFont typeface="Noto Sans Symbols"/>
              <a:buChar char="✔"/>
              <a:defRPr sz="2300" b="0" i="0" u="none" strike="noStrike" cap="none">
                <a:solidFill>
                  <a:schemeClr val="dk1"/>
                </a:solidFill>
                <a:latin typeface="Arial"/>
                <a:ea typeface="Arial"/>
                <a:cs typeface="Arial"/>
                <a:sym typeface="Arial"/>
              </a:defRPr>
            </a:lvl3pPr>
            <a:lvl4pPr marL="1828800" marR="0" lvl="3" indent="-342900" algn="l" rtl="0">
              <a:lnSpc>
                <a:spcPct val="244444"/>
              </a:lnSpc>
              <a:spcBef>
                <a:spcPts val="0"/>
              </a:spcBef>
              <a:spcAft>
                <a:spcPts val="0"/>
              </a:spcAft>
              <a:buClr>
                <a:schemeClr val="dk1"/>
              </a:buClr>
              <a:buSzPts val="1800"/>
              <a:buFont typeface="Arial"/>
              <a:buChar char="–"/>
              <a:defRPr sz="1800" b="0" i="0" u="none" strike="noStrike" cap="none">
                <a:solidFill>
                  <a:srgbClr val="000097"/>
                </a:solidFill>
                <a:latin typeface="Arial"/>
                <a:ea typeface="Arial"/>
                <a:cs typeface="Arial"/>
                <a:sym typeface="Arial"/>
              </a:defRPr>
            </a:lvl4pPr>
            <a:lvl5pPr marL="2286000" marR="0" lvl="4" indent="-342900" algn="l" rtl="0">
              <a:lnSpc>
                <a:spcPct val="244444"/>
              </a:lnSpc>
              <a:spcBef>
                <a:spcPts val="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2" name="Google Shape;12;p1"/>
          <p:cNvSpPr/>
          <p:nvPr/>
        </p:nvSpPr>
        <p:spPr>
          <a:xfrm>
            <a:off x="0" y="826463"/>
            <a:ext cx="12192000" cy="120073"/>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71428"/>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3" name="Google Shape;13;p1"/>
          <p:cNvSpPr txBox="1">
            <a:spLocks noGrp="1"/>
          </p:cNvSpPr>
          <p:nvPr>
            <p:ph type="dt" idx="10"/>
          </p:nvPr>
        </p:nvSpPr>
        <p:spPr>
          <a:xfrm>
            <a:off x="50802" y="6534150"/>
            <a:ext cx="1734495" cy="323850"/>
          </a:xfrm>
          <a:prstGeom prst="rect">
            <a:avLst/>
          </a:prstGeom>
          <a:noFill/>
          <a:ln>
            <a:noFill/>
          </a:ln>
        </p:spPr>
        <p:txBody>
          <a:bodyPr spcFirstLastPara="1" wrap="square" lIns="104275" tIns="52125" rIns="104275" bIns="52125" anchor="t" anchorCtr="0">
            <a:noAutofit/>
          </a:bodyPr>
          <a:lstStyle>
            <a:lvl1pPr marR="0" lvl="0" algn="l" rtl="0">
              <a:spcBef>
                <a:spcPts val="0"/>
              </a:spcBef>
              <a:spcAft>
                <a:spcPts val="0"/>
              </a:spcAft>
              <a:buSzPts val="1400"/>
              <a:buNone/>
              <a:defRPr sz="1368"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796"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96"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96"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96"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96"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96"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96"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96"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9/30/2021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14" name="Google Shape;14;p1"/>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marR="0" lvl="0" indent="0" algn="r" rtl="0">
              <a:spcBef>
                <a:spcPts val="0"/>
              </a:spcBef>
              <a:spcAft>
                <a:spcPts val="0"/>
              </a:spcAft>
              <a:buNone/>
              <a:defRPr sz="1368" b="0" i="0" u="none" strike="noStrike" cap="none">
                <a:solidFill>
                  <a:srgbClr val="FFFFFF"/>
                </a:solidFill>
                <a:latin typeface="Arial"/>
                <a:ea typeface="Arial"/>
                <a:cs typeface="Arial"/>
                <a:sym typeface="Arial"/>
              </a:defRPr>
            </a:lvl1pPr>
            <a:lvl2pPr marL="0" marR="0" lvl="1" indent="0" algn="r" rtl="0">
              <a:spcBef>
                <a:spcPts val="0"/>
              </a:spcBef>
              <a:spcAft>
                <a:spcPts val="0"/>
              </a:spcAft>
              <a:buNone/>
              <a:defRPr sz="1368" b="0" i="0" u="none" strike="noStrike" cap="none">
                <a:solidFill>
                  <a:srgbClr val="FFFFFF"/>
                </a:solidFill>
                <a:latin typeface="Arial"/>
                <a:ea typeface="Arial"/>
                <a:cs typeface="Arial"/>
                <a:sym typeface="Arial"/>
              </a:defRPr>
            </a:lvl2pPr>
            <a:lvl3pPr marL="0" marR="0" lvl="2" indent="0" algn="r" rtl="0">
              <a:spcBef>
                <a:spcPts val="0"/>
              </a:spcBef>
              <a:spcAft>
                <a:spcPts val="0"/>
              </a:spcAft>
              <a:buNone/>
              <a:defRPr sz="1368" b="0" i="0" u="none" strike="noStrike" cap="none">
                <a:solidFill>
                  <a:srgbClr val="FFFFFF"/>
                </a:solidFill>
                <a:latin typeface="Arial"/>
                <a:ea typeface="Arial"/>
                <a:cs typeface="Arial"/>
                <a:sym typeface="Arial"/>
              </a:defRPr>
            </a:lvl3pPr>
            <a:lvl4pPr marL="0" marR="0" lvl="3" indent="0" algn="r" rtl="0">
              <a:spcBef>
                <a:spcPts val="0"/>
              </a:spcBef>
              <a:spcAft>
                <a:spcPts val="0"/>
              </a:spcAft>
              <a:buNone/>
              <a:defRPr sz="1368" b="0" i="0" u="none" strike="noStrike" cap="none">
                <a:solidFill>
                  <a:srgbClr val="FFFFFF"/>
                </a:solidFill>
                <a:latin typeface="Arial"/>
                <a:ea typeface="Arial"/>
                <a:cs typeface="Arial"/>
                <a:sym typeface="Arial"/>
              </a:defRPr>
            </a:lvl4pPr>
            <a:lvl5pPr marL="0" marR="0" lvl="4" indent="0" algn="r" rtl="0">
              <a:spcBef>
                <a:spcPts val="0"/>
              </a:spcBef>
              <a:spcAft>
                <a:spcPts val="0"/>
              </a:spcAft>
              <a:buNone/>
              <a:defRPr sz="1368" b="0" i="0" u="none" strike="noStrike" cap="none">
                <a:solidFill>
                  <a:srgbClr val="FFFFFF"/>
                </a:solidFill>
                <a:latin typeface="Arial"/>
                <a:ea typeface="Arial"/>
                <a:cs typeface="Arial"/>
                <a:sym typeface="Arial"/>
              </a:defRPr>
            </a:lvl5pPr>
            <a:lvl6pPr marL="0" marR="0" lvl="5" indent="0" algn="r" rtl="0">
              <a:spcBef>
                <a:spcPts val="0"/>
              </a:spcBef>
              <a:spcAft>
                <a:spcPts val="0"/>
              </a:spcAft>
              <a:buNone/>
              <a:defRPr sz="1368" b="0" i="0" u="none" strike="noStrike" cap="none">
                <a:solidFill>
                  <a:srgbClr val="FFFFFF"/>
                </a:solidFill>
                <a:latin typeface="Arial"/>
                <a:ea typeface="Arial"/>
                <a:cs typeface="Arial"/>
                <a:sym typeface="Arial"/>
              </a:defRPr>
            </a:lvl6pPr>
            <a:lvl7pPr marL="0" marR="0" lvl="6" indent="0" algn="r" rtl="0">
              <a:spcBef>
                <a:spcPts val="0"/>
              </a:spcBef>
              <a:spcAft>
                <a:spcPts val="0"/>
              </a:spcAft>
              <a:buNone/>
              <a:defRPr sz="1368" b="0" i="0" u="none" strike="noStrike" cap="none">
                <a:solidFill>
                  <a:srgbClr val="FFFFFF"/>
                </a:solidFill>
                <a:latin typeface="Arial"/>
                <a:ea typeface="Arial"/>
                <a:cs typeface="Arial"/>
                <a:sym typeface="Arial"/>
              </a:defRPr>
            </a:lvl7pPr>
            <a:lvl8pPr marL="0" marR="0" lvl="7" indent="0" algn="r" rtl="0">
              <a:spcBef>
                <a:spcPts val="0"/>
              </a:spcBef>
              <a:spcAft>
                <a:spcPts val="0"/>
              </a:spcAft>
              <a:buNone/>
              <a:defRPr sz="1368" b="0" i="0" u="none" strike="noStrike" cap="none">
                <a:solidFill>
                  <a:srgbClr val="FFFFFF"/>
                </a:solidFill>
                <a:latin typeface="Arial"/>
                <a:ea typeface="Arial"/>
                <a:cs typeface="Arial"/>
                <a:sym typeface="Arial"/>
              </a:defRPr>
            </a:lvl8pPr>
            <a:lvl9pPr marL="0" marR="0" lvl="8" indent="0" algn="r" rtl="0">
              <a:spcBef>
                <a:spcPts val="0"/>
              </a:spcBef>
              <a:spcAft>
                <a:spcPts val="0"/>
              </a:spcAft>
              <a:buNone/>
              <a:defRPr sz="1368" b="0" i="0" u="none" strike="noStrike" cap="none">
                <a:solidFill>
                  <a:srgbClr val="FFFFFF"/>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pic>
        <p:nvPicPr>
          <p:cNvPr id="15" name="Google Shape;15;p1"/>
          <p:cNvPicPr preferRelativeResize="0"/>
          <p:nvPr/>
        </p:nvPicPr>
        <p:blipFill rotWithShape="1">
          <a:blip r:embed="rId7">
            <a:alphaModFix/>
          </a:blip>
          <a:srcRect t="8147" b="8028"/>
          <a:stretch/>
        </p:blipFill>
        <p:spPr>
          <a:xfrm>
            <a:off x="9552384" y="62784"/>
            <a:ext cx="2567608" cy="727166"/>
          </a:xfrm>
          <a:prstGeom prst="rect">
            <a:avLst/>
          </a:prstGeom>
          <a:noFill/>
          <a:ln>
            <a:noFill/>
          </a:ln>
        </p:spPr>
      </p:pic>
      <p:sp>
        <p:nvSpPr>
          <p:cNvPr id="16" name="Google Shape;16;p1"/>
          <p:cNvSpPr txBox="1"/>
          <p:nvPr/>
        </p:nvSpPr>
        <p:spPr>
          <a:xfrm>
            <a:off x="3183467" y="6467419"/>
            <a:ext cx="5791200" cy="486331"/>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95"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18472843"/>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8" r:id="rId3"/>
    <p:sldLayoutId id="2147483669" r:id="rId4"/>
    <p:sldLayoutId id="2147483681" r:id="rId5"/>
  </p:sldLayoutIdLst>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600"/>
        </a:spcBef>
        <a:spcAft>
          <a:spcPts val="60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80174"/>
            <a:ext cx="12192000" cy="4191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1" name="Google Shape;11;p1"/>
          <p:cNvSpPr txBox="1">
            <a:spLocks noGrp="1"/>
          </p:cNvSpPr>
          <p:nvPr>
            <p:ph type="body" idx="1"/>
          </p:nvPr>
        </p:nvSpPr>
        <p:spPr>
          <a:xfrm>
            <a:off x="203200" y="952501"/>
            <a:ext cx="11785600" cy="5295900"/>
          </a:xfrm>
          <a:prstGeom prst="rect">
            <a:avLst/>
          </a:prstGeom>
          <a:noFill/>
          <a:ln>
            <a:noFill/>
          </a:ln>
        </p:spPr>
        <p:txBody>
          <a:bodyPr spcFirstLastPara="1" wrap="square" lIns="104275" tIns="52125" rIns="104275" bIns="52125" anchor="t" anchorCtr="0">
            <a:noAutofit/>
          </a:bodyPr>
          <a:lstStyle>
            <a:lvl1pPr marL="457200" marR="0" lvl="0" indent="-431800" algn="l" rtl="0">
              <a:lnSpc>
                <a:spcPct val="137500"/>
              </a:lnSpc>
              <a:spcBef>
                <a:spcPts val="0"/>
              </a:spcBef>
              <a:spcAft>
                <a:spcPts val="0"/>
              </a:spcAft>
              <a:buClr>
                <a:srgbClr val="000097"/>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0050" algn="l" rtl="0">
              <a:lnSpc>
                <a:spcPct val="162962"/>
              </a:lnSpc>
              <a:spcBef>
                <a:spcPts val="0"/>
              </a:spcBef>
              <a:spcAft>
                <a:spcPts val="0"/>
              </a:spcAft>
              <a:buClr>
                <a:schemeClr val="dk1"/>
              </a:buClr>
              <a:buSzPts val="2700"/>
              <a:buFont typeface="Arial"/>
              <a:buChar char="–"/>
              <a:defRPr sz="2700" b="0" i="0" u="none" strike="noStrike" cap="none">
                <a:solidFill>
                  <a:srgbClr val="000097"/>
                </a:solidFill>
                <a:latin typeface="Arial"/>
                <a:ea typeface="Arial"/>
                <a:cs typeface="Arial"/>
                <a:sym typeface="Arial"/>
              </a:defRPr>
            </a:lvl2pPr>
            <a:lvl3pPr marL="1371600" marR="0" lvl="2" indent="-374650" algn="l" rtl="0">
              <a:lnSpc>
                <a:spcPct val="191304"/>
              </a:lnSpc>
              <a:spcBef>
                <a:spcPts val="0"/>
              </a:spcBef>
              <a:spcAft>
                <a:spcPts val="0"/>
              </a:spcAft>
              <a:buClr>
                <a:srgbClr val="000097"/>
              </a:buClr>
              <a:buSzPts val="2300"/>
              <a:buFont typeface="Noto Sans Symbols"/>
              <a:buChar char="✔"/>
              <a:defRPr sz="2300" b="0" i="0" u="none" strike="noStrike" cap="none">
                <a:solidFill>
                  <a:schemeClr val="dk1"/>
                </a:solidFill>
                <a:latin typeface="Arial"/>
                <a:ea typeface="Arial"/>
                <a:cs typeface="Arial"/>
                <a:sym typeface="Arial"/>
              </a:defRPr>
            </a:lvl3pPr>
            <a:lvl4pPr marL="1828800" marR="0" lvl="3" indent="-342900" algn="l" rtl="0">
              <a:lnSpc>
                <a:spcPct val="244444"/>
              </a:lnSpc>
              <a:spcBef>
                <a:spcPts val="0"/>
              </a:spcBef>
              <a:spcAft>
                <a:spcPts val="0"/>
              </a:spcAft>
              <a:buClr>
                <a:schemeClr val="dk1"/>
              </a:buClr>
              <a:buSzPts val="1800"/>
              <a:buFont typeface="Arial"/>
              <a:buChar char="–"/>
              <a:defRPr sz="1800" b="0" i="0" u="none" strike="noStrike" cap="none">
                <a:solidFill>
                  <a:srgbClr val="000097"/>
                </a:solidFill>
                <a:latin typeface="Arial"/>
                <a:ea typeface="Arial"/>
                <a:cs typeface="Arial"/>
                <a:sym typeface="Arial"/>
              </a:defRPr>
            </a:lvl4pPr>
            <a:lvl5pPr marL="2286000" marR="0" lvl="4" indent="-342900" algn="l" rtl="0">
              <a:lnSpc>
                <a:spcPct val="244444"/>
              </a:lnSpc>
              <a:spcBef>
                <a:spcPts val="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2" name="Google Shape;12;p1"/>
          <p:cNvSpPr/>
          <p:nvPr/>
        </p:nvSpPr>
        <p:spPr>
          <a:xfrm>
            <a:off x="0" y="826463"/>
            <a:ext cx="12192000" cy="120073"/>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71428"/>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3" name="Google Shape;13;p1"/>
          <p:cNvSpPr txBox="1">
            <a:spLocks noGrp="1"/>
          </p:cNvSpPr>
          <p:nvPr>
            <p:ph type="dt" idx="10"/>
          </p:nvPr>
        </p:nvSpPr>
        <p:spPr>
          <a:xfrm>
            <a:off x="50802" y="6534150"/>
            <a:ext cx="1734495" cy="323850"/>
          </a:xfrm>
          <a:prstGeom prst="rect">
            <a:avLst/>
          </a:prstGeom>
          <a:noFill/>
          <a:ln>
            <a:noFill/>
          </a:ln>
        </p:spPr>
        <p:txBody>
          <a:bodyPr spcFirstLastPara="1" wrap="square" lIns="104275" tIns="52125" rIns="104275" bIns="52125" anchor="t" anchorCtr="0">
            <a:noAutofit/>
          </a:bodyPr>
          <a:lstStyle>
            <a:lvl1pPr marR="0" lvl="0" algn="l" rtl="0">
              <a:spcBef>
                <a:spcPts val="0"/>
              </a:spcBef>
              <a:spcAft>
                <a:spcPts val="0"/>
              </a:spcAft>
              <a:buSzPts val="1400"/>
              <a:buNone/>
              <a:defRPr sz="1368"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796"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96"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96"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96"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96"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96"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96"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96"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9/30/2021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14" name="Google Shape;14;p1"/>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marR="0" lvl="0" indent="0" algn="r" rtl="0">
              <a:spcBef>
                <a:spcPts val="0"/>
              </a:spcBef>
              <a:spcAft>
                <a:spcPts val="0"/>
              </a:spcAft>
              <a:buNone/>
              <a:defRPr sz="1368" b="0" i="0" u="none" strike="noStrike" cap="none">
                <a:solidFill>
                  <a:srgbClr val="FFFFFF"/>
                </a:solidFill>
                <a:latin typeface="Arial"/>
                <a:ea typeface="Arial"/>
                <a:cs typeface="Arial"/>
                <a:sym typeface="Arial"/>
              </a:defRPr>
            </a:lvl1pPr>
            <a:lvl2pPr marL="0" marR="0" lvl="1" indent="0" algn="r" rtl="0">
              <a:spcBef>
                <a:spcPts val="0"/>
              </a:spcBef>
              <a:spcAft>
                <a:spcPts val="0"/>
              </a:spcAft>
              <a:buNone/>
              <a:defRPr sz="1368" b="0" i="0" u="none" strike="noStrike" cap="none">
                <a:solidFill>
                  <a:srgbClr val="FFFFFF"/>
                </a:solidFill>
                <a:latin typeface="Arial"/>
                <a:ea typeface="Arial"/>
                <a:cs typeface="Arial"/>
                <a:sym typeface="Arial"/>
              </a:defRPr>
            </a:lvl2pPr>
            <a:lvl3pPr marL="0" marR="0" lvl="2" indent="0" algn="r" rtl="0">
              <a:spcBef>
                <a:spcPts val="0"/>
              </a:spcBef>
              <a:spcAft>
                <a:spcPts val="0"/>
              </a:spcAft>
              <a:buNone/>
              <a:defRPr sz="1368" b="0" i="0" u="none" strike="noStrike" cap="none">
                <a:solidFill>
                  <a:srgbClr val="FFFFFF"/>
                </a:solidFill>
                <a:latin typeface="Arial"/>
                <a:ea typeface="Arial"/>
                <a:cs typeface="Arial"/>
                <a:sym typeface="Arial"/>
              </a:defRPr>
            </a:lvl3pPr>
            <a:lvl4pPr marL="0" marR="0" lvl="3" indent="0" algn="r" rtl="0">
              <a:spcBef>
                <a:spcPts val="0"/>
              </a:spcBef>
              <a:spcAft>
                <a:spcPts val="0"/>
              </a:spcAft>
              <a:buNone/>
              <a:defRPr sz="1368" b="0" i="0" u="none" strike="noStrike" cap="none">
                <a:solidFill>
                  <a:srgbClr val="FFFFFF"/>
                </a:solidFill>
                <a:latin typeface="Arial"/>
                <a:ea typeface="Arial"/>
                <a:cs typeface="Arial"/>
                <a:sym typeface="Arial"/>
              </a:defRPr>
            </a:lvl4pPr>
            <a:lvl5pPr marL="0" marR="0" lvl="4" indent="0" algn="r" rtl="0">
              <a:spcBef>
                <a:spcPts val="0"/>
              </a:spcBef>
              <a:spcAft>
                <a:spcPts val="0"/>
              </a:spcAft>
              <a:buNone/>
              <a:defRPr sz="1368" b="0" i="0" u="none" strike="noStrike" cap="none">
                <a:solidFill>
                  <a:srgbClr val="FFFFFF"/>
                </a:solidFill>
                <a:latin typeface="Arial"/>
                <a:ea typeface="Arial"/>
                <a:cs typeface="Arial"/>
                <a:sym typeface="Arial"/>
              </a:defRPr>
            </a:lvl5pPr>
            <a:lvl6pPr marL="0" marR="0" lvl="5" indent="0" algn="r" rtl="0">
              <a:spcBef>
                <a:spcPts val="0"/>
              </a:spcBef>
              <a:spcAft>
                <a:spcPts val="0"/>
              </a:spcAft>
              <a:buNone/>
              <a:defRPr sz="1368" b="0" i="0" u="none" strike="noStrike" cap="none">
                <a:solidFill>
                  <a:srgbClr val="FFFFFF"/>
                </a:solidFill>
                <a:latin typeface="Arial"/>
                <a:ea typeface="Arial"/>
                <a:cs typeface="Arial"/>
                <a:sym typeface="Arial"/>
              </a:defRPr>
            </a:lvl6pPr>
            <a:lvl7pPr marL="0" marR="0" lvl="6" indent="0" algn="r" rtl="0">
              <a:spcBef>
                <a:spcPts val="0"/>
              </a:spcBef>
              <a:spcAft>
                <a:spcPts val="0"/>
              </a:spcAft>
              <a:buNone/>
              <a:defRPr sz="1368" b="0" i="0" u="none" strike="noStrike" cap="none">
                <a:solidFill>
                  <a:srgbClr val="FFFFFF"/>
                </a:solidFill>
                <a:latin typeface="Arial"/>
                <a:ea typeface="Arial"/>
                <a:cs typeface="Arial"/>
                <a:sym typeface="Arial"/>
              </a:defRPr>
            </a:lvl7pPr>
            <a:lvl8pPr marL="0" marR="0" lvl="7" indent="0" algn="r" rtl="0">
              <a:spcBef>
                <a:spcPts val="0"/>
              </a:spcBef>
              <a:spcAft>
                <a:spcPts val="0"/>
              </a:spcAft>
              <a:buNone/>
              <a:defRPr sz="1368" b="0" i="0" u="none" strike="noStrike" cap="none">
                <a:solidFill>
                  <a:srgbClr val="FFFFFF"/>
                </a:solidFill>
                <a:latin typeface="Arial"/>
                <a:ea typeface="Arial"/>
                <a:cs typeface="Arial"/>
                <a:sym typeface="Arial"/>
              </a:defRPr>
            </a:lvl8pPr>
            <a:lvl9pPr marL="0" marR="0" lvl="8" indent="0" algn="r" rtl="0">
              <a:spcBef>
                <a:spcPts val="0"/>
              </a:spcBef>
              <a:spcAft>
                <a:spcPts val="0"/>
              </a:spcAft>
              <a:buNone/>
              <a:defRPr sz="1368" b="0" i="0" u="none" strike="noStrike" cap="none">
                <a:solidFill>
                  <a:srgbClr val="FFFFFF"/>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pic>
        <p:nvPicPr>
          <p:cNvPr id="15" name="Google Shape;15;p1"/>
          <p:cNvPicPr preferRelativeResize="0"/>
          <p:nvPr/>
        </p:nvPicPr>
        <p:blipFill rotWithShape="1">
          <a:blip r:embed="rId7">
            <a:alphaModFix/>
          </a:blip>
          <a:srcRect t="8147" b="8028"/>
          <a:stretch/>
        </p:blipFill>
        <p:spPr>
          <a:xfrm>
            <a:off x="9552384" y="62784"/>
            <a:ext cx="2567608" cy="727166"/>
          </a:xfrm>
          <a:prstGeom prst="rect">
            <a:avLst/>
          </a:prstGeom>
          <a:noFill/>
          <a:ln>
            <a:noFill/>
          </a:ln>
        </p:spPr>
      </p:pic>
      <p:sp>
        <p:nvSpPr>
          <p:cNvPr id="16" name="Google Shape;16;p1"/>
          <p:cNvSpPr txBox="1"/>
          <p:nvPr/>
        </p:nvSpPr>
        <p:spPr>
          <a:xfrm>
            <a:off x="3183467" y="6467419"/>
            <a:ext cx="5791200" cy="486331"/>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95"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081046097"/>
      </p:ext>
    </p:extLst>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Lst>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600"/>
        </a:spcBef>
        <a:spcAft>
          <a:spcPts val="60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3.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4.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5.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6.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7.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8.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customXml" Target="../ink/ink9.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customXml" Target="../ink/ink10.xml"/><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12.emf"/><Relationship Id="rId5" Type="http://schemas.openxmlformats.org/officeDocument/2006/relationships/customXml" Target="../ink/ink1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 Id="rId6" Type="http://schemas.openxmlformats.org/officeDocument/2006/relationships/image" Target="../media/image20.emf"/><Relationship Id="rId5" Type="http://schemas.openxmlformats.org/officeDocument/2006/relationships/customXml" Target="../ink/ink13.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567608" y="5332549"/>
            <a:ext cx="6400800" cy="735369"/>
          </a:xfrm>
        </p:spPr>
        <p:txBody>
          <a:bodyPr/>
          <a:lstStyle/>
          <a:p>
            <a:r>
              <a:rPr lang="en-IN" sz="3500" b="1" dirty="0">
                <a:solidFill>
                  <a:schemeClr val="accent6"/>
                </a:solidFill>
              </a:rPr>
              <a:t>II Year M.C.A </a:t>
            </a:r>
          </a:p>
        </p:txBody>
      </p:sp>
      <p:sp>
        <p:nvSpPr>
          <p:cNvPr id="7" name="Title 5"/>
          <p:cNvSpPr txBox="1">
            <a:spLocks/>
          </p:cNvSpPr>
          <p:nvPr/>
        </p:nvSpPr>
        <p:spPr>
          <a:xfrm>
            <a:off x="1881808" y="2564904"/>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Arial"/>
                <a:ea typeface="+mn-ea"/>
                <a:cs typeface="+mn-cs"/>
              </a:rPr>
              <a:t>CAP442</a:t>
            </a:r>
            <a:r>
              <a:rPr kumimoji="0" lang="en-IN" sz="4000" b="1" i="0" u="none" strike="noStrike" kern="1200" cap="none" spc="0" normalizeH="0" baseline="0" noProof="0" dirty="0">
                <a:ln>
                  <a:noFill/>
                </a:ln>
                <a:solidFill>
                  <a:schemeClr val="accent6"/>
                </a:solidFill>
                <a:effectLst/>
                <a:uLnTx/>
                <a:uFillTx/>
                <a:latin typeface="Arial"/>
                <a:ea typeface="+mn-ea"/>
                <a:cs typeface="+mn-cs"/>
              </a:rPr>
              <a:t> Web Technology</a:t>
            </a:r>
          </a:p>
        </p:txBody>
      </p:sp>
      <p:sp>
        <p:nvSpPr>
          <p:cNvPr id="9" name="Title 3"/>
          <p:cNvSpPr txBox="1">
            <a:spLocks/>
          </p:cNvSpPr>
          <p:nvPr/>
        </p:nvSpPr>
        <p:spPr bwMode="auto">
          <a:xfrm>
            <a:off x="1919536" y="3789040"/>
            <a:ext cx="7772400" cy="687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3600" b="1" i="0" u="none" strike="noStrike" kern="0" cap="none" spc="0" normalizeH="0" baseline="0" noProof="0" dirty="0">
                <a:ln>
                  <a:noFill/>
                </a:ln>
                <a:solidFill>
                  <a:schemeClr val="accent6"/>
                </a:solidFill>
                <a:effectLst/>
                <a:uLnTx/>
                <a:uFillTx/>
                <a:latin typeface="Arial"/>
                <a:ea typeface="+mn-ea"/>
                <a:cs typeface="+mn-cs"/>
              </a:rPr>
              <a:t>Unit </a:t>
            </a:r>
            <a:r>
              <a:rPr kumimoji="0" lang="en-IN" sz="3600" b="1" i="0" u="none" strike="noStrike" kern="0" cap="none" spc="0" normalizeH="0" baseline="0" noProof="0" dirty="0" smtClean="0">
                <a:ln>
                  <a:noFill/>
                </a:ln>
                <a:solidFill>
                  <a:schemeClr val="accent6"/>
                </a:solidFill>
                <a:effectLst/>
                <a:uLnTx/>
                <a:uFillTx/>
                <a:latin typeface="Arial"/>
                <a:ea typeface="+mn-ea"/>
                <a:cs typeface="+mn-cs"/>
              </a:rPr>
              <a:t>II</a:t>
            </a:r>
            <a:endParaRPr kumimoji="0" lang="en-IN" sz="3600" b="1" i="0" u="none" strike="noStrike" kern="0" cap="none" spc="0" normalizeH="0" baseline="0" noProof="0" dirty="0">
              <a:ln>
                <a:noFill/>
              </a:ln>
              <a:solidFill>
                <a:schemeClr val="accent6"/>
              </a:solidFill>
              <a:effectLst/>
              <a:uLnTx/>
              <a:uFillTx/>
              <a:latin typeface="Arial"/>
              <a:ea typeface="+mn-ea"/>
              <a:cs typeface="+mn-cs"/>
            </a:endParaRPr>
          </a:p>
        </p:txBody>
      </p:sp>
      <p:sp>
        <p:nvSpPr>
          <p:cNvPr id="6" name="Title 3"/>
          <p:cNvSpPr txBox="1">
            <a:spLocks/>
          </p:cNvSpPr>
          <p:nvPr/>
        </p:nvSpPr>
        <p:spPr bwMode="auto">
          <a:xfrm>
            <a:off x="1919536" y="4365104"/>
            <a:ext cx="7772400" cy="687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2400" b="1" i="0" u="none" strike="noStrike" kern="0" cap="none" spc="0" normalizeH="0" baseline="0" noProof="0" dirty="0" smtClean="0">
                <a:ln>
                  <a:noFill/>
                </a:ln>
                <a:solidFill>
                  <a:schemeClr val="accent6"/>
                </a:solidFill>
                <a:effectLst/>
                <a:uLnTx/>
                <a:uFillTx/>
                <a:latin typeface="Arial"/>
                <a:ea typeface="+mn-ea"/>
                <a:cs typeface="+mn-cs"/>
              </a:rPr>
              <a:t>Session 7</a:t>
            </a:r>
            <a:endParaRPr kumimoji="0" lang="en-IN" sz="2400" b="1" i="0" u="none" strike="noStrike" kern="0" cap="none" spc="0" normalizeH="0" baseline="0" noProof="0" dirty="0">
              <a:ln>
                <a:noFill/>
              </a:ln>
              <a:solidFill>
                <a:schemeClr val="accent6"/>
              </a:solidFill>
              <a:effectLst/>
              <a:uLnTx/>
              <a:uFillTx/>
              <a:latin typeface="Arial"/>
              <a:ea typeface="+mn-ea"/>
              <a:cs typeface="+mn-cs"/>
            </a:endParaRPr>
          </a:p>
        </p:txBody>
      </p:sp>
    </p:spTree>
    <p:extLst>
      <p:ext uri="{BB962C8B-B14F-4D97-AF65-F5344CB8AC3E}">
        <p14:creationId xmlns:p14="http://schemas.microsoft.com/office/powerpoint/2010/main" val="426760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Displaying Java Script Objects</a:t>
            </a:r>
          </a:p>
        </p:txBody>
      </p:sp>
      <p:sp>
        <p:nvSpPr>
          <p:cNvPr id="3" name="Text Placeholder 2"/>
          <p:cNvSpPr>
            <a:spLocks noGrp="1"/>
          </p:cNvSpPr>
          <p:nvPr>
            <p:ph type="body" sz="quarter" idx="13"/>
          </p:nvPr>
        </p:nvSpPr>
        <p:spPr/>
        <p:txBody>
          <a:bodyPr/>
          <a:lstStyle/>
          <a:p>
            <a:pPr lvl="1"/>
            <a:r>
              <a:rPr lang="en-US" dirty="0"/>
              <a:t>Some common solutions to display JavaScript objects are:</a:t>
            </a:r>
          </a:p>
          <a:p>
            <a:pPr lvl="2">
              <a:lnSpc>
                <a:spcPct val="100000"/>
              </a:lnSpc>
            </a:pPr>
            <a:r>
              <a:rPr lang="en-US" dirty="0" smtClean="0"/>
              <a:t>Displaying </a:t>
            </a:r>
            <a:r>
              <a:rPr lang="en-US" dirty="0"/>
              <a:t>the Object Properties by name</a:t>
            </a:r>
          </a:p>
          <a:p>
            <a:pPr lvl="2">
              <a:lnSpc>
                <a:spcPct val="100000"/>
              </a:lnSpc>
            </a:pPr>
            <a:r>
              <a:rPr lang="en-US" dirty="0" smtClean="0"/>
              <a:t>Displaying </a:t>
            </a:r>
            <a:r>
              <a:rPr lang="en-US" dirty="0"/>
              <a:t>the Object Properties in a Loop</a:t>
            </a:r>
          </a:p>
          <a:p>
            <a:pPr lvl="2">
              <a:lnSpc>
                <a:spcPct val="100000"/>
              </a:lnSpc>
            </a:pPr>
            <a:r>
              <a:rPr lang="en-US" dirty="0" smtClean="0"/>
              <a:t>Displaying </a:t>
            </a:r>
            <a:r>
              <a:rPr lang="en-US" dirty="0"/>
              <a:t>the Object using </a:t>
            </a:r>
            <a:r>
              <a:rPr lang="en-US" dirty="0" err="1"/>
              <a:t>Object.values</a:t>
            </a:r>
            <a:r>
              <a:rPr lang="en-US" dirty="0"/>
              <a:t>()</a:t>
            </a:r>
          </a:p>
          <a:p>
            <a:pPr lvl="2">
              <a:lnSpc>
                <a:spcPct val="100000"/>
              </a:lnSpc>
            </a:pPr>
            <a:r>
              <a:rPr lang="en-US" dirty="0" smtClean="0"/>
              <a:t>Displaying </a:t>
            </a:r>
            <a:r>
              <a:rPr lang="en-US" dirty="0"/>
              <a:t>the Object using </a:t>
            </a:r>
            <a:r>
              <a:rPr lang="en-US" dirty="0" err="1"/>
              <a:t>JSON.stringify</a:t>
            </a:r>
            <a:r>
              <a:rPr lang="en-US" dirty="0"/>
              <a:t>()</a:t>
            </a:r>
            <a:endParaRPr lang="en-IN" dirty="0"/>
          </a:p>
        </p:txBody>
      </p:sp>
    </p:spTree>
    <p:extLst>
      <p:ext uri="{BB962C8B-B14F-4D97-AF65-F5344CB8AC3E}">
        <p14:creationId xmlns:p14="http://schemas.microsoft.com/office/powerpoint/2010/main" val="168081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Displaying Java Script Objects</a:t>
            </a:r>
          </a:p>
        </p:txBody>
      </p:sp>
      <p:sp>
        <p:nvSpPr>
          <p:cNvPr id="3" name="Text Placeholder 2"/>
          <p:cNvSpPr>
            <a:spLocks noGrp="1"/>
          </p:cNvSpPr>
          <p:nvPr>
            <p:ph type="body" sz="quarter" idx="13"/>
          </p:nvPr>
        </p:nvSpPr>
        <p:spPr/>
        <p:txBody>
          <a:bodyPr/>
          <a:lstStyle/>
          <a:p>
            <a:pPr lvl="1"/>
            <a:r>
              <a:rPr lang="en-US" dirty="0"/>
              <a:t>Displaying Object Properties</a:t>
            </a:r>
          </a:p>
          <a:p>
            <a:pPr lvl="1"/>
            <a:r>
              <a:rPr lang="en-US" dirty="0" smtClean="0"/>
              <a:t>The </a:t>
            </a:r>
            <a:r>
              <a:rPr lang="en-US" dirty="0"/>
              <a:t>properties of an object can be displayed as a string:</a:t>
            </a:r>
          </a:p>
          <a:p>
            <a:pPr lvl="1"/>
            <a:r>
              <a:rPr lang="en-US" dirty="0"/>
              <a:t>Example</a:t>
            </a:r>
          </a:p>
          <a:p>
            <a:pPr marL="803717" lvl="2" indent="0">
              <a:lnSpc>
                <a:spcPct val="100000"/>
              </a:lnSpc>
              <a:buNone/>
            </a:pPr>
            <a:r>
              <a:rPr lang="en-US" dirty="0" err="1"/>
              <a:t>const</a:t>
            </a:r>
            <a:r>
              <a:rPr lang="en-US" dirty="0"/>
              <a:t> person = {</a:t>
            </a:r>
          </a:p>
          <a:p>
            <a:pPr marL="803717" lvl="2" indent="0">
              <a:lnSpc>
                <a:spcPct val="100000"/>
              </a:lnSpc>
              <a:buNone/>
            </a:pPr>
            <a:r>
              <a:rPr lang="en-US" dirty="0"/>
              <a:t>  name: "John",</a:t>
            </a:r>
          </a:p>
          <a:p>
            <a:pPr marL="803717" lvl="2" indent="0">
              <a:lnSpc>
                <a:spcPct val="100000"/>
              </a:lnSpc>
              <a:buNone/>
            </a:pPr>
            <a:r>
              <a:rPr lang="en-US" dirty="0"/>
              <a:t>  age: 30,</a:t>
            </a:r>
          </a:p>
          <a:p>
            <a:pPr marL="803717" lvl="2" indent="0">
              <a:lnSpc>
                <a:spcPct val="100000"/>
              </a:lnSpc>
              <a:buNone/>
            </a:pPr>
            <a:r>
              <a:rPr lang="en-US" dirty="0"/>
              <a:t>  city: "New York"</a:t>
            </a:r>
          </a:p>
          <a:p>
            <a:pPr marL="803717" lvl="2" indent="0">
              <a:lnSpc>
                <a:spcPct val="100000"/>
              </a:lnSpc>
              <a:buNone/>
            </a:pPr>
            <a:r>
              <a:rPr lang="en-US" dirty="0" smtClean="0"/>
              <a:t>};</a:t>
            </a:r>
          </a:p>
          <a:p>
            <a:pPr marL="803717" lvl="2" indent="0">
              <a:lnSpc>
                <a:spcPct val="100000"/>
              </a:lnSpc>
              <a:buNone/>
            </a:pPr>
            <a:endParaRPr lang="en-US" dirty="0"/>
          </a:p>
          <a:p>
            <a:pPr marL="803717" lvl="2" indent="0">
              <a:lnSpc>
                <a:spcPct val="100000"/>
              </a:lnSpc>
              <a:buNone/>
            </a:pPr>
            <a:r>
              <a:rPr lang="en-US" dirty="0" err="1"/>
              <a:t>document.getElementById</a:t>
            </a:r>
            <a:r>
              <a:rPr lang="en-US" dirty="0"/>
              <a:t>("demo").</a:t>
            </a:r>
            <a:r>
              <a:rPr lang="en-US" dirty="0" err="1"/>
              <a:t>innerHTML</a:t>
            </a:r>
            <a:r>
              <a:rPr lang="en-US" dirty="0"/>
              <a:t> =</a:t>
            </a:r>
          </a:p>
          <a:p>
            <a:pPr marL="803717" lvl="2" indent="0">
              <a:lnSpc>
                <a:spcPct val="100000"/>
              </a:lnSpc>
              <a:buNone/>
            </a:pPr>
            <a:r>
              <a:rPr lang="en-US" dirty="0"/>
              <a:t>person.name + "," + </a:t>
            </a:r>
            <a:r>
              <a:rPr lang="en-US" dirty="0" err="1"/>
              <a:t>person.age</a:t>
            </a:r>
            <a:r>
              <a:rPr lang="en-US" dirty="0"/>
              <a:t> + "," + </a:t>
            </a:r>
            <a:r>
              <a:rPr lang="en-US" dirty="0" err="1"/>
              <a:t>person.city</a:t>
            </a:r>
            <a:r>
              <a:rPr lang="en-US" dirty="0"/>
              <a:t>;</a:t>
            </a:r>
            <a:endParaRPr lang="en-IN" dirty="0"/>
          </a:p>
        </p:txBody>
      </p:sp>
    </p:spTree>
    <p:extLst>
      <p:ext uri="{BB962C8B-B14F-4D97-AF65-F5344CB8AC3E}">
        <p14:creationId xmlns:p14="http://schemas.microsoft.com/office/powerpoint/2010/main" val="2008914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Displaying Java Script Objects</a:t>
            </a:r>
          </a:p>
        </p:txBody>
      </p:sp>
      <p:sp>
        <p:nvSpPr>
          <p:cNvPr id="3" name="Text Placeholder 2"/>
          <p:cNvSpPr>
            <a:spLocks noGrp="1"/>
          </p:cNvSpPr>
          <p:nvPr>
            <p:ph type="body" sz="quarter" idx="13"/>
          </p:nvPr>
        </p:nvSpPr>
        <p:spPr/>
        <p:txBody>
          <a:bodyPr/>
          <a:lstStyle/>
          <a:p>
            <a:pPr lvl="1">
              <a:spcBef>
                <a:spcPts val="0"/>
              </a:spcBef>
              <a:spcAft>
                <a:spcPts val="0"/>
              </a:spcAft>
            </a:pPr>
            <a:r>
              <a:rPr lang="en-US" dirty="0"/>
              <a:t>Displaying the Object in a Loop</a:t>
            </a:r>
          </a:p>
          <a:p>
            <a:pPr lvl="1">
              <a:spcBef>
                <a:spcPts val="0"/>
              </a:spcBef>
              <a:spcAft>
                <a:spcPts val="0"/>
              </a:spcAft>
            </a:pPr>
            <a:r>
              <a:rPr lang="en-US" dirty="0" smtClean="0"/>
              <a:t>The </a:t>
            </a:r>
            <a:r>
              <a:rPr lang="en-US" dirty="0"/>
              <a:t>properties of an object can be collected in a loop:</a:t>
            </a:r>
          </a:p>
          <a:p>
            <a:pPr lvl="1">
              <a:spcBef>
                <a:spcPts val="0"/>
              </a:spcBef>
              <a:spcAft>
                <a:spcPts val="0"/>
              </a:spcAft>
            </a:pPr>
            <a:r>
              <a:rPr lang="en-US" dirty="0"/>
              <a:t>Example</a:t>
            </a:r>
          </a:p>
          <a:p>
            <a:pPr marL="1194715" lvl="3" indent="0">
              <a:lnSpc>
                <a:spcPct val="100000"/>
              </a:lnSpc>
              <a:spcBef>
                <a:spcPts val="0"/>
              </a:spcBef>
              <a:spcAft>
                <a:spcPts val="0"/>
              </a:spcAft>
              <a:buNone/>
            </a:pPr>
            <a:r>
              <a:rPr lang="en-US" dirty="0" err="1"/>
              <a:t>const</a:t>
            </a:r>
            <a:r>
              <a:rPr lang="en-US" dirty="0"/>
              <a:t> person = {</a:t>
            </a:r>
          </a:p>
          <a:p>
            <a:pPr marL="1194715" lvl="3" indent="0">
              <a:lnSpc>
                <a:spcPct val="100000"/>
              </a:lnSpc>
              <a:spcBef>
                <a:spcPts val="0"/>
              </a:spcBef>
              <a:spcAft>
                <a:spcPts val="0"/>
              </a:spcAft>
              <a:buNone/>
            </a:pPr>
            <a:r>
              <a:rPr lang="en-US" dirty="0"/>
              <a:t>  name: "John",</a:t>
            </a:r>
          </a:p>
          <a:p>
            <a:pPr marL="1194715" lvl="3" indent="0">
              <a:lnSpc>
                <a:spcPct val="100000"/>
              </a:lnSpc>
              <a:spcBef>
                <a:spcPts val="0"/>
              </a:spcBef>
              <a:spcAft>
                <a:spcPts val="0"/>
              </a:spcAft>
              <a:buNone/>
            </a:pPr>
            <a:r>
              <a:rPr lang="en-US" dirty="0"/>
              <a:t>  age: 30,</a:t>
            </a:r>
          </a:p>
          <a:p>
            <a:pPr marL="1194715" lvl="3" indent="0">
              <a:lnSpc>
                <a:spcPct val="100000"/>
              </a:lnSpc>
              <a:spcBef>
                <a:spcPts val="0"/>
              </a:spcBef>
              <a:spcAft>
                <a:spcPts val="0"/>
              </a:spcAft>
              <a:buNone/>
            </a:pPr>
            <a:r>
              <a:rPr lang="en-US" dirty="0"/>
              <a:t>  city: "New York"</a:t>
            </a:r>
          </a:p>
          <a:p>
            <a:pPr marL="1194715" lvl="3" indent="0">
              <a:lnSpc>
                <a:spcPct val="100000"/>
              </a:lnSpc>
              <a:spcBef>
                <a:spcPts val="0"/>
              </a:spcBef>
              <a:spcAft>
                <a:spcPts val="0"/>
              </a:spcAft>
              <a:buNone/>
            </a:pPr>
            <a:r>
              <a:rPr lang="en-US" dirty="0"/>
              <a:t>};</a:t>
            </a:r>
          </a:p>
          <a:p>
            <a:pPr marL="1194715" lvl="3" indent="0">
              <a:lnSpc>
                <a:spcPct val="100000"/>
              </a:lnSpc>
              <a:spcBef>
                <a:spcPts val="0"/>
              </a:spcBef>
              <a:spcAft>
                <a:spcPts val="0"/>
              </a:spcAft>
              <a:buNone/>
            </a:pPr>
            <a:endParaRPr lang="en-US" dirty="0"/>
          </a:p>
          <a:p>
            <a:pPr marL="1194715" lvl="3" indent="0">
              <a:lnSpc>
                <a:spcPct val="100000"/>
              </a:lnSpc>
              <a:spcBef>
                <a:spcPts val="0"/>
              </a:spcBef>
              <a:spcAft>
                <a:spcPts val="0"/>
              </a:spcAft>
              <a:buNone/>
            </a:pPr>
            <a:r>
              <a:rPr lang="en-US" dirty="0" smtClean="0"/>
              <a:t>for </a:t>
            </a:r>
            <a:r>
              <a:rPr lang="en-US" dirty="0"/>
              <a:t>(let x in person) {</a:t>
            </a:r>
          </a:p>
          <a:p>
            <a:pPr marL="439872" lvl="1" indent="0">
              <a:spcBef>
                <a:spcPts val="0"/>
              </a:spcBef>
              <a:spcAft>
                <a:spcPts val="0"/>
              </a:spcAft>
              <a:buNone/>
            </a:pPr>
            <a:r>
              <a:rPr lang="en-US" dirty="0"/>
              <a:t>	</a:t>
            </a:r>
            <a:r>
              <a:rPr lang="en-US" dirty="0" smtClean="0"/>
              <a:t>	</a:t>
            </a:r>
            <a:r>
              <a:rPr lang="en-US" dirty="0" err="1" smtClean="0"/>
              <a:t>document.write</a:t>
            </a:r>
            <a:r>
              <a:rPr lang="en-US" dirty="0" smtClean="0"/>
              <a:t>(“&lt;h1&gt;”+ person[x] + “&lt;/h1&gt;”);</a:t>
            </a:r>
            <a:endParaRPr lang="en-US" dirty="0"/>
          </a:p>
          <a:p>
            <a:pPr marL="1194715" lvl="3" indent="0">
              <a:lnSpc>
                <a:spcPct val="100000"/>
              </a:lnSpc>
              <a:spcBef>
                <a:spcPts val="0"/>
              </a:spcBef>
              <a:spcAft>
                <a:spcPts val="0"/>
              </a:spcAft>
              <a:buNone/>
            </a:pPr>
            <a:r>
              <a:rPr lang="en-US" dirty="0" smtClean="0"/>
              <a:t>};</a:t>
            </a:r>
            <a:endParaRPr lang="en-US" dirty="0"/>
          </a:p>
          <a:p>
            <a:pPr>
              <a:spcBef>
                <a:spcPts val="0"/>
              </a:spcBef>
              <a:spcAft>
                <a:spcPts val="0"/>
              </a:spcAft>
            </a:pPr>
            <a:endParaRPr lang="en-US" dirty="0"/>
          </a:p>
          <a:p>
            <a:pPr>
              <a:spcBef>
                <a:spcPts val="0"/>
              </a:spcBef>
              <a:spcAft>
                <a:spcPts val="0"/>
              </a:spcAft>
            </a:pP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739880" y="3606840"/>
              <a:ext cx="2197440" cy="1460880"/>
            </p14:xfrm>
          </p:contentPart>
        </mc:Choice>
        <mc:Fallback xmlns="">
          <p:pic>
            <p:nvPicPr>
              <p:cNvPr id="4" name="Ink 3"/>
              <p:cNvPicPr/>
              <p:nvPr/>
            </p:nvPicPr>
            <p:blipFill>
              <a:blip r:embed="rId3"/>
              <a:stretch>
                <a:fillRect/>
              </a:stretch>
            </p:blipFill>
            <p:spPr>
              <a:xfrm>
                <a:off x="1730520" y="3597480"/>
                <a:ext cx="2216160" cy="1479600"/>
              </a:xfrm>
              <a:prstGeom prst="rect">
                <a:avLst/>
              </a:prstGeom>
            </p:spPr>
          </p:pic>
        </mc:Fallback>
      </mc:AlternateContent>
    </p:spTree>
    <p:extLst>
      <p:ext uri="{BB962C8B-B14F-4D97-AF65-F5344CB8AC3E}">
        <p14:creationId xmlns:p14="http://schemas.microsoft.com/office/powerpoint/2010/main" val="1800911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Displaying Java Script Objects</a:t>
            </a:r>
          </a:p>
        </p:txBody>
      </p:sp>
      <p:sp>
        <p:nvSpPr>
          <p:cNvPr id="3" name="Text Placeholder 2"/>
          <p:cNvSpPr>
            <a:spLocks noGrp="1"/>
          </p:cNvSpPr>
          <p:nvPr>
            <p:ph type="body" sz="quarter" idx="13"/>
          </p:nvPr>
        </p:nvSpPr>
        <p:spPr/>
        <p:txBody>
          <a:bodyPr/>
          <a:lstStyle/>
          <a:p>
            <a:pPr lvl="1"/>
            <a:r>
              <a:rPr lang="en-US" dirty="0"/>
              <a:t>You must use person[x] in the loop.</a:t>
            </a:r>
          </a:p>
          <a:p>
            <a:pPr lvl="1"/>
            <a:r>
              <a:rPr lang="en-US" dirty="0" err="1" smtClean="0"/>
              <a:t>person.x</a:t>
            </a:r>
            <a:r>
              <a:rPr lang="en-US" dirty="0" smtClean="0"/>
              <a:t> </a:t>
            </a:r>
            <a:r>
              <a:rPr lang="en-US" dirty="0"/>
              <a:t>will not work (Because x is a variable).</a:t>
            </a:r>
            <a:endParaRPr lang="en-IN" dirty="0"/>
          </a:p>
        </p:txBody>
      </p:sp>
    </p:spTree>
    <p:extLst>
      <p:ext uri="{BB962C8B-B14F-4D97-AF65-F5344CB8AC3E}">
        <p14:creationId xmlns:p14="http://schemas.microsoft.com/office/powerpoint/2010/main" val="154645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Displaying Java Script Objects</a:t>
            </a:r>
          </a:p>
        </p:txBody>
      </p:sp>
      <p:sp>
        <p:nvSpPr>
          <p:cNvPr id="3" name="Text Placeholder 2"/>
          <p:cNvSpPr>
            <a:spLocks noGrp="1"/>
          </p:cNvSpPr>
          <p:nvPr>
            <p:ph type="body" sz="quarter" idx="13"/>
          </p:nvPr>
        </p:nvSpPr>
        <p:spPr/>
        <p:txBody>
          <a:bodyPr/>
          <a:lstStyle/>
          <a:p>
            <a:pPr lvl="1"/>
            <a:r>
              <a:rPr lang="en-US" dirty="0"/>
              <a:t>Using </a:t>
            </a:r>
            <a:r>
              <a:rPr lang="en-US" dirty="0" err="1"/>
              <a:t>Object.values</a:t>
            </a:r>
            <a:r>
              <a:rPr lang="en-US" dirty="0"/>
              <a:t>()</a:t>
            </a:r>
          </a:p>
          <a:p>
            <a:pPr lvl="1"/>
            <a:r>
              <a:rPr lang="en-US" dirty="0" smtClean="0"/>
              <a:t>Any </a:t>
            </a:r>
            <a:r>
              <a:rPr lang="en-US" dirty="0"/>
              <a:t>JavaScript object can be converted to an array using </a:t>
            </a:r>
            <a:r>
              <a:rPr lang="en-US" dirty="0" err="1"/>
              <a:t>Object.values</a:t>
            </a:r>
            <a:r>
              <a:rPr lang="en-US" dirty="0"/>
              <a:t>():</a:t>
            </a:r>
          </a:p>
          <a:p>
            <a:pPr marL="1194715" lvl="3" indent="0">
              <a:lnSpc>
                <a:spcPct val="100000"/>
              </a:lnSpc>
              <a:buNone/>
            </a:pPr>
            <a:r>
              <a:rPr lang="en-US" dirty="0" err="1"/>
              <a:t>const</a:t>
            </a:r>
            <a:r>
              <a:rPr lang="en-US" dirty="0"/>
              <a:t> person = {</a:t>
            </a:r>
          </a:p>
          <a:p>
            <a:pPr marL="1194715" lvl="3" indent="0">
              <a:lnSpc>
                <a:spcPct val="100000"/>
              </a:lnSpc>
              <a:buNone/>
            </a:pPr>
            <a:r>
              <a:rPr lang="en-US" dirty="0"/>
              <a:t>  name: "John",</a:t>
            </a:r>
          </a:p>
          <a:p>
            <a:pPr marL="1194715" lvl="3" indent="0">
              <a:lnSpc>
                <a:spcPct val="100000"/>
              </a:lnSpc>
              <a:buNone/>
            </a:pPr>
            <a:r>
              <a:rPr lang="en-US" dirty="0"/>
              <a:t>  age: 30,</a:t>
            </a:r>
          </a:p>
          <a:p>
            <a:pPr marL="1194715" lvl="3" indent="0">
              <a:lnSpc>
                <a:spcPct val="100000"/>
              </a:lnSpc>
              <a:buNone/>
            </a:pPr>
            <a:r>
              <a:rPr lang="en-US" dirty="0"/>
              <a:t>  city: "New York"</a:t>
            </a:r>
          </a:p>
          <a:p>
            <a:pPr marL="1194715" lvl="3" indent="0">
              <a:lnSpc>
                <a:spcPct val="100000"/>
              </a:lnSpc>
              <a:buNone/>
            </a:pPr>
            <a:r>
              <a:rPr lang="en-US" dirty="0"/>
              <a:t>};</a:t>
            </a:r>
          </a:p>
          <a:p>
            <a:pPr marL="1194715" lvl="3" indent="0">
              <a:lnSpc>
                <a:spcPct val="100000"/>
              </a:lnSpc>
              <a:buNone/>
            </a:pPr>
            <a:endParaRPr lang="en-US" dirty="0"/>
          </a:p>
          <a:p>
            <a:pPr marL="1194715" lvl="3" indent="0">
              <a:lnSpc>
                <a:spcPct val="100000"/>
              </a:lnSpc>
              <a:buNone/>
            </a:pPr>
            <a:r>
              <a:rPr lang="en-US" dirty="0" err="1"/>
              <a:t>const</a:t>
            </a:r>
            <a:r>
              <a:rPr lang="en-US" dirty="0"/>
              <a:t> </a:t>
            </a:r>
            <a:r>
              <a:rPr lang="en-US" dirty="0" err="1" smtClean="0"/>
              <a:t>myArray</a:t>
            </a:r>
            <a:r>
              <a:rPr lang="en-US" dirty="0" smtClean="0"/>
              <a:t> </a:t>
            </a:r>
            <a:r>
              <a:rPr lang="en-US" dirty="0"/>
              <a:t>= </a:t>
            </a:r>
            <a:r>
              <a:rPr lang="en-US" dirty="0" err="1"/>
              <a:t>Object.values</a:t>
            </a:r>
            <a:r>
              <a:rPr lang="en-US" dirty="0"/>
              <a:t>(person</a:t>
            </a:r>
            <a:r>
              <a:rPr lang="en-US" dirty="0" smtClean="0"/>
              <a:t>);</a:t>
            </a:r>
          </a:p>
          <a:p>
            <a:pPr marL="1194715" lvl="3" indent="0">
              <a:lnSpc>
                <a:spcPct val="100000"/>
              </a:lnSpc>
              <a:buNone/>
            </a:pPr>
            <a:r>
              <a:rPr lang="en-US" dirty="0" err="1"/>
              <a:t>document.getElementById</a:t>
            </a:r>
            <a:r>
              <a:rPr lang="en-US" dirty="0"/>
              <a:t>("demo").</a:t>
            </a:r>
            <a:r>
              <a:rPr lang="en-US" dirty="0" err="1"/>
              <a:t>innerHTML</a:t>
            </a:r>
            <a:r>
              <a:rPr lang="en-US" dirty="0"/>
              <a:t> = </a:t>
            </a:r>
            <a:r>
              <a:rPr lang="en-US" dirty="0" err="1"/>
              <a:t>myArray</a:t>
            </a:r>
            <a:r>
              <a:rPr lang="en-US" dirty="0" smtClean="0"/>
              <a:t>;</a:t>
            </a:r>
          </a:p>
          <a:p>
            <a:pPr marL="1194715" lvl="3" indent="0">
              <a:lnSpc>
                <a:spcPct val="100000"/>
              </a:lnSpc>
              <a:buNone/>
            </a:pPr>
            <a:endParaRPr lang="en-US" dirty="0"/>
          </a:p>
          <a:p>
            <a:pPr lvl="1"/>
            <a:r>
              <a:rPr lang="en-US" dirty="0" err="1"/>
              <a:t>myArray</a:t>
            </a:r>
            <a:r>
              <a:rPr lang="en-US" dirty="0"/>
              <a:t> is now a JavaScript array, ready to be displayed:</a:t>
            </a:r>
            <a:endParaRPr lang="en-IN" dirty="0"/>
          </a:p>
        </p:txBody>
      </p:sp>
    </p:spTree>
    <p:extLst>
      <p:ext uri="{BB962C8B-B14F-4D97-AF65-F5344CB8AC3E}">
        <p14:creationId xmlns:p14="http://schemas.microsoft.com/office/powerpoint/2010/main" val="401888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Displaying Java Script Objects</a:t>
            </a:r>
          </a:p>
        </p:txBody>
      </p:sp>
      <p:sp>
        <p:nvSpPr>
          <p:cNvPr id="3" name="Text Placeholder 2"/>
          <p:cNvSpPr>
            <a:spLocks noGrp="1"/>
          </p:cNvSpPr>
          <p:nvPr>
            <p:ph type="body" sz="quarter" idx="13"/>
          </p:nvPr>
        </p:nvSpPr>
        <p:spPr/>
        <p:txBody>
          <a:bodyPr/>
          <a:lstStyle/>
          <a:p>
            <a:pPr lvl="1"/>
            <a:r>
              <a:rPr lang="en-US" dirty="0"/>
              <a:t>Using </a:t>
            </a:r>
            <a:r>
              <a:rPr lang="en-US" dirty="0" err="1"/>
              <a:t>JSON.stringify</a:t>
            </a:r>
            <a:r>
              <a:rPr lang="en-US" dirty="0"/>
              <a:t>()</a:t>
            </a:r>
          </a:p>
          <a:p>
            <a:pPr lvl="1"/>
            <a:r>
              <a:rPr lang="en-US" dirty="0" smtClean="0"/>
              <a:t>Any </a:t>
            </a:r>
            <a:r>
              <a:rPr lang="en-US" dirty="0"/>
              <a:t>JavaScript object can be </a:t>
            </a:r>
            <a:r>
              <a:rPr lang="en-US" dirty="0" err="1"/>
              <a:t>stringified</a:t>
            </a:r>
            <a:r>
              <a:rPr lang="en-US" dirty="0"/>
              <a:t> (converted to a string) with the JavaScript function </a:t>
            </a:r>
            <a:r>
              <a:rPr lang="en-US" dirty="0" err="1"/>
              <a:t>JSON.stringify</a:t>
            </a:r>
            <a:r>
              <a:rPr lang="en-US" dirty="0"/>
              <a:t>():</a:t>
            </a:r>
          </a:p>
          <a:p>
            <a:pPr marL="1243589" lvl="3" indent="0">
              <a:lnSpc>
                <a:spcPct val="100000"/>
              </a:lnSpc>
              <a:buNone/>
            </a:pPr>
            <a:r>
              <a:rPr lang="en-US" dirty="0" err="1"/>
              <a:t>const</a:t>
            </a:r>
            <a:r>
              <a:rPr lang="en-US" dirty="0"/>
              <a:t> person = {</a:t>
            </a:r>
          </a:p>
          <a:p>
            <a:pPr marL="1243589" lvl="3" indent="0">
              <a:lnSpc>
                <a:spcPct val="100000"/>
              </a:lnSpc>
              <a:buNone/>
            </a:pPr>
            <a:r>
              <a:rPr lang="en-US" dirty="0"/>
              <a:t>  name: "John",</a:t>
            </a:r>
          </a:p>
          <a:p>
            <a:pPr marL="1243589" lvl="3" indent="0">
              <a:lnSpc>
                <a:spcPct val="100000"/>
              </a:lnSpc>
              <a:buNone/>
            </a:pPr>
            <a:r>
              <a:rPr lang="en-US" dirty="0"/>
              <a:t>  age: 30,</a:t>
            </a:r>
          </a:p>
          <a:p>
            <a:pPr marL="1243589" lvl="3" indent="0">
              <a:lnSpc>
                <a:spcPct val="100000"/>
              </a:lnSpc>
              <a:buNone/>
            </a:pPr>
            <a:r>
              <a:rPr lang="en-US" dirty="0"/>
              <a:t>  city: "New York"</a:t>
            </a:r>
          </a:p>
          <a:p>
            <a:pPr marL="1243589" lvl="3" indent="0">
              <a:lnSpc>
                <a:spcPct val="100000"/>
              </a:lnSpc>
              <a:buNone/>
            </a:pPr>
            <a:r>
              <a:rPr lang="en-US" dirty="0"/>
              <a:t>};</a:t>
            </a:r>
          </a:p>
          <a:p>
            <a:pPr marL="1243589" lvl="3" indent="0">
              <a:lnSpc>
                <a:spcPct val="100000"/>
              </a:lnSpc>
              <a:buNone/>
            </a:pPr>
            <a:endParaRPr lang="en-US" dirty="0"/>
          </a:p>
          <a:p>
            <a:pPr marL="1243589" lvl="3" indent="0">
              <a:lnSpc>
                <a:spcPct val="100000"/>
              </a:lnSpc>
              <a:buNone/>
            </a:pPr>
            <a:r>
              <a:rPr lang="en-US" dirty="0" smtClean="0"/>
              <a:t>let </a:t>
            </a:r>
            <a:r>
              <a:rPr lang="en-US" dirty="0" err="1" smtClean="0"/>
              <a:t>myString</a:t>
            </a:r>
            <a:r>
              <a:rPr lang="en-US" dirty="0" smtClean="0"/>
              <a:t> = </a:t>
            </a:r>
            <a:r>
              <a:rPr lang="en-US" dirty="0" err="1" smtClean="0"/>
              <a:t>JSON.stringify</a:t>
            </a:r>
            <a:r>
              <a:rPr lang="en-US" dirty="0" smtClean="0"/>
              <a:t>(person);</a:t>
            </a:r>
          </a:p>
          <a:p>
            <a:pPr marL="1243589" lvl="3" indent="0">
              <a:lnSpc>
                <a:spcPct val="100000"/>
              </a:lnSpc>
              <a:buNone/>
            </a:pPr>
            <a:r>
              <a:rPr lang="en-IN" dirty="0" err="1" smtClean="0"/>
              <a:t>document.getElementById</a:t>
            </a:r>
            <a:r>
              <a:rPr lang="en-IN" dirty="0"/>
              <a:t>("demo").</a:t>
            </a:r>
            <a:r>
              <a:rPr lang="en-IN" dirty="0" err="1"/>
              <a:t>innerHTML</a:t>
            </a:r>
            <a:r>
              <a:rPr lang="en-IN" dirty="0"/>
              <a:t> = </a:t>
            </a:r>
            <a:r>
              <a:rPr lang="en-IN" dirty="0" err="1"/>
              <a:t>myString</a:t>
            </a:r>
            <a:r>
              <a:rPr lang="en-IN" dirty="0"/>
              <a:t>;</a:t>
            </a:r>
          </a:p>
        </p:txBody>
      </p:sp>
    </p:spTree>
    <p:extLst>
      <p:ext uri="{BB962C8B-B14F-4D97-AF65-F5344CB8AC3E}">
        <p14:creationId xmlns:p14="http://schemas.microsoft.com/office/powerpoint/2010/main" val="264978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Displaying Java Script Objects</a:t>
            </a:r>
          </a:p>
        </p:txBody>
      </p:sp>
      <p:sp>
        <p:nvSpPr>
          <p:cNvPr id="3" name="Text Placeholder 2"/>
          <p:cNvSpPr>
            <a:spLocks noGrp="1"/>
          </p:cNvSpPr>
          <p:nvPr>
            <p:ph type="body" sz="quarter" idx="13"/>
          </p:nvPr>
        </p:nvSpPr>
        <p:spPr/>
        <p:txBody>
          <a:bodyPr/>
          <a:lstStyle/>
          <a:p>
            <a:pPr lvl="1"/>
            <a:r>
              <a:rPr lang="en-US" dirty="0"/>
              <a:t>The result will be a string following the JSON notation:</a:t>
            </a:r>
          </a:p>
          <a:p>
            <a:pPr marL="439872" lvl="1" indent="0">
              <a:buNone/>
            </a:pPr>
            <a:r>
              <a:rPr lang="en-US" dirty="0" smtClean="0"/>
              <a:t>		{"</a:t>
            </a:r>
            <a:r>
              <a:rPr lang="en-US" dirty="0"/>
              <a:t>name":"John","age":</a:t>
            </a:r>
            <a:r>
              <a:rPr lang="en-US" dirty="0" smtClean="0"/>
              <a:t>50</a:t>
            </a:r>
            <a:r>
              <a:rPr lang="en-US" dirty="0"/>
              <a:t>,"city":"New York</a:t>
            </a:r>
            <a:r>
              <a:rPr lang="en-US" dirty="0" smtClean="0"/>
              <a:t>"}</a:t>
            </a:r>
          </a:p>
          <a:p>
            <a:pPr marL="439872" lvl="1" indent="0">
              <a:buNone/>
            </a:pPr>
            <a:r>
              <a:rPr lang="en-IN" dirty="0" smtClean="0"/>
              <a:t>	</a:t>
            </a:r>
            <a:endParaRPr lang="en-IN" dirty="0"/>
          </a:p>
        </p:txBody>
      </p:sp>
    </p:spTree>
    <p:extLst>
      <p:ext uri="{BB962C8B-B14F-4D97-AF65-F5344CB8AC3E}">
        <p14:creationId xmlns:p14="http://schemas.microsoft.com/office/powerpoint/2010/main" val="23627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Displaying Java Script Objects</a:t>
            </a:r>
          </a:p>
        </p:txBody>
      </p:sp>
      <p:sp>
        <p:nvSpPr>
          <p:cNvPr id="3" name="Text Placeholder 2"/>
          <p:cNvSpPr>
            <a:spLocks noGrp="1"/>
          </p:cNvSpPr>
          <p:nvPr>
            <p:ph type="body" idx="4294967295"/>
          </p:nvPr>
        </p:nvSpPr>
        <p:spPr/>
        <p:txBody>
          <a:bodyPr/>
          <a:lstStyle/>
          <a:p>
            <a:endParaRPr lang="en-IN" dirty="0"/>
          </a:p>
        </p:txBody>
      </p:sp>
      <p:pic>
        <p:nvPicPr>
          <p:cNvPr id="4" name="Picture 3"/>
          <p:cNvPicPr>
            <a:picLocks noChangeAspect="1"/>
          </p:cNvPicPr>
          <p:nvPr/>
        </p:nvPicPr>
        <p:blipFill>
          <a:blip r:embed="rId2"/>
          <a:stretch>
            <a:fillRect/>
          </a:stretch>
        </p:blipFill>
        <p:spPr>
          <a:xfrm>
            <a:off x="2783632" y="1196752"/>
            <a:ext cx="4896544" cy="5262171"/>
          </a:xfrm>
          <a:prstGeom prst="rect">
            <a:avLst/>
          </a:prstGeom>
        </p:spPr>
      </p:pic>
    </p:spTree>
    <p:extLst>
      <p:ext uri="{BB962C8B-B14F-4D97-AF65-F5344CB8AC3E}">
        <p14:creationId xmlns:p14="http://schemas.microsoft.com/office/powerpoint/2010/main" val="203383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a:t>Built-in JavaScript Constructors</a:t>
            </a:r>
          </a:p>
          <a:p>
            <a:pPr lvl="1"/>
            <a:r>
              <a:rPr lang="en-US" dirty="0" smtClean="0"/>
              <a:t>JavaScript </a:t>
            </a:r>
            <a:r>
              <a:rPr lang="en-US" dirty="0"/>
              <a:t>has built-in constructors for native objects:</a:t>
            </a:r>
          </a:p>
          <a:p>
            <a:pPr lvl="2">
              <a:lnSpc>
                <a:spcPct val="100000"/>
              </a:lnSpc>
            </a:pPr>
            <a:r>
              <a:rPr lang="en-US" dirty="0"/>
              <a:t>new String()    </a:t>
            </a:r>
            <a:r>
              <a:rPr lang="en-US" dirty="0" smtClean="0"/>
              <a:t>	// </a:t>
            </a:r>
            <a:r>
              <a:rPr lang="en-US" dirty="0"/>
              <a:t>A new String object</a:t>
            </a:r>
          </a:p>
          <a:p>
            <a:pPr lvl="2">
              <a:lnSpc>
                <a:spcPct val="100000"/>
              </a:lnSpc>
            </a:pPr>
            <a:r>
              <a:rPr lang="en-US" dirty="0"/>
              <a:t>new Number()    </a:t>
            </a:r>
            <a:r>
              <a:rPr lang="en-US" dirty="0" smtClean="0"/>
              <a:t>	// </a:t>
            </a:r>
            <a:r>
              <a:rPr lang="en-US" dirty="0"/>
              <a:t>A new Number object</a:t>
            </a:r>
          </a:p>
          <a:p>
            <a:pPr lvl="2">
              <a:lnSpc>
                <a:spcPct val="100000"/>
              </a:lnSpc>
            </a:pPr>
            <a:r>
              <a:rPr lang="en-US" dirty="0"/>
              <a:t>new Boolean()   </a:t>
            </a:r>
            <a:r>
              <a:rPr lang="en-US" dirty="0" smtClean="0"/>
              <a:t>	// </a:t>
            </a:r>
            <a:r>
              <a:rPr lang="en-US" dirty="0"/>
              <a:t>A new Boolean object</a:t>
            </a:r>
          </a:p>
          <a:p>
            <a:pPr lvl="2">
              <a:lnSpc>
                <a:spcPct val="100000"/>
              </a:lnSpc>
            </a:pPr>
            <a:r>
              <a:rPr lang="en-US" dirty="0"/>
              <a:t>new Object()    </a:t>
            </a:r>
            <a:r>
              <a:rPr lang="en-US" dirty="0" smtClean="0"/>
              <a:t>	// </a:t>
            </a:r>
            <a:r>
              <a:rPr lang="en-US" dirty="0"/>
              <a:t>A new Object </a:t>
            </a:r>
            <a:r>
              <a:rPr lang="en-US" dirty="0" err="1"/>
              <a:t>object</a:t>
            </a:r>
            <a:endParaRPr lang="en-US" dirty="0"/>
          </a:p>
          <a:p>
            <a:pPr lvl="2">
              <a:lnSpc>
                <a:spcPct val="100000"/>
              </a:lnSpc>
            </a:pPr>
            <a:r>
              <a:rPr lang="en-US" dirty="0"/>
              <a:t>new Array()     </a:t>
            </a:r>
            <a:r>
              <a:rPr lang="en-US" dirty="0" smtClean="0"/>
              <a:t>	// </a:t>
            </a:r>
            <a:r>
              <a:rPr lang="en-US" dirty="0"/>
              <a:t>A new Array object</a:t>
            </a:r>
          </a:p>
          <a:p>
            <a:pPr lvl="2">
              <a:lnSpc>
                <a:spcPct val="100000"/>
              </a:lnSpc>
            </a:pPr>
            <a:r>
              <a:rPr lang="en-US" dirty="0"/>
              <a:t>new </a:t>
            </a:r>
            <a:r>
              <a:rPr lang="en-US" dirty="0" err="1"/>
              <a:t>RegExp</a:t>
            </a:r>
            <a:r>
              <a:rPr lang="en-US" dirty="0"/>
              <a:t>()    </a:t>
            </a:r>
            <a:r>
              <a:rPr lang="en-US" dirty="0" smtClean="0"/>
              <a:t>	// </a:t>
            </a:r>
            <a:r>
              <a:rPr lang="en-US" dirty="0"/>
              <a:t>A new </a:t>
            </a:r>
            <a:r>
              <a:rPr lang="en-US" dirty="0" err="1"/>
              <a:t>RegExp</a:t>
            </a:r>
            <a:r>
              <a:rPr lang="en-US" dirty="0"/>
              <a:t> object</a:t>
            </a:r>
          </a:p>
          <a:p>
            <a:pPr lvl="2">
              <a:lnSpc>
                <a:spcPct val="100000"/>
              </a:lnSpc>
            </a:pPr>
            <a:r>
              <a:rPr lang="en-US" dirty="0"/>
              <a:t>new Function()  </a:t>
            </a:r>
            <a:r>
              <a:rPr lang="en-US" dirty="0" smtClean="0"/>
              <a:t>	// </a:t>
            </a:r>
            <a:r>
              <a:rPr lang="en-US" dirty="0"/>
              <a:t>A new Function object</a:t>
            </a:r>
          </a:p>
          <a:p>
            <a:pPr lvl="2">
              <a:lnSpc>
                <a:spcPct val="100000"/>
              </a:lnSpc>
            </a:pPr>
            <a:r>
              <a:rPr lang="en-US" dirty="0"/>
              <a:t>new Date()      </a:t>
            </a:r>
            <a:r>
              <a:rPr lang="en-US" dirty="0" smtClean="0"/>
              <a:t>	// </a:t>
            </a:r>
            <a:r>
              <a:rPr lang="en-US" dirty="0"/>
              <a:t>A new Date object </a:t>
            </a:r>
          </a:p>
          <a:p>
            <a:pPr lvl="1"/>
            <a:r>
              <a:rPr lang="en-US" dirty="0"/>
              <a:t>The Math() object is not in the list. Math is a global object. The new keyword cannot be used on Math</a:t>
            </a:r>
          </a:p>
          <a:p>
            <a:endParaRPr lang="en-IN" dirty="0"/>
          </a:p>
        </p:txBody>
      </p:sp>
    </p:spTree>
    <p:extLst>
      <p:ext uri="{BB962C8B-B14F-4D97-AF65-F5344CB8AC3E}">
        <p14:creationId xmlns:p14="http://schemas.microsoft.com/office/powerpoint/2010/main" val="79712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Classes</a:t>
            </a:r>
          </a:p>
        </p:txBody>
      </p:sp>
      <p:sp>
        <p:nvSpPr>
          <p:cNvPr id="3" name="Text Placeholder 2"/>
          <p:cNvSpPr>
            <a:spLocks noGrp="1"/>
          </p:cNvSpPr>
          <p:nvPr>
            <p:ph type="body" sz="quarter" idx="13"/>
          </p:nvPr>
        </p:nvSpPr>
        <p:spPr/>
        <p:txBody>
          <a:bodyPr/>
          <a:lstStyle/>
          <a:p>
            <a:r>
              <a:rPr lang="en-IN" dirty="0"/>
              <a:t>ECMAScript 2015, also known as ES6, introduced JavaScript Classes.</a:t>
            </a:r>
          </a:p>
          <a:p>
            <a:r>
              <a:rPr lang="en-IN" dirty="0" smtClean="0"/>
              <a:t>JavaScript </a:t>
            </a:r>
            <a:r>
              <a:rPr lang="en-IN" dirty="0"/>
              <a:t>Classes are templates for JavaScript Objects.</a:t>
            </a:r>
          </a:p>
          <a:p>
            <a:r>
              <a:rPr lang="en-IN" dirty="0" smtClean="0"/>
              <a:t>Use </a:t>
            </a:r>
            <a:r>
              <a:rPr lang="en-IN" dirty="0"/>
              <a:t>the keyword class to create a class.</a:t>
            </a:r>
          </a:p>
          <a:p>
            <a:r>
              <a:rPr lang="en-IN" dirty="0" smtClean="0"/>
              <a:t>Always </a:t>
            </a:r>
            <a:r>
              <a:rPr lang="en-IN" dirty="0"/>
              <a:t>add a method named constructor():</a:t>
            </a:r>
          </a:p>
          <a:p>
            <a:pPr lvl="1"/>
            <a:r>
              <a:rPr lang="en-IN" dirty="0" smtClean="0"/>
              <a:t>Syntax</a:t>
            </a:r>
          </a:p>
          <a:p>
            <a:pPr marL="1243589" lvl="3" indent="0">
              <a:lnSpc>
                <a:spcPct val="100000"/>
              </a:lnSpc>
              <a:buNone/>
            </a:pPr>
            <a:endParaRPr lang="en-IN" dirty="0"/>
          </a:p>
          <a:p>
            <a:pPr marL="1243589" lvl="3" indent="0">
              <a:lnSpc>
                <a:spcPct val="100000"/>
              </a:lnSpc>
              <a:buNone/>
            </a:pPr>
            <a:r>
              <a:rPr lang="en-IN" dirty="0" smtClean="0"/>
              <a:t>class </a:t>
            </a:r>
            <a:r>
              <a:rPr lang="en-IN" dirty="0" err="1" smtClean="0"/>
              <a:t>ClassName</a:t>
            </a:r>
            <a:r>
              <a:rPr lang="en-IN" dirty="0" smtClean="0"/>
              <a:t> {</a:t>
            </a:r>
          </a:p>
          <a:p>
            <a:pPr marL="1243589" lvl="3" indent="0">
              <a:lnSpc>
                <a:spcPct val="100000"/>
              </a:lnSpc>
              <a:buNone/>
            </a:pPr>
            <a:r>
              <a:rPr lang="en-IN" dirty="0" smtClean="0"/>
              <a:t>  constructor() { ... }</a:t>
            </a:r>
          </a:p>
          <a:p>
            <a:pPr marL="1243589" lvl="3" indent="0">
              <a:lnSpc>
                <a:spcPct val="100000"/>
              </a:lnSpc>
              <a:buNone/>
            </a:pPr>
            <a:r>
              <a:rPr lang="en-IN" dirty="0" smtClean="0"/>
              <a:t>}</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718160" y="2647800"/>
              <a:ext cx="1670400" cy="25920"/>
            </p14:xfrm>
          </p:contentPart>
        </mc:Choice>
        <mc:Fallback xmlns="">
          <p:pic>
            <p:nvPicPr>
              <p:cNvPr id="4" name="Ink 3"/>
              <p:cNvPicPr/>
              <p:nvPr/>
            </p:nvPicPr>
            <p:blipFill>
              <a:blip r:embed="rId3"/>
              <a:stretch>
                <a:fillRect/>
              </a:stretch>
            </p:blipFill>
            <p:spPr>
              <a:xfrm>
                <a:off x="4708800" y="2638440"/>
                <a:ext cx="1689120" cy="44640"/>
              </a:xfrm>
              <a:prstGeom prst="rect">
                <a:avLst/>
              </a:prstGeom>
            </p:spPr>
          </p:pic>
        </mc:Fallback>
      </mc:AlternateContent>
    </p:spTree>
    <p:extLst>
      <p:ext uri="{BB962C8B-B14F-4D97-AF65-F5344CB8AC3E}">
        <p14:creationId xmlns:p14="http://schemas.microsoft.com/office/powerpoint/2010/main" val="903653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Contents</a:t>
            </a:r>
            <a:endParaRPr lang="en-IN" dirty="0"/>
          </a:p>
        </p:txBody>
      </p:sp>
      <p:sp>
        <p:nvSpPr>
          <p:cNvPr id="5" name="Text Placeholder 4"/>
          <p:cNvSpPr>
            <a:spLocks noGrp="1"/>
          </p:cNvSpPr>
          <p:nvPr>
            <p:ph type="body" idx="1"/>
          </p:nvPr>
        </p:nvSpPr>
        <p:spPr/>
        <p:txBody>
          <a:bodyPr/>
          <a:lstStyle/>
          <a:p>
            <a:r>
              <a:rPr lang="en-US" sz="2400" dirty="0" smtClean="0"/>
              <a:t>Java </a:t>
            </a:r>
            <a:r>
              <a:rPr lang="en-US" sz="2400" dirty="0" err="1" smtClean="0"/>
              <a:t>Scripit</a:t>
            </a:r>
            <a:endParaRPr lang="en-US" sz="2400" dirty="0" smtClean="0"/>
          </a:p>
          <a:p>
            <a:pPr lvl="1">
              <a:lnSpc>
                <a:spcPct val="100000"/>
              </a:lnSpc>
            </a:pPr>
            <a:r>
              <a:rPr lang="en-US" sz="2000" dirty="0" smtClean="0"/>
              <a:t>Objects </a:t>
            </a:r>
          </a:p>
          <a:p>
            <a:pPr lvl="2">
              <a:lnSpc>
                <a:spcPct val="100000"/>
              </a:lnSpc>
            </a:pPr>
            <a:r>
              <a:rPr lang="en-US" sz="2000" dirty="0" smtClean="0"/>
              <a:t>Creating objects</a:t>
            </a:r>
          </a:p>
          <a:p>
            <a:pPr lvl="3">
              <a:lnSpc>
                <a:spcPct val="100000"/>
              </a:lnSpc>
            </a:pPr>
            <a:r>
              <a:rPr lang="en-US" sz="2000" dirty="0" smtClean="0"/>
              <a:t>Using literals</a:t>
            </a:r>
          </a:p>
          <a:p>
            <a:pPr lvl="3">
              <a:lnSpc>
                <a:spcPct val="100000"/>
              </a:lnSpc>
            </a:pPr>
            <a:r>
              <a:rPr lang="en-US" sz="2000" dirty="0" smtClean="0"/>
              <a:t>Using new keyword</a:t>
            </a:r>
          </a:p>
          <a:p>
            <a:pPr lvl="3">
              <a:lnSpc>
                <a:spcPct val="100000"/>
              </a:lnSpc>
            </a:pPr>
            <a:r>
              <a:rPr lang="en-US" sz="2000" dirty="0" smtClean="0"/>
              <a:t>Using constructor function</a:t>
            </a:r>
          </a:p>
          <a:p>
            <a:pPr lvl="2">
              <a:lnSpc>
                <a:spcPct val="100000"/>
              </a:lnSpc>
            </a:pPr>
            <a:r>
              <a:rPr lang="en-US" sz="2000" dirty="0" smtClean="0"/>
              <a:t>Adding and deleting properties</a:t>
            </a:r>
          </a:p>
          <a:p>
            <a:pPr lvl="2">
              <a:lnSpc>
                <a:spcPct val="100000"/>
              </a:lnSpc>
              <a:buFont typeface="Wingdings" panose="05000000000000000000" pitchFamily="2" charset="2"/>
              <a:buChar char="Ø"/>
            </a:pPr>
            <a:r>
              <a:rPr lang="en-IN" sz="2000" b="1" dirty="0" smtClean="0"/>
              <a:t>Object Methods</a:t>
            </a:r>
          </a:p>
          <a:p>
            <a:pPr lvl="2">
              <a:lnSpc>
                <a:spcPct val="100000"/>
              </a:lnSpc>
              <a:buFont typeface="Wingdings" panose="05000000000000000000" pitchFamily="2" charset="2"/>
              <a:buChar char="Ø"/>
            </a:pPr>
            <a:r>
              <a:rPr lang="en-IN" sz="2000" b="1" dirty="0" smtClean="0"/>
              <a:t>Adding and deleting methods</a:t>
            </a:r>
          </a:p>
          <a:p>
            <a:pPr lvl="2">
              <a:lnSpc>
                <a:spcPct val="100000"/>
              </a:lnSpc>
              <a:buFont typeface="Wingdings" panose="05000000000000000000" pitchFamily="2" charset="2"/>
              <a:buChar char="Ø"/>
            </a:pPr>
            <a:r>
              <a:rPr lang="en-IN" sz="2000" b="1" dirty="0" smtClean="0"/>
              <a:t>Displaying Objects</a:t>
            </a:r>
          </a:p>
          <a:p>
            <a:pPr lvl="2">
              <a:lnSpc>
                <a:spcPct val="100000"/>
              </a:lnSpc>
              <a:buFont typeface="Wingdings" panose="05000000000000000000" pitchFamily="2" charset="2"/>
              <a:buChar char="Ø"/>
            </a:pPr>
            <a:r>
              <a:rPr lang="en-IN" sz="2000" b="1" dirty="0" smtClean="0"/>
              <a:t>Classes</a:t>
            </a:r>
          </a:p>
          <a:p>
            <a:pPr lvl="2">
              <a:lnSpc>
                <a:spcPct val="100000"/>
              </a:lnSpc>
              <a:buFont typeface="Wingdings" panose="05000000000000000000" pitchFamily="2" charset="2"/>
              <a:buChar char="Ø"/>
            </a:pPr>
            <a:r>
              <a:rPr lang="en-IN" sz="2000" b="1" dirty="0"/>
              <a:t>I</a:t>
            </a:r>
            <a:r>
              <a:rPr lang="en-IN" sz="2000" b="1" dirty="0" smtClean="0"/>
              <a:t>nheritance </a:t>
            </a:r>
            <a:endParaRPr lang="en-US" sz="2000" b="1" dirty="0" smtClean="0"/>
          </a:p>
          <a:p>
            <a:pPr lvl="1"/>
            <a:r>
              <a:rPr lang="en-US" sz="2000" b="1" dirty="0"/>
              <a:t>Window Object</a:t>
            </a:r>
          </a:p>
          <a:p>
            <a:pPr lvl="1"/>
            <a:r>
              <a:rPr lang="en-US" sz="2000" b="1" dirty="0"/>
              <a:t>Document Object</a:t>
            </a:r>
          </a:p>
          <a:p>
            <a:pPr lvl="1"/>
            <a:endParaRPr lang="en-US" sz="2000" dirty="0" smtClean="0"/>
          </a:p>
        </p:txBody>
      </p:sp>
    </p:spTree>
    <p:extLst>
      <p:ext uri="{BB962C8B-B14F-4D97-AF65-F5344CB8AC3E}">
        <p14:creationId xmlns:p14="http://schemas.microsoft.com/office/powerpoint/2010/main" val="290494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Classes</a:t>
            </a:r>
          </a:p>
        </p:txBody>
      </p:sp>
      <p:sp>
        <p:nvSpPr>
          <p:cNvPr id="3" name="Text Placeholder 2"/>
          <p:cNvSpPr>
            <a:spLocks noGrp="1"/>
          </p:cNvSpPr>
          <p:nvPr>
            <p:ph type="body" sz="quarter" idx="13"/>
          </p:nvPr>
        </p:nvSpPr>
        <p:spPr/>
        <p:txBody>
          <a:bodyPr/>
          <a:lstStyle/>
          <a:p>
            <a:pPr lvl="1"/>
            <a:r>
              <a:rPr lang="en-US" dirty="0"/>
              <a:t>Example</a:t>
            </a:r>
          </a:p>
          <a:p>
            <a:pPr marL="1194715" lvl="3" indent="0">
              <a:lnSpc>
                <a:spcPct val="100000"/>
              </a:lnSpc>
              <a:buNone/>
            </a:pPr>
            <a:r>
              <a:rPr lang="en-US" dirty="0"/>
              <a:t>class Car {</a:t>
            </a:r>
          </a:p>
          <a:p>
            <a:pPr marL="1194715" lvl="3" indent="0">
              <a:lnSpc>
                <a:spcPct val="100000"/>
              </a:lnSpc>
              <a:buNone/>
            </a:pPr>
            <a:r>
              <a:rPr lang="en-US" dirty="0"/>
              <a:t>  constructor(name, year) {</a:t>
            </a:r>
          </a:p>
          <a:p>
            <a:pPr marL="1194715" lvl="3" indent="0">
              <a:lnSpc>
                <a:spcPct val="100000"/>
              </a:lnSpc>
              <a:buNone/>
            </a:pPr>
            <a:r>
              <a:rPr lang="en-US" dirty="0"/>
              <a:t>    this.name = name;</a:t>
            </a:r>
          </a:p>
          <a:p>
            <a:pPr marL="1194715" lvl="3" indent="0">
              <a:lnSpc>
                <a:spcPct val="100000"/>
              </a:lnSpc>
              <a:buNone/>
            </a:pPr>
            <a:r>
              <a:rPr lang="en-US" dirty="0"/>
              <a:t>    </a:t>
            </a:r>
            <a:r>
              <a:rPr lang="en-US" dirty="0" err="1"/>
              <a:t>this.year</a:t>
            </a:r>
            <a:r>
              <a:rPr lang="en-US" dirty="0"/>
              <a:t> = year;</a:t>
            </a:r>
          </a:p>
          <a:p>
            <a:pPr marL="1194715" lvl="3" indent="0">
              <a:lnSpc>
                <a:spcPct val="100000"/>
              </a:lnSpc>
              <a:buNone/>
            </a:pPr>
            <a:r>
              <a:rPr lang="en-US" dirty="0"/>
              <a:t>  }</a:t>
            </a:r>
          </a:p>
          <a:p>
            <a:pPr marL="1194715" lvl="3" indent="0">
              <a:lnSpc>
                <a:spcPct val="100000"/>
              </a:lnSpc>
              <a:buNone/>
            </a:pPr>
            <a:r>
              <a:rPr lang="en-US" dirty="0"/>
              <a:t>}</a:t>
            </a:r>
          </a:p>
          <a:p>
            <a:pPr lvl="1"/>
            <a:r>
              <a:rPr lang="en-US" dirty="0" smtClean="0"/>
              <a:t>The </a:t>
            </a:r>
            <a:r>
              <a:rPr lang="en-US" dirty="0"/>
              <a:t>example above creates a class named "Car".</a:t>
            </a:r>
          </a:p>
          <a:p>
            <a:pPr lvl="1"/>
            <a:r>
              <a:rPr lang="en-US" dirty="0" smtClean="0"/>
              <a:t>The </a:t>
            </a:r>
            <a:r>
              <a:rPr lang="en-US" dirty="0"/>
              <a:t>class has two initial properties: "name" and "year".</a:t>
            </a:r>
          </a:p>
          <a:p>
            <a:pPr lvl="1"/>
            <a:r>
              <a:rPr lang="en-US" dirty="0" smtClean="0"/>
              <a:t>A </a:t>
            </a:r>
            <a:r>
              <a:rPr lang="en-US" dirty="0"/>
              <a:t>JavaScript class is not an object.</a:t>
            </a:r>
          </a:p>
          <a:p>
            <a:pPr lvl="1"/>
            <a:r>
              <a:rPr lang="en-US" dirty="0" smtClean="0"/>
              <a:t>It </a:t>
            </a:r>
            <a:r>
              <a:rPr lang="en-US" dirty="0"/>
              <a:t>is a template for JavaScript objects.</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492360" y="2254320"/>
              <a:ext cx="1245240" cy="19440"/>
            </p14:xfrm>
          </p:contentPart>
        </mc:Choice>
        <mc:Fallback xmlns="">
          <p:pic>
            <p:nvPicPr>
              <p:cNvPr id="4" name="Ink 3"/>
              <p:cNvPicPr/>
              <p:nvPr/>
            </p:nvPicPr>
            <p:blipFill>
              <a:blip r:embed="rId3"/>
              <a:stretch>
                <a:fillRect/>
              </a:stretch>
            </p:blipFill>
            <p:spPr>
              <a:xfrm>
                <a:off x="3483000" y="2244960"/>
                <a:ext cx="1263960" cy="38160"/>
              </a:xfrm>
              <a:prstGeom prst="rect">
                <a:avLst/>
              </a:prstGeom>
            </p:spPr>
          </p:pic>
        </mc:Fallback>
      </mc:AlternateContent>
    </p:spTree>
    <p:extLst>
      <p:ext uri="{BB962C8B-B14F-4D97-AF65-F5344CB8AC3E}">
        <p14:creationId xmlns:p14="http://schemas.microsoft.com/office/powerpoint/2010/main" val="161965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Classes</a:t>
            </a:r>
          </a:p>
        </p:txBody>
      </p:sp>
      <p:sp>
        <p:nvSpPr>
          <p:cNvPr id="3" name="Text Placeholder 2"/>
          <p:cNvSpPr>
            <a:spLocks noGrp="1"/>
          </p:cNvSpPr>
          <p:nvPr>
            <p:ph type="body" sz="quarter" idx="13"/>
          </p:nvPr>
        </p:nvSpPr>
        <p:spPr/>
        <p:txBody>
          <a:bodyPr/>
          <a:lstStyle/>
          <a:p>
            <a:r>
              <a:rPr lang="en-US" dirty="0"/>
              <a:t>Using a Class</a:t>
            </a:r>
          </a:p>
          <a:p>
            <a:pPr lvl="1"/>
            <a:r>
              <a:rPr lang="en-US" dirty="0" smtClean="0"/>
              <a:t>When </a:t>
            </a:r>
            <a:r>
              <a:rPr lang="en-US" dirty="0"/>
              <a:t>you have a class, you can use the class to create objects:</a:t>
            </a:r>
          </a:p>
          <a:p>
            <a:pPr lvl="1"/>
            <a:r>
              <a:rPr lang="en-US" dirty="0"/>
              <a:t>Example</a:t>
            </a:r>
          </a:p>
          <a:p>
            <a:pPr marL="1194715" lvl="3" indent="0">
              <a:lnSpc>
                <a:spcPct val="100000"/>
              </a:lnSpc>
              <a:buNone/>
            </a:pPr>
            <a:r>
              <a:rPr lang="en-US" dirty="0"/>
              <a:t>let myCar1 = new Car("Ford", 2014);</a:t>
            </a:r>
          </a:p>
          <a:p>
            <a:pPr marL="1194715" lvl="3" indent="0">
              <a:lnSpc>
                <a:spcPct val="100000"/>
              </a:lnSpc>
              <a:buNone/>
            </a:pPr>
            <a:r>
              <a:rPr lang="en-US" dirty="0"/>
              <a:t>let myCar2 = new Car("Audi", 2019);</a:t>
            </a:r>
          </a:p>
          <a:p>
            <a:pPr lvl="1"/>
            <a:r>
              <a:rPr lang="en-US" dirty="0" smtClean="0"/>
              <a:t>The </a:t>
            </a:r>
            <a:r>
              <a:rPr lang="en-US" dirty="0"/>
              <a:t>example above uses the Car class to create two Car objects.</a:t>
            </a:r>
          </a:p>
          <a:p>
            <a:pPr lvl="1"/>
            <a:r>
              <a:rPr lang="en-US" dirty="0" smtClean="0"/>
              <a:t>The </a:t>
            </a:r>
            <a:r>
              <a:rPr lang="en-US" dirty="0"/>
              <a:t>constructor method is called automatically when a new object is created.</a:t>
            </a:r>
            <a:endParaRPr lang="en-IN" dirty="0"/>
          </a:p>
        </p:txBody>
      </p:sp>
    </p:spTree>
    <p:extLst>
      <p:ext uri="{BB962C8B-B14F-4D97-AF65-F5344CB8AC3E}">
        <p14:creationId xmlns:p14="http://schemas.microsoft.com/office/powerpoint/2010/main" val="56169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Classes</a:t>
            </a:r>
          </a:p>
        </p:txBody>
      </p:sp>
      <p:sp>
        <p:nvSpPr>
          <p:cNvPr id="3" name="Text Placeholder 2"/>
          <p:cNvSpPr>
            <a:spLocks noGrp="1"/>
          </p:cNvSpPr>
          <p:nvPr>
            <p:ph type="body" sz="quarter" idx="13"/>
          </p:nvPr>
        </p:nvSpPr>
        <p:spPr/>
        <p:txBody>
          <a:bodyPr/>
          <a:lstStyle/>
          <a:p>
            <a:r>
              <a:rPr lang="en-US" dirty="0"/>
              <a:t>The Constructor Method</a:t>
            </a:r>
          </a:p>
          <a:p>
            <a:pPr lvl="1"/>
            <a:r>
              <a:rPr lang="en-US" dirty="0" smtClean="0"/>
              <a:t>The </a:t>
            </a:r>
            <a:r>
              <a:rPr lang="en-US" dirty="0"/>
              <a:t>constructor method is a special method:</a:t>
            </a:r>
          </a:p>
          <a:p>
            <a:pPr lvl="2"/>
            <a:r>
              <a:rPr lang="en-US" dirty="0" smtClean="0"/>
              <a:t>It </a:t>
            </a:r>
            <a:r>
              <a:rPr lang="en-US" dirty="0"/>
              <a:t>has to have the exact name "constructor"</a:t>
            </a:r>
          </a:p>
          <a:p>
            <a:pPr lvl="2"/>
            <a:r>
              <a:rPr lang="en-US" dirty="0" smtClean="0"/>
              <a:t>It </a:t>
            </a:r>
            <a:r>
              <a:rPr lang="en-US" dirty="0"/>
              <a:t>is executed automatically when a new object is created</a:t>
            </a:r>
          </a:p>
          <a:p>
            <a:pPr lvl="2"/>
            <a:r>
              <a:rPr lang="en-US" dirty="0" smtClean="0"/>
              <a:t>It </a:t>
            </a:r>
            <a:r>
              <a:rPr lang="en-US" dirty="0"/>
              <a:t>is used to initialize object properties</a:t>
            </a:r>
          </a:p>
          <a:p>
            <a:pPr lvl="1"/>
            <a:r>
              <a:rPr lang="en-US" dirty="0" smtClean="0"/>
              <a:t>If </a:t>
            </a:r>
            <a:r>
              <a:rPr lang="en-US" dirty="0"/>
              <a:t>you do not define a constructor method, JavaScript will add an empty constructor method.</a:t>
            </a:r>
            <a:endParaRPr lang="en-IN" dirty="0"/>
          </a:p>
        </p:txBody>
      </p:sp>
    </p:spTree>
    <p:extLst>
      <p:ext uri="{BB962C8B-B14F-4D97-AF65-F5344CB8AC3E}">
        <p14:creationId xmlns:p14="http://schemas.microsoft.com/office/powerpoint/2010/main" val="7699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Classes</a:t>
            </a:r>
          </a:p>
        </p:txBody>
      </p:sp>
      <p:sp>
        <p:nvSpPr>
          <p:cNvPr id="3" name="Text Placeholder 2"/>
          <p:cNvSpPr>
            <a:spLocks noGrp="1"/>
          </p:cNvSpPr>
          <p:nvPr>
            <p:ph type="body" sz="quarter" idx="13"/>
          </p:nvPr>
        </p:nvSpPr>
        <p:spPr/>
        <p:txBody>
          <a:bodyPr/>
          <a:lstStyle/>
          <a:p>
            <a:r>
              <a:rPr lang="en-US" dirty="0"/>
              <a:t>Class Methods</a:t>
            </a:r>
          </a:p>
          <a:p>
            <a:pPr lvl="1"/>
            <a:r>
              <a:rPr lang="en-US" dirty="0" smtClean="0"/>
              <a:t>Class </a:t>
            </a:r>
            <a:r>
              <a:rPr lang="en-US" dirty="0"/>
              <a:t>methods are created with the same syntax as object methods.</a:t>
            </a:r>
          </a:p>
          <a:p>
            <a:pPr lvl="1"/>
            <a:r>
              <a:rPr lang="en-US" dirty="0" smtClean="0"/>
              <a:t>Use </a:t>
            </a:r>
            <a:r>
              <a:rPr lang="en-US" dirty="0"/>
              <a:t>the keyword class to create a class.</a:t>
            </a:r>
          </a:p>
          <a:p>
            <a:pPr lvl="1"/>
            <a:r>
              <a:rPr lang="en-US" dirty="0" smtClean="0"/>
              <a:t>Always </a:t>
            </a:r>
            <a:r>
              <a:rPr lang="en-US" dirty="0"/>
              <a:t>add a constructor() method.</a:t>
            </a:r>
          </a:p>
          <a:p>
            <a:pPr lvl="1"/>
            <a:r>
              <a:rPr lang="en-US" dirty="0" smtClean="0"/>
              <a:t>Then </a:t>
            </a:r>
            <a:r>
              <a:rPr lang="en-US" dirty="0"/>
              <a:t>add any number of methods.</a:t>
            </a:r>
          </a:p>
          <a:p>
            <a:pPr marL="1194715" lvl="3" indent="0">
              <a:lnSpc>
                <a:spcPct val="100000"/>
              </a:lnSpc>
              <a:buNone/>
            </a:pPr>
            <a:r>
              <a:rPr lang="en-US" b="1" u="sng" dirty="0"/>
              <a:t>Syntax</a:t>
            </a:r>
          </a:p>
          <a:p>
            <a:pPr marL="1194715" lvl="3" indent="0">
              <a:lnSpc>
                <a:spcPct val="100000"/>
              </a:lnSpc>
              <a:buNone/>
            </a:pPr>
            <a:r>
              <a:rPr lang="en-US" dirty="0"/>
              <a:t>class </a:t>
            </a:r>
            <a:r>
              <a:rPr lang="en-US" dirty="0" err="1"/>
              <a:t>ClassName</a:t>
            </a:r>
            <a:r>
              <a:rPr lang="en-US" dirty="0"/>
              <a:t> {</a:t>
            </a:r>
          </a:p>
          <a:p>
            <a:pPr marL="1194715" lvl="3" indent="0">
              <a:lnSpc>
                <a:spcPct val="100000"/>
              </a:lnSpc>
              <a:buNone/>
            </a:pPr>
            <a:r>
              <a:rPr lang="en-US" dirty="0"/>
              <a:t>  constructor() { ... }</a:t>
            </a:r>
          </a:p>
          <a:p>
            <a:pPr marL="1194715" lvl="3" indent="0">
              <a:lnSpc>
                <a:spcPct val="100000"/>
              </a:lnSpc>
              <a:buNone/>
            </a:pPr>
            <a:r>
              <a:rPr lang="en-US" dirty="0"/>
              <a:t>  method_1() { ... }</a:t>
            </a:r>
          </a:p>
          <a:p>
            <a:pPr marL="1194715" lvl="3" indent="0">
              <a:lnSpc>
                <a:spcPct val="100000"/>
              </a:lnSpc>
              <a:buNone/>
            </a:pPr>
            <a:r>
              <a:rPr lang="en-US" dirty="0"/>
              <a:t>  method_2() { ... }</a:t>
            </a:r>
          </a:p>
          <a:p>
            <a:pPr marL="1194715" lvl="3" indent="0">
              <a:lnSpc>
                <a:spcPct val="100000"/>
              </a:lnSpc>
              <a:buNone/>
            </a:pPr>
            <a:r>
              <a:rPr lang="en-US" dirty="0"/>
              <a:t>  method_3() { ... }</a:t>
            </a:r>
          </a:p>
          <a:p>
            <a:pPr marL="1194715" lvl="3" indent="0">
              <a:lnSpc>
                <a:spcPct val="100000"/>
              </a:lnSpc>
              <a:buNone/>
            </a:pPr>
            <a:r>
              <a:rPr lang="en-US" dirty="0"/>
              <a:t>}</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765440" y="4495680"/>
              <a:ext cx="2546640" cy="444960"/>
            </p14:xfrm>
          </p:contentPart>
        </mc:Choice>
        <mc:Fallback xmlns="">
          <p:pic>
            <p:nvPicPr>
              <p:cNvPr id="4" name="Ink 3"/>
              <p:cNvPicPr/>
              <p:nvPr/>
            </p:nvPicPr>
            <p:blipFill>
              <a:blip r:embed="rId3"/>
              <a:stretch>
                <a:fillRect/>
              </a:stretch>
            </p:blipFill>
            <p:spPr>
              <a:xfrm>
                <a:off x="1756080" y="4486320"/>
                <a:ext cx="2565360" cy="463680"/>
              </a:xfrm>
              <a:prstGeom prst="rect">
                <a:avLst/>
              </a:prstGeom>
            </p:spPr>
          </p:pic>
        </mc:Fallback>
      </mc:AlternateContent>
    </p:spTree>
    <p:extLst>
      <p:ext uri="{BB962C8B-B14F-4D97-AF65-F5344CB8AC3E}">
        <p14:creationId xmlns:p14="http://schemas.microsoft.com/office/powerpoint/2010/main" val="3838717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Classes</a:t>
            </a:r>
          </a:p>
        </p:txBody>
      </p:sp>
      <p:sp>
        <p:nvSpPr>
          <p:cNvPr id="3" name="Text Placeholder 2"/>
          <p:cNvSpPr>
            <a:spLocks noGrp="1"/>
          </p:cNvSpPr>
          <p:nvPr>
            <p:ph type="body" sz="quarter" idx="13"/>
          </p:nvPr>
        </p:nvSpPr>
        <p:spPr/>
        <p:txBody>
          <a:bodyPr/>
          <a:lstStyle/>
          <a:p>
            <a:pPr lvl="1"/>
            <a:r>
              <a:rPr lang="en-US" dirty="0"/>
              <a:t>Create a Class method named "age", that returns the Car age:</a:t>
            </a:r>
          </a:p>
          <a:p>
            <a:pPr marL="21722" indent="0">
              <a:lnSpc>
                <a:spcPct val="100000"/>
              </a:lnSpc>
              <a:buNone/>
            </a:pPr>
            <a:r>
              <a:rPr lang="en-US" dirty="0" smtClean="0"/>
              <a:t>	Example</a:t>
            </a:r>
            <a:endParaRPr lang="en-US" dirty="0"/>
          </a:p>
          <a:p>
            <a:pPr marL="1194715" lvl="3" indent="0">
              <a:lnSpc>
                <a:spcPct val="100000"/>
              </a:lnSpc>
              <a:buNone/>
            </a:pPr>
            <a:r>
              <a:rPr lang="en-US" sz="2200" dirty="0"/>
              <a:t>class Car {</a:t>
            </a:r>
          </a:p>
          <a:p>
            <a:pPr marL="1194715" lvl="3" indent="0">
              <a:lnSpc>
                <a:spcPct val="100000"/>
              </a:lnSpc>
              <a:buNone/>
            </a:pPr>
            <a:r>
              <a:rPr lang="en-US" sz="2200" dirty="0"/>
              <a:t>  constructor(name, year) {</a:t>
            </a:r>
          </a:p>
          <a:p>
            <a:pPr marL="1194715" lvl="3" indent="0">
              <a:lnSpc>
                <a:spcPct val="100000"/>
              </a:lnSpc>
              <a:buNone/>
            </a:pPr>
            <a:r>
              <a:rPr lang="en-US" sz="2200" dirty="0"/>
              <a:t>    this.name = name;</a:t>
            </a:r>
          </a:p>
          <a:p>
            <a:pPr marL="1194715" lvl="3" indent="0">
              <a:lnSpc>
                <a:spcPct val="100000"/>
              </a:lnSpc>
              <a:buNone/>
            </a:pPr>
            <a:r>
              <a:rPr lang="en-US" sz="2200" dirty="0"/>
              <a:t>    </a:t>
            </a:r>
            <a:r>
              <a:rPr lang="en-US" sz="2200" dirty="0" err="1"/>
              <a:t>this.year</a:t>
            </a:r>
            <a:r>
              <a:rPr lang="en-US" sz="2200" dirty="0"/>
              <a:t> = year;</a:t>
            </a:r>
          </a:p>
          <a:p>
            <a:pPr marL="1194715" lvl="3" indent="0">
              <a:lnSpc>
                <a:spcPct val="100000"/>
              </a:lnSpc>
              <a:buNone/>
            </a:pPr>
            <a:r>
              <a:rPr lang="en-US" sz="2200" dirty="0"/>
              <a:t>  }</a:t>
            </a:r>
          </a:p>
          <a:p>
            <a:pPr marL="1194715" lvl="3" indent="0">
              <a:lnSpc>
                <a:spcPct val="100000"/>
              </a:lnSpc>
              <a:buNone/>
            </a:pPr>
            <a:r>
              <a:rPr lang="en-US" sz="2200" dirty="0"/>
              <a:t>  age() {</a:t>
            </a:r>
          </a:p>
          <a:p>
            <a:pPr marL="1194715" lvl="3" indent="0">
              <a:lnSpc>
                <a:spcPct val="100000"/>
              </a:lnSpc>
              <a:buNone/>
            </a:pPr>
            <a:r>
              <a:rPr lang="en-US" sz="2200" dirty="0"/>
              <a:t>    let date = new Date();</a:t>
            </a:r>
          </a:p>
          <a:p>
            <a:pPr marL="1194715" lvl="3" indent="0">
              <a:lnSpc>
                <a:spcPct val="100000"/>
              </a:lnSpc>
              <a:buNone/>
            </a:pPr>
            <a:r>
              <a:rPr lang="en-US" sz="2200" dirty="0"/>
              <a:t>    return </a:t>
            </a:r>
            <a:r>
              <a:rPr lang="en-US" sz="2200" dirty="0" err="1"/>
              <a:t>date.getFullYear</a:t>
            </a:r>
            <a:r>
              <a:rPr lang="en-US" sz="2200" dirty="0"/>
              <a:t>() - </a:t>
            </a:r>
            <a:r>
              <a:rPr lang="en-US" sz="2200" dirty="0" err="1"/>
              <a:t>this.year</a:t>
            </a:r>
            <a:r>
              <a:rPr lang="en-US" sz="2200" dirty="0"/>
              <a:t>;</a:t>
            </a:r>
          </a:p>
          <a:p>
            <a:pPr marL="1194715" lvl="3" indent="0">
              <a:lnSpc>
                <a:spcPct val="100000"/>
              </a:lnSpc>
              <a:buNone/>
            </a:pPr>
            <a:r>
              <a:rPr lang="en-US" sz="2200" dirty="0"/>
              <a:t>  }</a:t>
            </a:r>
          </a:p>
          <a:p>
            <a:pPr marL="1194715" lvl="3" indent="0">
              <a:lnSpc>
                <a:spcPct val="100000"/>
              </a:lnSpc>
              <a:buNone/>
            </a:pPr>
            <a:r>
              <a:rPr lang="en-US" sz="2200" dirty="0"/>
              <a:t>}</a:t>
            </a:r>
          </a:p>
          <a:p>
            <a:pPr marL="21722" indent="0">
              <a:lnSpc>
                <a:spcPct val="100000"/>
              </a:lnSpc>
              <a:buNone/>
            </a:pPr>
            <a:r>
              <a:rPr lang="en-US" sz="2200" dirty="0" smtClean="0"/>
              <a:t>	let </a:t>
            </a:r>
            <a:r>
              <a:rPr lang="en-US" sz="2200" dirty="0" err="1"/>
              <a:t>myCar</a:t>
            </a:r>
            <a:r>
              <a:rPr lang="en-US" sz="2200" dirty="0"/>
              <a:t> = new Car("Ford", 2014);</a:t>
            </a:r>
          </a:p>
          <a:p>
            <a:pPr marL="21722" indent="0">
              <a:lnSpc>
                <a:spcPct val="100000"/>
              </a:lnSpc>
              <a:buNone/>
            </a:pPr>
            <a:r>
              <a:rPr lang="en-US" sz="2200" dirty="0" smtClean="0"/>
              <a:t>	</a:t>
            </a:r>
            <a:r>
              <a:rPr lang="en-US" sz="2200" dirty="0" err="1" smtClean="0"/>
              <a:t>document.getElementById</a:t>
            </a:r>
            <a:r>
              <a:rPr lang="en-US" sz="2200" dirty="0"/>
              <a:t>("demo").</a:t>
            </a:r>
            <a:r>
              <a:rPr lang="en-US" sz="2200" dirty="0" err="1"/>
              <a:t>innerHTML</a:t>
            </a:r>
            <a:r>
              <a:rPr lang="en-US" sz="2200" dirty="0"/>
              <a:t> </a:t>
            </a:r>
            <a:r>
              <a:rPr lang="en-US" sz="2200" dirty="0" smtClean="0"/>
              <a:t>= </a:t>
            </a:r>
            <a:endParaRPr lang="en-US" sz="2200" dirty="0"/>
          </a:p>
          <a:p>
            <a:pPr marL="21722" indent="0">
              <a:lnSpc>
                <a:spcPct val="100000"/>
              </a:lnSpc>
              <a:buNone/>
            </a:pPr>
            <a:r>
              <a:rPr lang="en-US" sz="2200" dirty="0" smtClean="0"/>
              <a:t>						"</a:t>
            </a:r>
            <a:r>
              <a:rPr lang="en-US" sz="2200" dirty="0"/>
              <a:t>My car is " + </a:t>
            </a:r>
            <a:r>
              <a:rPr lang="en-US" sz="2200" dirty="0" err="1"/>
              <a:t>myCar.age</a:t>
            </a:r>
            <a:r>
              <a:rPr lang="en-US" sz="2200" dirty="0"/>
              <a:t>() + " years old.";</a:t>
            </a:r>
            <a:endParaRPr lang="en-IN" sz="2200" dirty="0"/>
          </a:p>
        </p:txBody>
      </p:sp>
    </p:spTree>
    <p:extLst>
      <p:ext uri="{BB962C8B-B14F-4D97-AF65-F5344CB8AC3E}">
        <p14:creationId xmlns:p14="http://schemas.microsoft.com/office/powerpoint/2010/main" val="13246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Classes</a:t>
            </a:r>
          </a:p>
        </p:txBody>
      </p:sp>
      <p:sp>
        <p:nvSpPr>
          <p:cNvPr id="3" name="Text Placeholder 2"/>
          <p:cNvSpPr>
            <a:spLocks noGrp="1"/>
          </p:cNvSpPr>
          <p:nvPr>
            <p:ph type="body" sz="quarter" idx="13"/>
          </p:nvPr>
        </p:nvSpPr>
        <p:spPr/>
        <p:txBody>
          <a:bodyPr/>
          <a:lstStyle/>
          <a:p>
            <a:pPr lvl="1"/>
            <a:r>
              <a:rPr lang="en-IN" dirty="0"/>
              <a:t>You can send parameters to Class methods:</a:t>
            </a:r>
          </a:p>
          <a:p>
            <a:pPr lvl="1"/>
            <a:r>
              <a:rPr lang="en-IN" dirty="0"/>
              <a:t>Example</a:t>
            </a:r>
          </a:p>
          <a:p>
            <a:pPr marL="1194715" lvl="3" indent="0">
              <a:lnSpc>
                <a:spcPct val="100000"/>
              </a:lnSpc>
              <a:buNone/>
            </a:pPr>
            <a:r>
              <a:rPr lang="en-IN" sz="2200" dirty="0"/>
              <a:t>class Car {</a:t>
            </a:r>
          </a:p>
          <a:p>
            <a:pPr marL="1194715" lvl="3" indent="0">
              <a:lnSpc>
                <a:spcPct val="100000"/>
              </a:lnSpc>
              <a:buNone/>
            </a:pPr>
            <a:r>
              <a:rPr lang="en-IN" sz="2200" dirty="0"/>
              <a:t>  constructor(name, year) {</a:t>
            </a:r>
          </a:p>
          <a:p>
            <a:pPr marL="1194715" lvl="3" indent="0">
              <a:lnSpc>
                <a:spcPct val="100000"/>
              </a:lnSpc>
              <a:buNone/>
            </a:pPr>
            <a:r>
              <a:rPr lang="en-IN" sz="2200" dirty="0"/>
              <a:t>    this.name = name;</a:t>
            </a:r>
          </a:p>
          <a:p>
            <a:pPr marL="1194715" lvl="3" indent="0">
              <a:lnSpc>
                <a:spcPct val="100000"/>
              </a:lnSpc>
              <a:buNone/>
            </a:pPr>
            <a:r>
              <a:rPr lang="en-IN" sz="2200" dirty="0"/>
              <a:t>    </a:t>
            </a:r>
            <a:r>
              <a:rPr lang="en-IN" sz="2200" dirty="0" err="1"/>
              <a:t>this.year</a:t>
            </a:r>
            <a:r>
              <a:rPr lang="en-IN" sz="2200" dirty="0"/>
              <a:t> = year;</a:t>
            </a:r>
          </a:p>
          <a:p>
            <a:pPr marL="1194715" lvl="3" indent="0">
              <a:lnSpc>
                <a:spcPct val="100000"/>
              </a:lnSpc>
              <a:buNone/>
            </a:pPr>
            <a:r>
              <a:rPr lang="en-IN" sz="2200" dirty="0"/>
              <a:t>  }</a:t>
            </a:r>
          </a:p>
          <a:p>
            <a:pPr marL="1194715" lvl="3" indent="0">
              <a:lnSpc>
                <a:spcPct val="100000"/>
              </a:lnSpc>
              <a:buNone/>
            </a:pPr>
            <a:r>
              <a:rPr lang="en-IN" sz="2200" dirty="0"/>
              <a:t>  age(x) </a:t>
            </a:r>
            <a:r>
              <a:rPr lang="en-IN" sz="2200" dirty="0" smtClean="0"/>
              <a:t>{  return </a:t>
            </a:r>
            <a:r>
              <a:rPr lang="en-IN" sz="2200" dirty="0"/>
              <a:t>x - </a:t>
            </a:r>
            <a:r>
              <a:rPr lang="en-IN" sz="2200" dirty="0" err="1"/>
              <a:t>this.year</a:t>
            </a:r>
            <a:r>
              <a:rPr lang="en-IN" sz="2200" dirty="0" smtClean="0"/>
              <a:t>;   }</a:t>
            </a:r>
            <a:endParaRPr lang="en-IN" sz="2200" dirty="0"/>
          </a:p>
          <a:p>
            <a:pPr marL="1194715" lvl="3" indent="0">
              <a:lnSpc>
                <a:spcPct val="100000"/>
              </a:lnSpc>
              <a:buNone/>
            </a:pPr>
            <a:r>
              <a:rPr lang="en-IN" sz="2200" dirty="0"/>
              <a:t>}</a:t>
            </a:r>
          </a:p>
          <a:p>
            <a:pPr marL="1194715" lvl="3" indent="0">
              <a:lnSpc>
                <a:spcPct val="100000"/>
              </a:lnSpc>
              <a:buNone/>
            </a:pPr>
            <a:r>
              <a:rPr lang="en-IN" sz="2200" dirty="0" smtClean="0"/>
              <a:t>let </a:t>
            </a:r>
            <a:r>
              <a:rPr lang="en-IN" sz="2200" dirty="0"/>
              <a:t>date = new Date();</a:t>
            </a:r>
          </a:p>
          <a:p>
            <a:pPr marL="1194715" lvl="3" indent="0">
              <a:lnSpc>
                <a:spcPct val="100000"/>
              </a:lnSpc>
              <a:buNone/>
            </a:pPr>
            <a:r>
              <a:rPr lang="en-IN" sz="2200" dirty="0"/>
              <a:t>let year = </a:t>
            </a:r>
            <a:r>
              <a:rPr lang="en-IN" sz="2200" dirty="0" err="1"/>
              <a:t>date.getFullYear</a:t>
            </a:r>
            <a:r>
              <a:rPr lang="en-IN" sz="2200" dirty="0"/>
              <a:t>();</a:t>
            </a:r>
          </a:p>
          <a:p>
            <a:pPr marL="1194715" lvl="3" indent="0">
              <a:lnSpc>
                <a:spcPct val="100000"/>
              </a:lnSpc>
              <a:buNone/>
            </a:pPr>
            <a:endParaRPr lang="en-IN" sz="2200" dirty="0"/>
          </a:p>
          <a:p>
            <a:pPr marL="1194715" lvl="3" indent="0">
              <a:lnSpc>
                <a:spcPct val="100000"/>
              </a:lnSpc>
              <a:buNone/>
            </a:pPr>
            <a:r>
              <a:rPr lang="en-IN" sz="2200" dirty="0"/>
              <a:t>let </a:t>
            </a:r>
            <a:r>
              <a:rPr lang="en-IN" sz="2200" dirty="0" err="1"/>
              <a:t>myCar</a:t>
            </a:r>
            <a:r>
              <a:rPr lang="en-IN" sz="2200" dirty="0"/>
              <a:t> = new Car("Ford", 2014);</a:t>
            </a:r>
          </a:p>
          <a:p>
            <a:pPr marL="1194715" lvl="3" indent="0">
              <a:lnSpc>
                <a:spcPct val="100000"/>
              </a:lnSpc>
              <a:buNone/>
            </a:pPr>
            <a:r>
              <a:rPr lang="en-IN" sz="2200" dirty="0" err="1"/>
              <a:t>document.getElementById</a:t>
            </a:r>
            <a:r>
              <a:rPr lang="en-IN" sz="2200" dirty="0"/>
              <a:t>("demo").</a:t>
            </a:r>
            <a:r>
              <a:rPr lang="en-IN" sz="2200" dirty="0" err="1"/>
              <a:t>innerHTML</a:t>
            </a:r>
            <a:r>
              <a:rPr lang="en-IN" sz="2200" dirty="0"/>
              <a:t>=</a:t>
            </a:r>
          </a:p>
          <a:p>
            <a:pPr marL="1194715" lvl="3" indent="0">
              <a:lnSpc>
                <a:spcPct val="100000"/>
              </a:lnSpc>
              <a:buNone/>
            </a:pPr>
            <a:r>
              <a:rPr lang="en-IN" sz="2200" dirty="0" smtClean="0"/>
              <a:t>			"</a:t>
            </a:r>
            <a:r>
              <a:rPr lang="en-IN" sz="2200" dirty="0"/>
              <a:t>My car is " + </a:t>
            </a:r>
            <a:r>
              <a:rPr lang="en-IN" sz="2200" dirty="0" err="1"/>
              <a:t>myCar.age</a:t>
            </a:r>
            <a:r>
              <a:rPr lang="en-IN" sz="2200" dirty="0"/>
              <a:t>(year) + " years old."; </a:t>
            </a:r>
          </a:p>
        </p:txBody>
      </p:sp>
    </p:spTree>
    <p:extLst>
      <p:ext uri="{BB962C8B-B14F-4D97-AF65-F5344CB8AC3E}">
        <p14:creationId xmlns:p14="http://schemas.microsoft.com/office/powerpoint/2010/main" val="2979103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JavaScript Class Inheritance</a:t>
            </a:r>
          </a:p>
        </p:txBody>
      </p:sp>
      <p:sp>
        <p:nvSpPr>
          <p:cNvPr id="3" name="Text Placeholder 2"/>
          <p:cNvSpPr>
            <a:spLocks noGrp="1"/>
          </p:cNvSpPr>
          <p:nvPr>
            <p:ph type="body" sz="quarter" idx="13"/>
          </p:nvPr>
        </p:nvSpPr>
        <p:spPr/>
        <p:txBody>
          <a:bodyPr/>
          <a:lstStyle/>
          <a:p>
            <a:r>
              <a:rPr lang="en-US" dirty="0"/>
              <a:t>To create a class inheritance, use the extends keyword.</a:t>
            </a:r>
          </a:p>
          <a:p>
            <a:r>
              <a:rPr lang="en-US" dirty="0" smtClean="0"/>
              <a:t>A </a:t>
            </a:r>
            <a:r>
              <a:rPr lang="en-US" dirty="0"/>
              <a:t>class </a:t>
            </a:r>
            <a:r>
              <a:rPr lang="en-US" dirty="0" smtClean="0"/>
              <a:t>created </a:t>
            </a:r>
            <a:r>
              <a:rPr lang="en-US" dirty="0"/>
              <a:t>with a class inheritance inherits all the methods from another </a:t>
            </a:r>
            <a:r>
              <a:rPr lang="en-US" dirty="0" smtClean="0"/>
              <a:t>class</a:t>
            </a:r>
          </a:p>
          <a:p>
            <a:r>
              <a:rPr lang="en-US" dirty="0"/>
              <a:t>Create a class named "Model" which will inherit the methods from the "Car" class:</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861160" y="1390680"/>
              <a:ext cx="990720" cy="44640"/>
            </p14:xfrm>
          </p:contentPart>
        </mc:Choice>
        <mc:Fallback xmlns="">
          <p:pic>
            <p:nvPicPr>
              <p:cNvPr id="4" name="Ink 3"/>
              <p:cNvPicPr/>
              <p:nvPr/>
            </p:nvPicPr>
            <p:blipFill>
              <a:blip r:embed="rId3"/>
              <a:stretch>
                <a:fillRect/>
              </a:stretch>
            </p:blipFill>
            <p:spPr>
              <a:xfrm>
                <a:off x="5851800" y="1381320"/>
                <a:ext cx="1009440" cy="63360"/>
              </a:xfrm>
              <a:prstGeom prst="rect">
                <a:avLst/>
              </a:prstGeom>
            </p:spPr>
          </p:pic>
        </mc:Fallback>
      </mc:AlternateContent>
    </p:spTree>
    <p:extLst>
      <p:ext uri="{BB962C8B-B14F-4D97-AF65-F5344CB8AC3E}">
        <p14:creationId xmlns:p14="http://schemas.microsoft.com/office/powerpoint/2010/main" val="3195804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JavaScript Class Inheritance</a:t>
            </a:r>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IN" dirty="0"/>
              <a:t>class Car {</a:t>
            </a:r>
          </a:p>
          <a:p>
            <a:pPr marL="25400" indent="0">
              <a:spcBef>
                <a:spcPts val="0"/>
              </a:spcBef>
              <a:spcAft>
                <a:spcPts val="0"/>
              </a:spcAft>
              <a:buNone/>
            </a:pPr>
            <a:r>
              <a:rPr lang="en-IN" dirty="0"/>
              <a:t>  constructor(brand) {</a:t>
            </a:r>
          </a:p>
          <a:p>
            <a:pPr marL="25400" indent="0">
              <a:spcBef>
                <a:spcPts val="0"/>
              </a:spcBef>
              <a:spcAft>
                <a:spcPts val="0"/>
              </a:spcAft>
              <a:buNone/>
            </a:pPr>
            <a:r>
              <a:rPr lang="en-IN" dirty="0"/>
              <a:t>    </a:t>
            </a:r>
            <a:r>
              <a:rPr lang="en-IN" dirty="0" err="1"/>
              <a:t>this.carname</a:t>
            </a:r>
            <a:r>
              <a:rPr lang="en-IN" dirty="0"/>
              <a:t> = brand;</a:t>
            </a:r>
          </a:p>
          <a:p>
            <a:pPr marL="25400" indent="0">
              <a:spcBef>
                <a:spcPts val="0"/>
              </a:spcBef>
              <a:spcAft>
                <a:spcPts val="0"/>
              </a:spcAft>
              <a:buNone/>
            </a:pPr>
            <a:r>
              <a:rPr lang="en-IN" dirty="0"/>
              <a:t>  }</a:t>
            </a:r>
          </a:p>
          <a:p>
            <a:pPr marL="25400" indent="0">
              <a:spcBef>
                <a:spcPts val="0"/>
              </a:spcBef>
              <a:spcAft>
                <a:spcPts val="0"/>
              </a:spcAft>
              <a:buNone/>
            </a:pPr>
            <a:r>
              <a:rPr lang="en-IN" dirty="0"/>
              <a:t>  present() {</a:t>
            </a:r>
          </a:p>
          <a:p>
            <a:pPr marL="25400" indent="0">
              <a:spcBef>
                <a:spcPts val="0"/>
              </a:spcBef>
              <a:spcAft>
                <a:spcPts val="0"/>
              </a:spcAft>
              <a:buNone/>
            </a:pPr>
            <a:r>
              <a:rPr lang="en-IN" dirty="0"/>
              <a:t>    return 'I have a ' + </a:t>
            </a:r>
            <a:r>
              <a:rPr lang="en-IN" dirty="0" err="1"/>
              <a:t>this.carname</a:t>
            </a:r>
            <a:r>
              <a:rPr lang="en-IN" dirty="0"/>
              <a:t>;</a:t>
            </a:r>
          </a:p>
          <a:p>
            <a:pPr marL="25400" indent="0">
              <a:spcBef>
                <a:spcPts val="0"/>
              </a:spcBef>
              <a:spcAft>
                <a:spcPts val="0"/>
              </a:spcAft>
              <a:buNone/>
            </a:pPr>
            <a:r>
              <a:rPr lang="en-IN" dirty="0"/>
              <a:t>  }</a:t>
            </a:r>
          </a:p>
          <a:p>
            <a:pPr marL="25400" indent="0">
              <a:spcBef>
                <a:spcPts val="0"/>
              </a:spcBef>
              <a:spcAft>
                <a:spcPts val="0"/>
              </a:spcAft>
              <a:buNone/>
            </a:pPr>
            <a:r>
              <a:rPr lang="en-IN" dirty="0"/>
              <a:t>}</a:t>
            </a:r>
          </a:p>
        </p:txBody>
      </p:sp>
      <p:sp>
        <p:nvSpPr>
          <p:cNvPr id="6" name="Text Placeholder 5"/>
          <p:cNvSpPr>
            <a:spLocks noGrp="1"/>
          </p:cNvSpPr>
          <p:nvPr>
            <p:ph type="body" sz="quarter" idx="4294967295"/>
          </p:nvPr>
        </p:nvSpPr>
        <p:spPr>
          <a:xfrm>
            <a:off x="5557838" y="1125538"/>
            <a:ext cx="6634162" cy="5256212"/>
          </a:xfrm>
        </p:spPr>
        <p:txBody>
          <a:bodyPr/>
          <a:lstStyle/>
          <a:p>
            <a:pPr marL="25400" indent="0">
              <a:spcBef>
                <a:spcPts val="0"/>
              </a:spcBef>
              <a:spcAft>
                <a:spcPts val="0"/>
              </a:spcAft>
              <a:buNone/>
            </a:pPr>
            <a:r>
              <a:rPr lang="en-US" sz="2000" dirty="0"/>
              <a:t>class Model </a:t>
            </a:r>
            <a:r>
              <a:rPr lang="en-US" sz="2000" b="1" dirty="0">
                <a:solidFill>
                  <a:srgbClr val="C00000"/>
                </a:solidFill>
              </a:rPr>
              <a:t>extends </a:t>
            </a:r>
            <a:r>
              <a:rPr lang="en-US" sz="2000" dirty="0"/>
              <a:t>Car {</a:t>
            </a:r>
          </a:p>
          <a:p>
            <a:pPr marL="25400" indent="0">
              <a:spcBef>
                <a:spcPts val="0"/>
              </a:spcBef>
              <a:spcAft>
                <a:spcPts val="0"/>
              </a:spcAft>
              <a:buNone/>
            </a:pPr>
            <a:r>
              <a:rPr lang="en-US" sz="2000" dirty="0"/>
              <a:t>  constructor(brand, mod) {</a:t>
            </a:r>
          </a:p>
          <a:p>
            <a:pPr marL="25400" indent="0">
              <a:spcBef>
                <a:spcPts val="0"/>
              </a:spcBef>
              <a:spcAft>
                <a:spcPts val="0"/>
              </a:spcAft>
              <a:buNone/>
            </a:pPr>
            <a:r>
              <a:rPr lang="en-US" sz="2000" dirty="0"/>
              <a:t>    super(brand);</a:t>
            </a:r>
          </a:p>
          <a:p>
            <a:pPr marL="25400" indent="0">
              <a:spcBef>
                <a:spcPts val="0"/>
              </a:spcBef>
              <a:spcAft>
                <a:spcPts val="0"/>
              </a:spcAft>
              <a:buNone/>
            </a:pPr>
            <a:r>
              <a:rPr lang="en-US" sz="2000" dirty="0"/>
              <a:t>    </a:t>
            </a:r>
            <a:r>
              <a:rPr lang="en-US" sz="2000" dirty="0" err="1"/>
              <a:t>this.model</a:t>
            </a:r>
            <a:r>
              <a:rPr lang="en-US" sz="2000" dirty="0"/>
              <a:t> = mod;</a:t>
            </a:r>
          </a:p>
          <a:p>
            <a:pPr marL="25400" indent="0">
              <a:spcBef>
                <a:spcPts val="0"/>
              </a:spcBef>
              <a:spcAft>
                <a:spcPts val="0"/>
              </a:spcAft>
              <a:buNone/>
            </a:pPr>
            <a:r>
              <a:rPr lang="en-US" sz="2000" dirty="0"/>
              <a:t>  }</a:t>
            </a:r>
          </a:p>
          <a:p>
            <a:pPr marL="25400" indent="0">
              <a:spcBef>
                <a:spcPts val="0"/>
              </a:spcBef>
              <a:spcAft>
                <a:spcPts val="0"/>
              </a:spcAft>
              <a:buNone/>
            </a:pPr>
            <a:r>
              <a:rPr lang="en-US" sz="2000" dirty="0"/>
              <a:t>  show() {</a:t>
            </a:r>
          </a:p>
          <a:p>
            <a:pPr marL="25400" indent="0">
              <a:spcBef>
                <a:spcPts val="0"/>
              </a:spcBef>
              <a:spcAft>
                <a:spcPts val="0"/>
              </a:spcAft>
              <a:buNone/>
            </a:pPr>
            <a:r>
              <a:rPr lang="en-US" sz="2000" dirty="0"/>
              <a:t>    return </a:t>
            </a:r>
            <a:r>
              <a:rPr lang="en-US" sz="2000" dirty="0" err="1"/>
              <a:t>this.present</a:t>
            </a:r>
            <a:r>
              <a:rPr lang="en-US" sz="2000" dirty="0"/>
              <a:t>() + ', it is a ' + </a:t>
            </a:r>
            <a:r>
              <a:rPr lang="en-US" sz="2000" dirty="0" smtClean="0"/>
              <a:t>	</a:t>
            </a:r>
            <a:r>
              <a:rPr lang="en-US" sz="2000" dirty="0" err="1" smtClean="0"/>
              <a:t>this.model</a:t>
            </a:r>
            <a:r>
              <a:rPr lang="en-US" sz="2000" dirty="0"/>
              <a:t>;</a:t>
            </a:r>
          </a:p>
          <a:p>
            <a:pPr marL="25400" indent="0">
              <a:spcBef>
                <a:spcPts val="0"/>
              </a:spcBef>
              <a:spcAft>
                <a:spcPts val="0"/>
              </a:spcAft>
              <a:buNone/>
            </a:pPr>
            <a:r>
              <a:rPr lang="en-US" sz="2000" dirty="0"/>
              <a:t>  }</a:t>
            </a:r>
          </a:p>
          <a:p>
            <a:pPr marL="25400" indent="0">
              <a:spcBef>
                <a:spcPts val="0"/>
              </a:spcBef>
              <a:spcAft>
                <a:spcPts val="0"/>
              </a:spcAft>
              <a:buNone/>
            </a:pPr>
            <a:r>
              <a:rPr lang="en-US" sz="2000" dirty="0" smtClean="0"/>
              <a:t>}</a:t>
            </a:r>
          </a:p>
          <a:p>
            <a:pPr marL="25400" indent="0">
              <a:spcBef>
                <a:spcPts val="0"/>
              </a:spcBef>
              <a:spcAft>
                <a:spcPts val="0"/>
              </a:spcAft>
              <a:buNone/>
            </a:pPr>
            <a:r>
              <a:rPr lang="en-IN" sz="2000" dirty="0"/>
              <a:t>let </a:t>
            </a:r>
            <a:r>
              <a:rPr lang="en-IN" sz="2000" dirty="0" err="1"/>
              <a:t>myCar</a:t>
            </a:r>
            <a:r>
              <a:rPr lang="en-IN" sz="2000" dirty="0"/>
              <a:t> = new Model("Ford", "Mustang");</a:t>
            </a:r>
          </a:p>
          <a:p>
            <a:pPr marL="25400" indent="0">
              <a:spcBef>
                <a:spcPts val="0"/>
              </a:spcBef>
              <a:spcAft>
                <a:spcPts val="0"/>
              </a:spcAft>
              <a:buNone/>
            </a:pPr>
            <a:r>
              <a:rPr lang="en-IN" sz="2000" dirty="0" err="1"/>
              <a:t>document.getElementById</a:t>
            </a:r>
            <a:r>
              <a:rPr lang="en-IN" sz="2000" dirty="0"/>
              <a:t>("demo").</a:t>
            </a:r>
            <a:r>
              <a:rPr lang="en-IN" sz="2000" dirty="0" err="1"/>
              <a:t>innerHTML</a:t>
            </a:r>
            <a:r>
              <a:rPr lang="en-IN" sz="2000" dirty="0"/>
              <a:t> </a:t>
            </a:r>
            <a:r>
              <a:rPr lang="en-IN" sz="2000" dirty="0" smtClean="0"/>
              <a:t>		= </a:t>
            </a:r>
            <a:r>
              <a:rPr lang="en-IN" sz="2000" dirty="0" err="1"/>
              <a:t>myCar.show</a:t>
            </a:r>
            <a:r>
              <a:rPr lang="en-IN" sz="2000" dirty="0"/>
              <a:t>();</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381400" y="1378080"/>
              <a:ext cx="6578640" cy="2387880"/>
            </p14:xfrm>
          </p:contentPart>
        </mc:Choice>
        <mc:Fallback xmlns="">
          <p:pic>
            <p:nvPicPr>
              <p:cNvPr id="2" name="Ink 1"/>
              <p:cNvPicPr/>
              <p:nvPr/>
            </p:nvPicPr>
            <p:blipFill>
              <a:blip r:embed="rId3"/>
              <a:stretch>
                <a:fillRect/>
              </a:stretch>
            </p:blipFill>
            <p:spPr>
              <a:xfrm>
                <a:off x="2372040" y="1368720"/>
                <a:ext cx="6597360" cy="2406600"/>
              </a:xfrm>
              <a:prstGeom prst="rect">
                <a:avLst/>
              </a:prstGeom>
            </p:spPr>
          </p:pic>
        </mc:Fallback>
      </mc:AlternateContent>
    </p:spTree>
    <p:extLst>
      <p:ext uri="{BB962C8B-B14F-4D97-AF65-F5344CB8AC3E}">
        <p14:creationId xmlns:p14="http://schemas.microsoft.com/office/powerpoint/2010/main" val="125526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JavaScript Class Inheritance</a:t>
            </a:r>
          </a:p>
        </p:txBody>
      </p:sp>
      <p:sp>
        <p:nvSpPr>
          <p:cNvPr id="6" name="Text Placeholder 5"/>
          <p:cNvSpPr>
            <a:spLocks noGrp="1"/>
          </p:cNvSpPr>
          <p:nvPr>
            <p:ph type="body" sz="quarter" idx="13"/>
          </p:nvPr>
        </p:nvSpPr>
        <p:spPr/>
        <p:txBody>
          <a:bodyPr/>
          <a:lstStyle/>
          <a:p>
            <a:pPr lvl="1"/>
            <a:r>
              <a:rPr lang="en-US" dirty="0"/>
              <a:t>The super() method refers to the parent class.</a:t>
            </a:r>
          </a:p>
          <a:p>
            <a:pPr lvl="1"/>
            <a:r>
              <a:rPr lang="en-US" dirty="0" smtClean="0"/>
              <a:t>By </a:t>
            </a:r>
            <a:r>
              <a:rPr lang="en-US" dirty="0"/>
              <a:t>calling the super() method in the constructor method, we call the parent's constructor method and gets access to the parent's properties and methods.</a:t>
            </a:r>
          </a:p>
          <a:p>
            <a:pPr lvl="1"/>
            <a:r>
              <a:rPr lang="en-US" dirty="0" smtClean="0"/>
              <a:t>Inheritance </a:t>
            </a:r>
            <a:r>
              <a:rPr lang="en-US" dirty="0"/>
              <a:t>is useful for code reusability: reuse properties and methods of an existing class when you create a new class.</a:t>
            </a:r>
            <a:endParaRPr lang="en-IN" dirty="0"/>
          </a:p>
        </p:txBody>
      </p:sp>
    </p:spTree>
    <p:extLst>
      <p:ext uri="{BB962C8B-B14F-4D97-AF65-F5344CB8AC3E}">
        <p14:creationId xmlns:p14="http://schemas.microsoft.com/office/powerpoint/2010/main" val="365146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Window Object</a:t>
            </a:r>
          </a:p>
        </p:txBody>
      </p:sp>
      <p:sp>
        <p:nvSpPr>
          <p:cNvPr id="3" name="Text Placeholder 2"/>
          <p:cNvSpPr>
            <a:spLocks noGrp="1"/>
          </p:cNvSpPr>
          <p:nvPr>
            <p:ph type="body" sz="quarter" idx="13"/>
          </p:nvPr>
        </p:nvSpPr>
        <p:spPr/>
        <p:txBody>
          <a:bodyPr/>
          <a:lstStyle/>
          <a:p>
            <a:r>
              <a:rPr lang="en-US" dirty="0"/>
              <a:t>The window object represents an open window in a browser.</a:t>
            </a:r>
          </a:p>
          <a:p>
            <a:r>
              <a:rPr lang="en-US" dirty="0" smtClean="0"/>
              <a:t>If </a:t>
            </a:r>
            <a:r>
              <a:rPr lang="en-US" dirty="0"/>
              <a:t>a document contain frames (&lt;iframe&gt; tags), the browser creates one window object for the HTML document, and one additional window object for each frame.</a:t>
            </a:r>
          </a:p>
          <a:p>
            <a:endParaRPr lang="en-IN" dirty="0"/>
          </a:p>
        </p:txBody>
      </p:sp>
    </p:spTree>
    <p:extLst>
      <p:ext uri="{BB962C8B-B14F-4D97-AF65-F5344CB8AC3E}">
        <p14:creationId xmlns:p14="http://schemas.microsoft.com/office/powerpoint/2010/main" val="3312544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Contents</a:t>
            </a:r>
            <a:endParaRPr lang="en-IN" dirty="0"/>
          </a:p>
        </p:txBody>
      </p:sp>
      <p:sp>
        <p:nvSpPr>
          <p:cNvPr id="5" name="Text Placeholder 4"/>
          <p:cNvSpPr>
            <a:spLocks noGrp="1"/>
          </p:cNvSpPr>
          <p:nvPr>
            <p:ph type="body" sz="quarter" idx="13"/>
          </p:nvPr>
        </p:nvSpPr>
        <p:spPr/>
        <p:txBody>
          <a:bodyPr/>
          <a:lstStyle/>
          <a:p>
            <a:r>
              <a:rPr lang="en-US" sz="2000" dirty="0" smtClean="0"/>
              <a:t>Java Script</a:t>
            </a:r>
          </a:p>
          <a:p>
            <a:r>
              <a:rPr lang="en-US" sz="2000" dirty="0" smtClean="0"/>
              <a:t>Standard Objects</a:t>
            </a:r>
          </a:p>
          <a:p>
            <a:pPr lvl="1"/>
            <a:r>
              <a:rPr lang="en-US" sz="1900" dirty="0" smtClean="0"/>
              <a:t>String Objects</a:t>
            </a:r>
          </a:p>
          <a:p>
            <a:pPr lvl="1"/>
            <a:r>
              <a:rPr lang="en-US" sz="1900" dirty="0"/>
              <a:t>Array Objects</a:t>
            </a:r>
          </a:p>
          <a:p>
            <a:pPr lvl="1"/>
            <a:r>
              <a:rPr lang="en-US" sz="1900" dirty="0"/>
              <a:t>Date Objects</a:t>
            </a:r>
          </a:p>
          <a:p>
            <a:pPr lvl="1"/>
            <a:r>
              <a:rPr lang="en-US" sz="1900" dirty="0"/>
              <a:t>Math Object</a:t>
            </a:r>
          </a:p>
          <a:p>
            <a:pPr lvl="1"/>
            <a:r>
              <a:rPr lang="en-US" sz="1900" b="1" dirty="0"/>
              <a:t>Window Object</a:t>
            </a:r>
          </a:p>
          <a:p>
            <a:pPr lvl="1"/>
            <a:r>
              <a:rPr lang="en-US" sz="1900" b="1" dirty="0"/>
              <a:t>Document Object</a:t>
            </a:r>
          </a:p>
          <a:p>
            <a:pPr lvl="1"/>
            <a:r>
              <a:rPr lang="en-US" sz="1900" b="1" dirty="0"/>
              <a:t>Element </a:t>
            </a:r>
            <a:r>
              <a:rPr lang="en-US" sz="1900" b="1" dirty="0" smtClean="0"/>
              <a:t>Objects</a:t>
            </a:r>
            <a:endParaRPr lang="en-US" sz="1900" b="1" dirty="0"/>
          </a:p>
        </p:txBody>
      </p:sp>
    </p:spTree>
    <p:extLst>
      <p:ext uri="{BB962C8B-B14F-4D97-AF65-F5344CB8AC3E}">
        <p14:creationId xmlns:p14="http://schemas.microsoft.com/office/powerpoint/2010/main" val="1078233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b="1" u="sng" dirty="0"/>
              <a:t>Window Object Properties</a:t>
            </a:r>
          </a:p>
          <a:p>
            <a:pPr>
              <a:spcBef>
                <a:spcPts val="0"/>
              </a:spcBef>
              <a:spcAft>
                <a:spcPts val="0"/>
              </a:spcAft>
            </a:pPr>
            <a:r>
              <a:rPr lang="en-US" b="1" u="sng" dirty="0"/>
              <a:t>Property 	</a:t>
            </a:r>
            <a:r>
              <a:rPr lang="en-US" b="1" u="sng" dirty="0" smtClean="0"/>
              <a:t>	Description</a:t>
            </a:r>
            <a:endParaRPr lang="en-US" b="1" u="sng" dirty="0"/>
          </a:p>
          <a:p>
            <a:pPr>
              <a:spcBef>
                <a:spcPts val="0"/>
              </a:spcBef>
              <a:spcAft>
                <a:spcPts val="0"/>
              </a:spcAft>
            </a:pPr>
            <a:r>
              <a:rPr lang="en-US" dirty="0"/>
              <a:t>closed 	</a:t>
            </a:r>
            <a:r>
              <a:rPr lang="en-US" dirty="0" smtClean="0"/>
              <a:t>	Returns </a:t>
            </a:r>
            <a:r>
              <a:rPr lang="en-US" dirty="0"/>
              <a:t>a Boolean value indicating whether a window has been </a:t>
            </a:r>
            <a:r>
              <a:rPr lang="en-US" dirty="0" smtClean="0"/>
              <a:t>			closed </a:t>
            </a:r>
            <a:r>
              <a:rPr lang="en-US" dirty="0"/>
              <a:t>or not</a:t>
            </a:r>
          </a:p>
          <a:p>
            <a:pPr>
              <a:spcBef>
                <a:spcPts val="0"/>
              </a:spcBef>
              <a:spcAft>
                <a:spcPts val="0"/>
              </a:spcAft>
            </a:pPr>
            <a:r>
              <a:rPr lang="en-US" dirty="0"/>
              <a:t>console 	</a:t>
            </a:r>
            <a:r>
              <a:rPr lang="en-US" dirty="0" smtClean="0"/>
              <a:t>	Returns </a:t>
            </a:r>
            <a:r>
              <a:rPr lang="en-US" dirty="0"/>
              <a:t>a reference to the Console object, which provides </a:t>
            </a:r>
            <a:r>
              <a:rPr lang="en-US" dirty="0" smtClean="0"/>
              <a:t>				methods </a:t>
            </a:r>
            <a:r>
              <a:rPr lang="en-US" dirty="0"/>
              <a:t>for logging information to the browser's console (See </a:t>
            </a:r>
            <a:r>
              <a:rPr lang="en-US" dirty="0" smtClean="0"/>
              <a:t>			Console </a:t>
            </a:r>
            <a:r>
              <a:rPr lang="en-US" dirty="0"/>
              <a:t>object)</a:t>
            </a:r>
          </a:p>
          <a:p>
            <a:pPr>
              <a:spcBef>
                <a:spcPts val="0"/>
              </a:spcBef>
              <a:spcAft>
                <a:spcPts val="0"/>
              </a:spcAft>
            </a:pPr>
            <a:r>
              <a:rPr lang="en-US" dirty="0" err="1"/>
              <a:t>defaultStatus</a:t>
            </a:r>
            <a:r>
              <a:rPr lang="en-US" dirty="0"/>
              <a:t> 	Sets or returns the default text in the </a:t>
            </a:r>
            <a:r>
              <a:rPr lang="en-US" dirty="0" err="1"/>
              <a:t>statusbar</a:t>
            </a:r>
            <a:r>
              <a:rPr lang="en-US" dirty="0"/>
              <a:t> of a window</a:t>
            </a:r>
          </a:p>
          <a:p>
            <a:pPr>
              <a:spcBef>
                <a:spcPts val="0"/>
              </a:spcBef>
              <a:spcAft>
                <a:spcPts val="0"/>
              </a:spcAft>
            </a:pPr>
            <a:r>
              <a:rPr lang="en-US" dirty="0"/>
              <a:t>document 	Returns the Document object for the window (See Document </a:t>
            </a:r>
            <a:r>
              <a:rPr lang="en-US" dirty="0" smtClean="0"/>
              <a:t>			object</a:t>
            </a:r>
            <a:r>
              <a:rPr lang="en-US" dirty="0"/>
              <a:t>)</a:t>
            </a:r>
          </a:p>
          <a:p>
            <a:pPr>
              <a:spcBef>
                <a:spcPts val="0"/>
              </a:spcBef>
              <a:spcAft>
                <a:spcPts val="0"/>
              </a:spcAft>
            </a:pPr>
            <a:r>
              <a:rPr lang="en-US" dirty="0" err="1"/>
              <a:t>frameElement</a:t>
            </a:r>
            <a:r>
              <a:rPr lang="en-US" dirty="0"/>
              <a:t> 	Returns the &lt;iframe&gt; element in which the current window is </a:t>
            </a:r>
            <a:r>
              <a:rPr lang="en-US" dirty="0" smtClean="0"/>
              <a:t>			inserted</a:t>
            </a:r>
            <a:endParaRPr lang="en-US" dirty="0"/>
          </a:p>
          <a:p>
            <a:pPr>
              <a:spcBef>
                <a:spcPts val="0"/>
              </a:spcBef>
              <a:spcAft>
                <a:spcPts val="0"/>
              </a:spcAft>
            </a:pPr>
            <a:r>
              <a:rPr lang="en-US" dirty="0"/>
              <a:t>frames 	</a:t>
            </a:r>
            <a:r>
              <a:rPr lang="en-US" dirty="0" smtClean="0"/>
              <a:t>	Returns </a:t>
            </a:r>
            <a:r>
              <a:rPr lang="en-US" dirty="0"/>
              <a:t>all &lt;iframe&gt; elements in the current window</a:t>
            </a:r>
          </a:p>
          <a:p>
            <a:pPr>
              <a:spcBef>
                <a:spcPts val="0"/>
              </a:spcBef>
              <a:spcAft>
                <a:spcPts val="0"/>
              </a:spcAft>
            </a:pPr>
            <a:r>
              <a:rPr lang="en-US" dirty="0"/>
              <a:t>history 	</a:t>
            </a:r>
            <a:r>
              <a:rPr lang="en-US" dirty="0" smtClean="0"/>
              <a:t>	Returns </a:t>
            </a:r>
            <a:r>
              <a:rPr lang="en-US" dirty="0"/>
              <a:t>the History object for the window (See History object)</a:t>
            </a:r>
            <a:endParaRPr lang="en-IN" dirty="0"/>
          </a:p>
        </p:txBody>
      </p:sp>
    </p:spTree>
    <p:extLst>
      <p:ext uri="{BB962C8B-B14F-4D97-AF65-F5344CB8AC3E}">
        <p14:creationId xmlns:p14="http://schemas.microsoft.com/office/powerpoint/2010/main" val="691415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b="1" u="sng" dirty="0"/>
              <a:t>Property 		Description</a:t>
            </a:r>
          </a:p>
          <a:p>
            <a:pPr>
              <a:spcBef>
                <a:spcPts val="0"/>
              </a:spcBef>
              <a:spcAft>
                <a:spcPts val="0"/>
              </a:spcAft>
            </a:pPr>
            <a:r>
              <a:rPr lang="en-US" dirty="0" err="1"/>
              <a:t>innerHeight</a:t>
            </a:r>
            <a:r>
              <a:rPr lang="en-US" dirty="0"/>
              <a:t> 	Returns the height of the window's content area (viewport) </a:t>
            </a:r>
            <a:r>
              <a:rPr lang="en-US" dirty="0" smtClean="0"/>
              <a:t>				including </a:t>
            </a:r>
            <a:r>
              <a:rPr lang="en-US" dirty="0"/>
              <a:t>scrollbars</a:t>
            </a:r>
          </a:p>
          <a:p>
            <a:pPr>
              <a:spcBef>
                <a:spcPts val="0"/>
              </a:spcBef>
              <a:spcAft>
                <a:spcPts val="0"/>
              </a:spcAft>
            </a:pPr>
            <a:r>
              <a:rPr lang="en-US" dirty="0" err="1"/>
              <a:t>innerWidth</a:t>
            </a:r>
            <a:r>
              <a:rPr lang="en-US" dirty="0"/>
              <a:t> 	Returns the width of a window's content area (viewport) including </a:t>
            </a:r>
            <a:r>
              <a:rPr lang="en-US" dirty="0" smtClean="0"/>
              <a:t>			scrollbars</a:t>
            </a:r>
            <a:endParaRPr lang="en-US" dirty="0"/>
          </a:p>
          <a:p>
            <a:pPr>
              <a:spcBef>
                <a:spcPts val="0"/>
              </a:spcBef>
              <a:spcAft>
                <a:spcPts val="0"/>
              </a:spcAft>
            </a:pPr>
            <a:r>
              <a:rPr lang="en-US" dirty="0"/>
              <a:t>length 	</a:t>
            </a:r>
            <a:r>
              <a:rPr lang="en-US" dirty="0" smtClean="0"/>
              <a:t>	Returns </a:t>
            </a:r>
            <a:r>
              <a:rPr lang="en-US" dirty="0"/>
              <a:t>the number of &lt;iframe&gt; elements in the current window</a:t>
            </a:r>
          </a:p>
          <a:p>
            <a:pPr>
              <a:spcBef>
                <a:spcPts val="0"/>
              </a:spcBef>
              <a:spcAft>
                <a:spcPts val="0"/>
              </a:spcAft>
            </a:pPr>
            <a:r>
              <a:rPr lang="en-US" dirty="0" err="1"/>
              <a:t>localStorage</a:t>
            </a:r>
            <a:r>
              <a:rPr lang="en-US" dirty="0"/>
              <a:t> 	Allows to save key/value pairs in a web browser. Stores the data </a:t>
            </a:r>
            <a:r>
              <a:rPr lang="en-US" dirty="0" smtClean="0"/>
              <a:t>			with </a:t>
            </a:r>
            <a:r>
              <a:rPr lang="en-US" dirty="0"/>
              <a:t>no expiration date</a:t>
            </a:r>
          </a:p>
          <a:p>
            <a:pPr>
              <a:spcBef>
                <a:spcPts val="0"/>
              </a:spcBef>
              <a:spcAft>
                <a:spcPts val="0"/>
              </a:spcAft>
            </a:pPr>
            <a:r>
              <a:rPr lang="en-US" dirty="0"/>
              <a:t>location 	</a:t>
            </a:r>
            <a:r>
              <a:rPr lang="en-US" dirty="0" smtClean="0"/>
              <a:t>	Returns </a:t>
            </a:r>
            <a:r>
              <a:rPr lang="en-US" dirty="0"/>
              <a:t>the Location object for the window (See Location object)</a:t>
            </a:r>
          </a:p>
          <a:p>
            <a:pPr>
              <a:spcBef>
                <a:spcPts val="0"/>
              </a:spcBef>
              <a:spcAft>
                <a:spcPts val="0"/>
              </a:spcAft>
            </a:pPr>
            <a:r>
              <a:rPr lang="en-US" dirty="0"/>
              <a:t>name 	</a:t>
            </a:r>
            <a:r>
              <a:rPr lang="en-US" dirty="0" smtClean="0"/>
              <a:t>	Sets </a:t>
            </a:r>
            <a:r>
              <a:rPr lang="en-US" dirty="0"/>
              <a:t>or returns the name of a window</a:t>
            </a:r>
          </a:p>
          <a:p>
            <a:pPr>
              <a:spcBef>
                <a:spcPts val="0"/>
              </a:spcBef>
              <a:spcAft>
                <a:spcPts val="0"/>
              </a:spcAft>
            </a:pPr>
            <a:r>
              <a:rPr lang="en-US" dirty="0"/>
              <a:t>navigator 	</a:t>
            </a:r>
            <a:r>
              <a:rPr lang="en-US" dirty="0" smtClean="0"/>
              <a:t>	Returns </a:t>
            </a:r>
            <a:r>
              <a:rPr lang="en-US" dirty="0"/>
              <a:t>the Navigator object for the window (See Navigator </a:t>
            </a:r>
            <a:r>
              <a:rPr lang="en-US" dirty="0" smtClean="0"/>
              <a:t>				object</a:t>
            </a:r>
            <a:r>
              <a:rPr lang="en-US" dirty="0"/>
              <a:t>)</a:t>
            </a:r>
          </a:p>
          <a:p>
            <a:pPr>
              <a:spcBef>
                <a:spcPts val="0"/>
              </a:spcBef>
              <a:spcAft>
                <a:spcPts val="0"/>
              </a:spcAft>
            </a:pPr>
            <a:r>
              <a:rPr lang="en-US" dirty="0"/>
              <a:t>opener 	</a:t>
            </a:r>
            <a:r>
              <a:rPr lang="en-US" dirty="0" smtClean="0"/>
              <a:t>	Returns </a:t>
            </a:r>
            <a:r>
              <a:rPr lang="en-US" dirty="0"/>
              <a:t>a reference to the window that created the </a:t>
            </a:r>
            <a:r>
              <a:rPr lang="en-US" dirty="0" smtClean="0"/>
              <a:t>window</a:t>
            </a:r>
            <a:endParaRPr lang="en-US" dirty="0"/>
          </a:p>
        </p:txBody>
      </p:sp>
    </p:spTree>
    <p:extLst>
      <p:ext uri="{BB962C8B-B14F-4D97-AF65-F5344CB8AC3E}">
        <p14:creationId xmlns:p14="http://schemas.microsoft.com/office/powerpoint/2010/main" val="348952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b="1" u="sng" dirty="0"/>
              <a:t>Property 		</a:t>
            </a:r>
            <a:r>
              <a:rPr lang="en-US" b="1" u="sng" dirty="0" smtClean="0"/>
              <a:t>Description</a:t>
            </a:r>
          </a:p>
          <a:p>
            <a:pPr>
              <a:spcBef>
                <a:spcPts val="0"/>
              </a:spcBef>
              <a:spcAft>
                <a:spcPts val="0"/>
              </a:spcAft>
            </a:pPr>
            <a:r>
              <a:rPr lang="en-US" dirty="0" err="1"/>
              <a:t>outerHeight</a:t>
            </a:r>
            <a:r>
              <a:rPr lang="en-US" dirty="0"/>
              <a:t> 	Returns the height of the browser window, including </a:t>
            </a:r>
            <a:r>
              <a:rPr lang="en-US" dirty="0" smtClean="0"/>
              <a:t>					toolbars/scrollbars</a:t>
            </a:r>
            <a:endParaRPr lang="en-US" dirty="0"/>
          </a:p>
          <a:p>
            <a:pPr>
              <a:spcBef>
                <a:spcPts val="0"/>
              </a:spcBef>
              <a:spcAft>
                <a:spcPts val="0"/>
              </a:spcAft>
            </a:pPr>
            <a:r>
              <a:rPr lang="en-US" dirty="0" err="1"/>
              <a:t>outerWidth</a:t>
            </a:r>
            <a:r>
              <a:rPr lang="en-US" dirty="0"/>
              <a:t> 	Returns the width of the browser window, including </a:t>
            </a:r>
            <a:r>
              <a:rPr lang="en-US" dirty="0" smtClean="0"/>
              <a:t>					toolbars/scrollbars</a:t>
            </a:r>
            <a:endParaRPr lang="en-US" dirty="0"/>
          </a:p>
          <a:p>
            <a:pPr>
              <a:spcBef>
                <a:spcPts val="0"/>
              </a:spcBef>
              <a:spcAft>
                <a:spcPts val="0"/>
              </a:spcAft>
            </a:pPr>
            <a:r>
              <a:rPr lang="en-US" dirty="0" err="1"/>
              <a:t>pageXOffset</a:t>
            </a:r>
            <a:r>
              <a:rPr lang="en-US" dirty="0"/>
              <a:t> 	Returns the pixels the current document has been scrolled </a:t>
            </a:r>
            <a:r>
              <a:rPr lang="en-US" dirty="0" smtClean="0"/>
              <a:t>				(</a:t>
            </a:r>
            <a:r>
              <a:rPr lang="en-US" dirty="0"/>
              <a:t>horizontally) from the upper left corner of the window</a:t>
            </a:r>
          </a:p>
          <a:p>
            <a:pPr>
              <a:spcBef>
                <a:spcPts val="0"/>
              </a:spcBef>
              <a:spcAft>
                <a:spcPts val="0"/>
              </a:spcAft>
            </a:pPr>
            <a:r>
              <a:rPr lang="en-US" dirty="0" err="1"/>
              <a:t>pageYOffset</a:t>
            </a:r>
            <a:r>
              <a:rPr lang="en-US" dirty="0"/>
              <a:t> 	Returns the pixels the current document has been scrolled </a:t>
            </a:r>
            <a:r>
              <a:rPr lang="en-US" dirty="0" smtClean="0"/>
              <a:t>				(</a:t>
            </a:r>
            <a:r>
              <a:rPr lang="en-US" dirty="0"/>
              <a:t>vertically) from the upper left corner of the window</a:t>
            </a:r>
          </a:p>
          <a:p>
            <a:pPr>
              <a:spcBef>
                <a:spcPts val="0"/>
              </a:spcBef>
              <a:spcAft>
                <a:spcPts val="0"/>
              </a:spcAft>
            </a:pPr>
            <a:r>
              <a:rPr lang="en-US" dirty="0"/>
              <a:t>parent 	</a:t>
            </a:r>
            <a:r>
              <a:rPr lang="en-US" dirty="0" smtClean="0"/>
              <a:t>	Returns </a:t>
            </a:r>
            <a:r>
              <a:rPr lang="en-US" dirty="0"/>
              <a:t>the parent window of the current window</a:t>
            </a:r>
          </a:p>
          <a:p>
            <a:pPr>
              <a:spcBef>
                <a:spcPts val="0"/>
              </a:spcBef>
              <a:spcAft>
                <a:spcPts val="0"/>
              </a:spcAft>
            </a:pPr>
            <a:r>
              <a:rPr lang="en-US" dirty="0"/>
              <a:t>screen 	</a:t>
            </a:r>
            <a:r>
              <a:rPr lang="en-US" dirty="0" smtClean="0"/>
              <a:t>	Returns </a:t>
            </a:r>
            <a:r>
              <a:rPr lang="en-US" dirty="0"/>
              <a:t>the Screen object for the window (See Screen object)</a:t>
            </a:r>
          </a:p>
          <a:p>
            <a:pPr>
              <a:spcBef>
                <a:spcPts val="0"/>
              </a:spcBef>
              <a:spcAft>
                <a:spcPts val="0"/>
              </a:spcAft>
            </a:pPr>
            <a:r>
              <a:rPr lang="en-US" dirty="0" err="1"/>
              <a:t>screenLeft</a:t>
            </a:r>
            <a:r>
              <a:rPr lang="en-US" dirty="0"/>
              <a:t> 	Returns the horizontal coordinate of the window relative to the </a:t>
            </a:r>
            <a:r>
              <a:rPr lang="en-US" dirty="0" smtClean="0"/>
              <a:t>			screen</a:t>
            </a:r>
            <a:endParaRPr lang="en-US" dirty="0"/>
          </a:p>
        </p:txBody>
      </p:sp>
    </p:spTree>
    <p:extLst>
      <p:ext uri="{BB962C8B-B14F-4D97-AF65-F5344CB8AC3E}">
        <p14:creationId xmlns:p14="http://schemas.microsoft.com/office/powerpoint/2010/main" val="1953843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b="1" u="sng" dirty="0"/>
              <a:t>Property 		Description</a:t>
            </a:r>
          </a:p>
          <a:p>
            <a:pPr>
              <a:spcBef>
                <a:spcPts val="0"/>
              </a:spcBef>
              <a:spcAft>
                <a:spcPts val="0"/>
              </a:spcAft>
            </a:pPr>
            <a:r>
              <a:rPr lang="en-US" dirty="0" err="1"/>
              <a:t>screenTop</a:t>
            </a:r>
            <a:r>
              <a:rPr lang="en-US" dirty="0"/>
              <a:t> 	Returns the vertical coordinate of the window relative to the </a:t>
            </a:r>
            <a:r>
              <a:rPr lang="en-US" dirty="0" smtClean="0"/>
              <a:t>				screen</a:t>
            </a:r>
            <a:endParaRPr lang="en-US" dirty="0"/>
          </a:p>
          <a:p>
            <a:pPr>
              <a:spcBef>
                <a:spcPts val="0"/>
              </a:spcBef>
              <a:spcAft>
                <a:spcPts val="0"/>
              </a:spcAft>
            </a:pPr>
            <a:r>
              <a:rPr lang="en-US" dirty="0" err="1"/>
              <a:t>screenX</a:t>
            </a:r>
            <a:r>
              <a:rPr lang="en-US" dirty="0"/>
              <a:t> </a:t>
            </a:r>
            <a:r>
              <a:rPr lang="en-US" dirty="0" smtClean="0"/>
              <a:t>	</a:t>
            </a:r>
            <a:r>
              <a:rPr lang="en-US" dirty="0"/>
              <a:t>	Returns the horizontal coordinate of the window relative to the </a:t>
            </a:r>
            <a:r>
              <a:rPr lang="en-US" dirty="0" smtClean="0"/>
              <a:t>			screen</a:t>
            </a:r>
            <a:endParaRPr lang="en-US" dirty="0"/>
          </a:p>
          <a:p>
            <a:pPr>
              <a:spcBef>
                <a:spcPts val="0"/>
              </a:spcBef>
              <a:spcAft>
                <a:spcPts val="0"/>
              </a:spcAft>
            </a:pPr>
            <a:r>
              <a:rPr lang="en-US" dirty="0" err="1"/>
              <a:t>screenY</a:t>
            </a:r>
            <a:r>
              <a:rPr lang="en-US" dirty="0"/>
              <a:t> 	</a:t>
            </a:r>
            <a:r>
              <a:rPr lang="en-US" dirty="0" smtClean="0"/>
              <a:t>	Returns </a:t>
            </a:r>
            <a:r>
              <a:rPr lang="en-US" dirty="0"/>
              <a:t>the vertical coordinate of the window relative to the </a:t>
            </a:r>
            <a:r>
              <a:rPr lang="en-US" dirty="0" smtClean="0"/>
              <a:t>				screen</a:t>
            </a:r>
            <a:endParaRPr lang="en-US" dirty="0"/>
          </a:p>
          <a:p>
            <a:pPr>
              <a:spcBef>
                <a:spcPts val="0"/>
              </a:spcBef>
              <a:spcAft>
                <a:spcPts val="0"/>
              </a:spcAft>
            </a:pPr>
            <a:r>
              <a:rPr lang="en-US" dirty="0" err="1"/>
              <a:t>sessionStorage</a:t>
            </a:r>
            <a:r>
              <a:rPr lang="en-US" dirty="0"/>
              <a:t> 	Allows to save key/value pairs in a web browser. Stores the data </a:t>
            </a:r>
            <a:r>
              <a:rPr lang="en-US" dirty="0" smtClean="0"/>
              <a:t>			for </a:t>
            </a:r>
            <a:r>
              <a:rPr lang="en-US" dirty="0"/>
              <a:t>one session</a:t>
            </a:r>
          </a:p>
          <a:p>
            <a:pPr>
              <a:spcBef>
                <a:spcPts val="0"/>
              </a:spcBef>
              <a:spcAft>
                <a:spcPts val="0"/>
              </a:spcAft>
            </a:pPr>
            <a:r>
              <a:rPr lang="en-US" dirty="0" err="1"/>
              <a:t>scrollX</a:t>
            </a:r>
            <a:r>
              <a:rPr lang="en-US" dirty="0"/>
              <a:t> 	</a:t>
            </a:r>
            <a:r>
              <a:rPr lang="en-US" dirty="0" smtClean="0"/>
              <a:t>	An </a:t>
            </a:r>
            <a:r>
              <a:rPr lang="en-US" dirty="0"/>
              <a:t>alias of </a:t>
            </a:r>
            <a:r>
              <a:rPr lang="en-US" dirty="0" err="1"/>
              <a:t>pageXOffset</a:t>
            </a:r>
            <a:endParaRPr lang="en-US" dirty="0"/>
          </a:p>
          <a:p>
            <a:pPr>
              <a:spcBef>
                <a:spcPts val="0"/>
              </a:spcBef>
              <a:spcAft>
                <a:spcPts val="0"/>
              </a:spcAft>
            </a:pPr>
            <a:r>
              <a:rPr lang="en-US" dirty="0" err="1"/>
              <a:t>scrollY</a:t>
            </a:r>
            <a:r>
              <a:rPr lang="en-US" dirty="0"/>
              <a:t> 	</a:t>
            </a:r>
            <a:r>
              <a:rPr lang="en-US" dirty="0" smtClean="0"/>
              <a:t>	An </a:t>
            </a:r>
            <a:r>
              <a:rPr lang="en-US" dirty="0"/>
              <a:t>alias of </a:t>
            </a:r>
            <a:r>
              <a:rPr lang="en-US" dirty="0" err="1"/>
              <a:t>pageYOffset</a:t>
            </a:r>
            <a:endParaRPr lang="en-US" dirty="0"/>
          </a:p>
          <a:p>
            <a:pPr>
              <a:spcBef>
                <a:spcPts val="0"/>
              </a:spcBef>
              <a:spcAft>
                <a:spcPts val="0"/>
              </a:spcAft>
            </a:pPr>
            <a:r>
              <a:rPr lang="en-US" dirty="0"/>
              <a:t>self 	</a:t>
            </a:r>
            <a:r>
              <a:rPr lang="en-US" dirty="0" smtClean="0"/>
              <a:t>	Returns </a:t>
            </a:r>
            <a:r>
              <a:rPr lang="en-US" dirty="0"/>
              <a:t>the current window</a:t>
            </a:r>
          </a:p>
          <a:p>
            <a:pPr>
              <a:spcBef>
                <a:spcPts val="0"/>
              </a:spcBef>
              <a:spcAft>
                <a:spcPts val="0"/>
              </a:spcAft>
            </a:pPr>
            <a:r>
              <a:rPr lang="en-US" dirty="0"/>
              <a:t>status 	</a:t>
            </a:r>
            <a:r>
              <a:rPr lang="en-US" dirty="0" smtClean="0"/>
              <a:t>	Sets </a:t>
            </a:r>
            <a:r>
              <a:rPr lang="en-US" dirty="0"/>
              <a:t>or returns the text in the </a:t>
            </a:r>
            <a:r>
              <a:rPr lang="en-US" dirty="0" err="1"/>
              <a:t>statusbar</a:t>
            </a:r>
            <a:r>
              <a:rPr lang="en-US" dirty="0"/>
              <a:t> of a </a:t>
            </a:r>
            <a:r>
              <a:rPr lang="en-US" dirty="0" smtClean="0"/>
              <a:t>window</a:t>
            </a:r>
          </a:p>
          <a:p>
            <a:pPr>
              <a:spcBef>
                <a:spcPts val="0"/>
              </a:spcBef>
              <a:spcAft>
                <a:spcPts val="0"/>
              </a:spcAft>
            </a:pPr>
            <a:r>
              <a:rPr lang="en-US" dirty="0"/>
              <a:t>top 	Returns the topmost browser window</a:t>
            </a:r>
            <a:endParaRPr lang="en-IN" dirty="0"/>
          </a:p>
        </p:txBody>
      </p:sp>
    </p:spTree>
    <p:extLst>
      <p:ext uri="{BB962C8B-B14F-4D97-AF65-F5344CB8AC3E}">
        <p14:creationId xmlns:p14="http://schemas.microsoft.com/office/powerpoint/2010/main" val="71833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b="1" u="sng" dirty="0" smtClean="0"/>
              <a:t>Window </a:t>
            </a:r>
            <a:r>
              <a:rPr lang="en-US" b="1" u="sng" dirty="0"/>
              <a:t>Object Methods</a:t>
            </a:r>
          </a:p>
          <a:p>
            <a:pPr>
              <a:spcBef>
                <a:spcPts val="0"/>
              </a:spcBef>
              <a:spcAft>
                <a:spcPts val="0"/>
              </a:spcAft>
            </a:pPr>
            <a:r>
              <a:rPr lang="en-US" b="1" u="sng" dirty="0"/>
              <a:t>Method 	</a:t>
            </a:r>
            <a:r>
              <a:rPr lang="en-US" b="1" u="sng" dirty="0" smtClean="0"/>
              <a:t>	Description</a:t>
            </a:r>
            <a:endParaRPr lang="en-US" b="1" u="sng" dirty="0"/>
          </a:p>
          <a:p>
            <a:pPr>
              <a:spcBef>
                <a:spcPts val="0"/>
              </a:spcBef>
              <a:spcAft>
                <a:spcPts val="0"/>
              </a:spcAft>
            </a:pPr>
            <a:r>
              <a:rPr lang="en-US" dirty="0"/>
              <a:t>alert() 	</a:t>
            </a:r>
            <a:r>
              <a:rPr lang="en-US" dirty="0" smtClean="0"/>
              <a:t>	Displays </a:t>
            </a:r>
            <a:r>
              <a:rPr lang="en-US" dirty="0"/>
              <a:t>an alert box with a message and an OK button</a:t>
            </a:r>
          </a:p>
          <a:p>
            <a:pPr>
              <a:spcBef>
                <a:spcPts val="0"/>
              </a:spcBef>
              <a:spcAft>
                <a:spcPts val="0"/>
              </a:spcAft>
            </a:pPr>
            <a:r>
              <a:rPr lang="en-US" dirty="0" err="1"/>
              <a:t>atob</a:t>
            </a:r>
            <a:r>
              <a:rPr lang="en-US" dirty="0"/>
              <a:t>() 	</a:t>
            </a:r>
            <a:r>
              <a:rPr lang="en-US" dirty="0" smtClean="0"/>
              <a:t>	Decodes </a:t>
            </a:r>
            <a:r>
              <a:rPr lang="en-US" dirty="0"/>
              <a:t>a base-64 encoded string</a:t>
            </a:r>
          </a:p>
          <a:p>
            <a:pPr>
              <a:spcBef>
                <a:spcPts val="0"/>
              </a:spcBef>
              <a:spcAft>
                <a:spcPts val="0"/>
              </a:spcAft>
            </a:pPr>
            <a:r>
              <a:rPr lang="en-US" dirty="0"/>
              <a:t>blur() 	</a:t>
            </a:r>
            <a:r>
              <a:rPr lang="en-US" dirty="0" smtClean="0"/>
              <a:t>	Removes </a:t>
            </a:r>
            <a:r>
              <a:rPr lang="en-US" dirty="0"/>
              <a:t>focus from the current window</a:t>
            </a:r>
          </a:p>
          <a:p>
            <a:pPr>
              <a:spcBef>
                <a:spcPts val="0"/>
              </a:spcBef>
              <a:spcAft>
                <a:spcPts val="0"/>
              </a:spcAft>
            </a:pPr>
            <a:r>
              <a:rPr lang="en-US" dirty="0" err="1"/>
              <a:t>btoa</a:t>
            </a:r>
            <a:r>
              <a:rPr lang="en-US" dirty="0"/>
              <a:t>() 	</a:t>
            </a:r>
            <a:r>
              <a:rPr lang="en-US" dirty="0" smtClean="0"/>
              <a:t>	Encodes </a:t>
            </a:r>
            <a:r>
              <a:rPr lang="en-US" dirty="0"/>
              <a:t>a string in base-64</a:t>
            </a:r>
          </a:p>
          <a:p>
            <a:pPr>
              <a:spcBef>
                <a:spcPts val="0"/>
              </a:spcBef>
              <a:spcAft>
                <a:spcPts val="0"/>
              </a:spcAft>
            </a:pPr>
            <a:r>
              <a:rPr lang="en-US" dirty="0" err="1"/>
              <a:t>clearInterval</a:t>
            </a:r>
            <a:r>
              <a:rPr lang="en-US" dirty="0"/>
              <a:t>() 	Clears a timer set with </a:t>
            </a:r>
            <a:r>
              <a:rPr lang="en-US" dirty="0" err="1"/>
              <a:t>setInterval</a:t>
            </a:r>
            <a:r>
              <a:rPr lang="en-US" dirty="0"/>
              <a:t>()</a:t>
            </a:r>
          </a:p>
          <a:p>
            <a:pPr>
              <a:spcBef>
                <a:spcPts val="0"/>
              </a:spcBef>
              <a:spcAft>
                <a:spcPts val="0"/>
              </a:spcAft>
            </a:pPr>
            <a:r>
              <a:rPr lang="en-US" dirty="0" err="1"/>
              <a:t>clearTimeout</a:t>
            </a:r>
            <a:r>
              <a:rPr lang="en-US" dirty="0"/>
              <a:t>() 	Clears a timer set with </a:t>
            </a:r>
            <a:r>
              <a:rPr lang="en-US" dirty="0" err="1"/>
              <a:t>setTimeout</a:t>
            </a:r>
            <a:r>
              <a:rPr lang="en-US" dirty="0"/>
              <a:t>()</a:t>
            </a:r>
          </a:p>
          <a:p>
            <a:pPr>
              <a:spcBef>
                <a:spcPts val="0"/>
              </a:spcBef>
              <a:spcAft>
                <a:spcPts val="0"/>
              </a:spcAft>
            </a:pPr>
            <a:r>
              <a:rPr lang="en-US" dirty="0" smtClean="0"/>
              <a:t>close</a:t>
            </a:r>
            <a:r>
              <a:rPr lang="en-US" dirty="0"/>
              <a:t>() 	</a:t>
            </a:r>
            <a:r>
              <a:rPr lang="en-US" dirty="0" smtClean="0"/>
              <a:t>	Closes </a:t>
            </a:r>
            <a:r>
              <a:rPr lang="en-US" dirty="0"/>
              <a:t>the current </a:t>
            </a:r>
            <a:r>
              <a:rPr lang="en-US" dirty="0" smtClean="0"/>
              <a:t>window</a:t>
            </a:r>
          </a:p>
          <a:p>
            <a:pPr>
              <a:spcBef>
                <a:spcPts val="0"/>
              </a:spcBef>
              <a:spcAft>
                <a:spcPts val="0"/>
              </a:spcAft>
            </a:pPr>
            <a:r>
              <a:rPr lang="en-US" dirty="0"/>
              <a:t>confirm() 	</a:t>
            </a:r>
            <a:r>
              <a:rPr lang="en-US" dirty="0" smtClean="0"/>
              <a:t>	Displays </a:t>
            </a:r>
            <a:r>
              <a:rPr lang="en-US" dirty="0"/>
              <a:t>a dialog box with a message and an OK and a Cancel </a:t>
            </a:r>
            <a:r>
              <a:rPr lang="en-US" dirty="0" smtClean="0"/>
              <a:t>			button</a:t>
            </a:r>
            <a:endParaRPr lang="en-US" dirty="0"/>
          </a:p>
          <a:p>
            <a:pPr>
              <a:spcBef>
                <a:spcPts val="0"/>
              </a:spcBef>
              <a:spcAft>
                <a:spcPts val="0"/>
              </a:spcAft>
            </a:pPr>
            <a:r>
              <a:rPr lang="en-US" dirty="0"/>
              <a:t>focus() 	</a:t>
            </a:r>
            <a:r>
              <a:rPr lang="en-US" dirty="0" smtClean="0"/>
              <a:t>	Sets </a:t>
            </a:r>
            <a:r>
              <a:rPr lang="en-US" dirty="0"/>
              <a:t>focus to the current window</a:t>
            </a:r>
            <a:endParaRPr lang="en-IN" dirty="0"/>
          </a:p>
        </p:txBody>
      </p:sp>
    </p:spTree>
    <p:extLst>
      <p:ext uri="{BB962C8B-B14F-4D97-AF65-F5344CB8AC3E}">
        <p14:creationId xmlns:p14="http://schemas.microsoft.com/office/powerpoint/2010/main" val="365714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b="1" u="sng" dirty="0"/>
              <a:t>Method 		</a:t>
            </a:r>
            <a:r>
              <a:rPr lang="en-US" b="1" u="sng" dirty="0" smtClean="0"/>
              <a:t>Description</a:t>
            </a:r>
            <a:endParaRPr lang="en-IN" dirty="0" smtClean="0"/>
          </a:p>
          <a:p>
            <a:pPr>
              <a:spcBef>
                <a:spcPts val="0"/>
              </a:spcBef>
              <a:spcAft>
                <a:spcPts val="0"/>
              </a:spcAft>
            </a:pPr>
            <a:r>
              <a:rPr lang="en-US" dirty="0" err="1"/>
              <a:t>getComputedStyle</a:t>
            </a:r>
            <a:r>
              <a:rPr lang="en-US" dirty="0"/>
              <a:t>() 	Gets the current computed CSS styles applied to an </a:t>
            </a:r>
            <a:r>
              <a:rPr lang="en-US" dirty="0" smtClean="0"/>
              <a:t>					element</a:t>
            </a:r>
            <a:endParaRPr lang="en-US" dirty="0"/>
          </a:p>
          <a:p>
            <a:pPr>
              <a:spcBef>
                <a:spcPts val="0"/>
              </a:spcBef>
              <a:spcAft>
                <a:spcPts val="0"/>
              </a:spcAft>
            </a:pPr>
            <a:r>
              <a:rPr lang="en-US" dirty="0" err="1"/>
              <a:t>getSelection</a:t>
            </a:r>
            <a:r>
              <a:rPr lang="en-US" dirty="0"/>
              <a:t>() 	Returns a Selection object representing the range of text </a:t>
            </a:r>
            <a:r>
              <a:rPr lang="en-US" dirty="0" smtClean="0"/>
              <a:t>				selected </a:t>
            </a:r>
            <a:r>
              <a:rPr lang="en-US" dirty="0"/>
              <a:t>by the user</a:t>
            </a:r>
          </a:p>
          <a:p>
            <a:pPr>
              <a:spcBef>
                <a:spcPts val="0"/>
              </a:spcBef>
              <a:spcAft>
                <a:spcPts val="0"/>
              </a:spcAft>
            </a:pPr>
            <a:r>
              <a:rPr lang="en-US" dirty="0" err="1"/>
              <a:t>matchMedia</a:t>
            </a:r>
            <a:r>
              <a:rPr lang="en-US" dirty="0"/>
              <a:t>() 	Returns a </a:t>
            </a:r>
            <a:r>
              <a:rPr lang="en-US" dirty="0" err="1"/>
              <a:t>MediaQueryList</a:t>
            </a:r>
            <a:r>
              <a:rPr lang="en-US" dirty="0"/>
              <a:t> object representing the specified CSS </a:t>
            </a:r>
            <a:r>
              <a:rPr lang="en-US" dirty="0" smtClean="0"/>
              <a:t>			media </a:t>
            </a:r>
            <a:r>
              <a:rPr lang="en-US" dirty="0"/>
              <a:t>query string</a:t>
            </a:r>
          </a:p>
          <a:p>
            <a:pPr>
              <a:spcBef>
                <a:spcPts val="0"/>
              </a:spcBef>
              <a:spcAft>
                <a:spcPts val="0"/>
              </a:spcAft>
            </a:pPr>
            <a:r>
              <a:rPr lang="en-US" dirty="0" err="1"/>
              <a:t>moveBy</a:t>
            </a:r>
            <a:r>
              <a:rPr lang="en-US" dirty="0"/>
              <a:t>() 	Moves a window relative to its current position</a:t>
            </a:r>
          </a:p>
          <a:p>
            <a:pPr>
              <a:spcBef>
                <a:spcPts val="0"/>
              </a:spcBef>
              <a:spcAft>
                <a:spcPts val="0"/>
              </a:spcAft>
            </a:pPr>
            <a:r>
              <a:rPr lang="en-US" dirty="0" err="1"/>
              <a:t>moveTo</a:t>
            </a:r>
            <a:r>
              <a:rPr lang="en-US" dirty="0"/>
              <a:t>() 	Moves a window to the specified position</a:t>
            </a:r>
          </a:p>
          <a:p>
            <a:pPr>
              <a:spcBef>
                <a:spcPts val="0"/>
              </a:spcBef>
              <a:spcAft>
                <a:spcPts val="0"/>
              </a:spcAft>
            </a:pPr>
            <a:r>
              <a:rPr lang="en-US" dirty="0"/>
              <a:t>open() 	</a:t>
            </a:r>
            <a:r>
              <a:rPr lang="en-US" dirty="0" smtClean="0"/>
              <a:t>	Opens </a:t>
            </a:r>
            <a:r>
              <a:rPr lang="en-US" dirty="0"/>
              <a:t>a new browser window</a:t>
            </a:r>
          </a:p>
          <a:p>
            <a:pPr>
              <a:spcBef>
                <a:spcPts val="0"/>
              </a:spcBef>
              <a:spcAft>
                <a:spcPts val="0"/>
              </a:spcAft>
            </a:pPr>
            <a:r>
              <a:rPr lang="en-US" dirty="0"/>
              <a:t>print() 	</a:t>
            </a:r>
            <a:r>
              <a:rPr lang="en-US" dirty="0" smtClean="0"/>
              <a:t>	Prints </a:t>
            </a:r>
            <a:r>
              <a:rPr lang="en-US" dirty="0"/>
              <a:t>the content of the current window</a:t>
            </a:r>
          </a:p>
          <a:p>
            <a:pPr>
              <a:spcBef>
                <a:spcPts val="0"/>
              </a:spcBef>
              <a:spcAft>
                <a:spcPts val="0"/>
              </a:spcAft>
            </a:pPr>
            <a:r>
              <a:rPr lang="en-US" dirty="0"/>
              <a:t>prompt() 	</a:t>
            </a:r>
            <a:r>
              <a:rPr lang="en-US" dirty="0" smtClean="0"/>
              <a:t>	Displays </a:t>
            </a:r>
            <a:r>
              <a:rPr lang="en-US" dirty="0"/>
              <a:t>a dialog box that prompts the visitor for input</a:t>
            </a:r>
          </a:p>
          <a:p>
            <a:pPr>
              <a:spcBef>
                <a:spcPts val="0"/>
              </a:spcBef>
              <a:spcAft>
                <a:spcPts val="0"/>
              </a:spcAft>
            </a:pPr>
            <a:r>
              <a:rPr lang="en-US" dirty="0" err="1"/>
              <a:t>requestAnimationFrame</a:t>
            </a:r>
            <a:r>
              <a:rPr lang="en-US" dirty="0"/>
              <a:t>() 	Requests the browser to call a function to update </a:t>
            </a:r>
            <a:r>
              <a:rPr lang="en-US" dirty="0" smtClean="0"/>
              <a:t>					an </a:t>
            </a:r>
            <a:r>
              <a:rPr lang="en-US" dirty="0"/>
              <a:t>animation before the next repaint</a:t>
            </a:r>
            <a:endParaRPr lang="en-IN" dirty="0"/>
          </a:p>
        </p:txBody>
      </p:sp>
    </p:spTree>
    <p:extLst>
      <p:ext uri="{BB962C8B-B14F-4D97-AF65-F5344CB8AC3E}">
        <p14:creationId xmlns:p14="http://schemas.microsoft.com/office/powerpoint/2010/main" val="953915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US" b="1" u="sng" dirty="0"/>
              <a:t>Method 		Description</a:t>
            </a:r>
          </a:p>
          <a:p>
            <a:pPr>
              <a:spcBef>
                <a:spcPts val="0"/>
              </a:spcBef>
              <a:spcAft>
                <a:spcPts val="0"/>
              </a:spcAft>
            </a:pPr>
            <a:r>
              <a:rPr lang="en-US" dirty="0" err="1"/>
              <a:t>resizeBy</a:t>
            </a:r>
            <a:r>
              <a:rPr lang="en-US" dirty="0"/>
              <a:t>() 	Resizes the window by the specified pixels</a:t>
            </a:r>
          </a:p>
          <a:p>
            <a:pPr>
              <a:spcBef>
                <a:spcPts val="0"/>
              </a:spcBef>
              <a:spcAft>
                <a:spcPts val="0"/>
              </a:spcAft>
            </a:pPr>
            <a:r>
              <a:rPr lang="en-US" dirty="0" err="1"/>
              <a:t>resizeTo</a:t>
            </a:r>
            <a:r>
              <a:rPr lang="en-US" dirty="0"/>
              <a:t>() 	Resizes the window to the specified width and height</a:t>
            </a:r>
          </a:p>
          <a:p>
            <a:pPr>
              <a:spcBef>
                <a:spcPts val="0"/>
              </a:spcBef>
              <a:spcAft>
                <a:spcPts val="0"/>
              </a:spcAft>
            </a:pPr>
            <a:r>
              <a:rPr lang="en-US" dirty="0" err="1" smtClean="0"/>
              <a:t>scrollBy</a:t>
            </a:r>
            <a:r>
              <a:rPr lang="en-US" dirty="0"/>
              <a:t>() 	</a:t>
            </a:r>
            <a:r>
              <a:rPr lang="en-US" dirty="0" smtClean="0"/>
              <a:t>	Scrolls </a:t>
            </a:r>
            <a:r>
              <a:rPr lang="en-US" dirty="0"/>
              <a:t>the document by the specified number of pixels</a:t>
            </a:r>
          </a:p>
          <a:p>
            <a:pPr>
              <a:spcBef>
                <a:spcPts val="0"/>
              </a:spcBef>
              <a:spcAft>
                <a:spcPts val="0"/>
              </a:spcAft>
            </a:pPr>
            <a:r>
              <a:rPr lang="en-US" dirty="0" err="1"/>
              <a:t>scrollTo</a:t>
            </a:r>
            <a:r>
              <a:rPr lang="en-US" dirty="0"/>
              <a:t>() 	</a:t>
            </a:r>
            <a:r>
              <a:rPr lang="en-US" dirty="0" smtClean="0"/>
              <a:t>	Scrolls </a:t>
            </a:r>
            <a:r>
              <a:rPr lang="en-US" dirty="0"/>
              <a:t>the document to the specified coordinates</a:t>
            </a:r>
          </a:p>
          <a:p>
            <a:pPr>
              <a:spcBef>
                <a:spcPts val="0"/>
              </a:spcBef>
              <a:spcAft>
                <a:spcPts val="0"/>
              </a:spcAft>
            </a:pPr>
            <a:r>
              <a:rPr lang="en-US" dirty="0" err="1"/>
              <a:t>setInterval</a:t>
            </a:r>
            <a:r>
              <a:rPr lang="en-US" dirty="0"/>
              <a:t>() 	Calls a function or evaluates an expression at specified intervals </a:t>
            </a:r>
            <a:r>
              <a:rPr lang="en-US" dirty="0" smtClean="0"/>
              <a:t>			(</a:t>
            </a:r>
            <a:r>
              <a:rPr lang="en-US" dirty="0"/>
              <a:t>in milliseconds)</a:t>
            </a:r>
          </a:p>
          <a:p>
            <a:pPr>
              <a:spcBef>
                <a:spcPts val="0"/>
              </a:spcBef>
              <a:spcAft>
                <a:spcPts val="0"/>
              </a:spcAft>
            </a:pPr>
            <a:r>
              <a:rPr lang="en-US" dirty="0" err="1"/>
              <a:t>setTimeout</a:t>
            </a:r>
            <a:r>
              <a:rPr lang="en-US" dirty="0"/>
              <a:t>() 	Calls a function or evaluates an expression after a specified </a:t>
            </a:r>
            <a:r>
              <a:rPr lang="en-US" dirty="0" smtClean="0"/>
              <a:t>				number </a:t>
            </a:r>
            <a:r>
              <a:rPr lang="en-US" dirty="0"/>
              <a:t>of milliseconds</a:t>
            </a:r>
          </a:p>
          <a:p>
            <a:pPr>
              <a:spcBef>
                <a:spcPts val="0"/>
              </a:spcBef>
              <a:spcAft>
                <a:spcPts val="0"/>
              </a:spcAft>
            </a:pPr>
            <a:r>
              <a:rPr lang="en-US" dirty="0"/>
              <a:t>stop() 	</a:t>
            </a:r>
            <a:r>
              <a:rPr lang="en-US" dirty="0" smtClean="0"/>
              <a:t>	Stops </a:t>
            </a:r>
            <a:r>
              <a:rPr lang="en-US" dirty="0"/>
              <a:t>the window from loading</a:t>
            </a:r>
          </a:p>
          <a:p>
            <a:endParaRPr lang="en-IN" dirty="0"/>
          </a:p>
        </p:txBody>
      </p:sp>
    </p:spTree>
    <p:extLst>
      <p:ext uri="{BB962C8B-B14F-4D97-AF65-F5344CB8AC3E}">
        <p14:creationId xmlns:p14="http://schemas.microsoft.com/office/powerpoint/2010/main" val="79877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smtClean="0"/>
              <a:t>alert() method:</a:t>
            </a:r>
          </a:p>
          <a:p>
            <a:pPr lvl="1"/>
            <a:r>
              <a:rPr lang="en-US" dirty="0" smtClean="0"/>
              <a:t>Displays </a:t>
            </a:r>
            <a:r>
              <a:rPr lang="en-US" dirty="0"/>
              <a:t>the alert box containing message with ok button.</a:t>
            </a:r>
            <a:endParaRPr lang="en-IN" dirty="0" smtClean="0"/>
          </a:p>
          <a:p>
            <a:pPr marL="939800" lvl="2" indent="0">
              <a:buNone/>
            </a:pPr>
            <a:r>
              <a:rPr lang="en-IN" dirty="0"/>
              <a:t>&lt;script&gt;</a:t>
            </a:r>
          </a:p>
          <a:p>
            <a:pPr marL="939800" lvl="2" indent="0">
              <a:buNone/>
            </a:pPr>
            <a:r>
              <a:rPr lang="en-IN" dirty="0"/>
              <a:t>    function </a:t>
            </a:r>
            <a:r>
              <a:rPr lang="en-IN" dirty="0" err="1"/>
              <a:t>alertMsg</a:t>
            </a:r>
            <a:r>
              <a:rPr lang="en-IN" dirty="0"/>
              <a:t>(){  </a:t>
            </a:r>
          </a:p>
          <a:p>
            <a:pPr marL="939800" lvl="2" indent="0">
              <a:buNone/>
            </a:pPr>
            <a:r>
              <a:rPr lang="en-IN" dirty="0"/>
              <a:t>     </a:t>
            </a:r>
            <a:r>
              <a:rPr lang="en-IN" dirty="0" smtClean="0"/>
              <a:t>	</a:t>
            </a:r>
            <a:r>
              <a:rPr lang="en-IN" dirty="0" smtClean="0">
                <a:solidFill>
                  <a:srgbClr val="C00000"/>
                </a:solidFill>
              </a:rPr>
              <a:t>alert</a:t>
            </a:r>
            <a:r>
              <a:rPr lang="en-IN" dirty="0">
                <a:solidFill>
                  <a:srgbClr val="C00000"/>
                </a:solidFill>
              </a:rPr>
              <a:t>("Hello Alert Box");  </a:t>
            </a:r>
          </a:p>
          <a:p>
            <a:pPr marL="939800" lvl="2" indent="0">
              <a:buNone/>
            </a:pPr>
            <a:r>
              <a:rPr lang="en-IN" dirty="0"/>
              <a:t>    }  </a:t>
            </a:r>
          </a:p>
          <a:p>
            <a:pPr marL="939800" lvl="2" indent="0">
              <a:buNone/>
            </a:pPr>
            <a:r>
              <a:rPr lang="en-IN" dirty="0" smtClean="0"/>
              <a:t>&lt;/</a:t>
            </a:r>
            <a:r>
              <a:rPr lang="en-IN" dirty="0"/>
              <a:t>script&gt;  </a:t>
            </a:r>
          </a:p>
          <a:p>
            <a:pPr marL="939800" lvl="2" indent="0">
              <a:buNone/>
            </a:pPr>
            <a:r>
              <a:rPr lang="en-IN" dirty="0" smtClean="0"/>
              <a:t>&lt;</a:t>
            </a:r>
            <a:r>
              <a:rPr lang="en-IN" dirty="0"/>
              <a:t>input type="button" value="click" </a:t>
            </a:r>
            <a:r>
              <a:rPr lang="en-IN" dirty="0" err="1"/>
              <a:t>onclick</a:t>
            </a:r>
            <a:r>
              <a:rPr lang="en-IN" dirty="0"/>
              <a:t>="</a:t>
            </a:r>
            <a:r>
              <a:rPr lang="en-IN" dirty="0" err="1"/>
              <a:t>alertMsg</a:t>
            </a:r>
            <a:r>
              <a:rPr lang="en-IN" dirty="0"/>
              <a:t>()"/&gt; </a:t>
            </a:r>
          </a:p>
          <a:p>
            <a:endParaRPr lang="en-IN" dirty="0"/>
          </a:p>
        </p:txBody>
      </p:sp>
    </p:spTree>
    <p:extLst>
      <p:ext uri="{BB962C8B-B14F-4D97-AF65-F5344CB8AC3E}">
        <p14:creationId xmlns:p14="http://schemas.microsoft.com/office/powerpoint/2010/main" val="1782793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smtClean="0"/>
              <a:t>confirm() method:</a:t>
            </a:r>
          </a:p>
          <a:p>
            <a:pPr lvl="1"/>
            <a:r>
              <a:rPr lang="en-US" dirty="0" smtClean="0"/>
              <a:t>Displays </a:t>
            </a:r>
            <a:r>
              <a:rPr lang="en-US" dirty="0"/>
              <a:t>the confirm dialog box containing message with ok and cancel button</a:t>
            </a:r>
            <a:endParaRPr lang="en-IN" dirty="0" smtClean="0"/>
          </a:p>
          <a:p>
            <a:pPr marL="939800" lvl="2" indent="0">
              <a:spcBef>
                <a:spcPts val="0"/>
              </a:spcBef>
              <a:spcAft>
                <a:spcPts val="0"/>
              </a:spcAft>
              <a:buNone/>
            </a:pPr>
            <a:r>
              <a:rPr lang="en-IN" dirty="0" smtClean="0"/>
              <a:t>&lt;</a:t>
            </a:r>
            <a:r>
              <a:rPr lang="en-IN" dirty="0"/>
              <a:t>script&gt;</a:t>
            </a:r>
          </a:p>
          <a:p>
            <a:pPr marL="939800" lvl="2" indent="0">
              <a:spcBef>
                <a:spcPts val="0"/>
              </a:spcBef>
              <a:spcAft>
                <a:spcPts val="0"/>
              </a:spcAft>
              <a:buNone/>
            </a:pPr>
            <a:r>
              <a:rPr lang="en-IN" dirty="0"/>
              <a:t>    function </a:t>
            </a:r>
            <a:r>
              <a:rPr lang="en-IN" dirty="0" err="1"/>
              <a:t>confirmMsg</a:t>
            </a:r>
            <a:r>
              <a:rPr lang="en-IN" dirty="0"/>
              <a:t>(){  </a:t>
            </a:r>
          </a:p>
          <a:p>
            <a:pPr marL="939800" lvl="2" indent="0">
              <a:spcBef>
                <a:spcPts val="0"/>
              </a:spcBef>
              <a:spcAft>
                <a:spcPts val="0"/>
              </a:spcAft>
              <a:buNone/>
            </a:pPr>
            <a:r>
              <a:rPr lang="en-IN" dirty="0"/>
              <a:t>        </a:t>
            </a:r>
            <a:r>
              <a:rPr lang="en-IN" dirty="0" err="1"/>
              <a:t>var</a:t>
            </a:r>
            <a:r>
              <a:rPr lang="en-IN" dirty="0"/>
              <a:t> v= </a:t>
            </a:r>
            <a:r>
              <a:rPr lang="en-IN" dirty="0">
                <a:solidFill>
                  <a:srgbClr val="C00000"/>
                </a:solidFill>
              </a:rPr>
              <a:t>confirm("Are u sure?");  </a:t>
            </a:r>
          </a:p>
          <a:p>
            <a:pPr marL="939800" lvl="2" indent="0">
              <a:spcBef>
                <a:spcPts val="0"/>
              </a:spcBef>
              <a:spcAft>
                <a:spcPts val="0"/>
              </a:spcAft>
              <a:buNone/>
            </a:pPr>
            <a:r>
              <a:rPr lang="en-IN" dirty="0"/>
              <a:t>        if(v==true){  </a:t>
            </a:r>
          </a:p>
          <a:p>
            <a:pPr marL="939800" lvl="2" indent="0">
              <a:spcBef>
                <a:spcPts val="0"/>
              </a:spcBef>
              <a:spcAft>
                <a:spcPts val="0"/>
              </a:spcAft>
              <a:buNone/>
            </a:pPr>
            <a:r>
              <a:rPr lang="en-IN" dirty="0"/>
              <a:t>            alert("ok");  </a:t>
            </a:r>
          </a:p>
          <a:p>
            <a:pPr marL="939800" lvl="2" indent="0">
              <a:spcBef>
                <a:spcPts val="0"/>
              </a:spcBef>
              <a:spcAft>
                <a:spcPts val="0"/>
              </a:spcAft>
              <a:buNone/>
            </a:pPr>
            <a:r>
              <a:rPr lang="en-IN" dirty="0"/>
              <a:t>        }else{  </a:t>
            </a:r>
          </a:p>
          <a:p>
            <a:pPr marL="939800" lvl="2" indent="0">
              <a:spcBef>
                <a:spcPts val="0"/>
              </a:spcBef>
              <a:spcAft>
                <a:spcPts val="0"/>
              </a:spcAft>
              <a:buNone/>
            </a:pPr>
            <a:r>
              <a:rPr lang="en-IN" dirty="0"/>
              <a:t>            alert("cancel");  </a:t>
            </a:r>
          </a:p>
          <a:p>
            <a:pPr marL="939800" lvl="2" indent="0">
              <a:spcBef>
                <a:spcPts val="0"/>
              </a:spcBef>
              <a:spcAft>
                <a:spcPts val="0"/>
              </a:spcAft>
              <a:buNone/>
            </a:pPr>
            <a:r>
              <a:rPr lang="en-IN" dirty="0"/>
              <a:t>        }  </a:t>
            </a:r>
          </a:p>
          <a:p>
            <a:pPr marL="939800" lvl="2" indent="0">
              <a:spcBef>
                <a:spcPts val="0"/>
              </a:spcBef>
              <a:spcAft>
                <a:spcPts val="0"/>
              </a:spcAft>
              <a:buNone/>
            </a:pPr>
            <a:r>
              <a:rPr lang="en-IN" dirty="0"/>
              <a:t>    }  </a:t>
            </a:r>
          </a:p>
          <a:p>
            <a:pPr marL="939800" lvl="2" indent="0">
              <a:spcBef>
                <a:spcPts val="0"/>
              </a:spcBef>
              <a:spcAft>
                <a:spcPts val="0"/>
              </a:spcAft>
              <a:buNone/>
            </a:pPr>
            <a:r>
              <a:rPr lang="en-IN" dirty="0" smtClean="0"/>
              <a:t>&lt;/</a:t>
            </a:r>
            <a:r>
              <a:rPr lang="en-IN" dirty="0"/>
              <a:t>script&gt;  </a:t>
            </a:r>
          </a:p>
          <a:p>
            <a:pPr marL="25400" indent="0">
              <a:spcBef>
                <a:spcPts val="0"/>
              </a:spcBef>
              <a:spcAft>
                <a:spcPts val="0"/>
              </a:spcAft>
              <a:buNone/>
            </a:pPr>
            <a:r>
              <a:rPr lang="en-IN" dirty="0"/>
              <a:t>    </a:t>
            </a:r>
            <a:r>
              <a:rPr lang="en-IN" dirty="0" smtClean="0"/>
              <a:t>	&lt;</a:t>
            </a:r>
            <a:r>
              <a:rPr lang="en-IN" dirty="0"/>
              <a:t>input type="button" value="click" </a:t>
            </a:r>
            <a:r>
              <a:rPr lang="en-IN" dirty="0" err="1"/>
              <a:t>onclick</a:t>
            </a:r>
            <a:r>
              <a:rPr lang="en-IN" dirty="0"/>
              <a:t>="</a:t>
            </a:r>
            <a:r>
              <a:rPr lang="en-IN" dirty="0" err="1"/>
              <a:t>confirmMsg</a:t>
            </a:r>
            <a:r>
              <a:rPr lang="en-IN" dirty="0"/>
              <a:t>()"/&gt;</a:t>
            </a:r>
          </a:p>
          <a:p>
            <a:endParaRPr lang="en-IN" dirty="0"/>
          </a:p>
        </p:txBody>
      </p:sp>
    </p:spTree>
    <p:extLst>
      <p:ext uri="{BB962C8B-B14F-4D97-AF65-F5344CB8AC3E}">
        <p14:creationId xmlns:p14="http://schemas.microsoft.com/office/powerpoint/2010/main" val="370997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smtClean="0"/>
              <a:t>prompt() method:</a:t>
            </a:r>
          </a:p>
          <a:p>
            <a:pPr lvl="1"/>
            <a:r>
              <a:rPr lang="en-US" dirty="0" smtClean="0"/>
              <a:t>Displays </a:t>
            </a:r>
            <a:r>
              <a:rPr lang="en-US" dirty="0"/>
              <a:t>a dialog box to get input from the user.</a:t>
            </a:r>
            <a:endParaRPr lang="en-IN" dirty="0" smtClean="0"/>
          </a:p>
          <a:p>
            <a:pPr marL="939800" lvl="2" indent="0">
              <a:spcBef>
                <a:spcPts val="0"/>
              </a:spcBef>
              <a:spcAft>
                <a:spcPts val="0"/>
              </a:spcAft>
              <a:buNone/>
            </a:pPr>
            <a:r>
              <a:rPr lang="en-US" dirty="0" smtClean="0"/>
              <a:t>	&lt;</a:t>
            </a:r>
            <a:r>
              <a:rPr lang="en-US" dirty="0"/>
              <a:t>script&gt;</a:t>
            </a:r>
          </a:p>
          <a:p>
            <a:pPr marL="939800" lvl="2" indent="0">
              <a:spcBef>
                <a:spcPts val="0"/>
              </a:spcBef>
              <a:spcAft>
                <a:spcPts val="0"/>
              </a:spcAft>
              <a:buNone/>
            </a:pPr>
            <a:r>
              <a:rPr lang="en-US" dirty="0"/>
              <a:t>     </a:t>
            </a:r>
            <a:r>
              <a:rPr lang="en-US" dirty="0" smtClean="0"/>
              <a:t>	function</a:t>
            </a:r>
            <a:r>
              <a:rPr lang="en-US" dirty="0"/>
              <a:t> </a:t>
            </a:r>
            <a:r>
              <a:rPr lang="en-US" dirty="0" err="1"/>
              <a:t>promptMsg</a:t>
            </a:r>
            <a:r>
              <a:rPr lang="en-US" dirty="0"/>
              <a:t>(){  </a:t>
            </a:r>
          </a:p>
          <a:p>
            <a:pPr marL="939800" lvl="2" indent="0">
              <a:spcBef>
                <a:spcPts val="0"/>
              </a:spcBef>
              <a:spcAft>
                <a:spcPts val="0"/>
              </a:spcAft>
              <a:buNone/>
            </a:pPr>
            <a:r>
              <a:rPr lang="en-US" dirty="0"/>
              <a:t>        </a:t>
            </a:r>
            <a:r>
              <a:rPr lang="en-US" dirty="0" smtClean="0"/>
              <a:t>		</a:t>
            </a:r>
            <a:r>
              <a:rPr lang="en-US" dirty="0" err="1" smtClean="0"/>
              <a:t>var</a:t>
            </a:r>
            <a:r>
              <a:rPr lang="en-US" dirty="0"/>
              <a:t> v= </a:t>
            </a:r>
            <a:r>
              <a:rPr lang="en-US" dirty="0">
                <a:solidFill>
                  <a:srgbClr val="C00000"/>
                </a:solidFill>
              </a:rPr>
              <a:t>prompt("Who are you?");  </a:t>
            </a:r>
          </a:p>
          <a:p>
            <a:pPr marL="939800" lvl="2" indent="0">
              <a:spcBef>
                <a:spcPts val="0"/>
              </a:spcBef>
              <a:spcAft>
                <a:spcPts val="0"/>
              </a:spcAft>
              <a:buNone/>
            </a:pPr>
            <a:r>
              <a:rPr lang="en-US" dirty="0"/>
              <a:t>        </a:t>
            </a:r>
            <a:r>
              <a:rPr lang="en-US" dirty="0" smtClean="0"/>
              <a:t>		alert</a:t>
            </a:r>
            <a:r>
              <a:rPr lang="en-US" dirty="0"/>
              <a:t>("I am "+v);       </a:t>
            </a:r>
          </a:p>
          <a:p>
            <a:pPr marL="939800" lvl="2" indent="0">
              <a:spcBef>
                <a:spcPts val="0"/>
              </a:spcBef>
              <a:spcAft>
                <a:spcPts val="0"/>
              </a:spcAft>
              <a:buNone/>
            </a:pPr>
            <a:r>
              <a:rPr lang="en-US" dirty="0"/>
              <a:t>     </a:t>
            </a:r>
            <a:r>
              <a:rPr lang="en-US" dirty="0" smtClean="0"/>
              <a:t>	}</a:t>
            </a:r>
            <a:r>
              <a:rPr lang="en-US" dirty="0"/>
              <a:t>  </a:t>
            </a:r>
          </a:p>
          <a:p>
            <a:pPr marL="939800" lvl="2" indent="0">
              <a:spcBef>
                <a:spcPts val="0"/>
              </a:spcBef>
              <a:spcAft>
                <a:spcPts val="0"/>
              </a:spcAft>
              <a:buNone/>
            </a:pPr>
            <a:r>
              <a:rPr lang="en-US" dirty="0"/>
              <a:t>     </a:t>
            </a:r>
            <a:r>
              <a:rPr lang="en-US" dirty="0" smtClean="0"/>
              <a:t>	&lt;/</a:t>
            </a:r>
            <a:r>
              <a:rPr lang="en-US" dirty="0"/>
              <a:t>script&gt;  </a:t>
            </a:r>
          </a:p>
          <a:p>
            <a:pPr marL="939800" lvl="2" indent="0">
              <a:spcBef>
                <a:spcPts val="0"/>
              </a:spcBef>
              <a:spcAft>
                <a:spcPts val="0"/>
              </a:spcAft>
              <a:buNone/>
            </a:pPr>
            <a:r>
              <a:rPr lang="en-US" dirty="0"/>
              <a:t>    </a:t>
            </a:r>
            <a:r>
              <a:rPr lang="en-US" dirty="0" smtClean="0"/>
              <a:t>	&lt;</a:t>
            </a:r>
            <a:r>
              <a:rPr lang="en-US" dirty="0"/>
              <a:t>input type="button" value="click" </a:t>
            </a:r>
            <a:r>
              <a:rPr lang="en-US" dirty="0" err="1"/>
              <a:t>onclick</a:t>
            </a:r>
            <a:r>
              <a:rPr lang="en-US" dirty="0"/>
              <a:t>="</a:t>
            </a:r>
            <a:r>
              <a:rPr lang="en-US" dirty="0" err="1"/>
              <a:t>promptMsg</a:t>
            </a:r>
            <a:r>
              <a:rPr lang="en-US" dirty="0"/>
              <a:t>()"/&gt; </a:t>
            </a:r>
          </a:p>
          <a:p>
            <a:endParaRPr lang="en-IN" dirty="0"/>
          </a:p>
        </p:txBody>
      </p:sp>
    </p:spTree>
    <p:extLst>
      <p:ext uri="{BB962C8B-B14F-4D97-AF65-F5344CB8AC3E}">
        <p14:creationId xmlns:p14="http://schemas.microsoft.com/office/powerpoint/2010/main" val="1801043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Script </a:t>
            </a:r>
            <a:r>
              <a:rPr lang="en-IN" dirty="0" smtClean="0"/>
              <a:t>Methods</a:t>
            </a:r>
            <a:endParaRPr lang="en-IN" dirty="0"/>
          </a:p>
        </p:txBody>
      </p:sp>
      <p:sp>
        <p:nvSpPr>
          <p:cNvPr id="3" name="Text Placeholder 2"/>
          <p:cNvSpPr>
            <a:spLocks noGrp="1"/>
          </p:cNvSpPr>
          <p:nvPr>
            <p:ph type="body" sz="quarter" idx="13"/>
          </p:nvPr>
        </p:nvSpPr>
        <p:spPr/>
        <p:txBody>
          <a:bodyPr/>
          <a:lstStyle/>
          <a:p>
            <a:r>
              <a:rPr lang="en-US" dirty="0"/>
              <a:t>JavaScript Methods</a:t>
            </a:r>
          </a:p>
          <a:p>
            <a:pPr lvl="1"/>
            <a:r>
              <a:rPr lang="en-US" dirty="0" smtClean="0"/>
              <a:t>JavaScript </a:t>
            </a:r>
            <a:r>
              <a:rPr lang="en-US" dirty="0"/>
              <a:t>methods are actions that can be performed on objects.</a:t>
            </a:r>
          </a:p>
          <a:p>
            <a:pPr lvl="1"/>
            <a:r>
              <a:rPr lang="en-US" dirty="0" smtClean="0"/>
              <a:t>A </a:t>
            </a:r>
            <a:r>
              <a:rPr lang="en-US" dirty="0"/>
              <a:t>JavaScript method is a property containing a function definition.</a:t>
            </a:r>
          </a:p>
          <a:p>
            <a:pPr marL="1194715" lvl="3" indent="0">
              <a:lnSpc>
                <a:spcPct val="100000"/>
              </a:lnSpc>
              <a:buNone/>
            </a:pPr>
            <a:r>
              <a:rPr lang="en-US" dirty="0"/>
              <a:t>Property 	</a:t>
            </a:r>
            <a:r>
              <a:rPr lang="en-US" dirty="0" smtClean="0"/>
              <a:t>	Value</a:t>
            </a:r>
            <a:endParaRPr lang="en-US" dirty="0"/>
          </a:p>
          <a:p>
            <a:pPr marL="1194715" lvl="3" indent="0">
              <a:lnSpc>
                <a:spcPct val="100000"/>
              </a:lnSpc>
              <a:buNone/>
            </a:pPr>
            <a:r>
              <a:rPr lang="en-US" dirty="0" err="1"/>
              <a:t>firstName</a:t>
            </a:r>
            <a:r>
              <a:rPr lang="en-US" dirty="0"/>
              <a:t> 	</a:t>
            </a:r>
            <a:r>
              <a:rPr lang="en-US" dirty="0" smtClean="0"/>
              <a:t>	John</a:t>
            </a:r>
            <a:endParaRPr lang="en-US" dirty="0"/>
          </a:p>
          <a:p>
            <a:pPr marL="1194715" lvl="3" indent="0">
              <a:lnSpc>
                <a:spcPct val="100000"/>
              </a:lnSpc>
              <a:buNone/>
            </a:pPr>
            <a:r>
              <a:rPr lang="en-US" dirty="0" err="1"/>
              <a:t>lastName</a:t>
            </a:r>
            <a:r>
              <a:rPr lang="en-US" dirty="0"/>
              <a:t> 	</a:t>
            </a:r>
            <a:r>
              <a:rPr lang="en-US" dirty="0" smtClean="0"/>
              <a:t>	Doe</a:t>
            </a:r>
            <a:endParaRPr lang="en-US" dirty="0"/>
          </a:p>
          <a:p>
            <a:pPr marL="1194715" lvl="3" indent="0">
              <a:lnSpc>
                <a:spcPct val="100000"/>
              </a:lnSpc>
              <a:buNone/>
            </a:pPr>
            <a:r>
              <a:rPr lang="en-US" dirty="0"/>
              <a:t>age 	</a:t>
            </a:r>
            <a:r>
              <a:rPr lang="en-US" dirty="0" smtClean="0"/>
              <a:t>		50</a:t>
            </a:r>
            <a:endParaRPr lang="en-US" dirty="0"/>
          </a:p>
          <a:p>
            <a:pPr marL="1194715" lvl="3" indent="0">
              <a:lnSpc>
                <a:spcPct val="100000"/>
              </a:lnSpc>
              <a:buNone/>
            </a:pPr>
            <a:r>
              <a:rPr lang="en-US" dirty="0" err="1"/>
              <a:t>eyeColor</a:t>
            </a:r>
            <a:r>
              <a:rPr lang="en-US" dirty="0"/>
              <a:t> 	</a:t>
            </a:r>
            <a:r>
              <a:rPr lang="en-US" dirty="0" smtClean="0"/>
              <a:t>	blue</a:t>
            </a:r>
            <a:endParaRPr lang="en-US" dirty="0"/>
          </a:p>
          <a:p>
            <a:pPr marL="1194715" lvl="3" indent="0">
              <a:lnSpc>
                <a:spcPct val="100000"/>
              </a:lnSpc>
              <a:buNone/>
            </a:pPr>
            <a:r>
              <a:rPr lang="en-US" dirty="0" err="1"/>
              <a:t>fullName</a:t>
            </a:r>
            <a:r>
              <a:rPr lang="en-US" dirty="0"/>
              <a:t> 	</a:t>
            </a:r>
            <a:r>
              <a:rPr lang="en-US" dirty="0" smtClean="0"/>
              <a:t>	function</a:t>
            </a:r>
            <a:r>
              <a:rPr lang="en-US" dirty="0"/>
              <a:t>() </a:t>
            </a:r>
            <a:r>
              <a:rPr lang="en-US" dirty="0" smtClean="0"/>
              <a:t>{ return </a:t>
            </a:r>
            <a:r>
              <a:rPr lang="en-US" dirty="0" err="1"/>
              <a:t>this.firstName</a:t>
            </a:r>
            <a:r>
              <a:rPr lang="en-US" dirty="0"/>
              <a:t> + " " + </a:t>
            </a:r>
            <a:r>
              <a:rPr lang="en-US" dirty="0" err="1"/>
              <a:t>this.lastName</a:t>
            </a:r>
            <a:r>
              <a:rPr lang="en-US" dirty="0"/>
              <a:t>;}</a:t>
            </a:r>
          </a:p>
          <a:p>
            <a:endParaRPr lang="en-US" dirty="0"/>
          </a:p>
          <a:p>
            <a:pPr lvl="1"/>
            <a:r>
              <a:rPr lang="en-US" dirty="0" smtClean="0"/>
              <a:t>Methods </a:t>
            </a:r>
            <a:r>
              <a:rPr lang="en-US" dirty="0"/>
              <a:t>are functions stored as object properties</a:t>
            </a:r>
            <a:r>
              <a:rPr lang="en-US" dirty="0" smtClean="0"/>
              <a:t>.</a:t>
            </a:r>
            <a:endParaRPr lang="en-US" dirty="0"/>
          </a:p>
        </p:txBody>
      </p:sp>
    </p:spTree>
    <p:extLst>
      <p:ext uri="{BB962C8B-B14F-4D97-AF65-F5344CB8AC3E}">
        <p14:creationId xmlns:p14="http://schemas.microsoft.com/office/powerpoint/2010/main" val="354173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pPr>
              <a:spcBef>
                <a:spcPts val="0"/>
              </a:spcBef>
              <a:spcAft>
                <a:spcPts val="0"/>
              </a:spcAft>
            </a:pPr>
            <a:r>
              <a:rPr lang="en-IN" sz="2000" dirty="0" smtClean="0"/>
              <a:t>open(), close() and </a:t>
            </a:r>
            <a:r>
              <a:rPr lang="en-IN" sz="2000" dirty="0" err="1" smtClean="0"/>
              <a:t>moveTo</a:t>
            </a:r>
            <a:r>
              <a:rPr lang="en-IN" sz="2000" dirty="0" smtClean="0"/>
              <a:t>() methods:</a:t>
            </a:r>
          </a:p>
          <a:p>
            <a:pPr>
              <a:spcBef>
                <a:spcPts val="0"/>
              </a:spcBef>
              <a:spcAft>
                <a:spcPts val="0"/>
              </a:spcAft>
            </a:pPr>
            <a:endParaRPr lang="en-IN" sz="2000" dirty="0" smtClean="0"/>
          </a:p>
          <a:p>
            <a:pPr marL="25400" indent="0">
              <a:spcBef>
                <a:spcPts val="0"/>
              </a:spcBef>
              <a:spcAft>
                <a:spcPts val="0"/>
              </a:spcAft>
              <a:buNone/>
            </a:pPr>
            <a:r>
              <a:rPr lang="en-IN" sz="2000" dirty="0" smtClean="0"/>
              <a:t>&lt;</a:t>
            </a:r>
            <a:r>
              <a:rPr lang="en-IN" sz="2000" dirty="0"/>
              <a:t>script&gt;</a:t>
            </a:r>
          </a:p>
          <a:p>
            <a:pPr marL="25400" indent="0">
              <a:spcBef>
                <a:spcPts val="0"/>
              </a:spcBef>
              <a:spcAft>
                <a:spcPts val="0"/>
              </a:spcAft>
              <a:buNone/>
            </a:pPr>
            <a:r>
              <a:rPr lang="en-IN" sz="2000" dirty="0" err="1" smtClean="0"/>
              <a:t>var</a:t>
            </a:r>
            <a:r>
              <a:rPr lang="en-IN" sz="2000" dirty="0"/>
              <a:t> </a:t>
            </a:r>
            <a:r>
              <a:rPr lang="en-IN" sz="2000" dirty="0" err="1"/>
              <a:t>myWindow</a:t>
            </a:r>
            <a:r>
              <a:rPr lang="en-IN" sz="2000" dirty="0"/>
              <a:t>;</a:t>
            </a:r>
          </a:p>
          <a:p>
            <a:pPr marL="25400" indent="0">
              <a:spcBef>
                <a:spcPts val="0"/>
              </a:spcBef>
              <a:spcAft>
                <a:spcPts val="0"/>
              </a:spcAft>
              <a:buNone/>
            </a:pPr>
            <a:r>
              <a:rPr lang="en-IN" sz="2000" dirty="0" smtClean="0"/>
              <a:t>function</a:t>
            </a:r>
            <a:r>
              <a:rPr lang="en-IN" sz="2000" dirty="0"/>
              <a:t> openwin2(){  </a:t>
            </a:r>
            <a:endParaRPr lang="en-IN" sz="2000" dirty="0" smtClean="0"/>
          </a:p>
          <a:p>
            <a:pPr marL="25400" indent="0">
              <a:spcBef>
                <a:spcPts val="0"/>
              </a:spcBef>
              <a:spcAft>
                <a:spcPts val="0"/>
              </a:spcAft>
              <a:buNone/>
            </a:pPr>
            <a:endParaRPr lang="en-IN" sz="2000" dirty="0"/>
          </a:p>
          <a:p>
            <a:pPr marL="25400" indent="0">
              <a:spcBef>
                <a:spcPts val="0"/>
              </a:spcBef>
              <a:spcAft>
                <a:spcPts val="0"/>
              </a:spcAft>
              <a:buNone/>
            </a:pPr>
            <a:r>
              <a:rPr lang="en-IN" sz="2000" dirty="0" err="1" smtClean="0"/>
              <a:t>myWindow</a:t>
            </a:r>
            <a:r>
              <a:rPr lang="en-IN" sz="2000" dirty="0"/>
              <a:t> = </a:t>
            </a:r>
            <a:r>
              <a:rPr lang="en-IN" sz="2000" dirty="0" err="1">
                <a:solidFill>
                  <a:srgbClr val="C00000"/>
                </a:solidFill>
              </a:rPr>
              <a:t>window.open</a:t>
            </a:r>
            <a:r>
              <a:rPr lang="en-IN" sz="2000" dirty="0"/>
              <a:t>("", "</a:t>
            </a:r>
            <a:r>
              <a:rPr lang="en-IN" sz="2000" dirty="0" err="1"/>
              <a:t>myWindow</a:t>
            </a:r>
            <a:r>
              <a:rPr lang="en-IN" sz="2000" dirty="0"/>
              <a:t>", "width=400, height=200");      </a:t>
            </a:r>
          </a:p>
          <a:p>
            <a:pPr marL="25400" indent="0">
              <a:spcBef>
                <a:spcPts val="0"/>
              </a:spcBef>
              <a:spcAft>
                <a:spcPts val="0"/>
              </a:spcAft>
              <a:buNone/>
            </a:pPr>
            <a:r>
              <a:rPr lang="en-IN" sz="2000" dirty="0" err="1" smtClean="0"/>
              <a:t>myWindow.document.write</a:t>
            </a:r>
            <a:r>
              <a:rPr lang="en-IN" sz="2000" dirty="0"/>
              <a:t>("&lt;p&gt;A new window!&lt;/p&gt;"); </a:t>
            </a:r>
          </a:p>
          <a:p>
            <a:pPr marL="25400" indent="0">
              <a:spcBef>
                <a:spcPts val="0"/>
              </a:spcBef>
              <a:spcAft>
                <a:spcPts val="0"/>
              </a:spcAft>
              <a:buNone/>
            </a:pPr>
            <a:r>
              <a:rPr lang="en-IN" sz="2000" dirty="0" smtClean="0"/>
              <a:t>} </a:t>
            </a:r>
            <a:r>
              <a:rPr lang="en-IN" sz="2000" dirty="0"/>
              <a:t> </a:t>
            </a:r>
          </a:p>
          <a:p>
            <a:pPr marL="25400" indent="0">
              <a:spcBef>
                <a:spcPts val="0"/>
              </a:spcBef>
              <a:spcAft>
                <a:spcPts val="0"/>
              </a:spcAft>
              <a:buNone/>
            </a:pPr>
            <a:r>
              <a:rPr lang="en-IN" sz="2000" dirty="0" smtClean="0"/>
              <a:t>function</a:t>
            </a:r>
            <a:r>
              <a:rPr lang="en-IN" sz="2000" dirty="0"/>
              <a:t> </a:t>
            </a:r>
            <a:r>
              <a:rPr lang="en-IN" sz="2000" dirty="0" err="1"/>
              <a:t>closeWin</a:t>
            </a:r>
            <a:r>
              <a:rPr lang="en-IN" sz="2000" dirty="0"/>
              <a:t>(){</a:t>
            </a:r>
          </a:p>
          <a:p>
            <a:pPr marL="25400" indent="0">
              <a:spcBef>
                <a:spcPts val="0"/>
              </a:spcBef>
              <a:spcAft>
                <a:spcPts val="0"/>
              </a:spcAft>
              <a:buNone/>
            </a:pPr>
            <a:r>
              <a:rPr lang="en-IN" sz="2000" dirty="0" smtClean="0"/>
              <a:t>	</a:t>
            </a:r>
            <a:r>
              <a:rPr lang="en-IN" sz="2000" dirty="0" err="1" smtClean="0">
                <a:solidFill>
                  <a:srgbClr val="C00000"/>
                </a:solidFill>
              </a:rPr>
              <a:t>myWindow.close</a:t>
            </a:r>
            <a:r>
              <a:rPr lang="en-IN" sz="2000" dirty="0">
                <a:solidFill>
                  <a:srgbClr val="C00000"/>
                </a:solidFill>
              </a:rPr>
              <a:t>();</a:t>
            </a:r>
          </a:p>
          <a:p>
            <a:pPr marL="25400" indent="0">
              <a:spcBef>
                <a:spcPts val="0"/>
              </a:spcBef>
              <a:spcAft>
                <a:spcPts val="0"/>
              </a:spcAft>
              <a:buNone/>
            </a:pPr>
            <a:r>
              <a:rPr lang="en-IN" sz="2000" dirty="0" smtClean="0"/>
              <a:t>}</a:t>
            </a:r>
            <a:endParaRPr lang="en-IN" sz="2000" dirty="0"/>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IN" sz="2000" dirty="0"/>
              <a:t>function </a:t>
            </a:r>
            <a:r>
              <a:rPr lang="en-IN" sz="2000" dirty="0" err="1"/>
              <a:t>moveWin</a:t>
            </a:r>
            <a:r>
              <a:rPr lang="en-IN" sz="2000" dirty="0"/>
              <a:t>(){</a:t>
            </a:r>
          </a:p>
          <a:p>
            <a:pPr marL="25400" indent="0">
              <a:spcBef>
                <a:spcPts val="0"/>
              </a:spcBef>
              <a:spcAft>
                <a:spcPts val="0"/>
              </a:spcAft>
              <a:buNone/>
            </a:pPr>
            <a:r>
              <a:rPr lang="en-IN" sz="2000" dirty="0"/>
              <a:t>	</a:t>
            </a:r>
            <a:r>
              <a:rPr lang="en-IN" sz="2000" dirty="0" err="1">
                <a:solidFill>
                  <a:srgbClr val="C00000"/>
                </a:solidFill>
              </a:rPr>
              <a:t>myWindow.moveTo</a:t>
            </a:r>
            <a:r>
              <a:rPr lang="en-IN" sz="2000" dirty="0">
                <a:solidFill>
                  <a:srgbClr val="C00000"/>
                </a:solidFill>
              </a:rPr>
              <a:t>(450,450);</a:t>
            </a:r>
          </a:p>
          <a:p>
            <a:pPr marL="25400" indent="0">
              <a:spcBef>
                <a:spcPts val="0"/>
              </a:spcBef>
              <a:spcAft>
                <a:spcPts val="0"/>
              </a:spcAft>
              <a:buNone/>
            </a:pPr>
            <a:r>
              <a:rPr lang="en-IN" sz="2000" dirty="0">
                <a:solidFill>
                  <a:srgbClr val="C00000"/>
                </a:solidFill>
              </a:rPr>
              <a:t>        	</a:t>
            </a:r>
            <a:r>
              <a:rPr lang="en-IN" sz="2000" dirty="0" err="1">
                <a:solidFill>
                  <a:srgbClr val="C00000"/>
                </a:solidFill>
              </a:rPr>
              <a:t>myWindow.focus</a:t>
            </a:r>
            <a:r>
              <a:rPr lang="en-IN" sz="2000" dirty="0">
                <a:solidFill>
                  <a:srgbClr val="C00000"/>
                </a:solidFill>
              </a:rPr>
              <a:t>();</a:t>
            </a:r>
          </a:p>
          <a:p>
            <a:pPr marL="25400" indent="0">
              <a:spcBef>
                <a:spcPts val="0"/>
              </a:spcBef>
              <a:spcAft>
                <a:spcPts val="0"/>
              </a:spcAft>
              <a:buNone/>
            </a:pPr>
            <a:r>
              <a:rPr lang="en-IN" sz="2000" dirty="0" smtClean="0"/>
              <a:t>}</a:t>
            </a:r>
          </a:p>
          <a:p>
            <a:pPr marL="25400" indent="0">
              <a:spcBef>
                <a:spcPts val="0"/>
              </a:spcBef>
              <a:spcAft>
                <a:spcPts val="0"/>
              </a:spcAft>
              <a:buNone/>
            </a:pPr>
            <a:endParaRPr lang="en-IN" sz="2000" dirty="0"/>
          </a:p>
          <a:p>
            <a:pPr marL="25400" indent="0">
              <a:spcBef>
                <a:spcPts val="0"/>
              </a:spcBef>
              <a:spcAft>
                <a:spcPts val="0"/>
              </a:spcAft>
              <a:buNone/>
            </a:pPr>
            <a:r>
              <a:rPr lang="en-IN" sz="2000" dirty="0" smtClean="0"/>
              <a:t>&lt;/</a:t>
            </a:r>
            <a:r>
              <a:rPr lang="en-IN" sz="2000" dirty="0"/>
              <a:t>script&gt;  </a:t>
            </a:r>
          </a:p>
          <a:p>
            <a:pPr>
              <a:spcBef>
                <a:spcPts val="0"/>
              </a:spcBef>
              <a:spcAft>
                <a:spcPts val="0"/>
              </a:spcAft>
            </a:pPr>
            <a:endParaRPr lang="en-IN" sz="2000" dirty="0" smtClean="0"/>
          </a:p>
          <a:p>
            <a:pPr>
              <a:spcBef>
                <a:spcPts val="0"/>
              </a:spcBef>
              <a:spcAft>
                <a:spcPts val="0"/>
              </a:spcAft>
            </a:pPr>
            <a:endParaRPr lang="en-IN" sz="2000" dirty="0"/>
          </a:p>
          <a:p>
            <a:pPr>
              <a:spcBef>
                <a:spcPts val="0"/>
              </a:spcBef>
              <a:spcAft>
                <a:spcPts val="0"/>
              </a:spcAft>
            </a:pPr>
            <a:endParaRPr lang="en-IN" sz="2000" dirty="0"/>
          </a:p>
          <a:p>
            <a:pPr marL="25400" indent="0">
              <a:spcBef>
                <a:spcPts val="0"/>
              </a:spcBef>
              <a:spcAft>
                <a:spcPts val="0"/>
              </a:spcAft>
              <a:buNone/>
            </a:pPr>
            <a:r>
              <a:rPr lang="en-IN" sz="2000" dirty="0" smtClean="0"/>
              <a:t>&lt;</a:t>
            </a:r>
            <a:r>
              <a:rPr lang="en-IN" sz="2000" dirty="0"/>
              <a:t>input type="button" value="open window" </a:t>
            </a:r>
            <a:r>
              <a:rPr lang="en-IN" sz="2000" dirty="0" err="1"/>
              <a:t>onclick</a:t>
            </a:r>
            <a:r>
              <a:rPr lang="en-IN" sz="2000" dirty="0"/>
              <a:t>="openwin2()"/&gt;</a:t>
            </a:r>
          </a:p>
          <a:p>
            <a:pPr marL="25400" indent="0">
              <a:spcBef>
                <a:spcPts val="0"/>
              </a:spcBef>
              <a:spcAft>
                <a:spcPts val="0"/>
              </a:spcAft>
              <a:buNone/>
            </a:pPr>
            <a:r>
              <a:rPr lang="en-IN" sz="2000" dirty="0" smtClean="0"/>
              <a:t>&lt;</a:t>
            </a:r>
            <a:r>
              <a:rPr lang="en-IN" sz="2000" dirty="0"/>
              <a:t>input type="button" value="Move window" </a:t>
            </a:r>
            <a:r>
              <a:rPr lang="en-IN" sz="2000" dirty="0" err="1"/>
              <a:t>onclick</a:t>
            </a:r>
            <a:r>
              <a:rPr lang="en-IN" sz="2000" dirty="0"/>
              <a:t>="</a:t>
            </a:r>
            <a:r>
              <a:rPr lang="en-IN" sz="2000" dirty="0" err="1"/>
              <a:t>moveWin</a:t>
            </a:r>
            <a:r>
              <a:rPr lang="en-IN" sz="2000" dirty="0"/>
              <a:t>()"/&gt;</a:t>
            </a:r>
          </a:p>
          <a:p>
            <a:pPr marL="25400" indent="0">
              <a:spcBef>
                <a:spcPts val="0"/>
              </a:spcBef>
              <a:spcAft>
                <a:spcPts val="0"/>
              </a:spcAft>
              <a:buNone/>
            </a:pPr>
            <a:r>
              <a:rPr lang="en-IN" sz="2000" dirty="0" smtClean="0"/>
              <a:t>&lt;input</a:t>
            </a:r>
            <a:r>
              <a:rPr lang="en-IN" sz="2000" dirty="0"/>
              <a:t> type="button" value="close window" </a:t>
            </a:r>
            <a:r>
              <a:rPr lang="en-IN" sz="2000" dirty="0" err="1"/>
              <a:t>onclick</a:t>
            </a:r>
            <a:r>
              <a:rPr lang="en-IN" sz="2000" dirty="0"/>
              <a:t>="</a:t>
            </a:r>
            <a:r>
              <a:rPr lang="en-IN" sz="2000" dirty="0" err="1"/>
              <a:t>closeWin</a:t>
            </a:r>
            <a:r>
              <a:rPr lang="en-IN" sz="2000" dirty="0"/>
              <a:t>()"/&gt;</a:t>
            </a:r>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1887992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DOM Document Object</a:t>
            </a:r>
          </a:p>
        </p:txBody>
      </p:sp>
      <p:sp>
        <p:nvSpPr>
          <p:cNvPr id="3" name="Text Placeholder 2"/>
          <p:cNvSpPr>
            <a:spLocks noGrp="1"/>
          </p:cNvSpPr>
          <p:nvPr>
            <p:ph type="body" sz="quarter" idx="13"/>
          </p:nvPr>
        </p:nvSpPr>
        <p:spPr/>
        <p:txBody>
          <a:bodyPr/>
          <a:lstStyle/>
          <a:p>
            <a:pPr>
              <a:spcBef>
                <a:spcPts val="0"/>
              </a:spcBef>
              <a:spcAft>
                <a:spcPts val="0"/>
              </a:spcAft>
            </a:pPr>
            <a:r>
              <a:rPr lang="en-US" dirty="0"/>
              <a:t>The document object represents your web page.</a:t>
            </a:r>
          </a:p>
          <a:p>
            <a:pPr>
              <a:spcBef>
                <a:spcPts val="0"/>
              </a:spcBef>
              <a:spcAft>
                <a:spcPts val="0"/>
              </a:spcAft>
            </a:pPr>
            <a:r>
              <a:rPr lang="en-US" dirty="0" smtClean="0"/>
              <a:t>If </a:t>
            </a:r>
            <a:r>
              <a:rPr lang="en-US" dirty="0"/>
              <a:t>you want to access any element in an HTML page, you always start with accessing the document object.</a:t>
            </a:r>
          </a:p>
          <a:p>
            <a:pPr>
              <a:spcBef>
                <a:spcPts val="0"/>
              </a:spcBef>
              <a:spcAft>
                <a:spcPts val="0"/>
              </a:spcAft>
            </a:pPr>
            <a:r>
              <a:rPr lang="en-US" dirty="0" smtClean="0"/>
              <a:t>Below </a:t>
            </a:r>
            <a:r>
              <a:rPr lang="en-US" dirty="0"/>
              <a:t>are some examples of how you can use the document object to access and manipulate HTML.</a:t>
            </a:r>
          </a:p>
          <a:p>
            <a:pPr>
              <a:spcBef>
                <a:spcPts val="0"/>
              </a:spcBef>
              <a:spcAft>
                <a:spcPts val="0"/>
              </a:spcAft>
            </a:pPr>
            <a:r>
              <a:rPr lang="en-US" b="1" u="sng" dirty="0"/>
              <a:t>Finding HTML Elements</a:t>
            </a:r>
          </a:p>
          <a:p>
            <a:pPr>
              <a:spcBef>
                <a:spcPts val="0"/>
              </a:spcBef>
              <a:spcAft>
                <a:spcPts val="0"/>
              </a:spcAft>
            </a:pPr>
            <a:r>
              <a:rPr lang="en-US" dirty="0"/>
              <a:t>Method 	</a:t>
            </a:r>
            <a:r>
              <a:rPr lang="en-US" dirty="0" smtClean="0"/>
              <a:t>					Description</a:t>
            </a:r>
            <a:endParaRPr lang="en-US" dirty="0"/>
          </a:p>
          <a:p>
            <a:pPr>
              <a:spcBef>
                <a:spcPts val="0"/>
              </a:spcBef>
              <a:spcAft>
                <a:spcPts val="0"/>
              </a:spcAft>
            </a:pPr>
            <a:r>
              <a:rPr lang="en-US" dirty="0" err="1"/>
              <a:t>document.getElementById</a:t>
            </a:r>
            <a:r>
              <a:rPr lang="en-US" dirty="0"/>
              <a:t>(id) </a:t>
            </a:r>
            <a:r>
              <a:rPr lang="en-US" dirty="0" smtClean="0"/>
              <a:t>		</a:t>
            </a:r>
            <a:r>
              <a:rPr lang="en-US" dirty="0"/>
              <a:t>	Find an element by element id</a:t>
            </a:r>
          </a:p>
          <a:p>
            <a:pPr>
              <a:spcBef>
                <a:spcPts val="0"/>
              </a:spcBef>
              <a:spcAft>
                <a:spcPts val="0"/>
              </a:spcAft>
            </a:pPr>
            <a:r>
              <a:rPr lang="en-US" dirty="0" err="1"/>
              <a:t>document.getElementsByTagName</a:t>
            </a:r>
            <a:r>
              <a:rPr lang="en-US" dirty="0"/>
              <a:t>(name) 	Find elements by tag name</a:t>
            </a:r>
          </a:p>
          <a:p>
            <a:pPr>
              <a:spcBef>
                <a:spcPts val="0"/>
              </a:spcBef>
              <a:spcAft>
                <a:spcPts val="0"/>
              </a:spcAft>
            </a:pPr>
            <a:r>
              <a:rPr lang="en-US" dirty="0" err="1"/>
              <a:t>document.getElementsByClassName</a:t>
            </a:r>
            <a:r>
              <a:rPr lang="en-US" dirty="0"/>
              <a:t>(name) </a:t>
            </a:r>
            <a:r>
              <a:rPr lang="en-US" dirty="0" smtClean="0"/>
              <a:t>Find </a:t>
            </a:r>
            <a:r>
              <a:rPr lang="en-US" dirty="0"/>
              <a:t>elements by class name</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130400" y="4006800"/>
              <a:ext cx="3899160" cy="19440"/>
            </p14:xfrm>
          </p:contentPart>
        </mc:Choice>
        <mc:Fallback xmlns="">
          <p:pic>
            <p:nvPicPr>
              <p:cNvPr id="4" name="Ink 3"/>
              <p:cNvPicPr/>
              <p:nvPr/>
            </p:nvPicPr>
            <p:blipFill>
              <a:blip r:embed="rId3"/>
              <a:stretch>
                <a:fillRect/>
              </a:stretch>
            </p:blipFill>
            <p:spPr>
              <a:xfrm>
                <a:off x="1121040" y="3997440"/>
                <a:ext cx="3917880" cy="38160"/>
              </a:xfrm>
              <a:prstGeom prst="rect">
                <a:avLst/>
              </a:prstGeom>
            </p:spPr>
          </p:pic>
        </mc:Fallback>
      </mc:AlternateContent>
    </p:spTree>
    <p:extLst>
      <p:ext uri="{BB962C8B-B14F-4D97-AF65-F5344CB8AC3E}">
        <p14:creationId xmlns:p14="http://schemas.microsoft.com/office/powerpoint/2010/main" val="589654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IN" b="1" u="sng" dirty="0"/>
              <a:t>Changing HTML Elements</a:t>
            </a:r>
          </a:p>
          <a:p>
            <a:pPr>
              <a:spcBef>
                <a:spcPts val="0"/>
              </a:spcBef>
              <a:spcAft>
                <a:spcPts val="0"/>
              </a:spcAft>
            </a:pPr>
            <a:r>
              <a:rPr lang="en-IN" b="1" dirty="0"/>
              <a:t>Property</a:t>
            </a:r>
            <a:r>
              <a:rPr lang="en-IN" dirty="0"/>
              <a:t> 	</a:t>
            </a:r>
            <a:r>
              <a:rPr lang="en-IN" dirty="0" smtClean="0"/>
              <a:t>					Description</a:t>
            </a:r>
            <a:endParaRPr lang="en-IN" dirty="0"/>
          </a:p>
          <a:p>
            <a:pPr>
              <a:spcBef>
                <a:spcPts val="0"/>
              </a:spcBef>
              <a:spcAft>
                <a:spcPts val="0"/>
              </a:spcAft>
            </a:pPr>
            <a:r>
              <a:rPr lang="en-IN" dirty="0" err="1"/>
              <a:t>element.innerHTML</a:t>
            </a:r>
            <a:r>
              <a:rPr lang="en-IN" dirty="0"/>
              <a:t> =  new html content 	Change the inner HTML of an </a:t>
            </a:r>
            <a:r>
              <a:rPr lang="en-IN" dirty="0" smtClean="0"/>
              <a:t>								element</a:t>
            </a:r>
            <a:endParaRPr lang="en-IN" dirty="0"/>
          </a:p>
          <a:p>
            <a:pPr>
              <a:spcBef>
                <a:spcPts val="0"/>
              </a:spcBef>
              <a:spcAft>
                <a:spcPts val="0"/>
              </a:spcAft>
            </a:pPr>
            <a:r>
              <a:rPr lang="en-IN" dirty="0" err="1"/>
              <a:t>element.attribute</a:t>
            </a:r>
            <a:r>
              <a:rPr lang="en-IN" dirty="0"/>
              <a:t> = new value 	</a:t>
            </a:r>
            <a:r>
              <a:rPr lang="en-IN" dirty="0" smtClean="0"/>
              <a:t>		Change </a:t>
            </a:r>
            <a:r>
              <a:rPr lang="en-IN" dirty="0"/>
              <a:t>the attribute value of an </a:t>
            </a:r>
            <a:r>
              <a:rPr lang="en-IN" dirty="0" smtClean="0"/>
              <a:t>								HTML </a:t>
            </a:r>
            <a:r>
              <a:rPr lang="en-IN" dirty="0"/>
              <a:t>element</a:t>
            </a:r>
          </a:p>
          <a:p>
            <a:pPr>
              <a:spcBef>
                <a:spcPts val="0"/>
              </a:spcBef>
              <a:spcAft>
                <a:spcPts val="0"/>
              </a:spcAft>
            </a:pPr>
            <a:r>
              <a:rPr lang="en-IN" dirty="0" err="1"/>
              <a:t>element.style.property</a:t>
            </a:r>
            <a:r>
              <a:rPr lang="en-IN" dirty="0"/>
              <a:t> = new style 	</a:t>
            </a:r>
            <a:r>
              <a:rPr lang="en-IN" dirty="0" smtClean="0"/>
              <a:t>	Change </a:t>
            </a:r>
            <a:r>
              <a:rPr lang="en-IN" dirty="0"/>
              <a:t>the style of an HTML element</a:t>
            </a:r>
          </a:p>
          <a:p>
            <a:pPr>
              <a:spcBef>
                <a:spcPts val="0"/>
              </a:spcBef>
              <a:spcAft>
                <a:spcPts val="0"/>
              </a:spcAft>
            </a:pPr>
            <a:r>
              <a:rPr lang="en-IN" b="1" dirty="0"/>
              <a:t>Method 	Description</a:t>
            </a:r>
          </a:p>
          <a:p>
            <a:pPr>
              <a:spcBef>
                <a:spcPts val="0"/>
              </a:spcBef>
              <a:spcAft>
                <a:spcPts val="0"/>
              </a:spcAft>
            </a:pPr>
            <a:r>
              <a:rPr lang="en-IN" dirty="0" err="1"/>
              <a:t>element.setAttribute</a:t>
            </a:r>
            <a:r>
              <a:rPr lang="en-IN" dirty="0"/>
              <a:t>(attribute, value) 	</a:t>
            </a:r>
            <a:r>
              <a:rPr lang="en-IN" dirty="0" smtClean="0"/>
              <a:t>	Change </a:t>
            </a:r>
            <a:r>
              <a:rPr lang="en-IN" dirty="0"/>
              <a:t>the attribute value of an </a:t>
            </a:r>
            <a:r>
              <a:rPr lang="en-IN" dirty="0" smtClean="0"/>
              <a:t>								HTML </a:t>
            </a:r>
            <a:r>
              <a:rPr lang="en-IN" dirty="0"/>
              <a:t>element</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933480" y="2247840"/>
              <a:ext cx="4788360" cy="2242080"/>
            </p14:xfrm>
          </p:contentPart>
        </mc:Choice>
        <mc:Fallback xmlns="">
          <p:pic>
            <p:nvPicPr>
              <p:cNvPr id="4" name="Ink 3"/>
              <p:cNvPicPr/>
              <p:nvPr/>
            </p:nvPicPr>
            <p:blipFill>
              <a:blip r:embed="rId3"/>
              <a:stretch>
                <a:fillRect/>
              </a:stretch>
            </p:blipFill>
            <p:spPr>
              <a:xfrm>
                <a:off x="924120" y="2238480"/>
                <a:ext cx="4807080" cy="2260800"/>
              </a:xfrm>
              <a:prstGeom prst="rect">
                <a:avLst/>
              </a:prstGeom>
            </p:spPr>
          </p:pic>
        </mc:Fallback>
      </mc:AlternateContent>
    </p:spTree>
    <p:extLst>
      <p:ext uri="{BB962C8B-B14F-4D97-AF65-F5344CB8AC3E}">
        <p14:creationId xmlns:p14="http://schemas.microsoft.com/office/powerpoint/2010/main" val="384508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a:spcBef>
                <a:spcPts val="0"/>
              </a:spcBef>
              <a:spcAft>
                <a:spcPts val="0"/>
              </a:spcAft>
            </a:pPr>
            <a:r>
              <a:rPr lang="en-IN" b="1" u="sng" dirty="0"/>
              <a:t>Adding and Deleting Elements</a:t>
            </a:r>
          </a:p>
          <a:p>
            <a:pPr>
              <a:spcBef>
                <a:spcPts val="0"/>
              </a:spcBef>
              <a:spcAft>
                <a:spcPts val="0"/>
              </a:spcAft>
            </a:pPr>
            <a:r>
              <a:rPr lang="en-IN" dirty="0"/>
              <a:t>Method 	</a:t>
            </a:r>
            <a:r>
              <a:rPr lang="en-IN" dirty="0" smtClean="0"/>
              <a:t>				Description</a:t>
            </a:r>
            <a:endParaRPr lang="en-IN" dirty="0"/>
          </a:p>
          <a:p>
            <a:pPr>
              <a:spcBef>
                <a:spcPts val="0"/>
              </a:spcBef>
              <a:spcAft>
                <a:spcPts val="0"/>
              </a:spcAft>
            </a:pPr>
            <a:r>
              <a:rPr lang="en-IN" dirty="0" err="1"/>
              <a:t>document.createElement</a:t>
            </a:r>
            <a:r>
              <a:rPr lang="en-IN" dirty="0"/>
              <a:t>(element) 	Create an HTML element</a:t>
            </a:r>
          </a:p>
          <a:p>
            <a:pPr>
              <a:spcBef>
                <a:spcPts val="0"/>
              </a:spcBef>
              <a:spcAft>
                <a:spcPts val="0"/>
              </a:spcAft>
            </a:pPr>
            <a:r>
              <a:rPr lang="en-IN" dirty="0" err="1"/>
              <a:t>document.removeChild</a:t>
            </a:r>
            <a:r>
              <a:rPr lang="en-IN" dirty="0"/>
              <a:t>(element) 	Remove an HTML element</a:t>
            </a:r>
          </a:p>
          <a:p>
            <a:pPr>
              <a:spcBef>
                <a:spcPts val="0"/>
              </a:spcBef>
              <a:spcAft>
                <a:spcPts val="0"/>
              </a:spcAft>
            </a:pPr>
            <a:r>
              <a:rPr lang="en-IN" dirty="0" err="1"/>
              <a:t>document.appendChild</a:t>
            </a:r>
            <a:r>
              <a:rPr lang="en-IN" dirty="0"/>
              <a:t>(element) 	Add an HTML element</a:t>
            </a:r>
          </a:p>
          <a:p>
            <a:pPr>
              <a:spcBef>
                <a:spcPts val="0"/>
              </a:spcBef>
              <a:spcAft>
                <a:spcPts val="0"/>
              </a:spcAft>
            </a:pPr>
            <a:r>
              <a:rPr lang="en-IN" dirty="0" err="1"/>
              <a:t>document.replaceChild</a:t>
            </a:r>
            <a:r>
              <a:rPr lang="en-IN" dirty="0"/>
              <a:t>(new, old) 	Replace an HTML element</a:t>
            </a:r>
          </a:p>
          <a:p>
            <a:pPr>
              <a:spcBef>
                <a:spcPts val="0"/>
              </a:spcBef>
              <a:spcAft>
                <a:spcPts val="0"/>
              </a:spcAft>
            </a:pPr>
            <a:r>
              <a:rPr lang="en-IN" dirty="0" err="1"/>
              <a:t>document.write</a:t>
            </a:r>
            <a:r>
              <a:rPr lang="en-IN" dirty="0"/>
              <a:t>(text) 	</a:t>
            </a:r>
            <a:r>
              <a:rPr lang="en-IN" dirty="0" smtClean="0"/>
              <a:t>		Write </a:t>
            </a:r>
            <a:r>
              <a:rPr lang="en-IN" dirty="0"/>
              <a:t>into the HTML output stream</a:t>
            </a:r>
          </a:p>
        </p:txBody>
      </p:sp>
    </p:spTree>
    <p:extLst>
      <p:ext uri="{BB962C8B-B14F-4D97-AF65-F5344CB8AC3E}">
        <p14:creationId xmlns:p14="http://schemas.microsoft.com/office/powerpoint/2010/main" val="77358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b="1" u="sng" dirty="0"/>
              <a:t>Adding Events Handlers</a:t>
            </a:r>
          </a:p>
          <a:p>
            <a:r>
              <a:rPr lang="en-IN" dirty="0"/>
              <a:t>Method 	</a:t>
            </a:r>
            <a:r>
              <a:rPr lang="en-IN" dirty="0" smtClean="0"/>
              <a:t>							Description</a:t>
            </a:r>
            <a:endParaRPr lang="en-IN" dirty="0"/>
          </a:p>
          <a:p>
            <a:r>
              <a:rPr lang="en-IN" dirty="0" err="1"/>
              <a:t>document.getElementById</a:t>
            </a:r>
            <a:r>
              <a:rPr lang="en-IN" dirty="0"/>
              <a:t>(id).</a:t>
            </a:r>
            <a:r>
              <a:rPr lang="en-IN" dirty="0" err="1"/>
              <a:t>onclick</a:t>
            </a:r>
            <a:r>
              <a:rPr lang="en-IN" dirty="0"/>
              <a:t> = function(){code} 	Adding event handler </a:t>
            </a:r>
            <a:r>
              <a:rPr lang="en-IN" dirty="0" smtClean="0"/>
              <a:t>									code </a:t>
            </a:r>
            <a:r>
              <a:rPr lang="en-IN" dirty="0"/>
              <a:t>to an </a:t>
            </a:r>
            <a:r>
              <a:rPr lang="en-IN" dirty="0" err="1"/>
              <a:t>onclick</a:t>
            </a:r>
            <a:r>
              <a:rPr lang="en-IN" dirty="0"/>
              <a:t> event</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079640" y="2203560"/>
              <a:ext cx="7455240" cy="495720"/>
            </p14:xfrm>
          </p:contentPart>
        </mc:Choice>
        <mc:Fallback xmlns="">
          <p:pic>
            <p:nvPicPr>
              <p:cNvPr id="4" name="Ink 3"/>
              <p:cNvPicPr/>
              <p:nvPr/>
            </p:nvPicPr>
            <p:blipFill>
              <a:blip r:embed="rId3"/>
              <a:stretch>
                <a:fillRect/>
              </a:stretch>
            </p:blipFill>
            <p:spPr>
              <a:xfrm>
                <a:off x="1070280" y="2194200"/>
                <a:ext cx="7473960" cy="514440"/>
              </a:xfrm>
              <a:prstGeom prst="rect">
                <a:avLst/>
              </a:prstGeom>
            </p:spPr>
          </p:pic>
        </mc:Fallback>
      </mc:AlternateContent>
    </p:spTree>
    <p:extLst>
      <p:ext uri="{BB962C8B-B14F-4D97-AF65-F5344CB8AC3E}">
        <p14:creationId xmlns:p14="http://schemas.microsoft.com/office/powerpoint/2010/main" val="37625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IN" dirty="0" smtClean="0"/>
              <a:t>Last modified: </a:t>
            </a:r>
          </a:p>
          <a:p>
            <a:pPr lvl="1"/>
            <a:r>
              <a:rPr lang="en-US" dirty="0"/>
              <a:t>The </a:t>
            </a:r>
            <a:r>
              <a:rPr lang="en-US" dirty="0" err="1"/>
              <a:t>lastModified</a:t>
            </a:r>
            <a:r>
              <a:rPr lang="en-US" dirty="0"/>
              <a:t> property returns the date and time the current document was last modified.</a:t>
            </a:r>
          </a:p>
          <a:p>
            <a:pPr lvl="1"/>
            <a:r>
              <a:rPr lang="en-US" b="1" dirty="0"/>
              <a:t>Note:</a:t>
            </a:r>
            <a:r>
              <a:rPr lang="en-US" dirty="0"/>
              <a:t> This property is read-only.</a:t>
            </a:r>
          </a:p>
          <a:p>
            <a:pPr marL="25400" indent="0">
              <a:spcBef>
                <a:spcPts val="0"/>
              </a:spcBef>
              <a:spcAft>
                <a:spcPts val="0"/>
              </a:spcAft>
              <a:buNone/>
            </a:pPr>
            <a:r>
              <a:rPr lang="en-IN" sz="2000" dirty="0" smtClean="0"/>
              <a:t>	</a:t>
            </a:r>
            <a:endParaRPr lang="en-IN" dirty="0"/>
          </a:p>
        </p:txBody>
      </p:sp>
      <p:sp>
        <p:nvSpPr>
          <p:cNvPr id="6" name="Text Placeholder 5"/>
          <p:cNvSpPr>
            <a:spLocks noGrp="1"/>
          </p:cNvSpPr>
          <p:nvPr>
            <p:ph type="body" sz="quarter" idx="13"/>
          </p:nvPr>
        </p:nvSpPr>
        <p:spPr/>
        <p:txBody>
          <a:bodyPr/>
          <a:lstStyle/>
          <a:p>
            <a:pPr marL="25400" indent="0">
              <a:spcBef>
                <a:spcPts val="0"/>
              </a:spcBef>
              <a:spcAft>
                <a:spcPts val="0"/>
              </a:spcAft>
              <a:buNone/>
            </a:pPr>
            <a:r>
              <a:rPr lang="en-IN" sz="2000" dirty="0"/>
              <a:t>&lt;button </a:t>
            </a:r>
            <a:r>
              <a:rPr lang="en-IN" sz="2000" dirty="0" err="1"/>
              <a:t>onclick</a:t>
            </a:r>
            <a:r>
              <a:rPr lang="en-IN" sz="2000" dirty="0"/>
              <a:t>="</a:t>
            </a:r>
            <a:r>
              <a:rPr lang="en-IN" sz="2000" dirty="0" err="1"/>
              <a:t>showLastModified</a:t>
            </a:r>
            <a:r>
              <a:rPr lang="en-IN" sz="2000" dirty="0" smtClean="0"/>
              <a:t>()"&gt;</a:t>
            </a:r>
          </a:p>
          <a:p>
            <a:pPr marL="25400" indent="0">
              <a:spcBef>
                <a:spcPts val="0"/>
              </a:spcBef>
              <a:spcAft>
                <a:spcPts val="0"/>
              </a:spcAft>
              <a:buNone/>
            </a:pPr>
            <a:r>
              <a:rPr lang="en-IN" sz="2000" dirty="0" smtClean="0"/>
              <a:t>show</a:t>
            </a:r>
            <a:r>
              <a:rPr lang="en-IN" sz="2000" dirty="0"/>
              <a:t> last modified&lt;/button&gt;</a:t>
            </a:r>
          </a:p>
          <a:p>
            <a:pPr marL="25400" indent="0">
              <a:spcBef>
                <a:spcPts val="0"/>
              </a:spcBef>
              <a:spcAft>
                <a:spcPts val="0"/>
              </a:spcAft>
              <a:buNone/>
            </a:pPr>
            <a:r>
              <a:rPr lang="en-IN" sz="2000" dirty="0" smtClean="0"/>
              <a:t>&lt;</a:t>
            </a:r>
            <a:r>
              <a:rPr lang="en-IN" sz="2000" dirty="0"/>
              <a:t>p id="demo" style="font-size: 24px;"&gt;  &lt;/p&gt;</a:t>
            </a:r>
          </a:p>
          <a:p>
            <a:pPr marL="25400" indent="0">
              <a:spcBef>
                <a:spcPts val="0"/>
              </a:spcBef>
              <a:spcAft>
                <a:spcPts val="0"/>
              </a:spcAft>
              <a:buNone/>
            </a:pPr>
            <a:r>
              <a:rPr lang="en-IN" sz="2000" dirty="0" smtClean="0"/>
              <a:t>&lt;script</a:t>
            </a:r>
            <a:r>
              <a:rPr lang="en-IN" sz="2000" dirty="0"/>
              <a:t>&gt;</a:t>
            </a:r>
          </a:p>
          <a:p>
            <a:pPr marL="25400" indent="0">
              <a:spcBef>
                <a:spcPts val="0"/>
              </a:spcBef>
              <a:spcAft>
                <a:spcPts val="0"/>
              </a:spcAft>
              <a:buNone/>
            </a:pPr>
            <a:r>
              <a:rPr lang="en-IN" sz="2000" dirty="0" smtClean="0"/>
              <a:t>function</a:t>
            </a:r>
            <a:r>
              <a:rPr lang="en-IN" sz="2000" dirty="0"/>
              <a:t> </a:t>
            </a:r>
            <a:r>
              <a:rPr lang="en-IN" sz="2000" dirty="0" err="1"/>
              <a:t>showLastModified</a:t>
            </a:r>
            <a:r>
              <a:rPr lang="en-IN" sz="2000" dirty="0"/>
              <a:t>() {</a:t>
            </a:r>
          </a:p>
          <a:p>
            <a:pPr marL="25400" indent="0">
              <a:spcBef>
                <a:spcPts val="0"/>
              </a:spcBef>
              <a:spcAft>
                <a:spcPts val="0"/>
              </a:spcAft>
              <a:buNone/>
            </a:pPr>
            <a:r>
              <a:rPr lang="en-IN" sz="2000" dirty="0" err="1" smtClean="0"/>
              <a:t>var</a:t>
            </a:r>
            <a:r>
              <a:rPr lang="en-IN" sz="2000" dirty="0"/>
              <a:t> x = new Date(</a:t>
            </a:r>
            <a:r>
              <a:rPr lang="en-IN" sz="2000" dirty="0" err="1">
                <a:solidFill>
                  <a:srgbClr val="C00000"/>
                </a:solidFill>
              </a:rPr>
              <a:t>document.lastModified</a:t>
            </a:r>
            <a:r>
              <a:rPr lang="en-IN" sz="2000" dirty="0"/>
              <a:t>);</a:t>
            </a:r>
          </a:p>
          <a:p>
            <a:pPr marL="25400" indent="0">
              <a:spcBef>
                <a:spcPts val="0"/>
              </a:spcBef>
              <a:spcAft>
                <a:spcPts val="0"/>
              </a:spcAft>
              <a:buNone/>
            </a:pPr>
            <a:r>
              <a:rPr lang="en-IN" sz="2000" dirty="0" err="1" smtClean="0"/>
              <a:t>document.getElementById</a:t>
            </a:r>
            <a:r>
              <a:rPr lang="en-IN" sz="2000" dirty="0"/>
              <a:t>("demo").</a:t>
            </a:r>
            <a:r>
              <a:rPr lang="en-IN" sz="2000" dirty="0" err="1"/>
              <a:t>innerHTML</a:t>
            </a:r>
            <a:r>
              <a:rPr lang="en-IN" sz="2000" dirty="0"/>
              <a:t> = x;</a:t>
            </a:r>
          </a:p>
          <a:p>
            <a:pPr marL="25400" indent="0">
              <a:spcBef>
                <a:spcPts val="0"/>
              </a:spcBef>
              <a:spcAft>
                <a:spcPts val="0"/>
              </a:spcAft>
              <a:buNone/>
            </a:pPr>
            <a:r>
              <a:rPr lang="en-IN" sz="2000" dirty="0" smtClean="0"/>
              <a:t>}</a:t>
            </a:r>
            <a:endParaRPr lang="en-IN" sz="2000" dirty="0"/>
          </a:p>
          <a:p>
            <a:pPr marL="25400" indent="0">
              <a:spcBef>
                <a:spcPts val="0"/>
              </a:spcBef>
              <a:spcAft>
                <a:spcPts val="0"/>
              </a:spcAft>
              <a:buNone/>
            </a:pPr>
            <a:r>
              <a:rPr lang="en-IN" sz="2000" dirty="0" smtClean="0"/>
              <a:t>&lt;/</a:t>
            </a:r>
            <a:r>
              <a:rPr lang="en-IN" sz="2000" dirty="0"/>
              <a:t>script&gt;  </a:t>
            </a:r>
          </a:p>
          <a:p>
            <a:pPr marL="25400" indent="0">
              <a:spcBef>
                <a:spcPts val="0"/>
              </a:spcBef>
              <a:spcAft>
                <a:spcPts val="0"/>
              </a:spcAft>
              <a:buNone/>
            </a:pPr>
            <a:endParaRPr lang="en-IN" sz="2000" dirty="0"/>
          </a:p>
          <a:p>
            <a:endParaRPr lang="en-IN" dirty="0"/>
          </a:p>
        </p:txBody>
      </p:sp>
      <p:sp>
        <p:nvSpPr>
          <p:cNvPr id="5" name="Title 4"/>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2357189" y="4332827"/>
            <a:ext cx="7120311" cy="2016646"/>
          </a:xfrm>
          <a:prstGeom prst="rect">
            <a:avLst/>
          </a:prstGeom>
        </p:spPr>
      </p:pic>
    </p:spTree>
    <p:extLst>
      <p:ext uri="{BB962C8B-B14F-4D97-AF65-F5344CB8AC3E}">
        <p14:creationId xmlns:p14="http://schemas.microsoft.com/office/powerpoint/2010/main" val="259083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err="1" smtClean="0"/>
              <a:t>document.getElementById</a:t>
            </a:r>
            <a:r>
              <a:rPr lang="en-IN" dirty="0" smtClean="0"/>
              <a:t>(id) method:</a:t>
            </a:r>
          </a:p>
          <a:p>
            <a:pPr lvl="1"/>
            <a:r>
              <a:rPr lang="en-US" dirty="0"/>
              <a:t>The </a:t>
            </a:r>
            <a:r>
              <a:rPr lang="en-US" dirty="0" err="1"/>
              <a:t>getElementById</a:t>
            </a:r>
            <a:r>
              <a:rPr lang="en-US" dirty="0"/>
              <a:t>() method returns the element that has the ID attribute with the specified value.</a:t>
            </a:r>
          </a:p>
          <a:p>
            <a:pPr lvl="1"/>
            <a:r>
              <a:rPr lang="en-US" dirty="0"/>
              <a:t>This method is one of the most common methods in the HTML DOM, and is used almost every time you want to manipulate, or get info from, an element on your document.</a:t>
            </a:r>
          </a:p>
          <a:p>
            <a:pPr lvl="1"/>
            <a:r>
              <a:rPr lang="en-US" dirty="0"/>
              <a:t>Returns </a:t>
            </a:r>
            <a:r>
              <a:rPr lang="en-US" i="1" dirty="0"/>
              <a:t>null</a:t>
            </a:r>
            <a:r>
              <a:rPr lang="en-US" dirty="0"/>
              <a:t> if no elements with the specified ID exists.</a:t>
            </a:r>
          </a:p>
          <a:p>
            <a:pPr lvl="1"/>
            <a:r>
              <a:rPr lang="en-US" dirty="0"/>
              <a:t>An ID should be unique within a page. However, if more than one element with the specified ID exists, the </a:t>
            </a:r>
            <a:r>
              <a:rPr lang="en-US" dirty="0" err="1"/>
              <a:t>getElementById</a:t>
            </a:r>
            <a:r>
              <a:rPr lang="en-US" dirty="0"/>
              <a:t>() method returns the first element in the source code.</a:t>
            </a:r>
          </a:p>
          <a:p>
            <a:endParaRPr lang="en-IN" dirty="0"/>
          </a:p>
        </p:txBody>
      </p:sp>
    </p:spTree>
    <p:extLst>
      <p:ext uri="{BB962C8B-B14F-4D97-AF65-F5344CB8AC3E}">
        <p14:creationId xmlns:p14="http://schemas.microsoft.com/office/powerpoint/2010/main" val="277071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IN" dirty="0"/>
              <a:t>&lt;p id="demo"&gt;Click the button to change the </a:t>
            </a:r>
            <a:r>
              <a:rPr lang="en-IN" dirty="0" err="1"/>
              <a:t>color</a:t>
            </a:r>
            <a:r>
              <a:rPr lang="en-IN" dirty="0"/>
              <a:t> of this paragraph.&lt;/p</a:t>
            </a:r>
            <a:r>
              <a:rPr lang="en-IN" dirty="0" smtClean="0"/>
              <a:t>&gt;</a:t>
            </a:r>
            <a:endParaRPr lang="en-IN" dirty="0"/>
          </a:p>
          <a:p>
            <a:pPr marL="25400" indent="0">
              <a:spcBef>
                <a:spcPts val="0"/>
              </a:spcBef>
              <a:spcAft>
                <a:spcPts val="0"/>
              </a:spcAft>
              <a:buNone/>
            </a:pPr>
            <a:r>
              <a:rPr lang="en-IN" dirty="0"/>
              <a:t>&lt;button </a:t>
            </a:r>
            <a:r>
              <a:rPr lang="en-IN" dirty="0" err="1"/>
              <a:t>onclick</a:t>
            </a:r>
            <a:r>
              <a:rPr lang="en-IN" dirty="0"/>
              <a:t>="</a:t>
            </a:r>
            <a:r>
              <a:rPr lang="en-IN" dirty="0" err="1"/>
              <a:t>myFunction</a:t>
            </a:r>
            <a:r>
              <a:rPr lang="en-IN" dirty="0"/>
              <a:t>()"&gt;Try it&lt;/button</a:t>
            </a:r>
            <a:r>
              <a:rPr lang="en-IN" dirty="0" smtClean="0"/>
              <a:t>&gt;</a:t>
            </a:r>
            <a:endParaRPr lang="en-IN" dirty="0"/>
          </a:p>
          <a:p>
            <a:pPr marL="25400" indent="0">
              <a:spcBef>
                <a:spcPts val="0"/>
              </a:spcBef>
              <a:spcAft>
                <a:spcPts val="0"/>
              </a:spcAft>
              <a:buNone/>
            </a:pPr>
            <a:r>
              <a:rPr lang="en-IN" dirty="0"/>
              <a:t>&lt;script&gt;</a:t>
            </a:r>
          </a:p>
          <a:p>
            <a:pPr marL="25400" indent="0">
              <a:spcBef>
                <a:spcPts val="0"/>
              </a:spcBef>
              <a:spcAft>
                <a:spcPts val="0"/>
              </a:spcAft>
              <a:buNone/>
            </a:pPr>
            <a:r>
              <a:rPr lang="en-IN" dirty="0"/>
              <a:t>function </a:t>
            </a:r>
            <a:r>
              <a:rPr lang="en-IN" dirty="0" err="1"/>
              <a:t>myFunction</a:t>
            </a:r>
            <a:r>
              <a:rPr lang="en-IN" dirty="0"/>
              <a:t>() {</a:t>
            </a:r>
          </a:p>
          <a:p>
            <a:pPr marL="25400" indent="0">
              <a:spcBef>
                <a:spcPts val="0"/>
              </a:spcBef>
              <a:spcAft>
                <a:spcPts val="0"/>
              </a:spcAft>
              <a:buNone/>
            </a:pPr>
            <a:r>
              <a:rPr lang="en-IN" dirty="0"/>
              <a:t>  </a:t>
            </a:r>
            <a:r>
              <a:rPr lang="en-IN" dirty="0" smtClean="0"/>
              <a:t>	</a:t>
            </a:r>
            <a:r>
              <a:rPr lang="en-IN" dirty="0" err="1" smtClean="0"/>
              <a:t>var</a:t>
            </a:r>
            <a:r>
              <a:rPr lang="en-IN" dirty="0" smtClean="0"/>
              <a:t> </a:t>
            </a:r>
            <a:r>
              <a:rPr lang="en-IN" dirty="0"/>
              <a:t>x = </a:t>
            </a:r>
            <a:r>
              <a:rPr lang="en-IN" dirty="0" err="1"/>
              <a:t>document.getElementById</a:t>
            </a:r>
            <a:r>
              <a:rPr lang="en-IN" dirty="0"/>
              <a:t>("demo");</a:t>
            </a:r>
          </a:p>
          <a:p>
            <a:pPr marL="25400" indent="0">
              <a:spcBef>
                <a:spcPts val="0"/>
              </a:spcBef>
              <a:spcAft>
                <a:spcPts val="0"/>
              </a:spcAft>
              <a:buNone/>
            </a:pPr>
            <a:r>
              <a:rPr lang="en-IN" dirty="0"/>
              <a:t>  </a:t>
            </a:r>
            <a:r>
              <a:rPr lang="en-IN" dirty="0" smtClean="0"/>
              <a:t>	</a:t>
            </a:r>
            <a:r>
              <a:rPr lang="en-IN" dirty="0" err="1" smtClean="0"/>
              <a:t>x.style.color</a:t>
            </a:r>
            <a:r>
              <a:rPr lang="en-IN" dirty="0" smtClean="0"/>
              <a:t> </a:t>
            </a:r>
            <a:r>
              <a:rPr lang="en-IN" dirty="0"/>
              <a:t>= "red</a:t>
            </a:r>
            <a:r>
              <a:rPr lang="en-IN" dirty="0" smtClean="0"/>
              <a:t>";</a:t>
            </a:r>
          </a:p>
          <a:p>
            <a:pPr marL="25400" indent="0">
              <a:spcBef>
                <a:spcPts val="0"/>
              </a:spcBef>
              <a:spcAft>
                <a:spcPts val="0"/>
              </a:spcAft>
              <a:buNone/>
            </a:pPr>
            <a:r>
              <a:rPr lang="en-IN" dirty="0" smtClean="0"/>
              <a:t>}</a:t>
            </a:r>
            <a:endParaRPr lang="en-IN" dirty="0"/>
          </a:p>
          <a:p>
            <a:pPr marL="25400" indent="0">
              <a:spcBef>
                <a:spcPts val="0"/>
              </a:spcBef>
              <a:spcAft>
                <a:spcPts val="0"/>
              </a:spcAft>
              <a:buNone/>
            </a:pPr>
            <a:r>
              <a:rPr lang="en-IN" dirty="0"/>
              <a:t>&lt;/script&gt;</a:t>
            </a:r>
          </a:p>
        </p:txBody>
      </p:sp>
      <p:pic>
        <p:nvPicPr>
          <p:cNvPr id="4" name="Picture 3"/>
          <p:cNvPicPr>
            <a:picLocks noChangeAspect="1"/>
          </p:cNvPicPr>
          <p:nvPr/>
        </p:nvPicPr>
        <p:blipFill>
          <a:blip r:embed="rId2"/>
          <a:stretch>
            <a:fillRect/>
          </a:stretch>
        </p:blipFill>
        <p:spPr>
          <a:xfrm>
            <a:off x="407368" y="4869160"/>
            <a:ext cx="4581525" cy="1409700"/>
          </a:xfrm>
          <a:prstGeom prst="rect">
            <a:avLst/>
          </a:prstGeom>
        </p:spPr>
      </p:pic>
      <p:pic>
        <p:nvPicPr>
          <p:cNvPr id="5" name="Picture 4"/>
          <p:cNvPicPr>
            <a:picLocks noChangeAspect="1"/>
          </p:cNvPicPr>
          <p:nvPr/>
        </p:nvPicPr>
        <p:blipFill>
          <a:blip r:embed="rId3"/>
          <a:stretch>
            <a:fillRect/>
          </a:stretch>
        </p:blipFill>
        <p:spPr>
          <a:xfrm>
            <a:off x="6456040" y="4869160"/>
            <a:ext cx="4505325" cy="1304925"/>
          </a:xfrm>
          <a:prstGeom prst="rect">
            <a:avLst/>
          </a:prstGeom>
        </p:spPr>
      </p:pic>
    </p:spTree>
    <p:extLst>
      <p:ext uri="{BB962C8B-B14F-4D97-AF65-F5344CB8AC3E}">
        <p14:creationId xmlns:p14="http://schemas.microsoft.com/office/powerpoint/2010/main" val="271787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err="1" smtClean="0"/>
              <a:t>document.getElementsByName</a:t>
            </a:r>
            <a:r>
              <a:rPr lang="en-IN" dirty="0" smtClean="0"/>
              <a:t>() method:</a:t>
            </a:r>
          </a:p>
          <a:p>
            <a:pPr lvl="1"/>
            <a:r>
              <a:rPr lang="en-US" dirty="0"/>
              <a:t>The </a:t>
            </a:r>
            <a:r>
              <a:rPr lang="en-US" dirty="0" err="1"/>
              <a:t>getElementsByName</a:t>
            </a:r>
            <a:r>
              <a:rPr lang="en-US" dirty="0"/>
              <a:t>() method returns a collection of all elements in the document with the specified name (the value of the name attribute), as an </a:t>
            </a:r>
            <a:r>
              <a:rPr lang="en-US" dirty="0" err="1"/>
              <a:t>HTMLCollection</a:t>
            </a:r>
            <a:r>
              <a:rPr lang="en-US" dirty="0"/>
              <a:t> object.</a:t>
            </a:r>
          </a:p>
          <a:p>
            <a:pPr lvl="1"/>
            <a:r>
              <a:rPr lang="en-US" dirty="0" smtClean="0"/>
              <a:t>The </a:t>
            </a:r>
            <a:r>
              <a:rPr lang="en-US" dirty="0" err="1"/>
              <a:t>HTMLCollection</a:t>
            </a:r>
            <a:r>
              <a:rPr lang="en-US" dirty="0"/>
              <a:t> object represents a collection of nodes. The nodes can be accessed by index numbers. The index starts at 0</a:t>
            </a:r>
            <a:r>
              <a:rPr lang="en-US" dirty="0" smtClean="0"/>
              <a:t>.</a:t>
            </a:r>
          </a:p>
          <a:p>
            <a:pPr lvl="1"/>
            <a:r>
              <a:rPr lang="en-US" dirty="0"/>
              <a:t>Find out how many elements there are in the document that have a name attribute with the value "animal" (using the length property of the </a:t>
            </a:r>
            <a:r>
              <a:rPr lang="en-US" dirty="0" err="1"/>
              <a:t>HTMLCollection</a:t>
            </a:r>
            <a:r>
              <a:rPr lang="en-US" dirty="0"/>
              <a:t> object):</a:t>
            </a:r>
          </a:p>
          <a:p>
            <a:pPr marL="514350" lvl="1" indent="0">
              <a:buNone/>
            </a:pPr>
            <a:r>
              <a:rPr lang="en-US" dirty="0"/>
              <a:t>		</a:t>
            </a:r>
            <a:r>
              <a:rPr lang="en-US" dirty="0" err="1"/>
              <a:t>var</a:t>
            </a:r>
            <a:r>
              <a:rPr lang="en-US" dirty="0"/>
              <a:t> x = </a:t>
            </a:r>
            <a:r>
              <a:rPr lang="en-US" dirty="0" err="1"/>
              <a:t>document.getElementsByName</a:t>
            </a:r>
            <a:r>
              <a:rPr lang="en-US" dirty="0"/>
              <a:t>("animal").length; </a:t>
            </a:r>
            <a:endParaRPr lang="en-IN" dirty="0"/>
          </a:p>
          <a:p>
            <a:pPr lvl="1"/>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772080" y="1542960"/>
              <a:ext cx="4781880" cy="2172240"/>
            </p14:xfrm>
          </p:contentPart>
        </mc:Choice>
        <mc:Fallback xmlns="">
          <p:pic>
            <p:nvPicPr>
              <p:cNvPr id="4" name="Ink 3"/>
              <p:cNvPicPr/>
              <p:nvPr/>
            </p:nvPicPr>
            <p:blipFill>
              <a:blip r:embed="rId3"/>
              <a:stretch>
                <a:fillRect/>
              </a:stretch>
            </p:blipFill>
            <p:spPr>
              <a:xfrm>
                <a:off x="3762720" y="1533600"/>
                <a:ext cx="4800600" cy="2190960"/>
              </a:xfrm>
              <a:prstGeom prst="rect">
                <a:avLst/>
              </a:prstGeom>
            </p:spPr>
          </p:pic>
        </mc:Fallback>
      </mc:AlternateContent>
    </p:spTree>
    <p:extLst>
      <p:ext uri="{BB962C8B-B14F-4D97-AF65-F5344CB8AC3E}">
        <p14:creationId xmlns:p14="http://schemas.microsoft.com/office/powerpoint/2010/main" val="2131364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263526" y="1125538"/>
            <a:ext cx="4667820" cy="5256212"/>
          </a:xfrm>
        </p:spPr>
        <p:txBody>
          <a:bodyPr/>
          <a:lstStyle/>
          <a:p>
            <a:r>
              <a:rPr lang="en-IN" dirty="0" smtClean="0"/>
              <a:t>Example: This example display the text values of checked check boxes.</a:t>
            </a:r>
            <a:endParaRPr lang="en-IN" dirty="0"/>
          </a:p>
        </p:txBody>
      </p:sp>
      <p:sp>
        <p:nvSpPr>
          <p:cNvPr id="7" name="Text Placeholder 6"/>
          <p:cNvSpPr>
            <a:spLocks noGrp="1"/>
          </p:cNvSpPr>
          <p:nvPr>
            <p:ph type="body" sz="quarter" idx="13"/>
          </p:nvPr>
        </p:nvSpPr>
        <p:spPr/>
        <p:txBody>
          <a:bodyPr/>
          <a:lstStyle/>
          <a:p>
            <a:endParaRPr lang="en-IN"/>
          </a:p>
        </p:txBody>
      </p:sp>
      <p:sp>
        <p:nvSpPr>
          <p:cNvPr id="5" name="Title 4"/>
          <p:cNvSpPr>
            <a:spLocks noGrp="1"/>
          </p:cNvSpPr>
          <p:nvPr>
            <p:ph type="title"/>
          </p:nvPr>
        </p:nvSpPr>
        <p:spPr/>
        <p:txBody>
          <a:bodyPr/>
          <a:lstStyle/>
          <a:p>
            <a:endParaRPr lang="en-IN"/>
          </a:p>
        </p:txBody>
      </p:sp>
      <p:pic>
        <p:nvPicPr>
          <p:cNvPr id="4" name="Picture 3"/>
          <p:cNvPicPr>
            <a:picLocks noChangeAspect="1"/>
          </p:cNvPicPr>
          <p:nvPr/>
        </p:nvPicPr>
        <p:blipFill>
          <a:blip r:embed="rId2"/>
          <a:stretch>
            <a:fillRect/>
          </a:stretch>
        </p:blipFill>
        <p:spPr>
          <a:xfrm>
            <a:off x="5159896" y="1238189"/>
            <a:ext cx="6549553" cy="4957883"/>
          </a:xfrm>
          <a:prstGeom prst="rect">
            <a:avLst/>
          </a:prstGeom>
        </p:spPr>
      </p:pic>
      <p:pic>
        <p:nvPicPr>
          <p:cNvPr id="9" name="Picture 8"/>
          <p:cNvPicPr>
            <a:picLocks noChangeAspect="1"/>
          </p:cNvPicPr>
          <p:nvPr/>
        </p:nvPicPr>
        <p:blipFill>
          <a:blip r:embed="rId3"/>
          <a:stretch>
            <a:fillRect/>
          </a:stretch>
        </p:blipFill>
        <p:spPr>
          <a:xfrm>
            <a:off x="767408" y="2492896"/>
            <a:ext cx="2943225" cy="2019300"/>
          </a:xfrm>
          <a:prstGeom prst="rect">
            <a:avLst/>
          </a:prstGeom>
        </p:spPr>
      </p:pic>
      <p:pic>
        <p:nvPicPr>
          <p:cNvPr id="10" name="Picture 9"/>
          <p:cNvPicPr>
            <a:picLocks noChangeAspect="1"/>
          </p:cNvPicPr>
          <p:nvPr/>
        </p:nvPicPr>
        <p:blipFill>
          <a:blip r:embed="rId4"/>
          <a:stretch>
            <a:fillRect/>
          </a:stretch>
        </p:blipFill>
        <p:spPr>
          <a:xfrm>
            <a:off x="767408" y="4501890"/>
            <a:ext cx="3228975" cy="1876425"/>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5987880" y="1733400"/>
              <a:ext cx="5340960" cy="3988440"/>
            </p14:xfrm>
          </p:contentPart>
        </mc:Choice>
        <mc:Fallback xmlns="">
          <p:pic>
            <p:nvPicPr>
              <p:cNvPr id="2" name="Ink 1"/>
              <p:cNvPicPr/>
              <p:nvPr/>
            </p:nvPicPr>
            <p:blipFill>
              <a:blip r:embed="rId6"/>
              <a:stretch>
                <a:fillRect/>
              </a:stretch>
            </p:blipFill>
            <p:spPr>
              <a:xfrm>
                <a:off x="5978520" y="1724040"/>
                <a:ext cx="5359680" cy="4007160"/>
              </a:xfrm>
              <a:prstGeom prst="rect">
                <a:avLst/>
              </a:prstGeom>
            </p:spPr>
          </p:pic>
        </mc:Fallback>
      </mc:AlternateContent>
    </p:spTree>
    <p:extLst>
      <p:ext uri="{BB962C8B-B14F-4D97-AF65-F5344CB8AC3E}">
        <p14:creationId xmlns:p14="http://schemas.microsoft.com/office/powerpoint/2010/main" val="361240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Script Methods</a:t>
            </a:r>
          </a:p>
        </p:txBody>
      </p:sp>
      <p:sp>
        <p:nvSpPr>
          <p:cNvPr id="3" name="Text Placeholder 2"/>
          <p:cNvSpPr>
            <a:spLocks noGrp="1"/>
          </p:cNvSpPr>
          <p:nvPr>
            <p:ph type="body" sz="quarter" idx="13"/>
          </p:nvPr>
        </p:nvSpPr>
        <p:spPr/>
        <p:txBody>
          <a:bodyPr/>
          <a:lstStyle/>
          <a:p>
            <a:pPr lvl="1"/>
            <a:r>
              <a:rPr lang="en-IN" dirty="0"/>
              <a:t>JavaScript Object Methods</a:t>
            </a:r>
          </a:p>
          <a:p>
            <a:pPr lvl="1"/>
            <a:r>
              <a:rPr lang="en-IN" dirty="0"/>
              <a:t>Example</a:t>
            </a:r>
          </a:p>
          <a:p>
            <a:pPr marL="1194715" lvl="3" indent="0">
              <a:lnSpc>
                <a:spcPct val="100000"/>
              </a:lnSpc>
              <a:buNone/>
            </a:pPr>
            <a:r>
              <a:rPr lang="en-IN" dirty="0" err="1"/>
              <a:t>const</a:t>
            </a:r>
            <a:r>
              <a:rPr lang="en-IN" dirty="0"/>
              <a:t> person = {</a:t>
            </a:r>
          </a:p>
          <a:p>
            <a:pPr marL="1194715" lvl="3" indent="0">
              <a:lnSpc>
                <a:spcPct val="100000"/>
              </a:lnSpc>
              <a:buNone/>
            </a:pPr>
            <a:r>
              <a:rPr lang="en-IN" dirty="0"/>
              <a:t>  </a:t>
            </a:r>
            <a:r>
              <a:rPr lang="en-IN" dirty="0" err="1"/>
              <a:t>firstName</a:t>
            </a:r>
            <a:r>
              <a:rPr lang="en-IN" dirty="0"/>
              <a:t>: "John",</a:t>
            </a:r>
          </a:p>
          <a:p>
            <a:pPr marL="1194715" lvl="3" indent="0">
              <a:lnSpc>
                <a:spcPct val="100000"/>
              </a:lnSpc>
              <a:buNone/>
            </a:pPr>
            <a:r>
              <a:rPr lang="en-IN" dirty="0"/>
              <a:t>  </a:t>
            </a:r>
            <a:r>
              <a:rPr lang="en-IN" dirty="0" err="1"/>
              <a:t>lastName</a:t>
            </a:r>
            <a:r>
              <a:rPr lang="en-IN" dirty="0"/>
              <a:t>: "Doe",</a:t>
            </a:r>
          </a:p>
          <a:p>
            <a:pPr marL="1194715" lvl="3" indent="0">
              <a:lnSpc>
                <a:spcPct val="100000"/>
              </a:lnSpc>
              <a:buNone/>
            </a:pPr>
            <a:r>
              <a:rPr lang="en-IN" dirty="0"/>
              <a:t>  id: 5566,</a:t>
            </a:r>
          </a:p>
          <a:p>
            <a:pPr marL="1194715" lvl="3" indent="0">
              <a:lnSpc>
                <a:spcPct val="100000"/>
              </a:lnSpc>
              <a:buNone/>
            </a:pPr>
            <a:r>
              <a:rPr lang="en-IN" dirty="0"/>
              <a:t>  </a:t>
            </a:r>
            <a:r>
              <a:rPr lang="en-IN" dirty="0" err="1"/>
              <a:t>fullName</a:t>
            </a:r>
            <a:r>
              <a:rPr lang="en-IN" dirty="0"/>
              <a:t>: function() {</a:t>
            </a:r>
          </a:p>
          <a:p>
            <a:pPr marL="1194715" lvl="3" indent="0">
              <a:lnSpc>
                <a:spcPct val="100000"/>
              </a:lnSpc>
              <a:buNone/>
            </a:pPr>
            <a:r>
              <a:rPr lang="en-IN" dirty="0"/>
              <a:t>    return </a:t>
            </a:r>
            <a:r>
              <a:rPr lang="en-IN" dirty="0" err="1"/>
              <a:t>this.firstName</a:t>
            </a:r>
            <a:r>
              <a:rPr lang="en-IN" dirty="0"/>
              <a:t> + " " + </a:t>
            </a:r>
            <a:r>
              <a:rPr lang="en-IN" dirty="0" err="1"/>
              <a:t>this.lastName</a:t>
            </a:r>
            <a:r>
              <a:rPr lang="en-IN" dirty="0"/>
              <a:t>;</a:t>
            </a:r>
          </a:p>
          <a:p>
            <a:pPr marL="1194715" lvl="3" indent="0">
              <a:lnSpc>
                <a:spcPct val="100000"/>
              </a:lnSpc>
              <a:buNone/>
            </a:pPr>
            <a:r>
              <a:rPr lang="en-IN" dirty="0"/>
              <a:t>  }</a:t>
            </a:r>
          </a:p>
          <a:p>
            <a:pPr marL="1194715" lvl="3" indent="0">
              <a:lnSpc>
                <a:spcPct val="100000"/>
              </a:lnSpc>
              <a:buNone/>
            </a:pPr>
            <a:r>
              <a:rPr lang="en-IN" dirty="0"/>
              <a:t>};</a:t>
            </a:r>
          </a:p>
        </p:txBody>
      </p:sp>
    </p:spTree>
    <p:extLst>
      <p:ext uri="{BB962C8B-B14F-4D97-AF65-F5344CB8AC3E}">
        <p14:creationId xmlns:p14="http://schemas.microsoft.com/office/powerpoint/2010/main" val="1896076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p:txBody>
          <a:bodyPr/>
          <a:lstStyle/>
          <a:p>
            <a:pPr>
              <a:spcAft>
                <a:spcPts val="0"/>
              </a:spcAft>
            </a:pPr>
            <a:r>
              <a:rPr lang="en-US" dirty="0" err="1"/>
              <a:t>addEventListener</a:t>
            </a:r>
            <a:r>
              <a:rPr lang="en-US" dirty="0"/>
              <a:t>() </a:t>
            </a:r>
            <a:r>
              <a:rPr lang="en-US" dirty="0" smtClean="0"/>
              <a:t>method:</a:t>
            </a:r>
          </a:p>
          <a:p>
            <a:pPr lvl="1">
              <a:spcAft>
                <a:spcPts val="0"/>
              </a:spcAft>
            </a:pPr>
            <a:r>
              <a:rPr lang="en-US" dirty="0" smtClean="0"/>
              <a:t>The </a:t>
            </a:r>
            <a:r>
              <a:rPr lang="en-US" dirty="0" err="1"/>
              <a:t>addEventListener</a:t>
            </a:r>
            <a:r>
              <a:rPr lang="en-US" dirty="0"/>
              <a:t>() method attaches an event handler to the specified element</a:t>
            </a:r>
            <a:r>
              <a:rPr lang="en-US" dirty="0" smtClean="0"/>
              <a:t>.</a:t>
            </a:r>
            <a:endParaRPr lang="en-US" dirty="0"/>
          </a:p>
          <a:p>
            <a:pPr lvl="1">
              <a:spcAft>
                <a:spcPts val="0"/>
              </a:spcAft>
            </a:pPr>
            <a:r>
              <a:rPr lang="en-US" dirty="0"/>
              <a:t>The </a:t>
            </a:r>
            <a:r>
              <a:rPr lang="en-US" dirty="0" err="1"/>
              <a:t>addEventListener</a:t>
            </a:r>
            <a:r>
              <a:rPr lang="en-US" dirty="0"/>
              <a:t>() method attaches an event handler to an element without overwriting existing event handlers</a:t>
            </a:r>
            <a:r>
              <a:rPr lang="en-US" dirty="0" smtClean="0"/>
              <a:t>.</a:t>
            </a:r>
            <a:endParaRPr lang="en-US" dirty="0"/>
          </a:p>
          <a:p>
            <a:pPr lvl="1">
              <a:spcAft>
                <a:spcPts val="0"/>
              </a:spcAft>
            </a:pPr>
            <a:r>
              <a:rPr lang="en-US" dirty="0"/>
              <a:t>You can add many event handlers to one element</a:t>
            </a:r>
            <a:r>
              <a:rPr lang="en-US" dirty="0" smtClean="0"/>
              <a:t>.</a:t>
            </a:r>
            <a:endParaRPr lang="en-US" dirty="0"/>
          </a:p>
          <a:p>
            <a:pPr lvl="1">
              <a:spcAft>
                <a:spcPts val="0"/>
              </a:spcAft>
            </a:pPr>
            <a:r>
              <a:rPr lang="en-US" dirty="0"/>
              <a:t>You can add many event handlers of the same type to one element, </a:t>
            </a:r>
            <a:r>
              <a:rPr lang="en-US" dirty="0" err="1"/>
              <a:t>i.e</a:t>
            </a:r>
            <a:r>
              <a:rPr lang="en-US" dirty="0"/>
              <a:t> two "click" events</a:t>
            </a:r>
            <a:r>
              <a:rPr lang="en-US" dirty="0" smtClean="0"/>
              <a:t>.</a:t>
            </a:r>
            <a:endParaRPr lang="en-US" dirty="0"/>
          </a:p>
          <a:p>
            <a:pPr lvl="1">
              <a:spcAft>
                <a:spcPts val="0"/>
              </a:spcAft>
            </a:pPr>
            <a:r>
              <a:rPr lang="en-US" dirty="0"/>
              <a:t>You can add event listeners to any DOM object not only HTML elements. </a:t>
            </a:r>
            <a:r>
              <a:rPr lang="en-US" dirty="0" err="1"/>
              <a:t>i.e</a:t>
            </a:r>
            <a:r>
              <a:rPr lang="en-US" dirty="0"/>
              <a:t> the window object</a:t>
            </a:r>
            <a:r>
              <a:rPr lang="en-US" dirty="0" smtClean="0"/>
              <a:t>.</a:t>
            </a:r>
            <a:endParaRPr lang="en-US" dirty="0"/>
          </a:p>
        </p:txBody>
      </p:sp>
    </p:spTree>
    <p:extLst>
      <p:ext uri="{BB962C8B-B14F-4D97-AF65-F5344CB8AC3E}">
        <p14:creationId xmlns:p14="http://schemas.microsoft.com/office/powerpoint/2010/main" val="1504222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spcAft>
                <a:spcPts val="0"/>
              </a:spcAft>
            </a:pPr>
            <a:r>
              <a:rPr lang="en-US" dirty="0" smtClean="0"/>
              <a:t>When </a:t>
            </a:r>
            <a:r>
              <a:rPr lang="en-US" dirty="0"/>
              <a:t>using the </a:t>
            </a:r>
            <a:r>
              <a:rPr lang="en-US" dirty="0" err="1"/>
              <a:t>addEventListener</a:t>
            </a:r>
            <a:r>
              <a:rPr lang="en-US" dirty="0"/>
              <a:t>() method, the JavaScript is separated from the HTML markup, for better readability and allows you to add event listeners even when you do not control the HTML markup.</a:t>
            </a:r>
          </a:p>
          <a:p>
            <a:pPr lvl="1">
              <a:spcAft>
                <a:spcPts val="0"/>
              </a:spcAft>
            </a:pPr>
            <a:r>
              <a:rPr lang="en-US" dirty="0" smtClean="0"/>
              <a:t>You </a:t>
            </a:r>
            <a:r>
              <a:rPr lang="en-US" dirty="0"/>
              <a:t>can easily remove an event listener by using the </a:t>
            </a:r>
            <a:r>
              <a:rPr lang="en-US" dirty="0" err="1"/>
              <a:t>removeEventListener</a:t>
            </a:r>
            <a:r>
              <a:rPr lang="en-US" dirty="0"/>
              <a:t>() method.</a:t>
            </a:r>
            <a:endParaRPr lang="en-IN" dirty="0"/>
          </a:p>
          <a:p>
            <a:endParaRPr lang="en-IN" dirty="0"/>
          </a:p>
        </p:txBody>
      </p:sp>
    </p:spTree>
    <p:extLst>
      <p:ext uri="{BB962C8B-B14F-4D97-AF65-F5344CB8AC3E}">
        <p14:creationId xmlns:p14="http://schemas.microsoft.com/office/powerpoint/2010/main" val="1033734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Syntax</a:t>
            </a:r>
          </a:p>
          <a:p>
            <a:pPr marL="25400" indent="0">
              <a:buNone/>
            </a:pPr>
            <a:r>
              <a:rPr lang="en-US" dirty="0" smtClean="0"/>
              <a:t>		</a:t>
            </a:r>
            <a:r>
              <a:rPr lang="en-US" dirty="0" err="1" smtClean="0"/>
              <a:t>element.addEventListener</a:t>
            </a:r>
            <a:r>
              <a:rPr lang="en-US" dirty="0" smtClean="0"/>
              <a:t>(event</a:t>
            </a:r>
            <a:r>
              <a:rPr lang="en-US" dirty="0"/>
              <a:t>, function, </a:t>
            </a:r>
            <a:r>
              <a:rPr lang="en-US" dirty="0" err="1"/>
              <a:t>useCapture</a:t>
            </a:r>
            <a:r>
              <a:rPr lang="en-US" dirty="0"/>
              <a:t>);</a:t>
            </a:r>
          </a:p>
          <a:p>
            <a:pPr lvl="1"/>
            <a:r>
              <a:rPr lang="en-US" dirty="0" smtClean="0"/>
              <a:t>The </a:t>
            </a:r>
            <a:r>
              <a:rPr lang="en-US" dirty="0"/>
              <a:t>first parameter is the type of the event (like "click" or "</a:t>
            </a:r>
            <a:r>
              <a:rPr lang="en-US" dirty="0" err="1"/>
              <a:t>mousedown</a:t>
            </a:r>
            <a:r>
              <a:rPr lang="en-US" dirty="0"/>
              <a:t>" or any other HTML DOM Event.)</a:t>
            </a:r>
          </a:p>
          <a:p>
            <a:pPr lvl="1"/>
            <a:r>
              <a:rPr lang="en-US" dirty="0" smtClean="0"/>
              <a:t>The </a:t>
            </a:r>
            <a:r>
              <a:rPr lang="en-US" dirty="0"/>
              <a:t>second parameter is the function we want to call when the event occurs.</a:t>
            </a:r>
          </a:p>
          <a:p>
            <a:pPr lvl="1"/>
            <a:r>
              <a:rPr lang="en-US" dirty="0" smtClean="0"/>
              <a:t>The </a:t>
            </a:r>
            <a:r>
              <a:rPr lang="en-US" dirty="0"/>
              <a:t>third parameter is a </a:t>
            </a:r>
            <a:r>
              <a:rPr lang="en-US" dirty="0" err="1"/>
              <a:t>boolean</a:t>
            </a:r>
            <a:r>
              <a:rPr lang="en-US" dirty="0"/>
              <a:t> value specifying whether to use event bubbling or event capturing. This parameter is optional.</a:t>
            </a:r>
          </a:p>
          <a:p>
            <a:pPr lvl="1"/>
            <a:r>
              <a:rPr lang="en-US" b="1" dirty="0" smtClean="0"/>
              <a:t>Note </a:t>
            </a:r>
            <a:r>
              <a:rPr lang="en-US" b="1" dirty="0"/>
              <a:t>that you don't use the "on" prefix for the event; use "click" instead of "</a:t>
            </a:r>
            <a:r>
              <a:rPr lang="en-US" b="1" dirty="0" err="1"/>
              <a:t>onclick</a:t>
            </a:r>
            <a:r>
              <a:rPr lang="en-US" b="1" dirty="0"/>
              <a:t>".</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8191440" y="2070000"/>
              <a:ext cx="2311920" cy="13320"/>
            </p14:xfrm>
          </p:contentPart>
        </mc:Choice>
        <mc:Fallback xmlns="">
          <p:pic>
            <p:nvPicPr>
              <p:cNvPr id="4" name="Ink 3"/>
              <p:cNvPicPr/>
              <p:nvPr/>
            </p:nvPicPr>
            <p:blipFill>
              <a:blip r:embed="rId3"/>
              <a:stretch>
                <a:fillRect/>
              </a:stretch>
            </p:blipFill>
            <p:spPr>
              <a:xfrm>
                <a:off x="8182080" y="2060640"/>
                <a:ext cx="2330640" cy="32040"/>
              </a:xfrm>
              <a:prstGeom prst="rect">
                <a:avLst/>
              </a:prstGeom>
            </p:spPr>
          </p:pic>
        </mc:Fallback>
      </mc:AlternateContent>
    </p:spTree>
    <p:extLst>
      <p:ext uri="{BB962C8B-B14F-4D97-AF65-F5344CB8AC3E}">
        <p14:creationId xmlns:p14="http://schemas.microsoft.com/office/powerpoint/2010/main" val="88920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endParaRPr lang="en-IN"/>
          </a:p>
        </p:txBody>
      </p:sp>
      <p:pic>
        <p:nvPicPr>
          <p:cNvPr id="4" name="Picture 3"/>
          <p:cNvPicPr>
            <a:picLocks noChangeAspect="1"/>
          </p:cNvPicPr>
          <p:nvPr/>
        </p:nvPicPr>
        <p:blipFill>
          <a:blip r:embed="rId2"/>
          <a:stretch>
            <a:fillRect/>
          </a:stretch>
        </p:blipFill>
        <p:spPr>
          <a:xfrm>
            <a:off x="1012825" y="1583531"/>
            <a:ext cx="10201275" cy="4267200"/>
          </a:xfrm>
          <a:prstGeom prst="rect">
            <a:avLst/>
          </a:prstGeom>
        </p:spPr>
      </p:pic>
    </p:spTree>
    <p:extLst>
      <p:ext uri="{BB962C8B-B14F-4D97-AF65-F5344CB8AC3E}">
        <p14:creationId xmlns:p14="http://schemas.microsoft.com/office/powerpoint/2010/main" val="389442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endParaRPr lang="en-IN"/>
          </a:p>
        </p:txBody>
      </p:sp>
      <p:pic>
        <p:nvPicPr>
          <p:cNvPr id="4" name="Picture 3"/>
          <p:cNvPicPr>
            <a:picLocks noChangeAspect="1"/>
          </p:cNvPicPr>
          <p:nvPr/>
        </p:nvPicPr>
        <p:blipFill>
          <a:blip r:embed="rId2"/>
          <a:stretch>
            <a:fillRect/>
          </a:stretch>
        </p:blipFill>
        <p:spPr>
          <a:xfrm>
            <a:off x="1775520" y="1196752"/>
            <a:ext cx="7743825" cy="1685925"/>
          </a:xfrm>
          <a:prstGeom prst="rect">
            <a:avLst/>
          </a:prstGeom>
        </p:spPr>
      </p:pic>
      <p:pic>
        <p:nvPicPr>
          <p:cNvPr id="5" name="Picture 4"/>
          <p:cNvPicPr>
            <a:picLocks noChangeAspect="1"/>
          </p:cNvPicPr>
          <p:nvPr/>
        </p:nvPicPr>
        <p:blipFill>
          <a:blip r:embed="rId3"/>
          <a:stretch>
            <a:fillRect/>
          </a:stretch>
        </p:blipFill>
        <p:spPr>
          <a:xfrm>
            <a:off x="1775520" y="3573016"/>
            <a:ext cx="7839075" cy="2486025"/>
          </a:xfrm>
          <a:prstGeom prst="rect">
            <a:avLst/>
          </a:prstGeom>
        </p:spPr>
      </p:pic>
    </p:spTree>
    <p:extLst>
      <p:ext uri="{BB962C8B-B14F-4D97-AF65-F5344CB8AC3E}">
        <p14:creationId xmlns:p14="http://schemas.microsoft.com/office/powerpoint/2010/main" val="528413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IN" dirty="0" err="1"/>
              <a:t>createElement</a:t>
            </a:r>
            <a:r>
              <a:rPr lang="en-IN" dirty="0"/>
              <a:t>() Method</a:t>
            </a:r>
          </a:p>
          <a:p>
            <a:pPr lvl="1"/>
            <a:r>
              <a:rPr lang="en-US" dirty="0"/>
              <a:t>The </a:t>
            </a:r>
            <a:r>
              <a:rPr lang="en-US" dirty="0" err="1"/>
              <a:t>createElement</a:t>
            </a:r>
            <a:r>
              <a:rPr lang="en-US" dirty="0"/>
              <a:t>() method creates an Element Node with the specified name.</a:t>
            </a:r>
          </a:p>
          <a:p>
            <a:pPr lvl="1"/>
            <a:r>
              <a:rPr lang="en-US" b="1" dirty="0" smtClean="0"/>
              <a:t>Note: </a:t>
            </a:r>
            <a:r>
              <a:rPr lang="en-US" b="1" dirty="0"/>
              <a:t>After the element is created, use the </a:t>
            </a:r>
            <a:r>
              <a:rPr lang="en-US" b="1" dirty="0" err="1"/>
              <a:t>element.appendChild</a:t>
            </a:r>
            <a:r>
              <a:rPr lang="en-US" b="1" dirty="0"/>
              <a:t>() or </a:t>
            </a:r>
            <a:r>
              <a:rPr lang="en-US" b="1" dirty="0" err="1"/>
              <a:t>element.insertBefore</a:t>
            </a:r>
            <a:r>
              <a:rPr lang="en-US" b="1" dirty="0"/>
              <a:t>() method to insert it to the document</a:t>
            </a:r>
            <a:r>
              <a:rPr lang="en-US" b="1" dirty="0" smtClean="0"/>
              <a:t>.</a:t>
            </a:r>
          </a:p>
          <a:p>
            <a:pPr lvl="1"/>
            <a:r>
              <a:rPr lang="en-IN" b="1" dirty="0"/>
              <a:t>Syntax</a:t>
            </a:r>
          </a:p>
          <a:p>
            <a:pPr marL="25400" indent="0">
              <a:buNone/>
            </a:pPr>
            <a:r>
              <a:rPr lang="en-IN" dirty="0" smtClean="0"/>
              <a:t>			</a:t>
            </a:r>
            <a:r>
              <a:rPr lang="en-IN" dirty="0" err="1" smtClean="0"/>
              <a:t>document.createElement</a:t>
            </a:r>
            <a:r>
              <a:rPr lang="en-IN" dirty="0" smtClean="0"/>
              <a:t>(</a:t>
            </a:r>
            <a:r>
              <a:rPr lang="en-IN" i="1" dirty="0" err="1" smtClean="0"/>
              <a:t>nodename</a:t>
            </a:r>
            <a:r>
              <a:rPr lang="en-IN" dirty="0"/>
              <a:t>)</a:t>
            </a:r>
          </a:p>
          <a:p>
            <a:pPr lvl="1"/>
            <a:endParaRPr lang="en-IN" b="1" dirty="0"/>
          </a:p>
        </p:txBody>
      </p:sp>
    </p:spTree>
    <p:extLst>
      <p:ext uri="{BB962C8B-B14F-4D97-AF65-F5344CB8AC3E}">
        <p14:creationId xmlns:p14="http://schemas.microsoft.com/office/powerpoint/2010/main" val="216752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endParaRPr lang="en-IN"/>
          </a:p>
        </p:txBody>
      </p:sp>
      <p:pic>
        <p:nvPicPr>
          <p:cNvPr id="5" name="Picture 4"/>
          <p:cNvPicPr>
            <a:picLocks noChangeAspect="1"/>
          </p:cNvPicPr>
          <p:nvPr/>
        </p:nvPicPr>
        <p:blipFill>
          <a:blip r:embed="rId2"/>
          <a:stretch>
            <a:fillRect/>
          </a:stretch>
        </p:blipFill>
        <p:spPr>
          <a:xfrm>
            <a:off x="1775520" y="1067361"/>
            <a:ext cx="8068964" cy="3207198"/>
          </a:xfrm>
          <a:prstGeom prst="rect">
            <a:avLst/>
          </a:prstGeom>
        </p:spPr>
      </p:pic>
      <p:pic>
        <p:nvPicPr>
          <p:cNvPr id="6" name="Picture 5"/>
          <p:cNvPicPr>
            <a:picLocks noChangeAspect="1"/>
          </p:cNvPicPr>
          <p:nvPr/>
        </p:nvPicPr>
        <p:blipFill>
          <a:blip r:embed="rId3"/>
          <a:stretch>
            <a:fillRect/>
          </a:stretch>
        </p:blipFill>
        <p:spPr>
          <a:xfrm>
            <a:off x="231485" y="4605626"/>
            <a:ext cx="4486275" cy="1343025"/>
          </a:xfrm>
          <a:prstGeom prst="rect">
            <a:avLst/>
          </a:prstGeom>
        </p:spPr>
      </p:pic>
      <p:pic>
        <p:nvPicPr>
          <p:cNvPr id="7" name="Picture 6"/>
          <p:cNvPicPr>
            <a:picLocks noChangeAspect="1"/>
          </p:cNvPicPr>
          <p:nvPr/>
        </p:nvPicPr>
        <p:blipFill>
          <a:blip r:embed="rId4"/>
          <a:stretch>
            <a:fillRect/>
          </a:stretch>
        </p:blipFill>
        <p:spPr>
          <a:xfrm>
            <a:off x="7294563" y="4451063"/>
            <a:ext cx="4705350" cy="1800225"/>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2940120" y="228600"/>
              <a:ext cx="3937320" cy="3492720"/>
            </p14:xfrm>
          </p:contentPart>
        </mc:Choice>
        <mc:Fallback xmlns="">
          <p:pic>
            <p:nvPicPr>
              <p:cNvPr id="4" name="Ink 3"/>
              <p:cNvPicPr/>
              <p:nvPr/>
            </p:nvPicPr>
            <p:blipFill>
              <a:blip r:embed="rId6"/>
              <a:stretch>
                <a:fillRect/>
              </a:stretch>
            </p:blipFill>
            <p:spPr>
              <a:xfrm>
                <a:off x="2930760" y="219240"/>
                <a:ext cx="3956040" cy="3511440"/>
              </a:xfrm>
              <a:prstGeom prst="rect">
                <a:avLst/>
              </a:prstGeom>
            </p:spPr>
          </p:pic>
        </mc:Fallback>
      </mc:AlternateContent>
    </p:spTree>
    <p:extLst>
      <p:ext uri="{BB962C8B-B14F-4D97-AF65-F5344CB8AC3E}">
        <p14:creationId xmlns:p14="http://schemas.microsoft.com/office/powerpoint/2010/main" val="25466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err="1"/>
              <a:t>querySelector</a:t>
            </a:r>
            <a:r>
              <a:rPr lang="en-US" dirty="0"/>
              <a:t>() Method</a:t>
            </a:r>
          </a:p>
          <a:p>
            <a:pPr lvl="1"/>
            <a:r>
              <a:rPr lang="en-US" dirty="0"/>
              <a:t>The </a:t>
            </a:r>
            <a:r>
              <a:rPr lang="en-US" dirty="0" err="1"/>
              <a:t>querySelector</a:t>
            </a:r>
            <a:r>
              <a:rPr lang="en-US" dirty="0"/>
              <a:t>() method returns the first element that matches a specified CSS selector(s) in the document.</a:t>
            </a:r>
          </a:p>
          <a:p>
            <a:pPr lvl="1"/>
            <a:r>
              <a:rPr lang="en-US" dirty="0" smtClean="0"/>
              <a:t>Note</a:t>
            </a:r>
            <a:r>
              <a:rPr lang="en-US" dirty="0"/>
              <a:t>: The </a:t>
            </a:r>
            <a:r>
              <a:rPr lang="en-US" dirty="0" err="1"/>
              <a:t>querySelector</a:t>
            </a:r>
            <a:r>
              <a:rPr lang="en-US" dirty="0"/>
              <a:t>() method only returns the first element that matches the specified selectors. To return all the matches, use the </a:t>
            </a:r>
            <a:r>
              <a:rPr lang="en-US" dirty="0" err="1"/>
              <a:t>querySelectorAll</a:t>
            </a:r>
            <a:r>
              <a:rPr lang="en-US" dirty="0"/>
              <a:t>() method instead.</a:t>
            </a:r>
          </a:p>
          <a:p>
            <a:pPr lvl="1"/>
            <a:r>
              <a:rPr lang="en-US" dirty="0" smtClean="0"/>
              <a:t>If </a:t>
            </a:r>
            <a:r>
              <a:rPr lang="en-US" dirty="0"/>
              <a:t>the selector matches an ID in document that is used several times (Note that an "id" should be unique within a page and should not be used more than once), it returns the first matching element.</a:t>
            </a:r>
            <a:endParaRPr lang="en-IN" dirty="0"/>
          </a:p>
        </p:txBody>
      </p:sp>
    </p:spTree>
    <p:extLst>
      <p:ext uri="{BB962C8B-B14F-4D97-AF65-F5344CB8AC3E}">
        <p14:creationId xmlns:p14="http://schemas.microsoft.com/office/powerpoint/2010/main" val="971743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endParaRPr lang="en-IN" dirty="0"/>
          </a:p>
        </p:txBody>
      </p:sp>
      <p:pic>
        <p:nvPicPr>
          <p:cNvPr id="4" name="Picture 3"/>
          <p:cNvPicPr>
            <a:picLocks noChangeAspect="1"/>
          </p:cNvPicPr>
          <p:nvPr/>
        </p:nvPicPr>
        <p:blipFill>
          <a:blip r:embed="rId2"/>
          <a:stretch>
            <a:fillRect/>
          </a:stretch>
        </p:blipFill>
        <p:spPr>
          <a:xfrm>
            <a:off x="1271464" y="1700808"/>
            <a:ext cx="9136516" cy="3888432"/>
          </a:xfrm>
          <a:prstGeom prst="rect">
            <a:avLst/>
          </a:prstGeom>
        </p:spPr>
      </p:pic>
    </p:spTree>
    <p:extLst>
      <p:ext uri="{BB962C8B-B14F-4D97-AF65-F5344CB8AC3E}">
        <p14:creationId xmlns:p14="http://schemas.microsoft.com/office/powerpoint/2010/main" val="374253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endParaRPr lang="en-IN"/>
          </a:p>
        </p:txBody>
      </p:sp>
      <p:pic>
        <p:nvPicPr>
          <p:cNvPr id="4" name="Picture 3"/>
          <p:cNvPicPr>
            <a:picLocks noChangeAspect="1"/>
          </p:cNvPicPr>
          <p:nvPr/>
        </p:nvPicPr>
        <p:blipFill>
          <a:blip r:embed="rId2"/>
          <a:stretch>
            <a:fillRect/>
          </a:stretch>
        </p:blipFill>
        <p:spPr>
          <a:xfrm>
            <a:off x="2423592" y="1382975"/>
            <a:ext cx="6696075" cy="2200275"/>
          </a:xfrm>
          <a:prstGeom prst="rect">
            <a:avLst/>
          </a:prstGeom>
        </p:spPr>
      </p:pic>
      <p:pic>
        <p:nvPicPr>
          <p:cNvPr id="5" name="Picture 4"/>
          <p:cNvPicPr>
            <a:picLocks noChangeAspect="1"/>
          </p:cNvPicPr>
          <p:nvPr/>
        </p:nvPicPr>
        <p:blipFill>
          <a:blip r:embed="rId3"/>
          <a:stretch>
            <a:fillRect/>
          </a:stretch>
        </p:blipFill>
        <p:spPr>
          <a:xfrm>
            <a:off x="2423592" y="3933056"/>
            <a:ext cx="6753225" cy="2181225"/>
          </a:xfrm>
          <a:prstGeom prst="rect">
            <a:avLst/>
          </a:prstGeom>
        </p:spPr>
      </p:pic>
    </p:spTree>
    <p:extLst>
      <p:ext uri="{BB962C8B-B14F-4D97-AF65-F5344CB8AC3E}">
        <p14:creationId xmlns:p14="http://schemas.microsoft.com/office/powerpoint/2010/main" val="216154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Script Methods</a:t>
            </a:r>
          </a:p>
        </p:txBody>
      </p:sp>
      <p:sp>
        <p:nvSpPr>
          <p:cNvPr id="3" name="Text Placeholder 2"/>
          <p:cNvSpPr>
            <a:spLocks noGrp="1"/>
          </p:cNvSpPr>
          <p:nvPr>
            <p:ph type="body" sz="quarter" idx="13"/>
          </p:nvPr>
        </p:nvSpPr>
        <p:spPr/>
        <p:txBody>
          <a:bodyPr/>
          <a:lstStyle/>
          <a:p>
            <a:pPr lvl="1"/>
            <a:r>
              <a:rPr lang="en-US" b="1" u="sng" dirty="0"/>
              <a:t>Accessing Object Methods</a:t>
            </a:r>
            <a:endParaRPr lang="en-IN" b="1" u="sng" dirty="0"/>
          </a:p>
          <a:p>
            <a:pPr lvl="1"/>
            <a:r>
              <a:rPr lang="en-US" dirty="0"/>
              <a:t>You access an object method with the following syntax:</a:t>
            </a:r>
          </a:p>
          <a:p>
            <a:pPr marL="21722" indent="0">
              <a:buNone/>
            </a:pPr>
            <a:r>
              <a:rPr lang="en-US" dirty="0" smtClean="0"/>
              <a:t>		</a:t>
            </a:r>
            <a:r>
              <a:rPr lang="en-US" dirty="0" err="1" smtClean="0"/>
              <a:t>objectName.methodName</a:t>
            </a:r>
            <a:r>
              <a:rPr lang="en-US" dirty="0"/>
              <a:t>()</a:t>
            </a:r>
          </a:p>
          <a:p>
            <a:pPr lvl="1"/>
            <a:r>
              <a:rPr lang="en-US" dirty="0" smtClean="0"/>
              <a:t>You </a:t>
            </a:r>
            <a:r>
              <a:rPr lang="en-US" dirty="0"/>
              <a:t>will typically describe </a:t>
            </a:r>
            <a:r>
              <a:rPr lang="en-US" dirty="0" err="1"/>
              <a:t>fullName</a:t>
            </a:r>
            <a:r>
              <a:rPr lang="en-US" dirty="0"/>
              <a:t>() as a method of the person object, and </a:t>
            </a:r>
            <a:r>
              <a:rPr lang="en-US" dirty="0" err="1"/>
              <a:t>fullName</a:t>
            </a:r>
            <a:r>
              <a:rPr lang="en-US" dirty="0"/>
              <a:t> as a property.</a:t>
            </a:r>
          </a:p>
          <a:p>
            <a:pPr lvl="1"/>
            <a:r>
              <a:rPr lang="en-US" dirty="0" smtClean="0"/>
              <a:t>The </a:t>
            </a:r>
            <a:r>
              <a:rPr lang="en-US" dirty="0" err="1"/>
              <a:t>fullName</a:t>
            </a:r>
            <a:r>
              <a:rPr lang="en-US" dirty="0"/>
              <a:t> property will execute (as a function) when it is invoked with ().</a:t>
            </a:r>
          </a:p>
          <a:p>
            <a:pPr lvl="1"/>
            <a:r>
              <a:rPr lang="en-US" dirty="0" smtClean="0"/>
              <a:t>This </a:t>
            </a:r>
            <a:r>
              <a:rPr lang="en-US" dirty="0"/>
              <a:t>example accesses the </a:t>
            </a:r>
            <a:r>
              <a:rPr lang="en-US" dirty="0" err="1"/>
              <a:t>fullName</a:t>
            </a:r>
            <a:r>
              <a:rPr lang="en-US" dirty="0"/>
              <a:t>() method of a person object:</a:t>
            </a:r>
          </a:p>
          <a:p>
            <a:pPr lvl="1"/>
            <a:r>
              <a:rPr lang="en-US" dirty="0"/>
              <a:t>Example</a:t>
            </a:r>
          </a:p>
          <a:p>
            <a:pPr marL="21722" indent="0">
              <a:buNone/>
            </a:pPr>
            <a:r>
              <a:rPr lang="en-US" dirty="0" smtClean="0"/>
              <a:t>		name </a:t>
            </a:r>
            <a:r>
              <a:rPr lang="en-US" dirty="0"/>
              <a:t>= </a:t>
            </a:r>
            <a:r>
              <a:rPr lang="en-US" dirty="0" err="1"/>
              <a:t>person.fullName</a:t>
            </a:r>
            <a:r>
              <a:rPr lang="en-US" dirty="0"/>
              <a:t>();</a:t>
            </a:r>
          </a:p>
          <a:p>
            <a:pPr lvl="1"/>
            <a:r>
              <a:rPr lang="en-US" dirty="0" smtClean="0"/>
              <a:t>If </a:t>
            </a:r>
            <a:r>
              <a:rPr lang="en-US" dirty="0"/>
              <a:t>you access the </a:t>
            </a:r>
            <a:r>
              <a:rPr lang="en-US" dirty="0" err="1"/>
              <a:t>fullName</a:t>
            </a:r>
            <a:r>
              <a:rPr lang="en-US" dirty="0"/>
              <a:t> property, without (), it will return the function </a:t>
            </a:r>
            <a:r>
              <a:rPr lang="en-US" dirty="0" smtClean="0"/>
              <a:t>definition</a:t>
            </a:r>
            <a:endParaRPr lang="en-US" dirty="0"/>
          </a:p>
        </p:txBody>
      </p:sp>
    </p:spTree>
    <p:extLst>
      <p:ext uri="{BB962C8B-B14F-4D97-AF65-F5344CB8AC3E}">
        <p14:creationId xmlns:p14="http://schemas.microsoft.com/office/powerpoint/2010/main" val="1870893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Script Methods</a:t>
            </a:r>
          </a:p>
        </p:txBody>
      </p:sp>
      <p:sp>
        <p:nvSpPr>
          <p:cNvPr id="3" name="Text Placeholder 2"/>
          <p:cNvSpPr>
            <a:spLocks noGrp="1"/>
          </p:cNvSpPr>
          <p:nvPr>
            <p:ph type="body" sz="quarter" idx="13"/>
          </p:nvPr>
        </p:nvSpPr>
        <p:spPr/>
        <p:txBody>
          <a:bodyPr/>
          <a:lstStyle/>
          <a:p>
            <a:pPr lvl="1"/>
            <a:r>
              <a:rPr lang="en-US" b="1" u="sng" dirty="0"/>
              <a:t>Adding a Method to an Object</a:t>
            </a:r>
          </a:p>
          <a:p>
            <a:pPr lvl="1"/>
            <a:r>
              <a:rPr lang="en-US" dirty="0" smtClean="0"/>
              <a:t>Adding </a:t>
            </a:r>
            <a:r>
              <a:rPr lang="en-US" dirty="0"/>
              <a:t>a new method to an object is easy:</a:t>
            </a:r>
          </a:p>
          <a:p>
            <a:pPr lvl="1"/>
            <a:r>
              <a:rPr lang="en-US" dirty="0"/>
              <a:t>Example</a:t>
            </a:r>
          </a:p>
          <a:p>
            <a:pPr marL="852591" lvl="2" indent="0">
              <a:lnSpc>
                <a:spcPct val="100000"/>
              </a:lnSpc>
              <a:buNone/>
            </a:pPr>
            <a:r>
              <a:rPr lang="en-US" dirty="0"/>
              <a:t>person.name = function () {</a:t>
            </a:r>
          </a:p>
          <a:p>
            <a:pPr marL="852591" lvl="2" indent="0">
              <a:lnSpc>
                <a:spcPct val="100000"/>
              </a:lnSpc>
              <a:buNone/>
            </a:pPr>
            <a:r>
              <a:rPr lang="en-US" dirty="0"/>
              <a:t>  return </a:t>
            </a:r>
            <a:r>
              <a:rPr lang="en-US" dirty="0" err="1"/>
              <a:t>this.firstName</a:t>
            </a:r>
            <a:r>
              <a:rPr lang="en-US" dirty="0"/>
              <a:t> + " " + </a:t>
            </a:r>
            <a:r>
              <a:rPr lang="en-US" dirty="0" err="1"/>
              <a:t>this.lastName</a:t>
            </a:r>
            <a:r>
              <a:rPr lang="en-US" dirty="0"/>
              <a:t>;</a:t>
            </a:r>
          </a:p>
          <a:p>
            <a:pPr marL="852591" lvl="2" indent="0">
              <a:lnSpc>
                <a:spcPct val="100000"/>
              </a:lnSpc>
              <a:buNone/>
            </a:pPr>
            <a:r>
              <a:rPr lang="en-US" dirty="0"/>
              <a:t>};</a:t>
            </a:r>
            <a:endParaRPr lang="en-IN" dirty="0"/>
          </a:p>
        </p:txBody>
      </p:sp>
    </p:spTree>
    <p:extLst>
      <p:ext uri="{BB962C8B-B14F-4D97-AF65-F5344CB8AC3E}">
        <p14:creationId xmlns:p14="http://schemas.microsoft.com/office/powerpoint/2010/main" val="2638060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Script Methods</a:t>
            </a:r>
          </a:p>
        </p:txBody>
      </p:sp>
      <p:sp>
        <p:nvSpPr>
          <p:cNvPr id="3" name="Text Placeholder 2"/>
          <p:cNvSpPr>
            <a:spLocks noGrp="1"/>
          </p:cNvSpPr>
          <p:nvPr>
            <p:ph type="body" sz="quarter" idx="13"/>
          </p:nvPr>
        </p:nvSpPr>
        <p:spPr/>
        <p:txBody>
          <a:bodyPr/>
          <a:lstStyle/>
          <a:p>
            <a:pPr lvl="1"/>
            <a:r>
              <a:rPr lang="en-US" dirty="0"/>
              <a:t>Using Built-In Methods</a:t>
            </a:r>
          </a:p>
          <a:p>
            <a:pPr lvl="1"/>
            <a:r>
              <a:rPr lang="en-US" dirty="0" smtClean="0"/>
              <a:t>This </a:t>
            </a:r>
            <a:r>
              <a:rPr lang="en-US" dirty="0"/>
              <a:t>example uses the </a:t>
            </a:r>
            <a:r>
              <a:rPr lang="en-US" dirty="0" err="1"/>
              <a:t>toUpperCase</a:t>
            </a:r>
            <a:r>
              <a:rPr lang="en-US" dirty="0"/>
              <a:t>() method of the String object, to convert a text to uppercase:</a:t>
            </a:r>
          </a:p>
          <a:p>
            <a:pPr marL="1194715" lvl="3" indent="0">
              <a:lnSpc>
                <a:spcPct val="100000"/>
              </a:lnSpc>
              <a:buNone/>
            </a:pPr>
            <a:r>
              <a:rPr lang="en-US" dirty="0"/>
              <a:t>let message = "Hello world!";</a:t>
            </a:r>
          </a:p>
          <a:p>
            <a:pPr marL="1194715" lvl="3" indent="0">
              <a:lnSpc>
                <a:spcPct val="100000"/>
              </a:lnSpc>
              <a:buNone/>
            </a:pPr>
            <a:r>
              <a:rPr lang="en-US" dirty="0"/>
              <a:t>let x = </a:t>
            </a:r>
            <a:r>
              <a:rPr lang="en-US" dirty="0" err="1"/>
              <a:t>message.toUpperCase</a:t>
            </a:r>
            <a:r>
              <a:rPr lang="en-US" dirty="0"/>
              <a:t>();</a:t>
            </a:r>
          </a:p>
          <a:p>
            <a:pPr lvl="1"/>
            <a:r>
              <a:rPr lang="en-US" dirty="0" smtClean="0"/>
              <a:t>The </a:t>
            </a:r>
            <a:r>
              <a:rPr lang="en-US" dirty="0"/>
              <a:t>value of x, after execution of the code above will be:</a:t>
            </a:r>
          </a:p>
          <a:p>
            <a:pPr marL="21722" indent="0">
              <a:buNone/>
            </a:pPr>
            <a:r>
              <a:rPr lang="en-US" dirty="0" smtClean="0"/>
              <a:t>		HELLO </a:t>
            </a:r>
            <a:r>
              <a:rPr lang="en-US" dirty="0"/>
              <a:t>WORLD!</a:t>
            </a:r>
          </a:p>
          <a:p>
            <a:pPr lvl="1"/>
            <a:r>
              <a:rPr lang="en-US" dirty="0"/>
              <a:t>Example</a:t>
            </a:r>
          </a:p>
          <a:p>
            <a:pPr marL="1243589" lvl="3" indent="0">
              <a:lnSpc>
                <a:spcPct val="100000"/>
              </a:lnSpc>
              <a:buNone/>
            </a:pPr>
            <a:r>
              <a:rPr lang="en-US" dirty="0"/>
              <a:t>person.name = function () {</a:t>
            </a:r>
          </a:p>
          <a:p>
            <a:pPr marL="1243589" lvl="3" indent="0">
              <a:lnSpc>
                <a:spcPct val="100000"/>
              </a:lnSpc>
              <a:buNone/>
            </a:pPr>
            <a:r>
              <a:rPr lang="en-US" dirty="0"/>
              <a:t>  return (</a:t>
            </a:r>
            <a:r>
              <a:rPr lang="en-US" dirty="0" err="1"/>
              <a:t>this.firstName</a:t>
            </a:r>
            <a:r>
              <a:rPr lang="en-US" dirty="0"/>
              <a:t> + " " + </a:t>
            </a:r>
            <a:r>
              <a:rPr lang="en-US" dirty="0" err="1"/>
              <a:t>this.lastName</a:t>
            </a:r>
            <a:r>
              <a:rPr lang="en-US" dirty="0"/>
              <a:t>).</a:t>
            </a:r>
            <a:r>
              <a:rPr lang="en-US" dirty="0" err="1"/>
              <a:t>toUpperCase</a:t>
            </a:r>
            <a:r>
              <a:rPr lang="en-US" dirty="0"/>
              <a:t>();</a:t>
            </a:r>
          </a:p>
          <a:p>
            <a:pPr marL="1243589" lvl="3" indent="0">
              <a:lnSpc>
                <a:spcPct val="100000"/>
              </a:lnSpc>
              <a:buNone/>
            </a:pPr>
            <a:r>
              <a:rPr lang="en-US" dirty="0"/>
              <a:t>};</a:t>
            </a:r>
          </a:p>
          <a:p>
            <a:endParaRPr lang="en-IN" dirty="0"/>
          </a:p>
        </p:txBody>
      </p:sp>
    </p:spTree>
    <p:extLst>
      <p:ext uri="{BB962C8B-B14F-4D97-AF65-F5344CB8AC3E}">
        <p14:creationId xmlns:p14="http://schemas.microsoft.com/office/powerpoint/2010/main" val="292499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Displaying Java Script Objects</a:t>
            </a:r>
            <a:endParaRPr lang="en-IN" dirty="0"/>
          </a:p>
        </p:txBody>
      </p:sp>
      <p:sp>
        <p:nvSpPr>
          <p:cNvPr id="3" name="Text Placeholder 2"/>
          <p:cNvSpPr>
            <a:spLocks noGrp="1"/>
          </p:cNvSpPr>
          <p:nvPr>
            <p:ph type="body" sz="quarter" idx="13"/>
          </p:nvPr>
        </p:nvSpPr>
        <p:spPr/>
        <p:txBody>
          <a:bodyPr/>
          <a:lstStyle/>
          <a:p>
            <a:r>
              <a:rPr lang="en-US" dirty="0" smtClean="0"/>
              <a:t>Displaying </a:t>
            </a:r>
            <a:r>
              <a:rPr lang="en-US" dirty="0"/>
              <a:t>JavaScript </a:t>
            </a:r>
            <a:r>
              <a:rPr lang="en-US" dirty="0" smtClean="0"/>
              <a:t>Objects:</a:t>
            </a:r>
            <a:endParaRPr lang="en-US" dirty="0"/>
          </a:p>
          <a:p>
            <a:pPr lvl="1"/>
            <a:r>
              <a:rPr lang="en-US" dirty="0" smtClean="0"/>
              <a:t>Displaying </a:t>
            </a:r>
            <a:r>
              <a:rPr lang="en-US" dirty="0"/>
              <a:t>a </a:t>
            </a:r>
            <a:r>
              <a:rPr lang="en-US" dirty="0" smtClean="0"/>
              <a:t>JavaScript </a:t>
            </a:r>
            <a:r>
              <a:rPr lang="en-US" dirty="0"/>
              <a:t>object will output [object Object</a:t>
            </a:r>
            <a:r>
              <a:rPr lang="en-US" dirty="0" smtClean="0"/>
              <a:t>].</a:t>
            </a:r>
          </a:p>
          <a:p>
            <a:pPr marL="852591" lvl="2" indent="0">
              <a:lnSpc>
                <a:spcPct val="100000"/>
              </a:lnSpc>
              <a:buNone/>
            </a:pPr>
            <a:r>
              <a:rPr lang="en-US" b="1" u="sng" dirty="0"/>
              <a:t>Example</a:t>
            </a:r>
          </a:p>
          <a:p>
            <a:pPr marL="852591" lvl="2" indent="0">
              <a:lnSpc>
                <a:spcPct val="100000"/>
              </a:lnSpc>
              <a:buNone/>
            </a:pPr>
            <a:r>
              <a:rPr lang="en-US" dirty="0" err="1"/>
              <a:t>const</a:t>
            </a:r>
            <a:r>
              <a:rPr lang="en-US" dirty="0"/>
              <a:t> person = {</a:t>
            </a:r>
          </a:p>
          <a:p>
            <a:pPr marL="852591" lvl="2" indent="0">
              <a:lnSpc>
                <a:spcPct val="100000"/>
              </a:lnSpc>
              <a:buNone/>
            </a:pPr>
            <a:r>
              <a:rPr lang="en-US" dirty="0"/>
              <a:t>  name: "John",</a:t>
            </a:r>
          </a:p>
          <a:p>
            <a:pPr marL="852591" lvl="2" indent="0">
              <a:lnSpc>
                <a:spcPct val="100000"/>
              </a:lnSpc>
              <a:buNone/>
            </a:pPr>
            <a:r>
              <a:rPr lang="en-US" dirty="0"/>
              <a:t>  age: 30,</a:t>
            </a:r>
          </a:p>
          <a:p>
            <a:pPr marL="852591" lvl="2" indent="0">
              <a:lnSpc>
                <a:spcPct val="100000"/>
              </a:lnSpc>
              <a:buNone/>
            </a:pPr>
            <a:r>
              <a:rPr lang="en-US" dirty="0"/>
              <a:t>  city: "New York"</a:t>
            </a:r>
          </a:p>
          <a:p>
            <a:pPr marL="852591" lvl="2" indent="0">
              <a:lnSpc>
                <a:spcPct val="100000"/>
              </a:lnSpc>
              <a:buNone/>
            </a:pPr>
            <a:r>
              <a:rPr lang="en-US" dirty="0"/>
              <a:t>};</a:t>
            </a:r>
          </a:p>
          <a:p>
            <a:pPr marL="852591" lvl="2" indent="0">
              <a:lnSpc>
                <a:spcPct val="100000"/>
              </a:lnSpc>
              <a:buNone/>
            </a:pPr>
            <a:r>
              <a:rPr lang="en-US" dirty="0" err="1" smtClean="0"/>
              <a:t>document.getElementById</a:t>
            </a:r>
            <a:r>
              <a:rPr lang="en-US" dirty="0"/>
              <a:t>("demo").</a:t>
            </a:r>
            <a:r>
              <a:rPr lang="en-US" dirty="0" err="1"/>
              <a:t>innerHTML</a:t>
            </a:r>
            <a:r>
              <a:rPr lang="en-US" dirty="0"/>
              <a:t> = person</a:t>
            </a:r>
            <a:r>
              <a:rPr lang="en-US" dirty="0" smtClean="0"/>
              <a:t>;</a:t>
            </a:r>
          </a:p>
          <a:p>
            <a:pPr marL="852591" lvl="2" indent="0">
              <a:lnSpc>
                <a:spcPct val="100000"/>
              </a:lnSpc>
              <a:buNone/>
            </a:pPr>
            <a:endParaRPr lang="en-IN" dirty="0"/>
          </a:p>
        </p:txBody>
      </p:sp>
      <p:pic>
        <p:nvPicPr>
          <p:cNvPr id="4" name="Picture 3"/>
          <p:cNvPicPr>
            <a:picLocks noChangeAspect="1"/>
          </p:cNvPicPr>
          <p:nvPr/>
        </p:nvPicPr>
        <p:blipFill>
          <a:blip r:embed="rId2"/>
          <a:stretch>
            <a:fillRect/>
          </a:stretch>
        </p:blipFill>
        <p:spPr>
          <a:xfrm>
            <a:off x="3935760" y="5055551"/>
            <a:ext cx="3886200" cy="1228725"/>
          </a:xfrm>
          <a:prstGeom prst="rect">
            <a:avLst/>
          </a:prstGeom>
        </p:spPr>
      </p:pic>
    </p:spTree>
    <p:extLst>
      <p:ext uri="{BB962C8B-B14F-4D97-AF65-F5344CB8AC3E}">
        <p14:creationId xmlns:p14="http://schemas.microsoft.com/office/powerpoint/2010/main" val="186907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orkshop_PPT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Workshop_PPT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2705</TotalTime>
  <Words>1920</Words>
  <Application>Microsoft Office PowerPoint</Application>
  <PresentationFormat>Widescreen</PresentationFormat>
  <Paragraphs>477</Paragraphs>
  <Slides>59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59</vt:i4>
      </vt:variant>
    </vt:vector>
  </HeadingPairs>
  <TitlesOfParts>
    <vt:vector size="66" baseType="lpstr">
      <vt:lpstr>Arial</vt:lpstr>
      <vt:lpstr>Calibri</vt:lpstr>
      <vt:lpstr>Noto Sans Symbols</vt:lpstr>
      <vt:lpstr>Pinyon Script</vt:lpstr>
      <vt:lpstr>Wingdings</vt:lpstr>
      <vt:lpstr>Workshop_PPT_Template</vt:lpstr>
      <vt:lpstr>2_Workshop_PPT_Template</vt:lpstr>
      <vt:lpstr>PowerPoint Presentation</vt:lpstr>
      <vt:lpstr>Contents</vt:lpstr>
      <vt:lpstr>Contents</vt:lpstr>
      <vt:lpstr>Java Script Methods</vt:lpstr>
      <vt:lpstr>Java Script Methods</vt:lpstr>
      <vt:lpstr>Java Script Methods</vt:lpstr>
      <vt:lpstr>Java Script Methods</vt:lpstr>
      <vt:lpstr>Java Script Methods</vt:lpstr>
      <vt:lpstr>Displaying Java Script Objects</vt:lpstr>
      <vt:lpstr>Displaying Java Script Objects</vt:lpstr>
      <vt:lpstr>Displaying Java Script Objects</vt:lpstr>
      <vt:lpstr>Displaying Java Script Objects</vt:lpstr>
      <vt:lpstr>Displaying Java Script Objects</vt:lpstr>
      <vt:lpstr>Displaying Java Script Objects</vt:lpstr>
      <vt:lpstr>Displaying Java Script Objects</vt:lpstr>
      <vt:lpstr>Displaying Java Script Objects</vt:lpstr>
      <vt:lpstr>Displaying Java Script Objects</vt:lpstr>
      <vt:lpstr>PowerPoint Presentation</vt:lpstr>
      <vt:lpstr>JavaScript Classes</vt:lpstr>
      <vt:lpstr>JavaScript Classes</vt:lpstr>
      <vt:lpstr>JavaScript Classes</vt:lpstr>
      <vt:lpstr>JavaScript Classes</vt:lpstr>
      <vt:lpstr>JavaScript Classes</vt:lpstr>
      <vt:lpstr>JavaScript Classes</vt:lpstr>
      <vt:lpstr>JavaScript Classes</vt:lpstr>
      <vt:lpstr>JavaScript Class Inheritance</vt:lpstr>
      <vt:lpstr>JavaScript Class Inheritance</vt:lpstr>
      <vt:lpstr>JavaScript Class Inheritance</vt:lpstr>
      <vt:lpstr>Window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DOM Document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Karthikeyan M.P</cp:lastModifiedBy>
  <cp:revision>340</cp:revision>
  <dcterms:created xsi:type="dcterms:W3CDTF">2021-08-26T10:17:20Z</dcterms:created>
  <dcterms:modified xsi:type="dcterms:W3CDTF">2021-09-30T10:09:06Z</dcterms:modified>
</cp:coreProperties>
</file>