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45"/>
  </p:notesMasterIdLst>
  <p:handoutMasterIdLst>
    <p:handoutMasterId r:id="rId46"/>
  </p:handoutMasterIdLst>
  <p:sldIdLst>
    <p:sldId id="290" r:id="rId3"/>
    <p:sldId id="643" r:id="rId4"/>
    <p:sldId id="644" r:id="rId5"/>
    <p:sldId id="646" r:id="rId6"/>
    <p:sldId id="647" r:id="rId7"/>
    <p:sldId id="648" r:id="rId8"/>
    <p:sldId id="649" r:id="rId9"/>
    <p:sldId id="650" r:id="rId10"/>
    <p:sldId id="651" r:id="rId11"/>
    <p:sldId id="652" r:id="rId12"/>
    <p:sldId id="653" r:id="rId13"/>
    <p:sldId id="654" r:id="rId14"/>
    <p:sldId id="655" r:id="rId15"/>
    <p:sldId id="656" r:id="rId16"/>
    <p:sldId id="657" r:id="rId17"/>
    <p:sldId id="658" r:id="rId18"/>
    <p:sldId id="659" r:id="rId19"/>
    <p:sldId id="660" r:id="rId20"/>
    <p:sldId id="661" r:id="rId21"/>
    <p:sldId id="662" r:id="rId22"/>
    <p:sldId id="663" r:id="rId23"/>
    <p:sldId id="664" r:id="rId24"/>
    <p:sldId id="665" r:id="rId25"/>
    <p:sldId id="666" r:id="rId26"/>
    <p:sldId id="667" r:id="rId27"/>
    <p:sldId id="668" r:id="rId28"/>
    <p:sldId id="669" r:id="rId29"/>
    <p:sldId id="670" r:id="rId30"/>
    <p:sldId id="671" r:id="rId31"/>
    <p:sldId id="672" r:id="rId32"/>
    <p:sldId id="673" r:id="rId33"/>
    <p:sldId id="674" r:id="rId34"/>
    <p:sldId id="675" r:id="rId35"/>
    <p:sldId id="677" r:id="rId36"/>
    <p:sldId id="676" r:id="rId37"/>
    <p:sldId id="678" r:id="rId38"/>
    <p:sldId id="679" r:id="rId39"/>
    <p:sldId id="680" r:id="rId40"/>
    <p:sldId id="681" r:id="rId41"/>
    <p:sldId id="682" r:id="rId42"/>
    <p:sldId id="683" r:id="rId43"/>
    <p:sldId id="68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979" autoAdjust="0"/>
  </p:normalViewPr>
  <p:slideViewPr>
    <p:cSldViewPr>
      <p:cViewPr varScale="1">
        <p:scale>
          <a:sx n="66" d="100"/>
          <a:sy n="66" d="100"/>
        </p:scale>
        <p:origin x="600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4T08:54:18.99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3545 14482 0,'0'0'0,"-17"0"0,-36-18 16,35 18-16,-35-18 31,-70 18 16,-1 0-16,36 0 0,-18 36 1,1-1-17,52 53 1,53-70 0,-36 35-1,36-1-15,-17 1 16,17-35-16,-18 17 15,18 89 1,0-54 0,0 1-1,0-1-15,35-34 16,1 52-16,17-35 16,-53-18-16,0 36 15,141 123 1,-106-106-1,18 0 1,17-35 0,19-18-1,-19 18 17,-52-35-17,88 17 1,-89-35-1,1 0 1,52 0 0,-52 0-1,17 0-15,-17 0 16,0 0 0,70 0-16,-53-53 15,124-35 1,-106 53-1,-36-1-15,36 19 16,-17-1 0,-19 1-16,36-19 15,-35 19-15,-1-54 32,1 53-17,-18-17-15,0 0 16,0-18-16,0 35 0,0-17 15,0-18 1,0-70 0,0 52-1,-70 1 1,70 52 0,0 0-16,-18-35 15,-17 0 1,35 36 15,-36-19-31,19-16 16,-19-19-1,19 36 17,-19-18-32,19 53 15,-36-53-15,35 35 47,1 1-31,17-1-16,-18 18 15,0 0-15,1-35 16,-19 17-16,19 0 16,-1 18-1,-17 0 1,0 0-1,-36 0 1,36 0 0,-1 0-1,19 0 17,-71 0-17,52 0-15,-17-17 16,36 17-16,-18 0 15,17 0 1,0 0 0,1 0 77,-1 0 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4T09:06:34.43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10866 4957 0,'52'0'63,"54"0"-63,0 0 15,35 0-15,36 0 16,-1 0-16,36 0 16,-89 0-1,-17 0-15,-35 0 16,70 0-1,-88 0-15,35 0 32</inkml:trace>
  <inkml:trace contextRef="#ctx0" brushRef="#br0" timeOffset="816.274">13370 4921 0,'0'-17'109,"53"17"-109,53 0 16,-35 0 0,281 0-1,-140 0-15,0 0 16,176 0 0,-230 0-1,-122 0 1,-19 0-1</inkml:trace>
  <inkml:trace contextRef="#ctx0" brushRef="#br0" timeOffset="6176.8668">11642 4128 0,'-18'-18'125,"0"0"-78,18-17-32,-35 17-15,17 1 16,18-1 15,-17 0-31,-1 1 16,-17-1-1,-53-52 17,-71 17-1,18 53 0,106-18-31,-124 0 31,106-35-15,0 53 0,18 0-1,-36-17 1,1-1-1,17 18 1,0 0 0,0 0-1,18 0 1,-71 0 0,53 0-1,-18 0 1,-35 0-1,36 0 1,-54 0 0,89 0-1,-35 0 1,17 0 15,17 18-15,19-18-1,-19 17-15,-16 19 16,-1-19-16,-36 19 16,37-36-1,-1 0-15,0 53 16,35-36 0,0-17-1,1 18 1,-1-1-16,-17 1 31</inkml:trace>
  <inkml:trace contextRef="#ctx0" brushRef="#br0" timeOffset="8173.8626">9066 3951 0,'18'0'156,"0"35"-140,-18 18 15,0-35-31,0 0 16,0 17-16,35 18 31,-17-18 110,17-35-126,-17 0-15,52 0 16,36 0 0,123-18-1,-70 1 1,-89 17-1,-34 0 1</inkml:trace>
  <inkml:trace contextRef="#ctx0" brushRef="#br0" timeOffset="13437.8413">9507 5927 0,'36'0'62,"34"-18"-62,230-17 16,123 35-1,36-18 32,-406 18-16</inkml:trace>
  <inkml:trace contextRef="#ctx0" brushRef="#br0" timeOffset="14341.8414">11518 5838 0,'88'0'63,"89"0"-63,34 0 15,1 0-15,70 0 16,159 0 0,-194 0-16,-70 0 15,105 0 1,-212 0 15,-70-17 94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4T09:08:42.70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9296 12241 0,'53'0'172,"52"0"-156,-34 0-16,52-35 16,1 35-16,17 0 15,0-18-15,36 18 16,70-35-1,-53 18-15,-18 17 16,177-36 0,211 1 15,-141-18 0,-105 35 0,-195 18-15,36-17 0,-71 17-1,54 0 1,-37 0 0,54-18 15,-18 18-16,-70 0 1,-18 0-16,17 0 16,89 0-16,-124 0 15,124 0 1,-53 0 0,35 0-1,-35 0 1,-53 0-1,158 0 1,-193 0 0,53 0-16,52 0 15,-35 0 1,-35 0-16,0 0 16,-18 0-1,-17 0 1,17 0-16,1 0 15,34 0 1,-35 0 0,1 0-1,-19 0 1,19 0 0,-1 0-1,-18 0 32,1 0-47,0 0 16,35-17 62</inkml:trace>
  <inkml:trace contextRef="#ctx0" brushRef="#br0" timeOffset="1738.1245">17251 12118 0,'17'-18'94,"19"18"-94,-1 0 16,18 0-16,35 0 15,-53 18-15,177-18 16,35 0 15,0 0 0,159 53 1,-212-53-17,-88 0 1,246 0 0,-211 0-1,1 0-15,-90 0 16,107 0-1,-124 0-15,18 0 16,0 0-16,18 0 16,35 0-1,35 0-15,-18 0 16,71 0 15,-123 0-15,17 0-1,71 17 1,-53-17 0,88 0-1,-71 0 1,106 0 0,-70 0-1,0 0 1,17 0-1,18 0 1,0 0 0,-53 0-1,-17 0 17,-71 0-17,-35 0 1,-1 0-1,18 0 1,-17 0 0,0 0-16,-1 0 15,1 0 17,0 0-17,-1 0 32,1 0 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4T09:09:56.67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723 4974 0,'35'-35'156,"1"17"-140,-1 18-16,159 0 31,0-35 0,-141 35-31,106 0 31,-142 0-31,1 0 16,0 0 0,-1 0 31,1 0-47,0 0 31,-1 0-31,19 0 15,-19 0 1,18 0-16,18 0 16,-17 0-16,-19 0 31</inkml:trace>
  <inkml:trace contextRef="#ctx0" brushRef="#br0" timeOffset="2045.2935">3016 4868 0,'18'0'110,"35"0"-95,17 18 1,1-18-16,-18 18 15,17-18-15,177 35 47,-141-35-15,-88 0-1,35 0 0,-18 0-31,0 0 16,1 0-16,-19 0 15,18 0 1,-17 0 0,17 0 15,-17 0-16,53 0-15,-36 0 16,-17 0 0,-1 0-16,1 0 0,-1 0 15,19 0 1,-19 0 0,1 0-1,0 0 1,-1 0 46,36 0-46,-35-18 15,-1 1 63</inkml:trace>
  <inkml:trace contextRef="#ctx0" brushRef="#br0" timeOffset="3268.6143">847 5786 0,'17'0'32,"1"0"-32,35 0 15,88 0 1,71 0 15,-54 0 16,-69 0-47,-36 0 47,-36 0 62,1 0-93,-1-18-16,-34 18 109,-18 0-93</inkml:trace>
  <inkml:trace contextRef="#ctx0" brushRef="#br0" timeOffset="4317.8992">3369 5644 0,'18'0'140,"35"0"-124,-36 0-16,36 18 16,-18-18-16,-17 0 15,53 18-15,-18-1 16,-18-17-16,18 0 16,-36 0-16,1 0 15,0 0 1,-1 0 15,1 0 0,52 0 1</inkml:trace>
  <inkml:trace contextRef="#ctx0" brushRef="#br0" timeOffset="30426.759">952 9578 0,'18'-18'62,"0"18"-62,176 0 16,264 0-1,689-106 17,-406 54-17,105-1 17,-775 53-1,-53 0 78</inkml:trace>
  <inkml:trace contextRef="#ctx0" brushRef="#br0" timeOffset="36185.1525">12136 12453 0,'0'0'0,"35"0"16,-18 0-16,19 0 16,34 0-16,-17 0 15,18 0-15,-18 0 16,0 0-16,88 0 16,-88-18-1,282 18 16,-300 0-31,89 0 32,-36 0-32,-53 0 15,88 0 1,54 0 0,-18 0-1,17 0 1,-35 0 15,-17 0-15,70 0-1,-89 0-15,37 0 16,104 0 0,-16 0-1,-36 0 1,18 0-1,-89-35 1,0 35 0,-52-18-1,-18 18 1,17 0 0,-52 0-1,35 0 1,0-17-16,-18-1 15,-17 1 1,105-19 0,-17 19-1,0-36 1,-88 35 0,17 0-1,0 1 1,-17-1-1,-1 1 1,1-36 0,-18 35-1,18 0 1,-1 1 0,-17-1-16,18-17 15,-18 0 1,0 17-16,35 0 31,-35 1-15,18-1-1,-18 0 1,0-35 0,0 36 15,0-1-31,0 1 15,0-1 1,0 0-16,0 1 16,0-1-1,0 0-15,0 1 16,0-1-16,0-17 16,0 17-1,-18 18-15,-17-35 16,-18 17-16,18 18 31,-89 0-15,1 0-1,-36 0 1,53 0 0,-35 0-1,53 0 1,17 0-1,-70 0 1,-17 0 0,-89 0-1,70 0 1,-52 0 0,105 0-1,-70 0 1,142 0-1,16 0 1,1 0-16,-18 0 16,-70 18-1,17-1 1,-18 1 0,-34-18-1,-1 18 1,-18-1-1,1-17 1,-18 18 0,71-18-1,-36 0 1,71 0 0,17 18-1,53-18-15,1 0 16,-54 0-16,18 35 31,18-35-15,0 0-1,17 0 1,0 18-16,1-18 16,-1 17-16,0 1 15,-17-18 1,18 0-16,-1 0 15,0 0 1,1 18-16,-1-18 16,0 17-1,-35 1 1,53-1 15,-17 1-15,-1 0-1,18-1 1,0 1 0,0 0-1,0 17 1,0 0 0,0-17-1,0-1 1,0 19-1,0-19 32,18 1-31,-1 17-16,1-17 16,0 17-16,-1-17 15,1-18 16,0 17-15,-18 1 0,70 53-1,-35-36 1,1-17-16,-19-1 16,1-17-16,0 35 15,-18-17 1,17 0-1,1-1 64,0-17-64,-1 0-15,1 18 31,-18 0 63</inkml:trace>
  <inkml:trace contextRef="#ctx0" brushRef="#br0" timeOffset="43019.3905">6844 4533 0,'0'0'0,"0"88"15,0-35-15,18 35 16,-18 54-16,88 246 16,18 158 30,-54-457-14,-34-89 15,17 0-47,1 0 15,17 0 1,-1-36-1,-34 19 1,0-1 0,-1 0-1</inkml:trace>
  <inkml:trace contextRef="#ctx0" brushRef="#br0" timeOffset="44353.5936">5450 11871 0,'0'71'62,"53"-36"-62,-35 0 16,0-17-16,-1-1 16,1 36-16,0-53 15,-18 18 1,17 0-1,1-1 1,176-17 15,335-370 1,-176 158-17,-71 53 1,-53 71-1,-105 71 1,-107-1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4T09:11:35.81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3598 8431 0,'0'-17'47,"0"-19"-31,36 36-1,228 0 16,-193 0-31,423 0 32,-353 0-32,0 0 15,35 0-15,-70 0 16,35 0-16,-53 0 16,18 0-1,-53 0-15,35 0 16,1 0 15,-72 0-31,1 0 16,17 0-16,-17-17 15,-1 17 1,1 0 15,0 0-15</inkml:trace>
  <inkml:trace contextRef="#ctx0" brushRef="#br0" timeOffset="1620.0224">4128 7179 0,'17'0'109,"54"0"-109,35 0 16,-36 0-16,124 0 16,247 35 15,-300-35 16,-106 0-16</inkml:trace>
  <inkml:trace contextRef="#ctx0" brushRef="#br0" timeOffset="3862.0246">4039 8326 0,'0'17'63,"106"-17"-48,0 0-15,17 0 16,19 18-16,34-18 15,141 0 1,301 0 15,-248 0 1,-299 0-32,387 0 31,-352 0-16,18 0 1,87 0 0,72 0-1,-54 0 1,-53 0 0,18 0-1,18 0 1,-36 0-1,-17 0 1,35 0 0,-141 0-1,106 0-15,-36 0 16,-17 0 0,53 0-1,-18 0 1,18 0 15,35 0-15,0 0-1,-35 0 1,52 0 0,71 0-1,-105 0 1,34 0-1,-87 0 1,-1 0 0,1 0-1,-36 0 1,0 0 0,71 0-1,-53 0 16,17 0-15,18 0 0,-35 0-1,35 0 1,-88 0 0,-17 0-1,-19 0-15,1 0 16,17 0-16,0 0 15,36 0 1,-36-18 0,-17 1-1,0 17 1,17-18-16,-18 18 16,1-18-16,0 1 15,-1-1 1,1 18-1,17-18 1,-17 1 0,0 17-1,-1 0 1,1-18 0</inkml:trace>
  <inkml:trace contextRef="#ctx0" brushRef="#br0" timeOffset="9093.2444">23372 8255 0,'123'18'63,"-17"35"-48,123-36-15,-17 36 16,-1-53-16,178 35 16,-143-35-1,-34 36-15,741-36 32,70 17 14,-723 71-30,299-88 0,-175 0-1,-177 0-15,-71 0 16,106 0-16,-141 0 16,71 0-16,70 0 15,0 0-15,-35 0 16,0 0-16,-35 0 15,141 0 1,-212 0-16,70 0 16,-105 0-16,35 0 15,53 0-15,-17 36 16,35-36 0,-71 0-1,35 0-15,-35 0 16,124 0-1,-159 0-15,-36 0 16,-35 0-16,-17 0 16</inkml:trace>
  <inkml:trace contextRef="#ctx0" brushRef="#br0" timeOffset="10978.1775">6403 7302 0,'18'0'15,"17"0"-15,0 0 16,-17 0 0,17 0-16,-17 0 15,17 0 1,88 0 15,283 0 0,123 0 1,-246 0-32,69 0 15,-34 0-15,35 0 0,-1 0 16,-87 0-1,-18 0-15,-18 0 16,-52 0-16,-54 0 16,-88-17-1,1 17 1,-19-18 15,36 18-15,-35 0 15,-18-17-15,17 17-1,1 0 1,0 0 0,-1 0 30,1-18-30</inkml:trace>
  <inkml:trace contextRef="#ctx0" brushRef="#br0" timeOffset="43602.9263">3634 11183 0,'17'0'47,"1"0"-31,17 0-16,18 0 15,0 0-15,88-18 16,-70 18-16,70 0 16,0 0-16,-71 0 15,371 0 1,441 0 15,-88 0 16,-582 0-47,-1 0 0,1 0 16,35 0-16,335 0 31,-53 0-16,36 0 1,-1 0 0,36 0-1,-247 0 1,-1 0 0,-16 0-1,-89 0 1,0 0-1,70 0 1,36 0 0,17 0-1,-123 0 1,-70 0 15,-107 0-15,-52 0-16,88 0 15,17 0-15,-52 0 16,17 0 0,88 0-1,36 0 1,-53 0 0,299 0-1,-140 0 1,34 0-1,72 0 1,-71 0 0,-36 0-1,89 0 1,-230 0 15,89 0-15,-107 0-1,37-17 1,16-1 0,-87-17-1,17 35 1,35 0 0,-17 0-1,88 0 1,-35 0-1,-54 0 1,19-35-16,-36 35 16,-53 0-1,18 0-15,35 0 16,-88 0-16,70 0 16,-52 0-1,35 0-15,-53 0 16,0 0-16,-18 0 15,-18 0-15,19 0 16,-36-18 0,17 18-1,19 0 1,52-18 0,-18 18-1,19 0 1,-36 0-1,-36 0 1,1 0-16,17-17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4T09:12:50.22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5838 5521 0,'36'0'78,"52"-35"-62,18 35-16,17-18 16,54 0-16,105-17 31,282 18 0,-423-1 0,-105 0 1</inkml:trace>
  <inkml:trace contextRef="#ctx0" brushRef="#br0" timeOffset="721.5412">5803 6491 0,'18'0'63,"17"0"-48,36 0-15,52 0 16,54 0-16,-1-18 15,0 18-15,36 0 16,-36 0 0,-35 0-16,177 0 31,-283 0-31,-17 0 16,-18-35 93,0 18-109</inkml:trace>
  <inkml:trace contextRef="#ctx0" brushRef="#br0" timeOffset="1579.7581">6262 7285 0,'0'17'94,"17"-17"-94,19 0 15,70 0-15,141 0 32,-1 0-1,-140 0-31,124-17 15,-125 17 1,-34 0-16,17 0 16,-53 0-16</inkml:trace>
  <inkml:trace contextRef="#ctx0" brushRef="#br0" timeOffset="5736.7448">5592 11430 0,'35'0'62,"0"0"-46,-17 0 0,35 0-1,52-35 17,-34-36-1,-36 18-31,1 18 31,-36 17 0,0 1 47,-18 17-78,-17 0 32,17 0-32,-35 0 15,-35 0 1,53 0-16,17 0 16,-35 35-16,18-17 15,17-18-15,1 53 16,-19-1-1,19-34-15,-1 35 16,18-35 0,-18 17-16,18 0 31,0 36-15,0-36-1,0-17 1,0 17-1,18 18 1,17-18 0,-17-17-16,105 17 15,-87-35 1,-1 18-16,18-1 16,-18-17-1,-17 0 1,-1 0-1,1 0-15,-18-17 16,0-1 0,0-17-16,0 0 15,0 17 17</inkml:trace>
  <inkml:trace contextRef="#ctx0" brushRef="#br0" timeOffset="6837.0127">6385 11007 0,'0'17'94,"0"19"-79,0-19 1,0 1-1,0 17-15,0 0 16,0 18 0,0 0 15,0 0-15,0 0-1,0-18 1,0 36-16,0-53 15,0-1 1,0 36 0,18-35-1,0-1-15,-1-17 32,1 0-17,17 0 1,36 0-1,-54 0 1,1-17-16,0-1 16,-1 0-16,-17 1 31,0-1 0,0 1 0,0-1 16,0-17-31</inkml:trace>
  <inkml:trace contextRef="#ctx0" brushRef="#br0" timeOffset="8125.5211">6368 10107 0,'17'18'16,"19"17"-1,-19 0-15,36 71 16,0-53-16,53 141 15,-18-70 1,0 175 15,-17-228 1,-71-1-1,17-52-16,19 35 1,-36-18 15,0 1-31,17-19 16,1 1 31,0 0-47,-18-54 125,0-34-125,0 34 15,0 19 1,0-54-16,0 54 16,0-1-1,0-17-15,0 17 16,0 0 0,0-17-1,0-18 1,0 36-1,0-1 17,0 0-17,17-17 1,1 17-16,0 18 47,-1 18-32,1 0-15,52 35 16,-52 35 0,0-35 15,-1-53-31</inkml:trace>
  <inkml:trace contextRef="#ctx0" brushRef="#br0" timeOffset="10119.7147">7497 10389 0,'-18'0'63,"18"18"-48,0 0 1,0 35-16,0 193 63,0-210-63,0 52 31,0-53-31,0-17 15,0 35 1,0-36 0,18 1-1,-1 0 1,1-1 0,-1-17 30,1 0-46,0-17 47,-1-1-31,-17-17-16,0 17 16,18 0-16,0 1 15,-1-1 1,1 1-1,0-1 32,-18-17-31,0 17-16,0 0 16,0 1-16,17-19 15,-17 19 1,0-18-16,0 17 15,0 0-15,0-17 32,0 17 15,-17-35-16,-1 18 0,18 18 16,-18-1 31,1 18-15,-1 0 15,-17 0-47,17 0-31,0 0 16,1 0 15,-36 0-31,-18 0 31,18 0-15,0 18-16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4T09:13:24.10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8855 12718 0,'106'0'79,"-18"0"-79,18 0 15,70 0-15,0 0 16,1 0-16,-1 0 15,71 0 1,212 0 0,264 0 15,-582 0 0,-123 0 125,-1 0-124,1 0-17,0 0-15,-1 0 32,1 0-32</inkml:trace>
  <inkml:trace contextRef="#ctx0" brushRef="#br0" timeOffset="1142.0631">12259 12612 0,'18'0'94,"35"0"-79,88 0-15,35 0 16,-35 0-16,71 0 16,-71-35-16,141 35 15,-70-18-15,35 18 16,353-35 15,-530 35-15</inkml:trace>
  <inkml:trace contextRef="#ctx0" brushRef="#br0" timeOffset="7880.0338">16651 12435 0,'-18'-17'78,"18"-1"-62,18 0-16,70-70 15,1 35-15,-54 36 16,18-19-16,17 1 16,36-18-1,-35 36 16,-54-1 1</inkml:trace>
  <inkml:trace contextRef="#ctx0" brushRef="#br0" timeOffset="8936.996">9137 14429 0,'18'0'94,"35"0"-79,-1 0-15,90-36 31,52 1 1,-142 17-1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4T09:14:26.04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7126 10478 0,'18'17'62,"-18"1"-46,0 52-16,0-52 15,0 158 17,0-158-1,17-18 31,1-18-46,35-35-16,0 18 16,35-53-1,88 17 1,89-17-1,-141 0 1,-36 53 0,-88 17 15</inkml:trace>
  <inkml:trace contextRef="#ctx0" brushRef="#br0" timeOffset="969.6035">7514 11765 0,'0'18'62,"0"35"-46,0-18-16,0 18 16,0 35-1,35-70-15,-35 17 16,0 0-16,0 18 31,36-53 32,-1-35-63,159-124 15,106 0 17,-18 36-17,-70 35 1,-124 35-1,-17 53 1,-54 0 0,1 0 46,-1 0-46,-17 17-16,0 1 15,-35 17 1</inkml:trace>
  <inkml:trace contextRef="#ctx0" brushRef="#br0" timeOffset="2021.988">7302 13282 0,'0'53'79,"18"0"-79,-18-18 15,18 0-15,-1 36 16,1-36-16,17-17 47,-17-18-16,0 0-15,52-18 15,89-105-16,-18 35 1,35-18 0,-34 53-1,-37-18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4T09:14:52.34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4974 6897 0,'35'0'110,"18"0"-95,36 0 1,-19 0-16,336 0 31,-106 17 1,-247-17-17,141 53 16,-177-53-31,71 18 0,-70-18 16,0 0 0,35 0-16,-18 18 15,-17-18-15,17 17 0,35-17 16,1 18 0,52 0-1,-87-18 1,122 0-1,-52 0 1,-35 0 0,35 0-16,-18 0 15,53 0 1,-35 0 0,17 0 15,18 0-16,18 0 1,-124 0 0,18 0-1,0 0 1,0 0 0,18 0-1,-54 0 1,1 0-1,0 0 110,-1 0-109</inkml:trace>
  <inkml:trace contextRef="#ctx0" brushRef="#br0" timeOffset="4518.4436">8608 12136 0,'0'17'16,"17"1"46,1-18-46,0 0-1,-1 0-15,195 0 32,-106 0-1,-18 0-16,0 0 1,-35 0 0,0 0-16,-35 0 15,17 0-15,18 0 16,-18 0 0,-17 0-1,17 0 1,-17 0-1,-1 0 1,1 0 0,17 0-1,-17 0 17,0 0-17</inkml:trace>
  <inkml:trace contextRef="#ctx0" brushRef="#br0" timeOffset="7926.3327">14358 11148 0,'-18'0'125,"36"0"-109,70 0-16,71-18 15,-18 18-15,-35 0 16,70 0-1,-17 0-15,388-35 32,-441 17-32,70 18 31,-88-17 0,-52 17-15,-19-18-1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4T09:15:30.80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6773 8502 0,'53'35'78,"18"-35"-78,17 0 16,18 18-16,35-18 15,71 0-15,-36 0 16,106 0-16,71 0 31,529 0 0,-124 0 1,-299 0-1,-318 0-16,-53 0-15,212-35 16,-71 35 0,107 0-1,122 0 1,54 0 15,17 0-15,0 0-1,-70 0 1,-71 0 0,-18 0-1,-52 0 1,34 0 0,37 0-1,-37 0 1,19-53-1,-18 35 1,-18 18 0,-141 0-1,-89 0 1,-34 0 15,17 0-15,0 0-1,106 0 1,1 0 0,16 0-1,-87 0 1,70-18 0,-53 18-1,53-53 1,-35 18-1,-18 35 1,0 0 0,-53-17-1,-70 17 1,-1 0 0,1 0-1,0 17 126,-18 54-141,52 35 15,-34 17-15,-18 18 16,53 283 0,0-89-1,-18-18 17,0-17-17,1-71 1,-36-123-1,0 18 1,0-71 0,0-36-1,0 1 1,0-1 0,0 1-1,0 35 1,0-18 15,0 1-31,0 87 16,0 36-1,0-71 17,0 0-17,-18-70 1,0-1-1,1 1 1,17 0 0,-35-18-1,-107 0 1,19 0-16,-36 0 16,18 0-16,0 0 15,-247 0 1,-106 0-1,-106-18 1,318 18 0,-71 0-16,177 0 15,-71 0-15,0 0 16,35 0 0,-281 0-1,281 0-15,0 0 16,71 0-16,-106 53 0,53 0 15,-53-53 1,35 18-16,-34-18 16,-1 0-16,35 0 15,0 0-15,-70 35 16,70-35-16,-70 0 16,-247 0-1,70 0 1,177 0-16,35 0 15,-35 0-15,70 0 16,-211 17 0,211-17-1,89 36-15,17-36 16,35 53-16,-34-53 16,52 0-1,0 17-15,-18 19 16,18-1-16,-17-35 15,-18 0-15,-18 18 16,18-1-16,-54-17 16,1 0-16,0 0 15,0 0-15,35 0 16,-17 18-16,-18-18 16,-18 53-16,88-36 15,-193 36 1,193-35-16,1-18 15,34 18-15,-17-1 16,-52 36 0,87-35-1,-88-1 1,89-17-16,-36 18 16,53 123-1,-36-123 1,1-18-1,-35 0 1,52 0 0,-70 0-1,17 0 1,53 0 109,18-36-109,0 19-16,0-18 15,0-71-15,0 53 16,-35 0-1,35-35-15,0 35 16,0 0-16,0-53 16,-17-123-1,17 88-15,0 88 16,0-88-16,0 70 16,-71-158-1,71 141-15,-18 17 16,18-52-16,-53 52 15,36-158 1,-36 70-16,53 106 16,-35-53-1,17 36-15,0-36 32,18 88-32,0-17 15,-17-53-15,17 35 16,0 17-1,0-52 1,0 18-16,0-36 16,0 53-1,0-35-15,0 35 16,0 35-16,35-17 16,-35 0-1,0-1 1,53 1-1,-35 0 1,17 0 0,-18 17 15,19-17-31,-19 17 31,72 0-15,-72 18-16,1 0 15,-1 0-15,1 0 0,0 0 16,17 0 0,18 0-1,-18 0 1,53 0 0,-52 0-1,-19 0 16,1 0-15,0-17 0,-1-1-1,1 18 17,17-35-17,-35 52 188,0 1-203</inkml:trace>
  <inkml:trace contextRef="#ctx0" brushRef="#br0" timeOffset="1919.2866">7056 7602 0,'17'0'125,"1"0"-125,17 0 15,71 0-15,176 0 47,53 0-16,-141 0-15,53 0 0,-53 0-1,-53 0-15,1 0 16,69 0 0,54 0-1,-18 0 1,17 0-1,-52 0 1,-71 0 0</inkml:trace>
  <inkml:trace contextRef="#ctx0" brushRef="#br0" timeOffset="8952.2672">10813 10601 0,'0'18'78,"17"-18"-63,54 0-15,17 0 16,35 0-16,-34 0 16,87-36-1,36 19 1,158-1 31,-123 0-16,-53 1 0,-106-1-15,-52 18-1,-1 0 1,18-17 0,-36 17-1,1 0 63,0 0-62,-1 0 0,19 0-16,-19 0 15,1 0 95,17 0-110,-17 0 15,-1 0 17,19 0-17,-19 0 16,1 0-31,0 0 16,-1 0 15,1 0 32,0 0-48,-1 0 1,1 0 0,0 0-16</inkml:trace>
  <inkml:trace contextRef="#ctx0" brushRef="#br0" timeOffset="12738.3721">17251 10178 0,'17'-18'78,"1"18"-62,53 35 0,-18 36-16,105-54 15,-34 125-15,35-107 16,123 124 0,123-54 15,-387-105-31,17 0 31,-17 0 0,-18-17-15,-18-18 0,18-1-1,-35 19 1,17-19-1,1-34 17,-1 52-32</inkml:trace>
  <inkml:trace contextRef="#ctx0" brushRef="#br0" timeOffset="13517.6779">18344 10213 0,'-17'0'63,"-1"0"-48,1 18-15,-36 34 16,17 90 15,-69 34-15,34-35-1,18-35 1,18-53 0,17-18-1,0 0 1,1-17 109,-1-18-94,1 0-15,-1 0-1</inkml:trace>
  <inkml:trace contextRef="#ctx0" brushRef="#br0" timeOffset="46195.0995">9772 6526 0,'35'0'47,"0"0"-47,71-105 15,18 34 1,546-317 15,-194 247-15,1 70-1,16 18 17,-104 18-17,-54-18 1,-106 36 0,53 17-1,-105 0-15,34 0 16,177 0-1,0 0 1,-88 0 0,159 0-1,35 0 1,-71 0 0,-176 0-1,-159 17 1,124 107 15,0-36-15,-107-53-1,72 53 1,-1 0 0,-70 36-1,0-1 1,-71-34-1,0 16 1,36-52 0,-71-35-16,35 35 15,-17-18-15,17 1 16,0 16-16,1 1 16,-1-17-1,-17-19-15,-1 19 16,1-19-16,-18 1 109,-18-36-93,18 1-1</inkml:trace>
  <inkml:trace contextRef="#ctx0" brushRef="#br0" timeOffset="47351.8331">19315 6032 0,'0'-35'31,"-18"35"0,-17 0-31,-89 18 47,-52 105-16,88-52-31,17 35 32,36-36-17,35-17-15,-53 88 31,35-88-31,18 35 16,0-35-16,0-17 0,0 17 16,0-18-1,0 0-15,0 0 16,18 1-16,-1-19 0,1 1 16,0 0-1,17-1 1,-17-17-1,35 0 1,52-106 0,-34 53-1,52-52 1,-70 52 0,0 53-1,-53-18 16,0 0-15,0 1-16,18 17 78,17 53-62,18 35-16,-35-53 15,-1 18 1,-17-106 109,0 0-125,0 18 16</inkml:trace>
  <inkml:trace contextRef="#ctx0" brushRef="#br0" timeOffset="47864.6325">19509 6332 0,'-36'-17'0,"36"34"47,0 19-32,0 34 1,0 89-1,0 17 17,0-140-17,0-19-15,18-17 94,-18-17-78,0-19-16</inkml:trace>
  <inkml:trace contextRef="#ctx0" brushRef="#br0" timeOffset="48784.7403">19897 6421 0,'0'-18'32,"-18"36"14,0-1-46,1-17 16,-1 71 15,18-1-15,0-17 0,0 71-1,0-89 1,0 0-1,0-17 48,18-18-63,-1 0 16,1 0-16,-18-35 15,35-89 1,-17 54-1,-18-19 1,0 19 0,0-1-1,0 36 1,0 0 0,0 17 15,-18-52-16,1 52 1,17 0 0,-18 18-1,-70 0 1,53 0 0,17 0-1,-17 0 1</inkml:trace>
  <inkml:trace contextRef="#ctx0" brushRef="#br0" timeOffset="49866.1239">20002 5715 0,'0'53'31,"0"53"-15,0 0-16,0-1 15,0 213 1,124 105 15,-89-282 0,-35-158 63,0-36-78,0 0-16,0 35 15,0-35-15,0 0 16,0 1 0,0-37-1,36 72 1,34-19-1,-17 36 1,0 0-16,0 0 16,-36 0-1,19 0-15,-1 0 0,0 0 16,1 0 0,-19 0-1,19 71 1,-1 0-1,-35-1 1,17 1-16,1-18 16,-18-1-16,0-16 0,0 17 15,0 17 1,-18-17 0,-17-18-1,0-17 1,-18 17-1,-18-35 1,18 0 0,1-35-1,34 0 1,0 35 0,1-53-1,17 35-15,-18 1 0,18-1 16,0 0-1,0-17 1,0-18 0,35 0-1</inkml:trace>
  <inkml:trace contextRef="#ctx0" brushRef="#br0" timeOffset="51005.1536">21026 6385 0,'0'-17'31,"-36"17"16,19 0-31,-36 53 31,35-53-47,18 52 15,0-34-15,0 17 0,0 1 16,0 34 0,0 1-1,0 17 1,18-70-1,-1 17 1,19 0 0,-1-35-1,0 0 1,0 0 0,18-35 15,-35 0-31,-18-1 15,0-34 1,0-18 0,0 70-1,0-35 1,0 35 0,0 1 15,0-19 0,18 36 63,-1 36-79,-17-19-15,36 19 16,-36-19-16,17 36 16,1-35-1,-1-18 1,1 0 78,0 0-79,-1 0 1</inkml:trace>
  <inkml:trace contextRef="#ctx0" brushRef="#br0" timeOffset="51620.6639">21325 5997 0,'0'35'79,"0"71"-64,0 106 1,0-106-16,0 123 31,0-194-15,0 1-1,-35-36 95,17-18-110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4T09:16:33.32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3969 6914 0,'0'18'78,"70"17"-62,36-35 0,35 0-16,71 0 15,70 0-15,0 0 16,71 0 0,194 0-1,935 0 16,17 0 1,71-53-1,-1217 36-15,-36 17-16,-35-35 15,-70-1-15,141 19 16,-124-1-1,-35-17 1,-123 35 0,17-18-1,-18-17 17,-34 35-17,-19 0 32,1 0-31,17 0-16,18-35 15,-18 35 1,71 0-16,-53-18 16,0 18-1,0 0-15,-18 0 16,18-35-16,-35 35 15,35 0 1,-36 0-16,19 0 16,-19 0 15,1 0-15,0 0-1,-1 0 1,1 0-16,-1 0 15,1 0 1,0 0-16,-1 0 16,36-18-1,-35 18 1,0 0 0</inkml:trace>
  <inkml:trace contextRef="#ctx0" brushRef="#br0" timeOffset="3047.285">5309 8678 0,'18'0'15,"17"0"1,-17 0-16,35 36 15,-36-36 1,36 0-16,177 35 31,-125-35-31,-52 0 16,230 0 0,-54 0 15,-159 0-31,19 0 15,-54 0 1,18-18-16,0 1 16,17-19-1,19-52 1,-19 35-16,71 0 16,-106 36-1,1-19-15,52-34 16,-53 35-16,0 17 15,54-35 1,-72 0 0,36 35-16,-53 1 0,18-1 15,0 18 1,17-53 0,-18-17-1,-17 34-15,0 19 16,0-18-1,18-1-15,-18 1 16,18 17-16,-18 1 16,0-1-1,0 0 1,0-35 0,0 36-16,0-1 15,0 1-15,0-19 16,0 1-1,-36-18 1,1 18 0,18 17-1,-89-52 1,53 52 0,0 18-1,-35 0 1,-1-35-1,54 17 1,18 18-16,-36 0 16,35 0-16,-35-18 0,18 18 31,-18 0-15,18-17-16,-18 17 15,35-36-15,-17 36 16,-36 0-1,36 0 1,-53 0 0,17 0-1,18 0 1,-17 0 0,-1 0-1,1 0 1,34 0-1,1 0-15,0 0 16,-1 18 0,-34 0-16,-1-18 31,18 0-31,1 0 16,34 17-16,0-17 0,1 0 15,-1 18 1,-53-18-1,36 35 1,18 1 0,-1-36-1,-35 35 1,35-17 0,-35-1-1,36 1 1,-1 52-1,-35-17 1,53 0 0,-35 18 15,17-1-15,18 19-1,0-19 1,0 54-1,0-89-15,0-18 16,18 54-16,-18-53 16,88 105-1,-70-88 1,35 89 0,-36-107-16,1 1 15,0 0-15,35 17 16,-18 0-1,-18-35 32,19 0-15,-19-17-17,1-1 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4T08:55:39.55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3933 13670 0,'142'0'94,"16"18"-79,19 17-15,-1-35 16,653 18 15,-617-18-15,-36 0-1,-70 0-15,-53 0 0,-35 0 32</inkml:trace>
  <inkml:trace contextRef="#ctx0" brushRef="#br0" timeOffset="871.8652">3916 14623 0,'17'17'93,"89"-17"-77,106 36 0,176-19-16,-70-17 15,-107 0-15,71 0 16,71 0-1,-247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4T09:16:56.28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9543 4198 0,'17'-18'15,"1"1"16,0 17-15,-1-18 0,71-35 15,212 0 0,-247 53-31,247-53 31,-212 53-31,0-17 16,-17 17-16,70 0 16,0-36-1,-70 36 1,17 0-16,18 0 0,-53 0 16,141 0-1,-88 0-15,-1 0 16,1 0-1,0 0-15,-18 0 16,-35 0-16,53 0 16,35 0-1,-88 0-15,70 0 16,-52 18 0,0 17-16,34-17 15,54 35-15,-53-53 16,70 88-1,-105-70-15,35 35 16,-18-36 0,0 36-1,18-17 1,0-1 0,70 106 15,71-53-16,-106-35 1,-17 35 0,-54-17-1,-17-18 1,71 17 0,-1 71-1,-70-105 1,18 69-1,34-34 1,-34-18 0,-18 18-1,0-19 1,-18-34 0,-17 0-1,-18 17-15,53-17 16,17 35-1,-34-1 1,-1 1 0,18 0-1,-18 18 1,53 35 0,-70-53-1,17-18 1,0 18-1,-17-36 1,-18 19 0,53 17-1,-53-18 1,18 35 15,-18-52-15,17 0-16,-17-1 15,0 1 1,0 0 0,0-1-1,0 19 1,0-19 0,0 1-1,0-1 1,0 1-1,0 17 1,-17-17 0,-54 17-1,1-17 17,-54 17-17,53 36 1,1-18-1,-1-18 1,1 0 0,-1 53-1,1-52 1,17-19 0,35 1-1,-70 17 1,17 1-1,36-19 1,0 18 0,0-17-1,-1 35 1,-17-35 15,53-1-31,-17-17 16,-1 18-16,0 0 15,18-1 1,0 1 0,0 17-16,0-17 15,-17 17 1,-1-17 0,1-18 140,-19 0-141,1-71-15,-36 1 16,-34-54 0</inkml:trace>
  <inkml:trace contextRef="#ctx0" brushRef="#br0" timeOffset="2427.9632">9507 5362 0,'0'18'62,"36"-18"-46,-1 0-16,18 0 15,35-18-15,-35-17 16,88 17-16,159-52 31,458 17 1,71-88-1,-35 88 0,-88-124 0,-265 89-15,-159 71 15,-70-54-15,-107 71-16,1 0 15,141 0 1,-53 0 0,0 0-1,18 0 1,70 0 0,18 53-1,-124-18 1,-17-35-1,-71 35 1,-70-35-16,17 0 16,1 36-1,-1-1 1,-18-17-16,54 52 31,-18 54-15,-18-54-1,-17 18 1,-1 54 0,1-37-1,0 19 1,-1-18 0,-17-36-1,0-34 1,0-19-16,0 36 15,18-18-15,-18 18 16,0 0-16,0 0 16,0 18-1,0-1-15,0-17 16,0-18-16,0 18 16,0 18-1,0-36-15,0 18 31,-35 18-15,17-18 0,-70 52-1,-18 19 1,53-54 0,-35 19-1,17-36 1,-52 88-1,70-53 1,35-71-16,-17 36 16,17-17-1,-17-19-15,18 1 16,17 0 171</inkml:trace>
  <inkml:trace contextRef="#ctx0" brushRef="#br0" timeOffset="11182.285">10971 8167 0,'0'17'62,"36"1"-62,69-18 16,1 0-1,53 0-15,-18 0 16,36 0-16,316 0 31,-246 0-31,-70 0 16,440 0 15,-564 0-31,71 0 47,-107 0-31,1 0 15,35 0-15,-36 0-1,19 0 1,-19 0 78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4T09:18:35.76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20479 8255 0,'17'0'94,"89"0"-94,106 0 15,-71 0 1,176 0-16,-70 0 15,318 0 1,1022 0 15,230 0 1,-335 0-1,-935 0-16,-142 0 1,-175 0 0,-107-53-1,-52 35 1,-54 18 0</inkml:trace>
  <inkml:trace contextRef="#ctx0" brushRef="#br0" timeOffset="2078.2249">20443 10160 0,'0'-18'62,"36"-17"-62,87 35 16,71-35-16,-53 35 15,106 0 1,36 0-16,-107 0 16,106 0-16,494 0 15,759-18 16,-583-52 1,-652 52-17,335-17 17,-458 35-32,-36 0 0,-18-53 15,106 35 1,-123 18-1,0-18 1,-18 1-16,53-1 16,-88 18-16,53 0 15,35-35 1,-53 35-16,71 0 16,-53 0-1,-88 0-15,-1 0 16,1-18 78,-18-17-79</inkml:trace>
  <inkml:trace contextRef="#ctx0" brushRef="#br0" timeOffset="4004.0916">30180 7902 0,'35'18'94,"1"52"-78,-19-52-1,36 0 1,-35-18-16,17 0 15,-17 0-15,70 0 16,335-230 31,424-528-16,-459 317-15,-106 123-1,-211 248 1,-71 88 78,0-1-94,-35 18 15,17-17-15,-17 0 16</inkml:trace>
  <inkml:trace contextRef="#ctx0" brushRef="#br0" timeOffset="8673.0651">23830 10883 0,'71'0'109,"87"0"-93,19 0-16,35 0 15,70 0 1,35 0-16,-70 0 15,177 0 1,634 0 15,-688-17 1,-352-1-1,0 18 141,-1 0-157</inkml:trace>
  <inkml:trace contextRef="#ctx0" brushRef="#br0" timeOffset="80375.0707">14905 12577 0,'35'0'109,"-17"0"-93,35 0-16,-36 0 15,72 0-15,-54-18 16,-18 18 0,1-18-1,0 18 63,-1 0-62</inkml:trace>
  <inkml:trace contextRef="#ctx0" brushRef="#br0" timeOffset="98085.0387">15028 13511 0,'0'-17'109,"0"-36"-109,18 35 16,0-17-16,140-124 31,-105 124-31,35-106 31,-35 106-15,-53 17 0,0 0-1,0 1 48,0-1-48</inkml:trace>
  <inkml:trace contextRef="#ctx0" brushRef="#br0" timeOffset="105870.6068">14852 14623 0,'35'0'47,"-17"0"-31,17-36-1,-17 19-15,-1 17 16,19-53-16,-19 53 16,-17-18-1,106-35 16,-53 18 1</inkml:trace>
  <inkml:trace contextRef="#ctx0" brushRef="#br0" timeOffset="109588.7377">7638 7267 0,'17'-17'15,"-17"-19"32,0 19-31,0-19-16,0 19 15,-70-54 17,-18 18-17,-54 36 1,19-36-1,-36 35 17,89 18-32,-1-35 15,-17 35 1,17-18 0,1 18-1,17 0 1,18 0-1,-18 0 1,17 0 0,19 0-1,-36 0 1,0 0 0,0 35 15,35-35-31,-35 18 31,1 0-15,34-1-1,-17 36-15,35-35 16,-18 0-16,0-1 16,-17 1-1,17-1 1,1 54-16,-1-53 15,18-1-15,0 1 16,-35 17 0,35 18-1,-35 0 1,17-18 0,18 1 15,0-19-31,0 1 15,0 35 1,0-36-16,0 19 16,0-1-1,0-17-15,0 35 16,0-1-16,18-34 0,-1 17 16,18 18-1,1 0 1,-19-35-16,19 17 15,-19-35 1,19 35 0,-19-35-1,54 18 1,-18 17 0,35 1-1,53-19 1,-17 19 15,-36-36-15,53 0-1,-35 0 1,88 0 0,-106 0-1,53 0 1,-53 0-1,0 0 1,-35 0 0,0 0-1,18 0 1,-36 0 0,0 0-1,1 0 1,-19 0-1,19-18 1,-19 18-16,1 0 0,17-35 16,18-1-1,-35 1 1,-1 17 0,19-34-1,-19 34 1,18-17-1,-17 17 1,17-88 0,-17 106-1,-18-35 1,18 0 0,17-18-1,-17 17 16,-18 19-15,0-19-16,0-16 16,0 16-16,0 1 15,0-53 1,-71 17 0,53 18-1,1 0 1,-19 0-1,-16 1 1,-1-1 0,-18 35-1,36-17 1,-18 17 15,35 0-31,1-17 0,-1 18 16,-17-1-16,-1 18 31,-69-35-15,69 35-1,-17 0-15,18 0 16,17 0-16,-17 0 0,18 0 16,-1 0-1,-17 0 1,-18 0-1,35 0-15,-17 0 16,17 0-16,-17 0 16,0 0-1,-54 0 1,19 0 0,17 0-1,18 0 1,-1 0 15,-69 0-15,52 0-1,35 0 1,-17 0 0,17 0 15</inkml:trace>
  <inkml:trace contextRef="#ctx0" brushRef="#br0" timeOffset="114113.9751">13370 5838 0,'0'18'110,"0"17"-110,0-17 15,0 17 1,-17 1-16,17 16 16,-18-34-1,18 17-15,0 1 16,0 52 15,0-53-31,0 18 31,0 35 1,0-70-1,18-18 78,-1 0-93,1 0-1,17 0-15,-17-18 16,-1 18-16,-17-35 16,0 17-1,0 1 1,18-1-16,-18 0 16,0 1-16,0-1 31,0-17-31,18 17 15,-18 1 1,0-1 0,0 0-1,0 1 1,0-1 15,0-35-31,-18 35 31,-35 1-15,53-1 0,-17 18-1,-1 0 1,0 0 171</inkml:trace>
  <inkml:trace contextRef="#ctx0" brushRef="#br0" timeOffset="115089.7656">13441 6862 0,'0'0'0,"-18"0"0,-17 0 31,17 0-15,18 17-1,0 36 17,-17-18-32,17 54 31,0-72-31,0 89 31,0-88-15,0-1-1,17 1 1,1-18 125,0 0-126,17 0 1,-18-18 0,-17 1 15,0-19-16,0 19-15,0-19 16,18 36-16,-18-17 16,0-54-1,0 54 1,0-36 0</inkml:trace>
  <inkml:trace contextRef="#ctx0" brushRef="#br0" timeOffset="116699.0219">13494 7549 0,'0'18'15,"-36"0"-15,19 17 16,-1-17 0,18-1-16,-17-17 15,-36 53 1,0 88 15,53-52 0,0-72-15,0 1 0,0 35-1,17 17 1,1-17 15,0-35-15,-18-1-1,35 36 1,-17-35 0,-1 0-1,18-18 1,-17 0 0,0 0-1,-1 0-15,1 0 16,0 0-16,-1 0 15,1-36 1,0 1 0,-18-18-1,0 0 17,0 18-32,0-18 31,0-17-16,0 52 1,-18-106 0,0 107-1,-35-54 1,18 1 0,-18 34-1,36 19 1,-1-1-1,0 18 142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4T09:21:57.23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2611 4974 0,'0'-17'47,"52"17"-31,1 0-1,159 0-15,-36 0 16,107 0-16,-36 0 15,70 0-15,-35 0 16,36 0-16,-1 0 16,-34 0-1,299 0 17,-441-18-1,-124 18 0</inkml:trace>
  <inkml:trace contextRef="#ctx0" brushRef="#br0" timeOffset="1302.067">2681 6862 0,'0'-18'63,"35"0"-63,71 1 16,71-19-16,246 36 15,424 0 32,-283 0-31,-105 0-1,-230 0 1,-123 0 0,-71-17-1</inkml:trace>
  <inkml:trace contextRef="#ctx0" brushRef="#br0" timeOffset="4502.1307">2699 9313 0,'-18'-17'16,"18"-1"15,0-17-31,71 17 16,35 18-16,140 0 16,107-17 15,335-36 0,-317 17 0,-301 19-15,-52 17 0,17 0-16,-17-36 15</inkml:trace>
  <inkml:trace contextRef="#ctx0" brushRef="#br0" timeOffset="5383.103">3034 9984 0,'18'0'63,"34"0"-63,54 0 15,-18-18-15,636-123 32,140 0-1,-723 141-31,-17-71 16,17 54-1,-106 17-15</inkml:trace>
  <inkml:trace contextRef="#ctx0" brushRef="#br0" timeOffset="6360.9101">3069 10566 0,'0'17'62,"18"-17"-46,-1 0-1,1 36-15,0-36 16,140 0 15,125 0 0,246-18 1,-194-35-17,-141 18 1,-123 0 0,-19 17-1</inkml:trace>
  <inkml:trace contextRef="#ctx0" brushRef="#br0" timeOffset="7195.8268">3140 11589 0,'0'-18'47,"53"0"-32,282-87 1,600 52 15,-406 0 0,-106 35-15,-123-17 0,-177 35-1</inkml:trace>
  <inkml:trace contextRef="#ctx0" brushRef="#br0" timeOffset="8178.4671">3228 12577 0,'0'17'31,"18"-17"-15,34 0-16,1 0 15,141 0-15,0-17 16,671-125 15,87 72 1,-617 35-1,-246-1-16,-37 19 1,-16 17 0</inkml:trace>
  <inkml:trace contextRef="#ctx0" brushRef="#br0" timeOffset="8987.9418">3422 13176 0,'0'18'63,"35"-18"-47,36 0-1,105 0-15,142 0 31,634-53 1,-493 53-17,-71 0 1,-177 0 0,-193 0-1</inkml:trace>
  <inkml:trace contextRef="#ctx0" brushRef="#br0" timeOffset="10006.48">2805 15328 0,'0'-17'47,"17"17"-47,71-89 15,71 72-15,18-36 16,17 18-16,176-36 31,247 0 0,-405 71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4T08:56:52.81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26529 4904 0,'-18'-18'47,"36"0"-47,123-88 16,18 36-16,194-54 31,617-140 0,-230 140 1,-616 72-1,-106 52 31,-18-18-46</inkml:trace>
  <inkml:trace contextRef="#ctx0" brushRef="#br0" timeOffset="1996.2989">24024 6668 0,'53'17'63,"53"-17"-47,-18 18-16,18-18 15,106 17-15,-89 54 16,89-71-16,-71 35 15,53-17 1,300 17 0,529-35 15,-141 0 0,-177 0 0,-352 0-15,-88-17 0,-124 17-16,176-18 15,-193-17 17,-89 17-17,0 18 1,-17-18-1,0 18 17,17-17-17,-17 17 1,17-18 0,0 0-1,18 1 1,-18-1-1,-17 18 1,0-35 0,-1 35-1,18-18 17,-17 1-17,17-19 1,1 19-1</inkml:trace>
  <inkml:trace contextRef="#ctx0" brushRef="#br0" timeOffset="23805.0638">24112 7726 0,'0'-18'93,"18"18"-77,0 0-16,87 0 16,248-17 30,35-19-14,-158-17-1,-213 53-15,19 0-16,-19 0 46,1 0-14</inkml:trace>
  <inkml:trace contextRef="#ctx0" brushRef="#br0" timeOffset="24788.7877">22331 7479 0,'35'0'125,"89"0"-109,-36 0-16,18 0 15,70 0-15,0 0 16,36 0-16,-106 0 16,-18 0-16,-17 0 15</inkml:trace>
  <inkml:trace contextRef="#ctx0" brushRef="#br0" timeOffset="25648.6613">26582 7444 0,'17'0'47,"54"0"-31,0 0-1,-1 0 1,459 0 15,265-53 0,-459 17-15,-282 36-16,-18 0 16,-17 0-16</inkml:trace>
  <inkml:trace contextRef="#ctx0" brushRef="#br0" timeOffset="33506.4601">3369 6703 0,'0'0'0,"0"-18"0,18 18 15,35-17-15,-36 17 16,54-18-16,-1 0 15,19 18-15,16 0 16,-52 0-16,53 0 16,35 0-1,265 0 17,-265-53-32,53 18 0,229 17 31,36-70 0,-353 53-31,-53 35 16,35-53-16</inkml:trace>
  <inkml:trace contextRef="#ctx0" brushRef="#br0" timeOffset="34601.1823">3933 7567 0,'36'0'94,"-1"0"-94,36 0 15,17 0-15,18 53 16,88-35-1,229-18 17,-158 0 15,-248 0 15,1 0 79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4T08:58:32.8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15152 10672 0,'0'52'109,"0"-34"-93,-18 53-16,1-1 31,-1 54 0,18-1 1,0-105 30,0-1-31,35 1-15,-17-18 0,-1 0-16,54 18 15,-53-18 1,-1 0-16,19 0 16,-19 0-1,18 0 1,1 0-1,17 0 1,0 0 0,17 0-1,-35-18 1,54-35 0,-19 18-1,-35-18 1,-17-18-1,-18 18 1,0 1 0,0-19 15,0 36-15,0-1-1,0 1 95,-70 35-95,17 0 1,-18 0-16,18 0 15,0 0-15,-88 18 16,106-18 0,17 0 15</inkml:trace>
  <inkml:trace contextRef="#ctx0" brushRef="#br0" timeOffset="2595.3181">12347 8590 0,'18'-18'78,"35"-34"-78,88 16 16,-53 19-1,18-36-15,88 0 16,-123 53-16,34 0 16,89 0-16,-53-18 15,1 18 1,334 0 15,-194 0 0,-35 0-15,0 0 0,-53 0-1,-53 35 1,-106-17-16,36-18 16,17 53-1,36-18 1,-19 36-1,37-18 1,-19 0 15,0-18-15,-87 0-16,52 18 16,-35-35-16,-18 17 15,18 0 1,-18 18-16,1-17 15,-1-1-15,18 53 0,-53-53 16,53 18 0,-36-35-16,-17 0 15,36 34-15,-19-16 16,1 34 0,17 1-1,-35-18 1,18 35-1,17 0 1,-35 0 15,18-35-31,-18 18 16,0-54 31,0 1-16,17 0-31</inkml:trace>
  <inkml:trace contextRef="#ctx0" brushRef="#br0" timeOffset="3294.2095">16281 9737 0,'17'35'31,"36"0"-15,-17 0-16,69 36 15,160 53 32,-247-107-31,-1-17 109,-17-35-109,0 0-1,0-18-15,0 17 16</inkml:trace>
  <inkml:trace contextRef="#ctx0" brushRef="#br0" timeOffset="3912.3752">17022 9543 0,'-36'0'62,"1"17"-46,17 19-16,-17 16 15,0-16-15,0 17 16,-1-18 0,1 35 15</inkml:trace>
  <inkml:trace contextRef="#ctx0" brushRef="#br0" timeOffset="11853.2434">16210 12665 0,'0'0'0,"-35"-18"0,17 18 16,-52 0-16,34 0 15,-17 0-15,-88 0 16,-247 0 31,-176 0-16,-212 0 0,70 0 0,336 0-15,158 0 0,71 0-16,53 0 15,-89 0 1,-17 0 0,0 0-1,18 0 1,17 0 15,71 0-15,-35 0-1,17 0 1,53 0 0,18 18-16,17-1 15,-17 1-15,35 0 16,-18 17 15,-53 0-31,54 0 16,-54 54-1,18-36 1,0 0 0,36-18-1,17 18 1,-18 0 15,0 17-15,18-52-1,0-1 1,0 19 0,0 17-1,0 0 1,0-18-16,0 18 15,0-18-15,0 36 16,0 34-16,89 54 16,-1-53-1,124 70 1,-1-34 0,142-37-1,-71-105 1,-17 53 15,-36-35-15,0 52-1,-87-70 1,-19 0 0,36 0-1,-36 0 1,124 0-1,-35 0 1,141 0 0,-106-17-1,-71-1-15,194-35 16,-87 0 0,-36 18-16,52-18 15,-52 0-15,141 18 31,-211 35-31,-18-18 16,17 18 0,-35-17-1,-18 17 1,-52-36 0,70 36-16,88-17 15,-158 17-15,17-36 16,18 1-1,123 35-15,54-17 16,-142-1 0,17 18-16,54-35 15,-36 35-15,177-18 16,-194-17 0,-18 35-16,0 0 15,-35 0-15,35 0 16,-53-18-1,-35-17-15,-35 17 16,35 1 0,35-19-1,-53 36 1,-17-35 0,35-18-1,17 53 1,-34-18-1,70 1 1,-89-1 0,1 0-1,-1 1 1,1-1 0,0-52-1,-18 52 16,0-17-31,0-36 16,0 18-16,0 36 0,0-1 16,-36-70-1,-16-36 1,-37 36 0,54 53-16,-141-71 15,70 88-15,-18-17 16,-105 0-1,-71-18 1,18 18 0,176 35-1,18 0-15,-159 0 16,106 0 0,35 0-16,-35 0 15,-18 0 1,-17 0 15,52 0-15,-87 0-1,70 0 1,17 0 0,-35 0-1,-17 0 1,70 0-1,18 0 1,-36 0 0,1 0-1,52 0 1,-34 0 0,34 0-1,18 0 1,18 0-1,17 0 1,-17 0-16,17 0 0,1 0 16,-19 0-1,-17 0 1,1 0 0,16 0-1,1 0 1,-36 0-1,1 0 1,17 0-16,35 0 16,1 0-16,-54 0 15,53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4T09:00:10.86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24747 9331 0,'-17'0'187,"34"0"-171,54 0 0,-1 0-1,-17 0-15,194 18 47,-123-18-16,-36 0 1,35 0-1,124 0 0,-123 0-15,-18 0-1,-53 0 1,-18 0 0,0 0-1,0 0 1,1 0 0,-19 0-1,19 0 1,34 0-1,-35 0 1,18 0 0,-17 0-16,-19 0 15,1 0-15,17 0 16,1 0-16,52 0 16,-18 0-1,18 0 1,18 0-1,-35 0 1,-1-18 15,-34 18-31,-19 0 16,19 0-16,-1-35 0,0 35 16,-17 0-1,52-18 1,-52 18-1,17 0-15,18 0 16,-35 0 0,17 0-16,53-18 15,0 18 1,-17-17 0,35-1-1,0 18 1,-36-17-1,-52 17 17,35-18-17,-18 18 17,0-18-17,-17 18 79,0 0-78,-1 0 30,1-35 79</inkml:trace>
  <inkml:trace contextRef="#ctx0" brushRef="#br0" timeOffset="4147.5061">11218 8220 0,'-17'-18'78,"-1"53"-62,18 1-16,0-1 16,0 141 15,0-88 0,0 36 0,0-106-15,18-18 46,-1 0-30,1 0-32,35 0 15,-18 0 1,36 0 0,-54 0-1,1 0-15,17 0 16,1 0-1,-19 0 17,18-18-17,-17 0 1,-18-17 0,18 0-16,-18-18 15,17 18-15,-17-1 0,0 19 16,0-1-1,0 0 1,0-17 0,0 17-1,0 1 1,0-1 15,0-17-15,-53 17 15,36 18-15,-18-35-1,17 17 1</inkml:trace>
  <inkml:trace contextRef="#ctx0" brushRef="#br0" timeOffset="7200.0109">28099 8431 0,'0'18'31,"0"53"-15,0-36-16,0 18 15,0 17-15,0-34 16,0 17 0,0-36 15,0 18 0,17-17 0,19-18-15,52 0 0,0 0-1,-53 0 1,18 0-16,-35 0 15,17 0 1,-17 0 0,-1-18-1,-17 1 1,18-18 0,-18 17-16,0-17 15,0 17-15,0-17 0,0-1 16,0 19-1,0-1 1,0 0 0,0-17-1,0 18 1,0-19 0,-18 19 15,-17-36-16,0 17 1,0-16 0,35 34-1,-18 0 1,0 18 0,1-17-1,-19 17 1,19-18 15,-1 18 16,1 0-31</inkml:trace>
  <inkml:trace contextRef="#ctx0" brushRef="#br0" timeOffset="21133.1602">10583 11748 0,'18'0'125,"0"0"-110,-1 0-15,54 0 16,-36 0-16,0-18 16,1 18-1,52-35 16,-53 17-15,0 0 15,1 18 1,-19 0-32,1-17 15,0 17 16,-1 0 1,1-18-32</inkml:trace>
  <inkml:trace contextRef="#ctx0" brushRef="#br0" timeOffset="23229.5066">29739 11765 0,'35'0'62,"1"0"-46,-19 0-16,54 0 15,-53 0-15,70 0 16,-18 0-16,36 0 31,-18-35 0</inkml:trace>
  <inkml:trace contextRef="#ctx0" brushRef="#br0" timeOffset="25555.8895">15117 12188 0,'17'0'109,"54"0"-109,35 0 16,-36 0-16,71 0 15,36 0-15,158 71 16,159-71 31,-230 18-16,-158-18 0,-88 0-15,-1 0-16,1 0 16,53 0-1,-19 0 1,19 0 0,17-18-1,-17 18 1,-54 0-1,1-18 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4T09:02:09.67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10566 13123 0,'17'0'125,"19"0"-109,158-35-16,0-18 15,-18 53-15,-35-17 16,18-19-16,17 36 16,-70 0-16,0 0 15,35 0 1,141-17 15,159-1 0,-194 18-15,0 0 0,35-35-1,-88 35 1,-70 0-1,-36 0-15,18 0 16,-36 0-16,72 0 16,-89 0-1,-18 0 1,18-36 0,0 36-1,-18 0-15,18 0 16,-18 0-16,0 0 15,54 0 1,-54 0 0</inkml:trace>
  <inkml:trace contextRef="#ctx0" brushRef="#br0" timeOffset="1616.963">13176 11977 0,'-17'0'63,"-36"0"-63,17 0 15,1 35 1,18 89 15,-1-36 0,18 0 16,0-18-15,0-34-17,0-1 1,18-17-1,34 35 1,54-53 0,-18 0-1,36 0 1,-71 0 0,17 0-16,54 0 15,-54 0 1,19 0-1,-72-18 1,1 0 0,17 1 15,-35-19-15,18-52-1,-18 53 1,0 17-16,0 1 15,0-19-15,17 1 0,-17 0 16,0 17 0,0-17 31,0 0-47,-17 17 15,-1 18 1,-35-18-1,-17 1-15,-89-1 16,0 18 15,71 0-15,53 0 0,-1 0-1,19 0 1,-1 0-1,1 0 17,-19 0-32,19 0 15,-19 0 1,1 0-16,17 0 16,1 0-1,-1 0-15</inkml:trace>
  <inkml:trace contextRef="#ctx0" brushRef="#br0" timeOffset="3811.8577">8961 12153 0,'0'0'0,"0"-17"78,0-1-62,0 0-16,0 1 15,35-36 1,124-71 15,211 1 16,-352 123-47,52-18 16,-17 18-1,0 0 1,0 0-16,0 0 16,-36-17-16,36 17 0,-17 0 15,-1 0 1,0 0-16,18 0 15,18 0-15,-18 0 0,17 0 16,1 0 0,70 0-16,-88 0 15,0 0-15,0 0 16,35 0-16,0 0 16,-53 0-1,18 0-15,35 0 16,1 0-1,-37 0-15,90 0 16,-19 0 15,36 0-15,-71 0 0,-17 0-1,34 35 1,-34-35-1,-18 0 1,17 35 0,54-35-1,-18 18 1,35-1 0,-53 1-1,-35-18 1,-18 18-1,-17-18 1,0 0 0,52 17-1,-52-17-15,-1 36 16,1-36 0,0 0-1,-1 0 1,1 0-1,17 17 1,18 18 0,-35-35 93,-1 0-93</inkml:trace>
  <inkml:trace contextRef="#ctx0" brushRef="#br0" timeOffset="6788.9142">17163 12171 0,'17'0'109,"-17"35"-93,0 36-1,0-36-15,53 88 31,-53-87-15,18-19 0,17 19-1,-17-19 1,17 36 0,-17-35-1,-1-18 1,1 0-16,35 17 15,-36-17 17,19 0-17,-1 0 1,-17-35 0,17 0-1,-17 17 1,-18 1-16,0-1 15,17 0 1,-17-52 0,0 52-1,0 0 1,0-52 0,-17 52-1,-36-52 1,-53 34 15,-35-52-15,88 88-1,18 0-15,17-17 16</inkml:trace>
  <inkml:trace contextRef="#ctx0" brushRef="#br0" timeOffset="10929.1142">13864 13176 0,'18'36'31,"-18"-19"-31,17-17 16,54 18-16,-36-1 15,53 1-15,1 0 16,17 35-16,17 0 16,36-1-16,352-16 31,1 17 0,-406-53-15,-1 0-16,125 0 15,-124 0 1,70 0-16,-105 0 16,70 0-16,-36 0 15,54-36-15,71 1 16,-19-53 15,-34-36-15,-1 36-1,-53-18 1,-52 36 0,-18 35-1,-35 17 1,-18-53-1,0 18-15,0 36 16,0-89-16,-18 53 16,-17 18-16,-18-36 15,17-17-15,1 35 16,18 53 0,-36-53-16,17 0 15,-52 18-15,70 17 16,1 1-1,-18-19 1,17 19 0,0 17-16,-35-18 15,0 1-15,1-1 16,-72 0 0,-35-52-1,-88 70 1,159 0-1,-71-18-15,54 18 16,-72 0-16,1 0 16,88 0-16,-159 0 15,176 0 1,-17-35-16,-71 35 16,124 0-1,-18 0 1,-35 0-1,17 0 1,-35 0 0,36 0-1,-1 35 1,-35-17 0,36-18-1,35 0-15,-36 17 16,18 1-16,18-18 15,-106 53 1,70-35 0,1 34-1,-1-16 1,36-19 0,-18 36-1,0 0 1,0 18-1,35-36 17,18 0-32,-17 1 15,-1-19-15,18 1 0,0 0 16,-17 52 0,-19-17-1,36 70 1,0-87-1,18 105 1,17-71 0,53 54-1,-88-106 1,0-1 0,18 1-1,0-18 110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4T09:03:56.76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7638 6844 0,'0'70'94,"-36"1"-94,36 0 16,-17-19-1,17-16-15,0 34 16,0 142 15,0-141-31,0-1 0,0-17 16,0 18 0,35 34-1,36 72 1,-36-89-1,-18-17 1,36-1 0,-53-52-1,36 35-15,-1 17 16,-17-35 0,35 18-16,-1 36 15,37-1 1,-54-53-1,18 36 1,70-1 0,-87-52-16,16 35 15,-16-18 1,17 18-16,88 17 16,-53-34-16,-35-19 15,35 54 1,0-36-16,177 53 15,-142-70-15,71 53 16,-17-18 0,-1-53-16,53 52 15,-52-16 1,-36-19-16,-18 1 16,89 35-16,17 0 15,-88-53 1,1 35-16,175-35 31,18 0-15,-17 18-1,35-1 1,17 19 0,-53-19-1,-105-17 1,35 0-16,176 0 15,-123 71-15,-18-71 16,-35 0 0,53 0-16,265 0 15,-283 0 1,0 0-16,-70 0 16,70 0-16,424 0 15,-318 0 1,-18 0-16,-52 0 31,-1 0-31,389 0 16,-389 0-16,1 0 15,246 0 1,-70-18 0,-141-35-1,194 0 1,-124-35-1,-17 71 1,-230-36 0,424 17-1,-106 1 1,-142-18 0,-193 0-1,123 36-15,36 17 16,-177-36-16,53 36 15,-53-53 1,194 18 0,-158 0-1,52-18-15,-123 35 16,53-17-16,87 17 16,1-52-16,-35 70 15,70 0-15,-70-18 16,158-105-16,-52 123 15,140-53 1,19-35 0,-54 70-1,-229-70 1,582-36 0,-370 1 15,-89-1-16,-52 36 1,-142 53 0,-34-36-1,-36-34 1,-36 34 0,36-88-1,-53-17 1,0 17-1,0 36 1,0 34 0,0-52-1,-70 0 1,-36 71 0,18-71-1,17 88 1,36 0-1,-53-18-15,-1 53 16,-52-17 0,-70-88-16,87 70 15,-52 53-15,-36-18 16,53-35-16,-88 18 16,71 35-16,-71 0 15,71 0-15,17 0 16,-159 0-1,36 0 1,35 0 0,124 0-16,-54 0 15,1 0-15,-36 0 16,36 0 0,-1 0-16,-175 0 15,-248 0 16,247 0-15,-35 0 0,71 0-1,-18 0 1,17 0 0,-70 0-1,-35 0 1,-36 0-1,71 0 1,35 0 0,142 0-1,52 0-15,-123 0 16,211 0 0,-17 0-16,-89 0 31,19 0-16,-72 0 1,89 0 0,0 0-16,-141 0 15,123 0-15,-17 0 16,-177 0 0,106 0-1,106 0-15,-247 0 16,211 0-1,1 0-15,0 0 16,-1 0-16,-228 0 16,228 0-1,-34 0-15,34 0 16,36 0-16,-141 0 16,105 0-1,72 0-15,-89 0 16,52 0-1,-210 0 1,211 0-16,-36 0 16,1 0-1,-1 0-15,-140 0 16,123 0-16,53 0 16,-71 0-1,36 0-15,-71 0 16,176 0-1,-70 0-15,-141 0 16,-71 0 0,-176 0-1,70 0 1,36 0 0,70 0 15,36 0-16,-18 0 1,-18 0 0,212 0-1,-36 0-15,-105 0 16,123 0-16,18 0 16,-141 0-1,88 0 1,35 0-1,106 0 1,-35 0-16,-124 0 16,160 0-1,-37 0-15,-52 0 16,88 18-16,-158-18 16,105 0-1,18 17-15,52-17 31,-17 0-31,-52 0 16,69 0-16,1 0 16,-71 0-1,-35 0 1,0 0 0,-18 0-1,53 18 1,36-18-1,35 0 1,-1 18 0,19-18-1,-1 0 17,-17 0-17,17 35 1,18-18-1,-18 1-15,-17 17 16,18-17-16,17 0 16,0 17-1,-18 0 1,0 18 0,1 18-1,17-54-15,-36 54 16,36-36-16,-53 18 15,53-35 1,0-1-16,-17 1 16,17 0-16,0-1 15,0 19 1,0-19 0,0 1-1,0-1 16,0 1 1,17 0 15</inkml:trace>
  <inkml:trace contextRef="#ctx0" brushRef="#br0" timeOffset="1320.3261">7479 8061 0,'0'53'78,"0"0"-78,0-36 16,0 1-16,-18 17 16,-70 54-16,17-37 15,-105 37 32,106-54-16,52-35-31,-17 0 16,17 0-16,-35 0 16,35 0-1,-34 0 1,-19 0-1,-17 0 1,-18 0 0,35-35-1,36 17 1,-18 0 0,18 1-1,-18-1 1,18-17-16,17 17 15,-17-35 1,0 36 0,-18-36-1,0-18 1,17 36 0,-34-18-1,52 18 1,1-36-1,-1 54 1,18-19 0,0 19 62,0-1-63,-18-17 32,1 35 94,-1 17-141,-17 19 16,17-19-1</inkml:trace>
  <inkml:trace contextRef="#ctx0" brushRef="#br0" timeOffset="2285.7384">5592 8132 0,'0'-18'109,"35"-17"-109,0-1 16,36-87-16,-18 88 15,-1-1-15,-52 19 16,71-72 0,-53 72-16,-1-18 15,19 17 235,-1 36-250,-18-1 16,36 107-16,18-36 16,0 35-16,-1-17 31,-17-35-16,-53-89 64,0-17-79,0 0 15,-18 17-15,18 0 16,0 1-16</inkml:trace>
  <inkml:trace contextRef="#ctx0" brushRef="#br0" timeOffset="6005.7983">5186 7990 0,'-18'-35'47,"1"35"-31,-1-17-1,0 17-15,-105-53 31,-18 0 1,52 17-17,19 1 1,-1 35 0,18 0 15,1 0-16,-19 0-15,36 0 16,-18 0 0,0 0-16,0 0 15,18 0-15,-18 0 16,-35 0 0,-36 0-1,18 35 1,36 1-1,-1-19 1,-105 54 0,105-36-1,-17 18 1,-18 0 0,18 18 15,35-36-16,0 18 1,18 17 0,-18 18-1,-53 89 1,71-36 0,-18 53-1,35-71 1,1 19-1,-1-72-15,0 1 16,18-1-16,0-34 16,0 52-1,0 18-15,0-71 16,0 71 0,0-36-16,0 71 31,0 36-31,0-107 15,0 54-15,0-36 16,18 141 0,53-70-16,-36 0 15,35-71-15,-17 71 16,-17-1 0,34-69-16,-35-1 15,18 0-15,-35-53 16,35 89-1,70 17 1,-34-71 0,-54 1-1,18 0 1,35-19-16,-53 19 16,-17-71-16,52 71 15,19-36 1,-36 35-16,70-34 15,-35 34-15,18 36 0,-18-71 16,36 18 0,-1 18-16,-70-1 15,0-34-15,88 34 0,-35 1 16,35-18 0,-17 0-1,-72-53-15,125 88 16,-124-71-1,88 36-15,18-53 16,70 36 0,-106-36-1,124 17 1,-53-17 15,18 0-15,53 0-1,-195 0 1,18 0-16,71-17 16,-106-1-16,71-53 15,-36 19 1,123-19 0,-105-35-1,53 71-15,123-177 16,-123 177-1,0-71-15,-36 71 16,89-89-16,-89 1 16,-34 52-1,-72 71-15,124-106 16,-70 36 0,-54 35 15,36-89-16,0 1 1,-35 35 0,0-36-1,17 18 1,-35 18 0,0-18-1,0 18 1,-18-36-1,-35 1 1,18 88 0,-18-71-1,-35 35 1,53 18 15,-1 1-15,19 52-1,-19-36 1,19 19 0,-1 17-1,1-36 1,-19 1 0,19 35 15,-1 0-31,0 0 15,-35-18 1,18 1 0</inkml:trace>
  <inkml:trace contextRef="#ctx0" brushRef="#br0" timeOffset="7058.8659">9084 10266 0,'18'-18'31,"-18"53"32,-36 1-63,19-1 15,-54 71 1,-17-53-1,53-18 1,-1 0 0,19-35-1,-18 0 1,17 18 0,0-18 15,1 0 0,17 18 141,0-1-172,17 54 16,19-18-16,-19 0 15,18 17 1,36 18-1,-53-52 1,-1-19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4T09:04:22.47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21290 4128 0,'0'17'78,"35"-17"-62,195 18-16,-19-18 16,848 35 15,70-35 0,-706 0 0,-370 0-15,17 0 15,-52-35-15,35 17 0,106-17-1,-89-18-15,-34 53 16,175 0-1,-87 0 1,-54 0 0,1 0-1,-36 0 1,18 0 0,-35 0-1,-1 0 16,1 0-15,0 0 0,-1 0-1</inkml:trace>
  <inkml:trace contextRef="#ctx0" brushRef="#br0" timeOffset="21785.0186">8114 15540 0,'0'0'0,"35"-18"0,53-52 0,212-71 31,124 52 0,-54 1 0,0 88 16,-123 0-16,-106 0-15,1 0 0,-90 0-16,54 0 15,53 53 1,-18-18 0,-70-17-1,-18 35 1,17 17-1,-35-52 1,-35 17 15,36 54-15,-36-19 0,0 71-1,0 18 1,0-71-16,0-35 15,0 0-15,17-18 16,-17 36 0,0-36-1,0 0-15,0 36 16,-35-36 0,-18 1-16,0 16 15,18 1-15,17-53 16,-35 36-16,1-19 15,-37 1-15,-52 17 16,88-35 0,-35 18-16,-53-18 15,70 0-15,-17 0 16,18 0 0,-36 0-16,35 0 15,-52 0-15,35 0 16,-18 0-1,35 0-15,-246-141 16,264 123 0,-53-35-16,53 53 15,-70-17-15,52-19 16,18 19 0,35-19-16,-17 19 15,0-19-15,-18 1 16,-35-18-1,35 0-15,-53 0 16,106 36 0,-53-54 15,-88 1-15,71 17-16,52 35 15,0-17-15,1 17 16,-1-17-1,-35-36 1,-18-17 0,71 18-1,0-1 1,0 18 0,0 18-1,0 0 1,0 17-1,18 0 1,0 18 62,-1 36-62,1-1-16,0 0 15,17 0-15</inkml:trace>
  <inkml:trace contextRef="#ctx0" brushRef="#br0" timeOffset="37021.718">10266 10336 0,'17'36'78,"-17"-1"-63,0 18-15,0-18 16,0 0-16,0 18 16,0 0 30,0-17-14,0-54 61</inkml:trace>
  <inkml:trace contextRef="#ctx0" brushRef="#br0" timeOffset="37761.1204">10283 10354 0,'36'-18'32,"-19"18"-1,1 0-16,0 71 17,-18 0-1,0-19 0,0-16 0,0-19-15,17-17 78</inkml:trace>
  <inkml:trace contextRef="#ctx0" brushRef="#br0" timeOffset="39048.7837">10336 10142 0,'0'0'0,"-35"0"0,17 0 16,-17 0-16,0 0 31,-159 0 1,70 0-1,-123 177 0,124-89 0,105-35-31,-35 17 16,18-52 0,18 35-16,-1 53 15,18-36 16,-18 1-15,18-1 0,0-17-1,36 18 1,34-18 0,-35-53-1,124 17 1,0-17-1,35 0 1,-71 0 0,-70 0-1,18 0-15,17-35 16,-53 18 0,-17-1-16,35-35 15,0-35 16,-36 17-15,1-17 0,17 0-1,1 0 1,-36 52 0,0-16-1,0 16 1,0-17-1,0 36 1,-18-54 0,-35 36-1,-17 0 1,17 17 0,35 18 15,0-18-31,-17 1 15,17 17-15,1 0 16,-1 0 15,0 0-31,1 0 16,-1 0 78</inkml:trace>
  <inkml:trace contextRef="#ctx0" brushRef="#br0" timeOffset="40238.7878">15028 14182 0,'18'35'47,"-18"-17"-31,0-1-16,0 1 16,0 0 15,0-1-31,0 54 31</inkml:trace>
  <inkml:trace contextRef="#ctx0" brushRef="#br0" timeOffset="40741.6502">15205 14164 0,'35'0'15,"-17"0"1,-18 18 15,0 17-15,0-17-16,0-1 15,0 1 64</inkml:trace>
  <inkml:trace contextRef="#ctx0" brushRef="#br0" timeOffset="41913.5666">15293 13776 0,'0'0'0,"-53"0"0,35 0 15,1 0 1,-1 0 0,-17 0-16,0 0 15,-71 53 17,17 17-1,19 19 0,35-36-15,-1 35-1,19-35 1,-1 35 0,0-35 15,18-18-31,0 18 15,0 18 1,0-1 0,0 1-1,18-18 1,-18-18 0,35 0-16,-17-35 15,35 35 1,88-35-1,-88 0 1,0 0-16,17 0 16,-52 0-1,0 0-15,70 0 16,-35-88 15,-18 0-15,-35 0-1,71-124 1,-36 159 0,-35-17-1,0 34 1,18 1 0,-18 17-1,0-105 1,0 88-1,-36-53 1,1 88 0,-18-18-1,35 18 17,-123 0-17,106 0 1,17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04T09:05:50.19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9490 5856 0,'-18'0'16,"53"0"46,106 0-62,71 18 16,-35-18-16,211 0 16,35 0-16,159 0 15,0 0-15,53 0 16,1341 0 15,-1694 0 0</inkml:trace>
  <inkml:trace contextRef="#ctx0" brushRef="#br0" timeOffset="3416.9209">12294 12153 0,'0'-17'78,"0"-36"-63,-35 35 1,-18 18 0,18 0-1,-53 0-15,17 0 32,1 0-32,-54 0 31,71 0-31,18 0 15,17 0-15,-17 0 16,-18 18 0,-18 35-1,54-36 1,-36 18 0,53 1-16,-18-19 15,18 1 1,0 0-1,0-1 1,0 1 0,0 0-1,0 52 1,18-52-16,17 17 16,18-17-16,-18 35 0,1-36 15,87 71 1,-35-52-1,-52-1 1,-1 0 0,-35-17 46,18 0-46,-18-1-1,0 1 1,0 35 0,0-18-1,-53 0 1,53-17 0,-18 0-1,-17-1 1,17-17-1,-17 0 1,0 0 0,-1 0-16,-52 0 15,53 0 1,-1-17 0,-34-1-16,52 0 15,-17 1 1</inkml:trace>
  <inkml:trace contextRef="#ctx0" brushRef="#br0" timeOffset="4526.7945">11624 11748 0,'18'0'62,"-1"35"-62,-17 35 16,18-17-16,-18 106 16,53-36-16,-35 160 15,34 175 32,-52-228-16,0-195-31,0 18 16,0 0 0,0 0-1,53-18 1,-53-17 187,18-18-187,0 0-16,-18-53 15,35 17-15</inkml:trace>
  <inkml:trace contextRef="#ctx0" brushRef="#br0" timeOffset="6114.0714">13317 12541 0,'-53'-35'63,"18"17"-32,18 18-31,-36-35 16,0 35-16,17 0 15,-263 0 32,228 0 0,0 0-16,19 106 1,34 0-1,18-71-15,0 18-1,0-18 16,0 0-15,0-17 0,0 0 15,0-1-31,0 1 16,18-18-1,-1 0-15,36 18 16,18-18-1,-54 0-15,89 0 16,-53 0 0,18 0-1,-18-36 1,-18 1 0,-18 0-16,-17 0 15,0 17 1,0-17-16,0-36 31,0 53-15,0 1-16,0-1 15,0 1 1,0-19 0,0 54 109,0 0-110,18-1-15,0 18 16,-18-17-1,35 53 1,0-18 0,-17-36-1,-18 18 1,0-52 93</inkml:trace>
  <inkml:trace contextRef="#ctx0" brushRef="#br0" timeOffset="6764.5156">13758 12859 0,'18'0'94,"35"0"-94,-18 0 16,-17 0-16,17 0 15,36 0 1,-36-18-16,18 18 0,35 0 16,-53-18-1,18 1 16,-35-1 32,-18 1-47</inkml:trace>
  <inkml:trace contextRef="#ctx0" brushRef="#br0" timeOffset="7407.914">13758 12594 0,'18'0'63,"0"0"-63,87-17 31,1-36 0,-88 53-15,0 0-16,-18-18 78,17 0-62,-17 1-1</inkml:trace>
  <inkml:trace contextRef="#ctx0" brushRef="#br0" timeOffset="8104.0006">14623 12277 0,'0'17'63,"35"124"-48,0-52-15,0 16 31,54 37-31,-19 87 32,-52-211-32,-18-1 31,0-34 47,0-1-62,0 0-16,0-17 15</inkml:trace>
  <inkml:trace contextRef="#ctx0" brushRef="#br0" timeOffset="10058.7612">15028 12400 0,'53'18'46,"-53"-1"-30,18-17-16,17 159 16,0-53 15,1 0 16,17-36-16,-18-52-15,0-18-1,18 0-15,18 0 16,35 0 0,-36 0-1,-17 0 1,-35 0-16,-1 0 15,19-18-15,-19 1 16,-17-19 0,0 19-16,0-1 15,0-17-15,35 0 16,-17 17 0,-18 0-1,18 1 1,-18-1-1,0-35 1,0 36 31,0-1-31,0 0 15,0 1-31,-36-54 15,-16 18 1,34 53 15,-53-18-31,-34-17 16,-54-53 0,141 70 15,-17 18-31,0 0 15,35-17-15,-36-1 0,19 18 16,-1 0 0,-35 0-1,35 0-15,1 0 16,-36-18-16,35 18 0,1 0 16,-19 0-1,1 0 1,0 0-1,-1 0-15,1 0 16,18 0 0,-1 0 15,0 0 0,-17 0-15,35 18-16,0 88 31,0-88-15,0 70-1,0-35 1,0-36 0,18 1-1,-18 0 16,17 17 1,1-35 15,0 0-16,-1 0-16,1 0 1,-1-18 15,1 18 16,0 0 0,-1 0-31,19 0-16,-1 0 15,-17 0 1,-1 0 0,1 0-1,-18 18 141,0 0-156</inkml:trace>
  <inkml:trace contextRef="#ctx0" brushRef="#br0" timeOffset="13312.0373">16245 12700 0,'18'0'203,"0"0"-156,-1 0-16</inkml:trace>
  <inkml:trace contextRef="#ctx0" brushRef="#br0" timeOffset="14470.0648">16686 12047 0,'18'0'47,"-18"18"-31,0 0-16,0 70 15,0-53-15,0 36 16,53 87 15,18-122 0,34-36 1,-52 0-17,88 0 1,-70 0-16,-18 0 15,53 0-15,-89 0 16,71 0 0,-70 0 31,-18 35-32,0-17 1,0 17-16,0 71 15,0-53 1,-53-18 0,0 18-1,0-36 1,-52 1 15,-1-18-15,53 0-1,18 0 1,-18-18 0,-18-34-1</inkml:trace>
  <inkml:trace contextRef="#ctx0" brushRef="#br0" timeOffset="15163.3125">16669 12153 0,'0'-17'46,"0"-1"-30,53-17 0,511-106 15,-493 123-15,-1 18-16,36-35 15,-88 35 1,17-18-1,-88 18 95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7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10/4/2021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0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BE09-2349-4EE1-A219-AB8DA39AF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10/4/2021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2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10/4/2021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766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19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31832-36F5-4DF4-BA02-44C6886A1F16}" type="slidenum">
              <a:rPr kumimoji="0" lang="en-US" alt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1052513"/>
            <a:ext cx="11772900" cy="5329237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8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CBE09-2349-4EE1-A219-AB8DA39AFE09}" type="slidenum">
              <a:rPr kumimoji="0" lang="en-US" altLang="en-US" sz="136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516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10/4/2021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669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10/4/2021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6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10/4/2021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7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046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default.asp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67608" y="5332549"/>
            <a:ext cx="6400800" cy="735369"/>
          </a:xfrm>
        </p:spPr>
        <p:txBody>
          <a:bodyPr/>
          <a:lstStyle/>
          <a:p>
            <a:r>
              <a:rPr lang="en-IN" sz="3500" b="1" dirty="0">
                <a:solidFill>
                  <a:schemeClr val="accent6"/>
                </a:solidFill>
              </a:rPr>
              <a:t>II Year M.C.A 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881808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CAP442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Web Technology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 bwMode="auto">
          <a:xfrm>
            <a:off x="1919536" y="3789040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</a:t>
            </a: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III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919536" y="4365104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Session 1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b="1" dirty="0"/>
              <a:t>Assignment </a:t>
            </a:r>
            <a:r>
              <a:rPr lang="en-IN" b="1" dirty="0" smtClean="0"/>
              <a:t>operators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/>
              <a:t>Operator </a:t>
            </a:r>
            <a:r>
              <a:rPr lang="en-IN" b="1" u="sng" dirty="0" smtClean="0"/>
              <a:t>			Example 			Equivalent </a:t>
            </a:r>
            <a:r>
              <a:rPr lang="en-IN" b="1" u="sng" dirty="0"/>
              <a:t>to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= 			$</a:t>
            </a:r>
            <a:r>
              <a:rPr lang="en-IN" dirty="0"/>
              <a:t>j </a:t>
            </a:r>
            <a:r>
              <a:rPr lang="en-IN" b="1" dirty="0"/>
              <a:t>= </a:t>
            </a:r>
            <a:r>
              <a:rPr lang="en-IN" dirty="0"/>
              <a:t>15 </a:t>
            </a:r>
            <a:r>
              <a:rPr lang="en-IN" dirty="0" smtClean="0"/>
              <a:t>			$</a:t>
            </a:r>
            <a:r>
              <a:rPr lang="en-IN" dirty="0"/>
              <a:t>j = 15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</a:t>
            </a:r>
            <a:r>
              <a:rPr lang="pl-PL" dirty="0" smtClean="0"/>
              <a:t>+= </a:t>
            </a:r>
            <a:r>
              <a:rPr lang="en-IN" dirty="0" smtClean="0"/>
              <a:t>			</a:t>
            </a:r>
            <a:r>
              <a:rPr lang="pl-PL" dirty="0" smtClean="0"/>
              <a:t>$</a:t>
            </a:r>
            <a:r>
              <a:rPr lang="pl-PL" dirty="0"/>
              <a:t>j </a:t>
            </a:r>
            <a:r>
              <a:rPr lang="pl-PL" b="1" dirty="0"/>
              <a:t>+= </a:t>
            </a:r>
            <a:r>
              <a:rPr lang="pl-PL" dirty="0"/>
              <a:t>5 </a:t>
            </a:r>
            <a:r>
              <a:rPr lang="en-IN" dirty="0" smtClean="0"/>
              <a:t>			</a:t>
            </a:r>
            <a:r>
              <a:rPr lang="pl-PL" dirty="0" smtClean="0"/>
              <a:t>$</a:t>
            </a:r>
            <a:r>
              <a:rPr lang="pl-PL" dirty="0"/>
              <a:t>j = $j + 5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</a:t>
            </a:r>
            <a:r>
              <a:rPr lang="pl-PL" dirty="0" smtClean="0"/>
              <a:t>-= </a:t>
            </a:r>
            <a:r>
              <a:rPr lang="en-IN" dirty="0" smtClean="0"/>
              <a:t>			</a:t>
            </a:r>
            <a:r>
              <a:rPr lang="pl-PL" dirty="0" smtClean="0"/>
              <a:t>$</a:t>
            </a:r>
            <a:r>
              <a:rPr lang="pl-PL" dirty="0"/>
              <a:t>j </a:t>
            </a:r>
            <a:r>
              <a:rPr lang="pl-PL" b="1" dirty="0"/>
              <a:t>-= </a:t>
            </a:r>
            <a:r>
              <a:rPr lang="pl-PL" dirty="0"/>
              <a:t>3 </a:t>
            </a:r>
            <a:r>
              <a:rPr lang="en-IN" dirty="0" smtClean="0"/>
              <a:t>			</a:t>
            </a:r>
            <a:r>
              <a:rPr lang="pl-PL" dirty="0" smtClean="0"/>
              <a:t>$</a:t>
            </a:r>
            <a:r>
              <a:rPr lang="pl-PL" dirty="0"/>
              <a:t>j = $j - 3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</a:t>
            </a:r>
            <a:r>
              <a:rPr lang="pl-PL" dirty="0" smtClean="0"/>
              <a:t>*= </a:t>
            </a:r>
            <a:r>
              <a:rPr lang="en-IN" dirty="0" smtClean="0"/>
              <a:t>			</a:t>
            </a:r>
            <a:r>
              <a:rPr lang="pl-PL" dirty="0" smtClean="0"/>
              <a:t>$</a:t>
            </a:r>
            <a:r>
              <a:rPr lang="pl-PL" dirty="0"/>
              <a:t>j </a:t>
            </a:r>
            <a:r>
              <a:rPr lang="pl-PL" b="1" dirty="0"/>
              <a:t>*= </a:t>
            </a:r>
            <a:r>
              <a:rPr lang="pl-PL" dirty="0"/>
              <a:t>8 </a:t>
            </a:r>
            <a:r>
              <a:rPr lang="en-IN" dirty="0" smtClean="0"/>
              <a:t>			</a:t>
            </a:r>
            <a:r>
              <a:rPr lang="pl-PL" dirty="0" smtClean="0"/>
              <a:t>$</a:t>
            </a:r>
            <a:r>
              <a:rPr lang="pl-PL" dirty="0"/>
              <a:t>j = $j * 8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</a:t>
            </a:r>
            <a:r>
              <a:rPr lang="pl-PL" dirty="0" smtClean="0"/>
              <a:t>/= </a:t>
            </a:r>
            <a:r>
              <a:rPr lang="en-IN" dirty="0" smtClean="0"/>
              <a:t>			</a:t>
            </a:r>
            <a:r>
              <a:rPr lang="pl-PL" dirty="0" smtClean="0"/>
              <a:t>$</a:t>
            </a:r>
            <a:r>
              <a:rPr lang="pl-PL" dirty="0"/>
              <a:t>j </a:t>
            </a:r>
            <a:r>
              <a:rPr lang="pl-PL" b="1" dirty="0"/>
              <a:t>/= </a:t>
            </a:r>
            <a:r>
              <a:rPr lang="pl-PL" dirty="0"/>
              <a:t>16 </a:t>
            </a:r>
            <a:r>
              <a:rPr lang="en-IN" dirty="0" smtClean="0"/>
              <a:t>			</a:t>
            </a:r>
            <a:r>
              <a:rPr lang="pl-PL" dirty="0" smtClean="0"/>
              <a:t>$</a:t>
            </a:r>
            <a:r>
              <a:rPr lang="pl-PL" dirty="0"/>
              <a:t>j = $j / 16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</a:t>
            </a:r>
            <a:r>
              <a:rPr lang="pl-PL" dirty="0" smtClean="0"/>
              <a:t>.= </a:t>
            </a:r>
            <a:r>
              <a:rPr lang="en-IN" dirty="0" smtClean="0"/>
              <a:t>			</a:t>
            </a:r>
            <a:r>
              <a:rPr lang="pl-PL" dirty="0" smtClean="0"/>
              <a:t>$</a:t>
            </a:r>
            <a:r>
              <a:rPr lang="pl-PL" dirty="0"/>
              <a:t>j </a:t>
            </a:r>
            <a:r>
              <a:rPr lang="pl-PL" b="1" dirty="0"/>
              <a:t>.= </a:t>
            </a:r>
            <a:r>
              <a:rPr lang="pl-PL" dirty="0"/>
              <a:t>$k </a:t>
            </a:r>
            <a:r>
              <a:rPr lang="en-IN" dirty="0" smtClean="0"/>
              <a:t>			</a:t>
            </a:r>
            <a:r>
              <a:rPr lang="pl-PL" dirty="0" smtClean="0"/>
              <a:t>$</a:t>
            </a:r>
            <a:r>
              <a:rPr lang="pl-PL" dirty="0"/>
              <a:t>j = $j . $k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</a:t>
            </a:r>
            <a:r>
              <a:rPr lang="pl-PL" dirty="0" smtClean="0"/>
              <a:t>%= </a:t>
            </a:r>
            <a:r>
              <a:rPr lang="en-IN" dirty="0" smtClean="0"/>
              <a:t>			</a:t>
            </a:r>
            <a:r>
              <a:rPr lang="pl-PL" dirty="0" smtClean="0"/>
              <a:t>$</a:t>
            </a:r>
            <a:r>
              <a:rPr lang="pl-PL" dirty="0"/>
              <a:t>j </a:t>
            </a:r>
            <a:r>
              <a:rPr lang="pl-PL" b="1" dirty="0"/>
              <a:t>%= </a:t>
            </a:r>
            <a:r>
              <a:rPr lang="pl-PL" dirty="0"/>
              <a:t>4 </a:t>
            </a:r>
            <a:r>
              <a:rPr lang="en-IN" dirty="0" smtClean="0"/>
              <a:t>			</a:t>
            </a:r>
            <a:r>
              <a:rPr lang="pl-PL" dirty="0" smtClean="0"/>
              <a:t>$</a:t>
            </a:r>
            <a:r>
              <a:rPr lang="pl-PL" dirty="0"/>
              <a:t>j = $j %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086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b="1" dirty="0"/>
              <a:t>Comparison operators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/>
              <a:t>Operator </a:t>
            </a:r>
            <a:r>
              <a:rPr lang="en-IN" b="1" u="sng" dirty="0" smtClean="0"/>
              <a:t>		Description 			Example</a:t>
            </a:r>
            <a:endParaRPr lang="en-IN" b="1" u="sng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== 			Is </a:t>
            </a:r>
            <a:r>
              <a:rPr lang="en-US" i="1" dirty="0"/>
              <a:t>equal </a:t>
            </a:r>
            <a:r>
              <a:rPr lang="en-US" dirty="0"/>
              <a:t>to </a:t>
            </a:r>
            <a:r>
              <a:rPr lang="en-US" dirty="0" smtClean="0"/>
              <a:t>			$</a:t>
            </a:r>
            <a:r>
              <a:rPr lang="en-US" dirty="0"/>
              <a:t>j </a:t>
            </a:r>
            <a:r>
              <a:rPr lang="en-US" b="1" dirty="0"/>
              <a:t>== </a:t>
            </a:r>
            <a:r>
              <a:rPr lang="en-US" dirty="0"/>
              <a:t>4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!= </a:t>
            </a:r>
            <a:r>
              <a:rPr lang="en-US" dirty="0" smtClean="0"/>
              <a:t>			Is </a:t>
            </a:r>
            <a:r>
              <a:rPr lang="en-US" i="1" dirty="0"/>
              <a:t>not equal </a:t>
            </a:r>
            <a:r>
              <a:rPr lang="en-US" dirty="0"/>
              <a:t>to </a:t>
            </a:r>
            <a:r>
              <a:rPr lang="en-US" dirty="0" smtClean="0"/>
              <a:t>		$</a:t>
            </a:r>
            <a:r>
              <a:rPr lang="en-US" dirty="0"/>
              <a:t>j </a:t>
            </a:r>
            <a:r>
              <a:rPr lang="en-US" b="1" dirty="0"/>
              <a:t>!= </a:t>
            </a:r>
            <a:r>
              <a:rPr lang="en-US" dirty="0"/>
              <a:t>21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 </a:t>
            </a:r>
            <a:r>
              <a:rPr lang="en-US" dirty="0" smtClean="0"/>
              <a:t>			Is </a:t>
            </a:r>
            <a:r>
              <a:rPr lang="en-US" i="1" dirty="0"/>
              <a:t>greater than </a:t>
            </a:r>
            <a:r>
              <a:rPr lang="en-US" i="1" dirty="0" smtClean="0"/>
              <a:t>		</a:t>
            </a:r>
            <a:r>
              <a:rPr lang="en-US" dirty="0" smtClean="0"/>
              <a:t>$</a:t>
            </a:r>
            <a:r>
              <a:rPr lang="en-US" dirty="0"/>
              <a:t>j </a:t>
            </a:r>
            <a:r>
              <a:rPr lang="en-US" b="1" dirty="0"/>
              <a:t>&gt; </a:t>
            </a:r>
            <a:r>
              <a:rPr lang="en-US" dirty="0"/>
              <a:t>3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 </a:t>
            </a:r>
            <a:r>
              <a:rPr lang="en-US" dirty="0" smtClean="0"/>
              <a:t>			Is </a:t>
            </a:r>
            <a:r>
              <a:rPr lang="en-US" i="1" dirty="0"/>
              <a:t>less than </a:t>
            </a:r>
            <a:r>
              <a:rPr lang="en-US" i="1" dirty="0" smtClean="0"/>
              <a:t>			</a:t>
            </a:r>
            <a:r>
              <a:rPr lang="en-US" dirty="0" smtClean="0"/>
              <a:t>$</a:t>
            </a:r>
            <a:r>
              <a:rPr lang="en-US" dirty="0"/>
              <a:t>j </a:t>
            </a:r>
            <a:r>
              <a:rPr lang="en-US" b="1" dirty="0"/>
              <a:t>&lt; </a:t>
            </a:r>
            <a:r>
              <a:rPr lang="en-US" dirty="0"/>
              <a:t>100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&gt;= </a:t>
            </a:r>
            <a:r>
              <a:rPr lang="en-US" dirty="0" smtClean="0"/>
              <a:t>			Is </a:t>
            </a:r>
            <a:r>
              <a:rPr lang="en-US" i="1" dirty="0"/>
              <a:t>greater than or equal </a:t>
            </a:r>
            <a:r>
              <a:rPr lang="en-US" dirty="0"/>
              <a:t>to </a:t>
            </a:r>
            <a:r>
              <a:rPr lang="en-US" dirty="0" smtClean="0"/>
              <a:t>	$</a:t>
            </a:r>
            <a:r>
              <a:rPr lang="en-US" dirty="0"/>
              <a:t>j </a:t>
            </a:r>
            <a:r>
              <a:rPr lang="en-US" b="1" dirty="0"/>
              <a:t>&gt;= </a:t>
            </a:r>
            <a:r>
              <a:rPr lang="en-US" dirty="0"/>
              <a:t>15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&lt;= </a:t>
            </a:r>
            <a:r>
              <a:rPr lang="en-US" dirty="0" smtClean="0"/>
              <a:t>			Is </a:t>
            </a:r>
            <a:r>
              <a:rPr lang="en-US" i="1" dirty="0"/>
              <a:t>less than or equal </a:t>
            </a:r>
            <a:r>
              <a:rPr lang="en-US" dirty="0"/>
              <a:t>to </a:t>
            </a:r>
            <a:r>
              <a:rPr lang="en-US" dirty="0" smtClean="0"/>
              <a:t>	$j </a:t>
            </a:r>
            <a:r>
              <a:rPr lang="en-US" b="1" dirty="0"/>
              <a:t>&lt;= </a:t>
            </a:r>
            <a:r>
              <a:rPr lang="en-US" dirty="0"/>
              <a:t>8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&lt;&gt; </a:t>
            </a:r>
            <a:r>
              <a:rPr lang="en-US" dirty="0" smtClean="0"/>
              <a:t>			Is </a:t>
            </a:r>
            <a:r>
              <a:rPr lang="en-US" i="1" dirty="0"/>
              <a:t>not equal to </a:t>
            </a:r>
            <a:r>
              <a:rPr lang="en-US" dirty="0" err="1"/>
              <a:t>to</a:t>
            </a:r>
            <a:r>
              <a:rPr lang="en-US" dirty="0"/>
              <a:t> </a:t>
            </a:r>
            <a:r>
              <a:rPr lang="en-US" dirty="0" smtClean="0"/>
              <a:t>		$</a:t>
            </a:r>
            <a:r>
              <a:rPr lang="en-US" dirty="0"/>
              <a:t>j </a:t>
            </a:r>
            <a:r>
              <a:rPr lang="en-US" b="1" dirty="0"/>
              <a:t>&lt;&gt; </a:t>
            </a:r>
            <a:r>
              <a:rPr lang="en-US" dirty="0"/>
              <a:t>23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=== </a:t>
            </a:r>
            <a:r>
              <a:rPr lang="en-US" dirty="0" smtClean="0"/>
              <a:t>			Is </a:t>
            </a:r>
            <a:r>
              <a:rPr lang="en-US" i="1" dirty="0"/>
              <a:t>identical to </a:t>
            </a:r>
            <a:r>
              <a:rPr lang="en-US" dirty="0" err="1"/>
              <a:t>to</a:t>
            </a:r>
            <a:r>
              <a:rPr lang="en-US" dirty="0"/>
              <a:t> </a:t>
            </a:r>
            <a:r>
              <a:rPr lang="en-US" dirty="0" smtClean="0"/>
              <a:t>		$</a:t>
            </a:r>
            <a:r>
              <a:rPr lang="en-US" dirty="0"/>
              <a:t>j </a:t>
            </a:r>
            <a:r>
              <a:rPr lang="en-US" b="1" dirty="0"/>
              <a:t>=== </a:t>
            </a:r>
            <a:r>
              <a:rPr lang="en-US" dirty="0"/>
              <a:t>"987"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!== </a:t>
            </a:r>
            <a:r>
              <a:rPr lang="en-US" dirty="0" smtClean="0"/>
              <a:t>			Is </a:t>
            </a:r>
            <a:r>
              <a:rPr lang="en-US" i="1" dirty="0"/>
              <a:t>not identical to </a:t>
            </a:r>
            <a:r>
              <a:rPr lang="en-US" dirty="0" err="1"/>
              <a:t>to</a:t>
            </a:r>
            <a:r>
              <a:rPr lang="en-US" dirty="0"/>
              <a:t> </a:t>
            </a:r>
            <a:r>
              <a:rPr lang="en-US" dirty="0" smtClean="0"/>
              <a:t>		$</a:t>
            </a:r>
            <a:r>
              <a:rPr lang="en-US" dirty="0"/>
              <a:t>j </a:t>
            </a:r>
            <a:r>
              <a:rPr lang="en-US" b="1" dirty="0"/>
              <a:t>!== </a:t>
            </a:r>
            <a:r>
              <a:rPr lang="en-US" dirty="0"/>
              <a:t>"1.2e3"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09760" y="4921200"/>
              <a:ext cx="743400" cy="368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0400" y="4911840"/>
                <a:ext cx="762120" cy="3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054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b="1" dirty="0" smtClean="0"/>
              <a:t>Logical operators</a:t>
            </a:r>
            <a:endParaRPr lang="en-IN" b="1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u="sng" dirty="0"/>
              <a:t>Operator </a:t>
            </a:r>
            <a:r>
              <a:rPr lang="en-IN" b="1" u="sng" dirty="0" smtClean="0"/>
              <a:t>	Description 				Example</a:t>
            </a:r>
            <a:endParaRPr lang="en-IN" b="1" u="sng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&amp;&amp; </a:t>
            </a:r>
            <a:r>
              <a:rPr lang="en-US" dirty="0" smtClean="0"/>
              <a:t>		</a:t>
            </a:r>
            <a:r>
              <a:rPr lang="en-US" i="1" dirty="0" smtClean="0"/>
              <a:t>And					 </a:t>
            </a:r>
            <a:r>
              <a:rPr lang="en-US" dirty="0"/>
              <a:t>$j == 3 </a:t>
            </a:r>
            <a:r>
              <a:rPr lang="en-US" b="1" dirty="0"/>
              <a:t>&amp;&amp; </a:t>
            </a:r>
            <a:r>
              <a:rPr lang="en-US" dirty="0"/>
              <a:t>$k == 2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</a:t>
            </a:r>
            <a:r>
              <a:rPr lang="en-US" dirty="0" smtClean="0"/>
              <a:t>		Low-precedence </a:t>
            </a:r>
            <a:r>
              <a:rPr lang="en-US" i="1" dirty="0"/>
              <a:t>and </a:t>
            </a:r>
            <a:r>
              <a:rPr lang="en-US" i="1" dirty="0" smtClean="0"/>
              <a:t>		</a:t>
            </a:r>
            <a:r>
              <a:rPr lang="en-US" dirty="0" smtClean="0"/>
              <a:t>$</a:t>
            </a:r>
            <a:r>
              <a:rPr lang="en-US" dirty="0"/>
              <a:t>j == 3 </a:t>
            </a:r>
            <a:r>
              <a:rPr lang="en-US" b="1" dirty="0"/>
              <a:t>and </a:t>
            </a:r>
            <a:r>
              <a:rPr lang="en-US" dirty="0"/>
              <a:t>$k == 2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|| </a:t>
            </a:r>
            <a:r>
              <a:rPr lang="en-US" dirty="0" smtClean="0"/>
              <a:t>		</a:t>
            </a:r>
            <a:r>
              <a:rPr lang="en-US" i="1" dirty="0" smtClean="0"/>
              <a:t>Or 					</a:t>
            </a:r>
            <a:r>
              <a:rPr lang="en-US" dirty="0" smtClean="0"/>
              <a:t>$</a:t>
            </a:r>
            <a:r>
              <a:rPr lang="en-US" dirty="0"/>
              <a:t>j &lt; 5 </a:t>
            </a:r>
            <a:r>
              <a:rPr lang="en-US" b="1" dirty="0"/>
              <a:t>|| </a:t>
            </a:r>
            <a:r>
              <a:rPr lang="en-US" dirty="0"/>
              <a:t>$j &gt; 10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 </a:t>
            </a:r>
            <a:r>
              <a:rPr lang="en-US" dirty="0" smtClean="0"/>
              <a:t>		Low-precedence </a:t>
            </a:r>
            <a:r>
              <a:rPr lang="en-US" i="1" dirty="0"/>
              <a:t>or </a:t>
            </a:r>
            <a:r>
              <a:rPr lang="en-US" i="1" dirty="0" smtClean="0"/>
              <a:t>			</a:t>
            </a:r>
            <a:r>
              <a:rPr lang="en-US" dirty="0" smtClean="0"/>
              <a:t>$</a:t>
            </a:r>
            <a:r>
              <a:rPr lang="en-US" dirty="0"/>
              <a:t>j &lt; 5 </a:t>
            </a:r>
            <a:r>
              <a:rPr lang="en-US" b="1" dirty="0"/>
              <a:t>or </a:t>
            </a:r>
            <a:r>
              <a:rPr lang="en-US" dirty="0"/>
              <a:t>$j &gt; 10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! </a:t>
            </a:r>
            <a:r>
              <a:rPr lang="en-IN" dirty="0" smtClean="0"/>
              <a:t>		</a:t>
            </a:r>
            <a:r>
              <a:rPr lang="en-IN" i="1" dirty="0" smtClean="0"/>
              <a:t>Not 					</a:t>
            </a:r>
            <a:r>
              <a:rPr lang="en-IN" dirty="0" smtClean="0"/>
              <a:t>! </a:t>
            </a:r>
            <a:r>
              <a:rPr lang="en-IN" dirty="0"/>
              <a:t>($j </a:t>
            </a:r>
            <a:r>
              <a:rPr lang="en-IN" b="1" dirty="0"/>
              <a:t>== </a:t>
            </a:r>
            <a:r>
              <a:rPr lang="en-IN" dirty="0"/>
              <a:t>$k)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xor</a:t>
            </a:r>
            <a:r>
              <a:rPr lang="en-IN" dirty="0"/>
              <a:t> </a:t>
            </a:r>
            <a:r>
              <a:rPr lang="en-IN" dirty="0" smtClean="0"/>
              <a:t>		</a:t>
            </a:r>
            <a:r>
              <a:rPr lang="en-IN" i="1" dirty="0" smtClean="0"/>
              <a:t>Exclusive </a:t>
            </a:r>
            <a:r>
              <a:rPr lang="en-IN" i="1" dirty="0"/>
              <a:t>or </a:t>
            </a:r>
            <a:r>
              <a:rPr lang="en-IN" i="1" dirty="0" smtClean="0"/>
              <a:t>				</a:t>
            </a:r>
            <a:r>
              <a:rPr lang="en-IN" dirty="0" smtClean="0"/>
              <a:t>$</a:t>
            </a:r>
            <a:r>
              <a:rPr lang="en-IN" dirty="0"/>
              <a:t>j </a:t>
            </a:r>
            <a:r>
              <a:rPr lang="en-IN" b="1" dirty="0" err="1"/>
              <a:t>xor</a:t>
            </a:r>
            <a:r>
              <a:rPr lang="en-IN" b="1" dirty="0"/>
              <a:t> </a:t>
            </a:r>
            <a:r>
              <a:rPr lang="en-IN" dirty="0"/>
              <a:t>$k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12840" y="1479600"/>
              <a:ext cx="9608040" cy="1302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480" y="1470240"/>
                <a:ext cx="9626760" cy="13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664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Variable Assignment</a:t>
            </a:r>
          </a:p>
          <a:p>
            <a:pPr lvl="1"/>
            <a:r>
              <a:rPr lang="en-US" dirty="0"/>
              <a:t>The syntax to assign a value to a variable is always </a:t>
            </a:r>
          </a:p>
          <a:p>
            <a:pPr marL="514350" lvl="1" indent="0">
              <a:buNone/>
            </a:pPr>
            <a:r>
              <a:rPr lang="en-US" i="1" dirty="0" smtClean="0"/>
              <a:t>		variable </a:t>
            </a:r>
            <a:r>
              <a:rPr lang="en-US" i="1" dirty="0"/>
              <a:t>= </a:t>
            </a:r>
            <a:r>
              <a:rPr lang="en-US" i="1" dirty="0" smtClean="0"/>
              <a:t>value</a:t>
            </a:r>
          </a:p>
          <a:p>
            <a:pPr marL="51435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</a:t>
            </a:r>
            <a:r>
              <a:rPr lang="en-US" i="1" dirty="0" err="1" smtClean="0"/>
              <a:t>other_variable</a:t>
            </a:r>
            <a:r>
              <a:rPr lang="en-US" i="1" dirty="0" smtClean="0"/>
              <a:t> </a:t>
            </a:r>
            <a:r>
              <a:rPr lang="en-US" i="1" dirty="0"/>
              <a:t>= variable</a:t>
            </a:r>
            <a:r>
              <a:rPr lang="en-US" dirty="0" smtClean="0"/>
              <a:t>.</a:t>
            </a:r>
          </a:p>
          <a:p>
            <a:pPr marL="51435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IN" dirty="0" smtClean="0"/>
              <a:t>$</a:t>
            </a:r>
            <a:r>
              <a:rPr lang="en-IN" dirty="0"/>
              <a:t>x </a:t>
            </a:r>
            <a:r>
              <a:rPr lang="en-IN" dirty="0" smtClean="0"/>
              <a:t>= </a:t>
            </a:r>
            <a:r>
              <a:rPr lang="en-IN" dirty="0"/>
              <a:t>10</a:t>
            </a:r>
            <a:r>
              <a:rPr lang="en-IN" dirty="0" smtClean="0"/>
              <a:t>;</a:t>
            </a:r>
          </a:p>
          <a:p>
            <a:pPr marL="514350" lvl="1" indent="0">
              <a:buNone/>
            </a:pPr>
            <a:r>
              <a:rPr lang="en-IN" dirty="0"/>
              <a:t>	</a:t>
            </a:r>
            <a:r>
              <a:rPr lang="en-IN" dirty="0" smtClean="0"/>
              <a:t>	$</a:t>
            </a:r>
            <a:r>
              <a:rPr lang="en-IN" dirty="0"/>
              <a:t>x += </a:t>
            </a:r>
            <a:r>
              <a:rPr lang="en-IN" dirty="0" smtClean="0"/>
              <a:t>100;</a:t>
            </a:r>
          </a:p>
          <a:p>
            <a:pPr lvl="1"/>
            <a:r>
              <a:rPr lang="en-IN" dirty="0" smtClean="0"/>
              <a:t>Increment / decrement operators</a:t>
            </a:r>
          </a:p>
          <a:p>
            <a:pPr marL="1854200" lvl="4" indent="0">
              <a:buNone/>
            </a:pPr>
            <a:r>
              <a:rPr lang="en-IN" dirty="0"/>
              <a:t>++$x</a:t>
            </a:r>
            <a:r>
              <a:rPr lang="en-IN" dirty="0" smtClean="0"/>
              <a:t>;			$x--;</a:t>
            </a:r>
            <a:endParaRPr lang="en-IN" dirty="0"/>
          </a:p>
          <a:p>
            <a:pPr marL="1854200" lvl="4" indent="0">
              <a:buNone/>
            </a:pPr>
            <a:r>
              <a:rPr lang="en-IN" dirty="0"/>
              <a:t>--$y</a:t>
            </a:r>
            <a:r>
              <a:rPr lang="en-IN" dirty="0" smtClean="0"/>
              <a:t>;			$y--;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81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b="1" dirty="0"/>
              <a:t>String concatenation</a:t>
            </a:r>
          </a:p>
          <a:p>
            <a:pPr lvl="1"/>
            <a:r>
              <a:rPr lang="en-US" dirty="0" smtClean="0"/>
              <a:t>String </a:t>
            </a:r>
            <a:r>
              <a:rPr lang="en-US" dirty="0"/>
              <a:t>concatenation uses the period (.) to append one string of characters </a:t>
            </a:r>
            <a:r>
              <a:rPr lang="en-US" dirty="0" smtClean="0"/>
              <a:t>to another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simplest way to do this is as follows</a:t>
            </a:r>
            <a:r>
              <a:rPr lang="en-US" dirty="0" smtClean="0"/>
              <a:t>:</a:t>
            </a:r>
          </a:p>
          <a:p>
            <a:pPr marL="1485900" lvl="3" indent="0">
              <a:buNone/>
            </a:pPr>
            <a:r>
              <a:rPr lang="en-US" dirty="0"/>
              <a:t>	</a:t>
            </a:r>
            <a:r>
              <a:rPr lang="en-US" dirty="0" smtClean="0"/>
              <a:t>	$</a:t>
            </a:r>
            <a:r>
              <a:rPr lang="en-US" dirty="0" err="1" smtClean="0"/>
              <a:t>msgs</a:t>
            </a:r>
            <a:r>
              <a:rPr lang="en-US" dirty="0" smtClean="0"/>
              <a:t> = 5;</a:t>
            </a:r>
            <a:endParaRPr lang="en-US" dirty="0"/>
          </a:p>
          <a:p>
            <a:pPr marL="25400" indent="0">
              <a:buNone/>
            </a:pPr>
            <a:r>
              <a:rPr lang="en-US" dirty="0" smtClean="0"/>
              <a:t>			echo </a:t>
            </a:r>
            <a:r>
              <a:rPr lang="en-US" dirty="0"/>
              <a:t>"You have " . $</a:t>
            </a:r>
            <a:r>
              <a:rPr lang="en-US" dirty="0" err="1"/>
              <a:t>msgs</a:t>
            </a:r>
            <a:r>
              <a:rPr lang="en-US" dirty="0"/>
              <a:t> . " messages.";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output from this line </a:t>
            </a:r>
            <a:r>
              <a:rPr lang="en-US" dirty="0" smtClean="0"/>
              <a:t>of code </a:t>
            </a:r>
            <a:r>
              <a:rPr lang="en-US" dirty="0"/>
              <a:t>will be the following:</a:t>
            </a:r>
          </a:p>
          <a:p>
            <a:pPr marL="25400" indent="0">
              <a:buNone/>
            </a:pPr>
            <a:r>
              <a:rPr lang="en-IN" b="1" dirty="0" smtClean="0"/>
              <a:t>				You </a:t>
            </a:r>
            <a:r>
              <a:rPr lang="en-IN" b="1" dirty="0"/>
              <a:t>have 5 messages.</a:t>
            </a:r>
          </a:p>
          <a:p>
            <a:pPr lvl="1"/>
            <a:r>
              <a:rPr lang="en-US" dirty="0"/>
              <a:t>Just as you can add a value to a numeric variable with the += operator, you </a:t>
            </a:r>
            <a:r>
              <a:rPr lang="en-US" dirty="0" smtClean="0"/>
              <a:t>can append </a:t>
            </a:r>
            <a:r>
              <a:rPr lang="en-US" dirty="0"/>
              <a:t>one string to another using </a:t>
            </a:r>
            <a:r>
              <a:rPr lang="en-US" i="1" dirty="0" smtClean="0"/>
              <a:t>.=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930480" y="3003480"/>
              <a:ext cx="3601080" cy="2229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1120" y="2994120"/>
                <a:ext cx="3619800" cy="22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281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IN" b="1" dirty="0"/>
              <a:t>String types </a:t>
            </a:r>
            <a:endParaRPr lang="en-IN" b="1" dirty="0" smtClean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PHP </a:t>
            </a:r>
            <a:r>
              <a:rPr lang="en-US" dirty="0"/>
              <a:t>supports two types of strings that are denoted by the type of quotation </a:t>
            </a:r>
            <a:r>
              <a:rPr lang="en-US" dirty="0" smtClean="0"/>
              <a:t>mark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To </a:t>
            </a:r>
            <a:r>
              <a:rPr lang="en-US" dirty="0"/>
              <a:t>assign a literal string, preserving the exact contents, </a:t>
            </a:r>
            <a:r>
              <a:rPr lang="en-US" dirty="0" smtClean="0"/>
              <a:t>single </a:t>
            </a:r>
            <a:r>
              <a:rPr lang="en-US" dirty="0"/>
              <a:t>quotation marks (apostrophes</a:t>
            </a:r>
            <a:r>
              <a:rPr lang="en-US" dirty="0" smtClean="0"/>
              <a:t>) should be used, </a:t>
            </a:r>
            <a:r>
              <a:rPr lang="en-US" dirty="0"/>
              <a:t>like this: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	$</a:t>
            </a:r>
            <a:r>
              <a:rPr lang="en-US" dirty="0"/>
              <a:t>info = 'Preface variables with a $ like this: $variable';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On </a:t>
            </a:r>
            <a:r>
              <a:rPr lang="en-US" dirty="0"/>
              <a:t>the other hand, </a:t>
            </a:r>
            <a:r>
              <a:rPr lang="en-US" dirty="0" smtClean="0"/>
              <a:t>to </a:t>
            </a:r>
            <a:r>
              <a:rPr lang="en-US" dirty="0"/>
              <a:t>include the value of a variable inside a string</a:t>
            </a:r>
            <a:r>
              <a:rPr lang="en-US" dirty="0" smtClean="0"/>
              <a:t>, double-quotes should be used</a:t>
            </a:r>
            <a:endParaRPr lang="en-US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	echo </a:t>
            </a:r>
            <a:r>
              <a:rPr lang="en-US" dirty="0"/>
              <a:t>"This week $count people have viewed your profile";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This </a:t>
            </a:r>
            <a:r>
              <a:rPr lang="en-US" dirty="0"/>
              <a:t>syntax </a:t>
            </a:r>
            <a:r>
              <a:rPr lang="en-US" dirty="0" smtClean="0"/>
              <a:t>offers </a:t>
            </a:r>
            <a:r>
              <a:rPr lang="en-US" dirty="0"/>
              <a:t>a simpler option to </a:t>
            </a:r>
            <a:r>
              <a:rPr lang="en-US" dirty="0" smtClean="0"/>
              <a:t>concatenation without period(.)</a:t>
            </a:r>
            <a:endParaRPr lang="en-US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This </a:t>
            </a:r>
            <a:r>
              <a:rPr lang="en-US" dirty="0"/>
              <a:t>is called </a:t>
            </a:r>
            <a:r>
              <a:rPr lang="en-US" i="1" dirty="0"/>
              <a:t>variable </a:t>
            </a:r>
            <a:r>
              <a:rPr lang="en-US" i="1" dirty="0" smtClean="0"/>
              <a:t>substitution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809880" y="2952720"/>
              <a:ext cx="7086960" cy="1467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0520" y="2943360"/>
                <a:ext cx="7105680" cy="148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626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b="1" dirty="0"/>
              <a:t>Escaping characters </a:t>
            </a:r>
            <a:endParaRPr lang="en-IN" b="1" dirty="0" smtClean="0"/>
          </a:p>
          <a:p>
            <a:pPr lvl="1"/>
            <a:r>
              <a:rPr lang="en-US" dirty="0" smtClean="0"/>
              <a:t>Sometimes </a:t>
            </a:r>
            <a:r>
              <a:rPr lang="en-US" dirty="0"/>
              <a:t>a string needs to contain characters with special meanings that might </a:t>
            </a:r>
            <a:r>
              <a:rPr lang="en-US" dirty="0" smtClean="0"/>
              <a:t>be interpreted </a:t>
            </a:r>
            <a:r>
              <a:rPr lang="en-US" dirty="0"/>
              <a:t>incorrectly.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the following line of code will not work, </a:t>
            </a:r>
            <a:r>
              <a:rPr lang="en-US" dirty="0" smtClean="0"/>
              <a:t>because the </a:t>
            </a:r>
            <a:r>
              <a:rPr lang="en-US" dirty="0"/>
              <a:t>second quotation mark encountered in the word </a:t>
            </a:r>
            <a:r>
              <a:rPr lang="en-US" b="1" i="1" dirty="0"/>
              <a:t>spelling’s</a:t>
            </a:r>
            <a:r>
              <a:rPr lang="en-US" i="1" dirty="0"/>
              <a:t> </a:t>
            </a:r>
            <a:r>
              <a:rPr lang="en-US" dirty="0"/>
              <a:t>will tell the PHP </a:t>
            </a:r>
            <a:r>
              <a:rPr lang="en-US" dirty="0" smtClean="0"/>
              <a:t>parser that </a:t>
            </a:r>
            <a:r>
              <a:rPr lang="en-US" dirty="0"/>
              <a:t>the string’s end has been reached. </a:t>
            </a:r>
            <a:endParaRPr lang="en-US" dirty="0" smtClean="0"/>
          </a:p>
          <a:p>
            <a:pPr lvl="1"/>
            <a:r>
              <a:rPr lang="en-US" dirty="0" smtClean="0"/>
              <a:t>Consequently</a:t>
            </a:r>
            <a:r>
              <a:rPr lang="en-US" dirty="0"/>
              <a:t>, the rest of the line will be </a:t>
            </a:r>
            <a:r>
              <a:rPr lang="en-US" dirty="0" smtClean="0"/>
              <a:t>rejected </a:t>
            </a:r>
            <a:r>
              <a:rPr lang="en-IN" dirty="0" smtClean="0"/>
              <a:t>as </a:t>
            </a:r>
            <a:r>
              <a:rPr lang="en-IN" dirty="0"/>
              <a:t>an error</a:t>
            </a:r>
            <a:r>
              <a:rPr lang="en-IN" dirty="0" smtClean="0"/>
              <a:t>:</a:t>
            </a:r>
          </a:p>
          <a:p>
            <a:pPr marL="514350" lvl="1" indent="0">
              <a:buNone/>
            </a:pPr>
            <a:r>
              <a:rPr lang="en-US" dirty="0" smtClean="0"/>
              <a:t>		$</a:t>
            </a:r>
            <a:r>
              <a:rPr lang="en-US" dirty="0"/>
              <a:t>text = 'My spelling's </a:t>
            </a:r>
            <a:r>
              <a:rPr lang="en-US" dirty="0" err="1"/>
              <a:t>atroshus</a:t>
            </a:r>
            <a:r>
              <a:rPr lang="en-US" dirty="0"/>
              <a:t>'; // Erroneous </a:t>
            </a:r>
            <a:r>
              <a:rPr lang="en-US" dirty="0" smtClean="0"/>
              <a:t>syntax</a:t>
            </a:r>
          </a:p>
          <a:p>
            <a:pPr lvl="1"/>
            <a:r>
              <a:rPr lang="en-US" dirty="0"/>
              <a:t>To correct this, </a:t>
            </a:r>
            <a:r>
              <a:rPr lang="en-US" dirty="0" smtClean="0"/>
              <a:t>add a </a:t>
            </a:r>
            <a:r>
              <a:rPr lang="en-US" dirty="0"/>
              <a:t>backslash directly before the offending quotation </a:t>
            </a:r>
            <a:r>
              <a:rPr lang="en-US" dirty="0" smtClean="0"/>
              <a:t>mark to </a:t>
            </a:r>
            <a:r>
              <a:rPr lang="en-US" dirty="0"/>
              <a:t>tell PHP to treat the character literally and not to interpret it:</a:t>
            </a:r>
          </a:p>
          <a:p>
            <a:pPr marL="25400" indent="0">
              <a:buNone/>
            </a:pPr>
            <a:r>
              <a:rPr lang="en-US" dirty="0" smtClean="0"/>
              <a:t>		$</a:t>
            </a:r>
            <a:r>
              <a:rPr lang="en-US" dirty="0"/>
              <a:t>text = 'My spelling\'s still </a:t>
            </a:r>
            <a:r>
              <a:rPr lang="en-US" dirty="0" err="1"/>
              <a:t>atroshus</a:t>
            </a:r>
            <a:r>
              <a:rPr lang="en-US" dirty="0"/>
              <a:t>';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225960" y="4229280"/>
              <a:ext cx="3200760" cy="648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6600" y="4219920"/>
                <a:ext cx="3219480" cy="66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72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Widely used Escape Sequences in PHP</a:t>
            </a:r>
          </a:p>
          <a:p>
            <a:pPr lvl="2"/>
            <a:r>
              <a:rPr lang="en-US" dirty="0" smtClean="0"/>
              <a:t>\’ </a:t>
            </a:r>
            <a:r>
              <a:rPr lang="en-US" dirty="0"/>
              <a:t>– To escape ‘ within single quoted string.</a:t>
            </a:r>
          </a:p>
          <a:p>
            <a:pPr lvl="2"/>
            <a:r>
              <a:rPr lang="en-US" dirty="0" smtClean="0"/>
              <a:t>\” </a:t>
            </a:r>
            <a:r>
              <a:rPr lang="en-US" dirty="0"/>
              <a:t>– To escape “ within double quoted string.</a:t>
            </a:r>
          </a:p>
          <a:p>
            <a:pPr lvl="2"/>
            <a:r>
              <a:rPr lang="en-US" dirty="0" smtClean="0"/>
              <a:t>\\ </a:t>
            </a:r>
            <a:r>
              <a:rPr lang="en-US" dirty="0"/>
              <a:t>– To escape the backslash.</a:t>
            </a:r>
          </a:p>
          <a:p>
            <a:pPr lvl="2"/>
            <a:r>
              <a:rPr lang="en-US" dirty="0" smtClean="0"/>
              <a:t>\$ </a:t>
            </a:r>
            <a:r>
              <a:rPr lang="en-US" dirty="0"/>
              <a:t>– To escape $.</a:t>
            </a:r>
          </a:p>
          <a:p>
            <a:pPr lvl="2"/>
            <a:r>
              <a:rPr lang="en-US" dirty="0" smtClean="0"/>
              <a:t>\</a:t>
            </a:r>
            <a:r>
              <a:rPr lang="en-US" dirty="0"/>
              <a:t>n – To add line breaks between string.</a:t>
            </a:r>
          </a:p>
          <a:p>
            <a:pPr lvl="2"/>
            <a:r>
              <a:rPr lang="en-US" dirty="0" smtClean="0"/>
              <a:t>\</a:t>
            </a:r>
            <a:r>
              <a:rPr lang="en-US" dirty="0"/>
              <a:t>t – To add tab space.</a:t>
            </a:r>
          </a:p>
          <a:p>
            <a:pPr lvl="2"/>
            <a:r>
              <a:rPr lang="en-US" dirty="0" smtClean="0"/>
              <a:t>\</a:t>
            </a:r>
            <a:r>
              <a:rPr lang="en-US" dirty="0"/>
              <a:t>r – For carriage return.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548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Multiple-Line Commands</a:t>
            </a:r>
          </a:p>
          <a:p>
            <a:pPr lvl="1"/>
            <a:r>
              <a:rPr lang="en-US" dirty="0"/>
              <a:t>There are times when you need to output quite a lot of text from PHP, and using </a:t>
            </a:r>
            <a:r>
              <a:rPr lang="en-US" dirty="0" smtClean="0"/>
              <a:t>several echo </a:t>
            </a:r>
            <a:r>
              <a:rPr lang="en-US" dirty="0"/>
              <a:t>(or print) statements would be time-consuming and messy. </a:t>
            </a:r>
            <a:endParaRPr lang="en-US" dirty="0" smtClean="0"/>
          </a:p>
          <a:p>
            <a:pPr lvl="1"/>
            <a:r>
              <a:rPr lang="en-US" dirty="0" smtClean="0"/>
              <a:t>To overcome this</a:t>
            </a:r>
            <a:r>
              <a:rPr lang="en-US" dirty="0"/>
              <a:t>, PHP offers two conveniences.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first is just to put multiple lines </a:t>
            </a:r>
            <a:r>
              <a:rPr lang="en-US" dirty="0" smtClean="0"/>
              <a:t>between quotes</a:t>
            </a:r>
            <a:r>
              <a:rPr lang="en-US" dirty="0"/>
              <a:t>, </a:t>
            </a:r>
          </a:p>
          <a:p>
            <a:pPr marL="145415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45415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author = "Steve Ballmer";</a:t>
            </a:r>
          </a:p>
          <a:p>
            <a:pPr marL="145415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echo </a:t>
            </a:r>
            <a:r>
              <a:rPr lang="en-IN" dirty="0"/>
              <a:t>"Developers, developers, developers, developers, developers,</a:t>
            </a:r>
          </a:p>
          <a:p>
            <a:pPr marL="145415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developers</a:t>
            </a:r>
            <a:r>
              <a:rPr lang="en-IN" dirty="0"/>
              <a:t>, developers, developers, developers!</a:t>
            </a:r>
          </a:p>
          <a:p>
            <a:pPr marL="145415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- </a:t>
            </a:r>
            <a:r>
              <a:rPr lang="en-IN" dirty="0"/>
              <a:t>$author.";</a:t>
            </a:r>
          </a:p>
          <a:p>
            <a:pPr marL="145415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67935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Variables can also be </a:t>
            </a:r>
            <a:r>
              <a:rPr lang="en-US" dirty="0" smtClean="0"/>
              <a:t>assigned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$author = "Bill Gates</a:t>
            </a:r>
            <a:r>
              <a:rPr lang="en-IN" dirty="0" smtClean="0"/>
              <a:t>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$text = "Measuring programming progress by lines of code is like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Measuring </a:t>
            </a:r>
            <a:r>
              <a:rPr lang="en-US" dirty="0"/>
              <a:t>aircraft building progress by weight.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- $</a:t>
            </a:r>
            <a:r>
              <a:rPr lang="en-IN" dirty="0"/>
              <a:t>author</a:t>
            </a:r>
            <a:r>
              <a:rPr lang="en-IN" dirty="0" smtClean="0"/>
              <a:t>.";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echo $text;</a:t>
            </a:r>
            <a:endParaRPr lang="en-IN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77760" y="2216160"/>
              <a:ext cx="10731960" cy="2597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400" y="2206800"/>
                <a:ext cx="10750680" cy="261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747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Introduction </a:t>
            </a:r>
            <a:r>
              <a:rPr lang="en-US" b="1" dirty="0"/>
              <a:t>to </a:t>
            </a:r>
            <a:r>
              <a:rPr lang="en-US" b="1" dirty="0" smtClean="0"/>
              <a:t>PHP</a:t>
            </a:r>
          </a:p>
          <a:p>
            <a:r>
              <a:rPr lang="en-US" dirty="0" smtClean="0"/>
              <a:t>Expressions </a:t>
            </a:r>
            <a:r>
              <a:rPr lang="en-US" dirty="0"/>
              <a:t>and Control </a:t>
            </a:r>
            <a:r>
              <a:rPr lang="en-US" dirty="0" smtClean="0"/>
              <a:t>flow</a:t>
            </a:r>
          </a:p>
          <a:p>
            <a:r>
              <a:rPr lang="en-US" dirty="0" smtClean="0"/>
              <a:t>PHP </a:t>
            </a:r>
            <a:r>
              <a:rPr lang="en-US" dirty="0"/>
              <a:t>functions and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Array</a:t>
            </a:r>
          </a:p>
          <a:p>
            <a:r>
              <a:rPr lang="en-US" dirty="0" smtClean="0"/>
              <a:t>Form handling</a:t>
            </a:r>
          </a:p>
          <a:p>
            <a:r>
              <a:rPr lang="en-US" dirty="0" smtClean="0"/>
              <a:t>Cookies</a:t>
            </a:r>
            <a:r>
              <a:rPr lang="en-US" dirty="0"/>
              <a:t>, Sessions and </a:t>
            </a:r>
            <a:r>
              <a:rPr lang="en-US" dirty="0" smtClean="0"/>
              <a:t>Authentication</a:t>
            </a:r>
          </a:p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MySQL</a:t>
            </a:r>
          </a:p>
          <a:p>
            <a:r>
              <a:rPr lang="en-US" dirty="0" smtClean="0"/>
              <a:t>Accessing </a:t>
            </a:r>
            <a:r>
              <a:rPr lang="en-US" dirty="0"/>
              <a:t>MySQL using PHP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PHP also offers a multiline sequence using the </a:t>
            </a:r>
            <a:r>
              <a:rPr lang="en-US" dirty="0">
                <a:solidFill>
                  <a:srgbClr val="C00000"/>
                </a:solidFill>
              </a:rPr>
              <a:t>&lt;&lt;&lt; operator</a:t>
            </a:r>
            <a:r>
              <a:rPr lang="en-US" dirty="0"/>
              <a:t>—commonly referred </a:t>
            </a:r>
            <a:r>
              <a:rPr lang="en-US" dirty="0" smtClean="0"/>
              <a:t>to as </a:t>
            </a:r>
            <a:r>
              <a:rPr lang="en-US" dirty="0"/>
              <a:t>a </a:t>
            </a:r>
            <a:r>
              <a:rPr lang="en-US" i="1" dirty="0"/>
              <a:t>here-document </a:t>
            </a:r>
            <a:r>
              <a:rPr lang="en-US" dirty="0"/>
              <a:t>or </a:t>
            </a:r>
            <a:r>
              <a:rPr lang="en-US" i="1" dirty="0" err="1" smtClean="0"/>
              <a:t>heredoc</a:t>
            </a:r>
            <a:r>
              <a:rPr lang="en-US" i="1" dirty="0" smtClean="0"/>
              <a:t> - </a:t>
            </a:r>
            <a:r>
              <a:rPr lang="en-US" dirty="0" smtClean="0"/>
              <a:t>as </a:t>
            </a:r>
            <a:r>
              <a:rPr lang="en-US" dirty="0"/>
              <a:t>a way of specifying a string literal, preserving </a:t>
            </a:r>
            <a:r>
              <a:rPr lang="en-US" dirty="0" smtClean="0"/>
              <a:t>the line </a:t>
            </a:r>
            <a:r>
              <a:rPr lang="en-US" dirty="0"/>
              <a:t>breaks and other whitespace (including indentation) in the text. </a:t>
            </a:r>
            <a:endParaRPr lang="en-IN" i="1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$</a:t>
            </a:r>
            <a:r>
              <a:rPr lang="en-IN" dirty="0"/>
              <a:t>author = "Brian W. Kernighan";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echo &lt;&lt;&lt;_</a:t>
            </a:r>
            <a:r>
              <a:rPr lang="en-IN" dirty="0" err="1" smtClean="0"/>
              <a:t>abc</a:t>
            </a:r>
            <a:endParaRPr lang="en-IN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		Debugging </a:t>
            </a:r>
            <a:r>
              <a:rPr lang="en-US" dirty="0"/>
              <a:t>is twice as hard as writing the code in the first </a:t>
            </a:r>
            <a:r>
              <a:rPr lang="en-US" dirty="0" smtClean="0"/>
              <a:t>		place.  Therefore</a:t>
            </a:r>
            <a:r>
              <a:rPr lang="en-US" dirty="0"/>
              <a:t>, if you write the code as cleverly as </a:t>
            </a:r>
            <a:r>
              <a:rPr lang="en-US" dirty="0" smtClean="0"/>
              <a:t>			possible</a:t>
            </a:r>
            <a:r>
              <a:rPr lang="en-US" dirty="0"/>
              <a:t>, you are</a:t>
            </a:r>
            <a:r>
              <a:rPr lang="en-US" dirty="0" smtClean="0"/>
              <a:t>, by </a:t>
            </a:r>
            <a:r>
              <a:rPr lang="en-US" dirty="0"/>
              <a:t>definition, not smart enough to </a:t>
            </a:r>
            <a:r>
              <a:rPr lang="en-US" dirty="0" smtClean="0"/>
              <a:t>			debug </a:t>
            </a:r>
            <a:r>
              <a:rPr lang="en-US" dirty="0"/>
              <a:t>it.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- </a:t>
            </a:r>
            <a:r>
              <a:rPr lang="en-IN" dirty="0"/>
              <a:t>$author.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_</a:t>
            </a:r>
            <a:r>
              <a:rPr lang="en-IN" dirty="0" err="1" smtClean="0"/>
              <a:t>abc</a:t>
            </a:r>
            <a:r>
              <a:rPr lang="en-IN" dirty="0" smtClean="0"/>
              <a:t>;</a:t>
            </a:r>
            <a:endParaRPr lang="en-IN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?&gt;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787480" y="1460520"/>
              <a:ext cx="6388560" cy="45216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8120" y="1451160"/>
                <a:ext cx="6407280" cy="45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34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This code tells PHP to output everything between the two _END tags as if it were </a:t>
            </a:r>
            <a:r>
              <a:rPr lang="en-US" dirty="0" smtClean="0"/>
              <a:t>a </a:t>
            </a:r>
            <a:r>
              <a:rPr lang="en-IN" dirty="0" smtClean="0"/>
              <a:t>double-quoted string</a:t>
            </a:r>
          </a:p>
          <a:p>
            <a:pPr lvl="1"/>
            <a:r>
              <a:rPr lang="en-US" dirty="0"/>
              <a:t>It is important to remember that the closing _END; </a:t>
            </a:r>
            <a:r>
              <a:rPr lang="en-US" i="1" dirty="0"/>
              <a:t>must </a:t>
            </a:r>
            <a:r>
              <a:rPr lang="en-US" dirty="0"/>
              <a:t>appear right at the start of </a:t>
            </a:r>
            <a:r>
              <a:rPr lang="en-US" dirty="0" smtClean="0"/>
              <a:t>a new </a:t>
            </a:r>
            <a:r>
              <a:rPr lang="en-US" dirty="0"/>
              <a:t>line and it must be the </a:t>
            </a:r>
            <a:r>
              <a:rPr lang="en-US" i="1" dirty="0"/>
              <a:t>only </a:t>
            </a:r>
            <a:r>
              <a:rPr lang="en-US" dirty="0"/>
              <a:t>thing on that line—not even a comment is allowed </a:t>
            </a:r>
            <a:r>
              <a:rPr lang="en-US" dirty="0" smtClean="0"/>
              <a:t>to be </a:t>
            </a:r>
            <a:r>
              <a:rPr lang="en-US" dirty="0"/>
              <a:t>added after it (nor even a single space).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33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Variable Typing</a:t>
            </a:r>
          </a:p>
          <a:p>
            <a:pPr lvl="1"/>
            <a:r>
              <a:rPr lang="en-US" dirty="0"/>
              <a:t>PHP is a very loosely typed language. </a:t>
            </a:r>
            <a:endParaRPr lang="en-US" dirty="0" smtClean="0"/>
          </a:p>
          <a:p>
            <a:pPr lvl="1"/>
            <a:r>
              <a:rPr lang="en-US" dirty="0" smtClean="0"/>
              <a:t>Variables </a:t>
            </a:r>
            <a:r>
              <a:rPr lang="en-US" dirty="0"/>
              <a:t>do not have to </a:t>
            </a:r>
            <a:r>
              <a:rPr lang="en-US" dirty="0" smtClean="0"/>
              <a:t>be declared </a:t>
            </a:r>
            <a:r>
              <a:rPr lang="en-US" dirty="0"/>
              <a:t>before they are </a:t>
            </a:r>
            <a:r>
              <a:rPr lang="en-US" dirty="0" smtClean="0"/>
              <a:t>used</a:t>
            </a:r>
            <a:endParaRPr lang="en-US" dirty="0"/>
          </a:p>
          <a:p>
            <a:pPr lvl="1"/>
            <a:r>
              <a:rPr lang="en-US" dirty="0" smtClean="0"/>
              <a:t>PHP </a:t>
            </a:r>
            <a:r>
              <a:rPr lang="en-US" dirty="0"/>
              <a:t>always converts variables to the </a:t>
            </a:r>
            <a:r>
              <a:rPr lang="en-US" dirty="0" smtClean="0"/>
              <a:t>type required </a:t>
            </a:r>
            <a:r>
              <a:rPr lang="en-US" dirty="0"/>
              <a:t>by their context when they are accessed.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09920" y="2108160"/>
              <a:ext cx="2921400" cy="2718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00560" y="2098800"/>
                <a:ext cx="2940120" cy="27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037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311400" lvl="5" indent="0"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2311400" lvl="5" indent="0">
              <a:buNone/>
            </a:pPr>
            <a:r>
              <a:rPr lang="en-IN" dirty="0"/>
              <a:t>$number = 12345 * 67890;</a:t>
            </a:r>
          </a:p>
          <a:p>
            <a:pPr marL="2311400" lvl="5" indent="0">
              <a:buNone/>
            </a:pPr>
            <a:r>
              <a:rPr lang="en-IN" dirty="0"/>
              <a:t>echo </a:t>
            </a:r>
            <a:r>
              <a:rPr lang="en-IN" dirty="0" err="1"/>
              <a:t>substr</a:t>
            </a:r>
            <a:r>
              <a:rPr lang="en-IN" dirty="0"/>
              <a:t>($number, 3, 1);</a:t>
            </a:r>
          </a:p>
          <a:p>
            <a:pPr marL="2311400" lvl="5" indent="0">
              <a:buNone/>
            </a:pPr>
            <a:r>
              <a:rPr lang="en-IN" dirty="0"/>
              <a:t>?&gt;</a:t>
            </a:r>
          </a:p>
          <a:p>
            <a:pPr lvl="1"/>
            <a:r>
              <a:rPr lang="en-US" dirty="0"/>
              <a:t>At the point of the assignment, $number is a numeric variable.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second line</a:t>
            </a:r>
            <a:r>
              <a:rPr lang="en-US" dirty="0" smtClean="0"/>
              <a:t>, a </a:t>
            </a:r>
            <a:r>
              <a:rPr lang="en-US" dirty="0"/>
              <a:t>call is placed to the PHP function </a:t>
            </a:r>
            <a:r>
              <a:rPr lang="en-US" dirty="0" err="1"/>
              <a:t>substr</a:t>
            </a:r>
            <a:r>
              <a:rPr lang="en-US" dirty="0"/>
              <a:t>, which asks for one character to </a:t>
            </a:r>
            <a:r>
              <a:rPr lang="en-US" dirty="0" smtClean="0"/>
              <a:t>be returned </a:t>
            </a:r>
            <a:r>
              <a:rPr lang="en-US" dirty="0"/>
              <a:t>from $number, starting at the fourth position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do this, PHP turns $number into a nine-character string, so </a:t>
            </a:r>
            <a:r>
              <a:rPr lang="en-US" dirty="0" smtClean="0"/>
              <a:t>that </a:t>
            </a:r>
            <a:r>
              <a:rPr lang="en-US" dirty="0" err="1" smtClean="0"/>
              <a:t>substr</a:t>
            </a:r>
            <a:r>
              <a:rPr lang="en-US" dirty="0" smtClean="0"/>
              <a:t> </a:t>
            </a:r>
            <a:r>
              <a:rPr lang="en-US" dirty="0"/>
              <a:t>can access it and return the character, which in this case is 1.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263760" y="1333440"/>
              <a:ext cx="2127600" cy="8006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4400" y="1324080"/>
                <a:ext cx="2146320" cy="81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07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$pi = "3.1415927";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$radius = 5;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echo $pi * ($radius * $radius);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?&gt;</a:t>
            </a:r>
          </a:p>
          <a:p>
            <a:pPr lvl="1"/>
            <a:r>
              <a:rPr lang="en-IN" dirty="0" smtClean="0"/>
              <a:t>The </a:t>
            </a:r>
            <a:r>
              <a:rPr lang="en-US" dirty="0" smtClean="0"/>
              <a:t>variable </a:t>
            </a:r>
            <a:r>
              <a:rPr lang="en-US" dirty="0"/>
              <a:t>$pi is set to a string value, which is then automatically turned into a </a:t>
            </a:r>
            <a:r>
              <a:rPr lang="en-US" dirty="0" err="1" smtClean="0"/>
              <a:t>floatingpoint</a:t>
            </a:r>
            <a:r>
              <a:rPr lang="en-US" dirty="0" smtClean="0"/>
              <a:t> number </a:t>
            </a:r>
            <a:r>
              <a:rPr lang="en-US" dirty="0"/>
              <a:t>in the third line by the equation for calculating a circle’s area, </a:t>
            </a:r>
            <a:r>
              <a:rPr lang="en-US" dirty="0" smtClean="0"/>
              <a:t>which </a:t>
            </a:r>
            <a:r>
              <a:rPr lang="en-IN" dirty="0" smtClean="0"/>
              <a:t>outputs </a:t>
            </a:r>
            <a:r>
              <a:rPr lang="en-IN" dirty="0"/>
              <a:t>the value 78.5398175.</a:t>
            </a:r>
          </a:p>
        </p:txBody>
      </p:sp>
    </p:spTree>
    <p:extLst>
      <p:ext uri="{BB962C8B-B14F-4D97-AF65-F5344CB8AC3E}">
        <p14:creationId xmlns:p14="http://schemas.microsoft.com/office/powerpoint/2010/main" val="1830029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Constants</a:t>
            </a:r>
          </a:p>
          <a:p>
            <a:pPr lvl="1"/>
            <a:r>
              <a:rPr lang="en-US" i="1" dirty="0"/>
              <a:t>Constants </a:t>
            </a:r>
            <a:r>
              <a:rPr lang="en-US" dirty="0"/>
              <a:t>are similar to variables, holding information to be accessed later, </a:t>
            </a:r>
            <a:r>
              <a:rPr lang="en-US" dirty="0" smtClean="0"/>
              <a:t>except that </a:t>
            </a:r>
            <a:r>
              <a:rPr lang="en-US" dirty="0"/>
              <a:t>they are what they sound like—constant. </a:t>
            </a:r>
            <a:endParaRPr lang="en-US" dirty="0" smtClean="0"/>
          </a:p>
          <a:p>
            <a:pPr lvl="1"/>
            <a:r>
              <a:rPr lang="en-US" dirty="0" smtClean="0"/>
              <a:t>Once defined, its </a:t>
            </a:r>
            <a:r>
              <a:rPr lang="en-US" dirty="0"/>
              <a:t>value is set for the remainder of the program and cannot be altered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/>
              <a:t>One example of a use for a constant is to hold the </a:t>
            </a:r>
            <a:r>
              <a:rPr lang="en-US" dirty="0" smtClean="0"/>
              <a:t>location</a:t>
            </a:r>
          </a:p>
          <a:p>
            <a:pPr marL="514350" lvl="1" indent="0">
              <a:buNone/>
            </a:pPr>
            <a:r>
              <a:rPr lang="en-IN" dirty="0" smtClean="0"/>
              <a:t>		define</a:t>
            </a:r>
            <a:r>
              <a:rPr lang="en-IN" dirty="0"/>
              <a:t>("ROOT_LOCATION", "/</a:t>
            </a:r>
            <a:r>
              <a:rPr lang="en-IN" dirty="0" err="1"/>
              <a:t>usr</a:t>
            </a:r>
            <a:r>
              <a:rPr lang="en-IN" dirty="0"/>
              <a:t>/local/www</a:t>
            </a:r>
            <a:r>
              <a:rPr lang="en-IN" dirty="0" smtClean="0"/>
              <a:t>/");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ead </a:t>
            </a:r>
            <a:r>
              <a:rPr lang="en-US" dirty="0"/>
              <a:t>the contents of the variable, </a:t>
            </a:r>
            <a:r>
              <a:rPr lang="en-US" dirty="0" smtClean="0"/>
              <a:t>just like </a:t>
            </a:r>
            <a:r>
              <a:rPr lang="en-US" dirty="0"/>
              <a:t>a regular </a:t>
            </a:r>
            <a:r>
              <a:rPr lang="en-US" dirty="0" smtClean="0"/>
              <a:t>variable (</a:t>
            </a:r>
            <a:r>
              <a:rPr lang="en-US" dirty="0"/>
              <a:t>but it isn’t preceded by a dollar sign):</a:t>
            </a:r>
          </a:p>
          <a:p>
            <a:pPr marL="25400" indent="0">
              <a:buNone/>
            </a:pPr>
            <a:r>
              <a:rPr lang="en-IN" dirty="0" smtClean="0"/>
              <a:t>		$</a:t>
            </a:r>
            <a:r>
              <a:rPr lang="en-IN" dirty="0"/>
              <a:t>directory = ROOT_LOCATION;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46560" y="4299120"/>
              <a:ext cx="4902480" cy="108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7200" y="4289760"/>
                <a:ext cx="4921200" cy="12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6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b="1" dirty="0"/>
              <a:t>Predefined Constants</a:t>
            </a:r>
          </a:p>
          <a:p>
            <a:pPr lvl="1"/>
            <a:r>
              <a:rPr lang="en-US" dirty="0"/>
              <a:t>PHP comes ready-made with dozens of predefined constants that you won’t </a:t>
            </a:r>
            <a:r>
              <a:rPr lang="en-US" dirty="0" smtClean="0"/>
              <a:t>generally use </a:t>
            </a:r>
            <a:r>
              <a:rPr lang="en-US" dirty="0"/>
              <a:t>as a beginner. </a:t>
            </a:r>
            <a:endParaRPr lang="en-US" dirty="0" smtClean="0"/>
          </a:p>
          <a:p>
            <a:pPr lvl="1"/>
            <a:r>
              <a:rPr lang="en-US" i="1" dirty="0"/>
              <a:t>m</a:t>
            </a:r>
            <a:r>
              <a:rPr lang="en-US" i="1" dirty="0" smtClean="0"/>
              <a:t>agic constants, </a:t>
            </a:r>
            <a:r>
              <a:rPr lang="en-US" dirty="0" smtClean="0"/>
              <a:t>that will be very useful</a:t>
            </a:r>
            <a:r>
              <a:rPr lang="en-US" dirty="0"/>
              <a:t>. The names of the magic constants always have two underscores at </a:t>
            </a:r>
            <a:r>
              <a:rPr lang="en-US" dirty="0" smtClean="0"/>
              <a:t>the beginning </a:t>
            </a:r>
            <a:r>
              <a:rPr lang="en-US" dirty="0"/>
              <a:t>and two at the 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265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u="sng" dirty="0"/>
              <a:t>Magic constant </a:t>
            </a:r>
            <a:r>
              <a:rPr lang="en-US" sz="2000" b="1" u="sng" dirty="0" smtClean="0"/>
              <a:t>	Description</a:t>
            </a:r>
            <a:endParaRPr lang="en-US" sz="2000" b="1" u="sng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__LINE__ </a:t>
            </a:r>
            <a:r>
              <a:rPr lang="en-US" sz="2000" dirty="0" smtClean="0"/>
              <a:t>		The </a:t>
            </a:r>
            <a:r>
              <a:rPr lang="en-US" sz="2000" dirty="0"/>
              <a:t>current line number of the file.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__FILE__ </a:t>
            </a:r>
            <a:r>
              <a:rPr lang="en-US" sz="2000" dirty="0" smtClean="0"/>
              <a:t>		The </a:t>
            </a:r>
            <a:r>
              <a:rPr lang="en-US" sz="2000" dirty="0"/>
              <a:t>full path and filename of the file. If used inside an include, the name of the </a:t>
            </a:r>
            <a:r>
              <a:rPr lang="en-US" sz="2000" dirty="0" smtClean="0"/>
              <a:t>			included </a:t>
            </a:r>
            <a:r>
              <a:rPr lang="en-US" sz="2000" dirty="0"/>
              <a:t>file </a:t>
            </a:r>
            <a:r>
              <a:rPr lang="en-US" sz="2000" dirty="0" smtClean="0"/>
              <a:t>is returned</a:t>
            </a:r>
            <a:r>
              <a:rPr lang="en-US" sz="2000" dirty="0"/>
              <a:t>. Some operating systems allow aliases for directories, </a:t>
            </a:r>
            <a:r>
              <a:rPr lang="en-US" sz="2000" dirty="0" smtClean="0"/>
              <a:t>			called </a:t>
            </a:r>
            <a:r>
              <a:rPr lang="en-US" sz="2000" dirty="0"/>
              <a:t>symbolic links; in __FILE</a:t>
            </a:r>
            <a:r>
              <a:rPr lang="en-US" sz="2000" dirty="0" smtClean="0"/>
              <a:t>__ these </a:t>
            </a:r>
            <a:r>
              <a:rPr lang="en-US" sz="2000" dirty="0"/>
              <a:t>are always changed to the actual </a:t>
            </a:r>
            <a:r>
              <a:rPr lang="en-US" sz="2000" dirty="0" smtClean="0"/>
              <a:t>			directories</a:t>
            </a:r>
            <a:r>
              <a:rPr lang="en-US" sz="2000" dirty="0"/>
              <a:t>.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__DIR__ </a:t>
            </a:r>
            <a:r>
              <a:rPr lang="en-US" sz="2000" dirty="0" smtClean="0"/>
              <a:t>		The </a:t>
            </a:r>
            <a:r>
              <a:rPr lang="en-US" sz="2000" dirty="0"/>
              <a:t>directory of the file. (Added in PHP 5.3.0.) If used inside an include, the </a:t>
            </a:r>
            <a:r>
              <a:rPr lang="en-US" sz="2000" dirty="0" smtClean="0"/>
              <a:t>			directory </a:t>
            </a:r>
            <a:r>
              <a:rPr lang="en-US" sz="2000" dirty="0"/>
              <a:t>of the </a:t>
            </a:r>
            <a:r>
              <a:rPr lang="en-US" sz="2000" dirty="0" smtClean="0"/>
              <a:t>included file </a:t>
            </a:r>
            <a:r>
              <a:rPr lang="en-US" sz="2000" dirty="0"/>
              <a:t>is returned. This is equivalent </a:t>
            </a:r>
            <a:r>
              <a:rPr lang="en-US" sz="2000" dirty="0" smtClean="0"/>
              <a:t>to 					</a:t>
            </a:r>
            <a:r>
              <a:rPr lang="en-US" sz="2000" dirty="0" err="1" smtClean="0"/>
              <a:t>dirname</a:t>
            </a:r>
            <a:r>
              <a:rPr lang="en-US" sz="2000" dirty="0"/>
              <a:t>(__FILE__). This directory name does not have </a:t>
            </a:r>
            <a:r>
              <a:rPr lang="en-US" sz="2000" dirty="0" smtClean="0"/>
              <a:t>a trailing </a:t>
            </a:r>
            <a:r>
              <a:rPr lang="en-US" sz="2000" dirty="0"/>
              <a:t>slash unless </a:t>
            </a:r>
            <a:r>
              <a:rPr lang="en-US" sz="2000" dirty="0" smtClean="0"/>
              <a:t>			it </a:t>
            </a:r>
            <a:r>
              <a:rPr lang="en-US" sz="2000" dirty="0"/>
              <a:t>is the root directory.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__FUNCTION__ </a:t>
            </a:r>
            <a:r>
              <a:rPr lang="en-US" sz="2000" dirty="0" smtClean="0"/>
              <a:t>	Returns </a:t>
            </a:r>
            <a:r>
              <a:rPr lang="en-US" sz="2000" dirty="0"/>
              <a:t>the function name as it was </a:t>
            </a:r>
            <a:r>
              <a:rPr lang="en-US" sz="2000" dirty="0" smtClean="0"/>
              <a:t>declared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__</a:t>
            </a:r>
            <a:r>
              <a:rPr lang="en-US" sz="2000" dirty="0"/>
              <a:t>CLASS__ </a:t>
            </a:r>
            <a:r>
              <a:rPr lang="en-US" sz="2000" dirty="0" smtClean="0"/>
              <a:t>		Returns </a:t>
            </a:r>
            <a:r>
              <a:rPr lang="en-US" sz="2000" dirty="0"/>
              <a:t>the class name as it was declared 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__</a:t>
            </a:r>
            <a:r>
              <a:rPr lang="en-US" sz="2000" dirty="0"/>
              <a:t>METHOD__ </a:t>
            </a:r>
            <a:r>
              <a:rPr lang="en-US" sz="2000" dirty="0" smtClean="0"/>
              <a:t>		The </a:t>
            </a:r>
            <a:r>
              <a:rPr lang="en-US" sz="2000" dirty="0"/>
              <a:t>method name is returned as it was declared 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__</a:t>
            </a:r>
            <a:r>
              <a:rPr lang="en-US" sz="2000" dirty="0"/>
              <a:t>NAMESPACE__ </a:t>
            </a:r>
            <a:r>
              <a:rPr lang="en-US" sz="2000" dirty="0" smtClean="0"/>
              <a:t>	The </a:t>
            </a:r>
            <a:r>
              <a:rPr lang="en-US" sz="2000" dirty="0"/>
              <a:t>name of the current </a:t>
            </a:r>
            <a:r>
              <a:rPr lang="en-US" sz="2000" dirty="0" smtClean="0"/>
              <a:t>namespace.  This </a:t>
            </a:r>
            <a:r>
              <a:rPr lang="en-US" sz="2000" dirty="0"/>
              <a:t>constant is defined at compile time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60280" y="1631880"/>
              <a:ext cx="5772600" cy="2858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920" y="1622520"/>
                <a:ext cx="5791320" cy="287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79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One handy use of these variables is for debugging, when you need to insert a line </a:t>
            </a:r>
            <a:r>
              <a:rPr lang="en-US" dirty="0" smtClean="0"/>
              <a:t>of code </a:t>
            </a:r>
            <a:r>
              <a:rPr lang="en-US" dirty="0"/>
              <a:t>to see whether the program flow reaches it:</a:t>
            </a:r>
          </a:p>
          <a:p>
            <a:pPr marL="25400" indent="0">
              <a:buNone/>
            </a:pPr>
            <a:r>
              <a:rPr lang="en-US" dirty="0" smtClean="0"/>
              <a:t>		echo </a:t>
            </a:r>
            <a:r>
              <a:rPr lang="en-US" dirty="0"/>
              <a:t>"This is line " . __LINE__ . " of file " . __FILE__;</a:t>
            </a:r>
          </a:p>
          <a:p>
            <a:pPr lvl="1"/>
            <a:r>
              <a:rPr lang="en-US" dirty="0"/>
              <a:t>This prints the current program line in the current file (including the path) to </a:t>
            </a:r>
            <a:r>
              <a:rPr lang="en-US" dirty="0" smtClean="0"/>
              <a:t>the </a:t>
            </a:r>
            <a:r>
              <a:rPr lang="en-IN" dirty="0" smtClean="0"/>
              <a:t>web </a:t>
            </a:r>
            <a:r>
              <a:rPr lang="en-IN" dirty="0"/>
              <a:t>browser.</a:t>
            </a:r>
          </a:p>
        </p:txBody>
      </p:sp>
    </p:spTree>
    <p:extLst>
      <p:ext uri="{BB962C8B-B14F-4D97-AF65-F5344CB8AC3E}">
        <p14:creationId xmlns:p14="http://schemas.microsoft.com/office/powerpoint/2010/main" val="416473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The Difference Between </a:t>
            </a:r>
            <a:r>
              <a:rPr lang="en-US" b="1" dirty="0" smtClean="0"/>
              <a:t>the </a:t>
            </a:r>
            <a:r>
              <a:rPr lang="en-US" b="1" dirty="0"/>
              <a:t>echo and print </a:t>
            </a:r>
            <a:r>
              <a:rPr lang="en-US" b="1" dirty="0" smtClean="0"/>
              <a:t>Commands</a:t>
            </a:r>
          </a:p>
          <a:p>
            <a:pPr lvl="1"/>
            <a:r>
              <a:rPr lang="en-US" dirty="0" smtClean="0"/>
              <a:t>echo and print both commands are quite similar</a:t>
            </a:r>
          </a:p>
          <a:p>
            <a:pPr lvl="1"/>
            <a:r>
              <a:rPr lang="en-US" dirty="0" smtClean="0"/>
              <a:t>print </a:t>
            </a:r>
            <a:r>
              <a:rPr lang="en-US" dirty="0"/>
              <a:t>is a function-like construct that takes a single parameter </a:t>
            </a:r>
            <a:r>
              <a:rPr lang="en-US" dirty="0" smtClean="0"/>
              <a:t>and has </a:t>
            </a:r>
            <a:r>
              <a:rPr lang="en-US" dirty="0"/>
              <a:t>a return value (which is always 1), whereas echo is purely a PHP language construct.</a:t>
            </a:r>
          </a:p>
          <a:p>
            <a:pPr lvl="1"/>
            <a:r>
              <a:rPr lang="en-US" dirty="0"/>
              <a:t>Since both commands are constructs, neither requires parentheses.</a:t>
            </a:r>
          </a:p>
          <a:p>
            <a:pPr lvl="1"/>
            <a:r>
              <a:rPr lang="en-US" dirty="0" smtClean="0"/>
              <a:t>echo </a:t>
            </a:r>
            <a:r>
              <a:rPr lang="en-US" dirty="0"/>
              <a:t>command usually will be </a:t>
            </a:r>
            <a:r>
              <a:rPr lang="en-US" dirty="0" smtClean="0"/>
              <a:t>faster </a:t>
            </a:r>
            <a:r>
              <a:rPr lang="en-US" dirty="0"/>
              <a:t>than print, because </a:t>
            </a:r>
            <a:r>
              <a:rPr lang="en-US" dirty="0" smtClean="0"/>
              <a:t>it doesn’t </a:t>
            </a:r>
            <a:r>
              <a:rPr lang="en-US" dirty="0"/>
              <a:t>set a return value. </a:t>
            </a:r>
            <a:endParaRPr lang="en-US" dirty="0" smtClean="0"/>
          </a:p>
          <a:p>
            <a:pPr lvl="1"/>
            <a:r>
              <a:rPr lang="en-US" dirty="0" smtClean="0"/>
              <a:t>Because echo </a:t>
            </a:r>
            <a:r>
              <a:rPr lang="en-US" dirty="0"/>
              <a:t>isn’t implemented like a function</a:t>
            </a:r>
            <a:r>
              <a:rPr lang="en-US" dirty="0" smtClean="0"/>
              <a:t>, echo </a:t>
            </a:r>
            <a:r>
              <a:rPr lang="en-US" dirty="0"/>
              <a:t>cannot be used as part of a more complex expression, whereas print can.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95280" y="2584440"/>
              <a:ext cx="10662120" cy="14418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920" y="2575080"/>
                <a:ext cx="10680840" cy="146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207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PHP Introduction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PHP is the language that you use to make the </a:t>
            </a:r>
            <a:r>
              <a:rPr lang="en-US" dirty="0" smtClean="0"/>
              <a:t>server generate </a:t>
            </a:r>
            <a:r>
              <a:rPr lang="en-US" dirty="0"/>
              <a:t>dynamic output—output that is potentially different each time a </a:t>
            </a:r>
            <a:r>
              <a:rPr lang="en-US" dirty="0" smtClean="0"/>
              <a:t>browser </a:t>
            </a:r>
            <a:r>
              <a:rPr lang="en-IN" dirty="0" smtClean="0"/>
              <a:t>requests </a:t>
            </a:r>
            <a:r>
              <a:rPr lang="en-IN" dirty="0"/>
              <a:t>a </a:t>
            </a:r>
            <a:r>
              <a:rPr lang="en-IN" dirty="0" smtClean="0"/>
              <a:t>page</a:t>
            </a:r>
          </a:p>
          <a:p>
            <a:r>
              <a:rPr lang="en-US" dirty="0"/>
              <a:t>PHP documents end with the extension </a:t>
            </a:r>
            <a:r>
              <a:rPr lang="en-US" i="1" dirty="0"/>
              <a:t>.</a:t>
            </a:r>
            <a:r>
              <a:rPr lang="en-US" i="1" dirty="0" err="1"/>
              <a:t>php</a:t>
            </a:r>
            <a:r>
              <a:rPr lang="en-US" dirty="0"/>
              <a:t>. When a web server </a:t>
            </a:r>
            <a:r>
              <a:rPr lang="en-US" dirty="0" smtClean="0"/>
              <a:t>encounters this </a:t>
            </a:r>
            <a:r>
              <a:rPr lang="en-US" dirty="0"/>
              <a:t>extension in a requested file, it automatically passes it to the PHP processor</a:t>
            </a:r>
            <a:r>
              <a:rPr lang="en-US" dirty="0" smtClean="0"/>
              <a:t>.</a:t>
            </a:r>
          </a:p>
          <a:p>
            <a:r>
              <a:rPr lang="en-US" dirty="0"/>
              <a:t>PHP document will output only </a:t>
            </a:r>
            <a:r>
              <a:rPr lang="en-US" dirty="0" smtClean="0"/>
              <a:t>HTML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92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397000" lvl="3" indent="0"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print </a:t>
            </a:r>
            <a:r>
              <a:rPr lang="en-US" dirty="0"/>
              <a:t>"&lt;h2&gt;PHP is Fun!&lt;/h2&gt;";</a:t>
            </a:r>
            <a:br>
              <a:rPr lang="en-US" dirty="0"/>
            </a:br>
            <a:r>
              <a:rPr lang="en-US" dirty="0" smtClean="0"/>
              <a:t>	print </a:t>
            </a:r>
            <a:r>
              <a:rPr lang="en-US" dirty="0"/>
              <a:t>"Hello world!&lt;</a:t>
            </a:r>
            <a:r>
              <a:rPr lang="en-US" dirty="0" err="1"/>
              <a:t>br</a:t>
            </a:r>
            <a:r>
              <a:rPr lang="en-US" dirty="0"/>
              <a:t>&gt;";</a:t>
            </a:r>
            <a:br>
              <a:rPr lang="en-US" dirty="0"/>
            </a:br>
            <a:r>
              <a:rPr lang="en-US" dirty="0" smtClean="0"/>
              <a:t>	print </a:t>
            </a:r>
            <a:r>
              <a:rPr lang="en-US" dirty="0"/>
              <a:t>"I'm about to learn PHP!";</a:t>
            </a:r>
            <a:br>
              <a:rPr lang="en-US" dirty="0"/>
            </a:br>
            <a:r>
              <a:rPr lang="en-US" dirty="0"/>
              <a:t>?&gt; 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981080" y="1930320"/>
              <a:ext cx="794160" cy="2337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1720" y="1920960"/>
                <a:ext cx="812880" cy="235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757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Functions</a:t>
            </a:r>
          </a:p>
          <a:p>
            <a:pPr lvl="1"/>
            <a:r>
              <a:rPr lang="en-US" i="1" dirty="0" smtClean="0"/>
              <a:t>Function </a:t>
            </a:r>
            <a:r>
              <a:rPr lang="en-US" dirty="0" smtClean="0"/>
              <a:t>is a</a:t>
            </a:r>
            <a:r>
              <a:rPr lang="en-US" i="1" dirty="0" smtClean="0"/>
              <a:t> </a:t>
            </a:r>
            <a:r>
              <a:rPr lang="en-US" dirty="0" smtClean="0"/>
              <a:t>separate </a:t>
            </a:r>
            <a:r>
              <a:rPr lang="en-US" dirty="0"/>
              <a:t>sections of code that perform a particular task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Creating functions </a:t>
            </a:r>
            <a:r>
              <a:rPr lang="en-US" dirty="0"/>
              <a:t>not only shortens </a:t>
            </a:r>
            <a:r>
              <a:rPr lang="en-US" dirty="0" smtClean="0"/>
              <a:t>program </a:t>
            </a:r>
            <a:r>
              <a:rPr lang="en-US" dirty="0"/>
              <a:t>and makes it </a:t>
            </a:r>
            <a:r>
              <a:rPr lang="en-US" dirty="0" smtClean="0"/>
              <a:t>more readable</a:t>
            </a:r>
            <a:r>
              <a:rPr lang="en-US" dirty="0"/>
              <a:t>, but also adds extra </a:t>
            </a:r>
            <a:r>
              <a:rPr lang="en-US" dirty="0" smtClean="0"/>
              <a:t>functionality, </a:t>
            </a:r>
            <a:r>
              <a:rPr lang="en-US" dirty="0"/>
              <a:t>because functions can </a:t>
            </a:r>
            <a:r>
              <a:rPr lang="en-US" dirty="0" smtClean="0"/>
              <a:t>be passed </a:t>
            </a:r>
            <a:r>
              <a:rPr lang="en-US" dirty="0"/>
              <a:t>parameters to make them perform differently. </a:t>
            </a:r>
            <a:endParaRPr lang="en-US" dirty="0" smtClean="0"/>
          </a:p>
          <a:p>
            <a:pPr lvl="1"/>
            <a:r>
              <a:rPr lang="en-US" dirty="0" smtClean="0"/>
              <a:t>Functions can </a:t>
            </a:r>
            <a:r>
              <a:rPr lang="en-US" dirty="0"/>
              <a:t>also return values </a:t>
            </a:r>
            <a:r>
              <a:rPr lang="en-US" dirty="0" smtClean="0"/>
              <a:t>to </a:t>
            </a:r>
            <a:r>
              <a:rPr lang="en-IN" dirty="0" smtClean="0"/>
              <a:t>the </a:t>
            </a:r>
            <a:r>
              <a:rPr lang="en-IN" dirty="0"/>
              <a:t>calling code.</a:t>
            </a:r>
          </a:p>
        </p:txBody>
      </p:sp>
    </p:spTree>
    <p:extLst>
      <p:ext uri="{BB962C8B-B14F-4D97-AF65-F5344CB8AC3E}">
        <p14:creationId xmlns:p14="http://schemas.microsoft.com/office/powerpoint/2010/main" val="428605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/>
              <a:t>A user-defined function declaration starts with the word function</a:t>
            </a:r>
            <a:r>
              <a:rPr lang="en-US" dirty="0" smtClean="0"/>
              <a:t>:</a:t>
            </a:r>
          </a:p>
          <a:p>
            <a:pPr marL="2343150" lvl="5" indent="0">
              <a:spcBef>
                <a:spcPts val="0"/>
              </a:spcBef>
              <a:buNone/>
            </a:pPr>
            <a:r>
              <a:rPr lang="en-US" sz="2400" b="1" u="sng" dirty="0" smtClean="0"/>
              <a:t>General format:</a:t>
            </a:r>
          </a:p>
          <a:p>
            <a:pPr marL="2343150" lvl="5" indent="0">
              <a:spcBef>
                <a:spcPts val="0"/>
              </a:spcBef>
              <a:buNone/>
            </a:pPr>
            <a:r>
              <a:rPr lang="en-US" sz="2400" dirty="0" smtClean="0"/>
              <a:t>function </a:t>
            </a:r>
            <a:r>
              <a:rPr lang="en-US" sz="2400" dirty="0" err="1"/>
              <a:t>functionName</a:t>
            </a:r>
            <a:r>
              <a:rPr lang="en-US" sz="2400" dirty="0"/>
              <a:t>() {</a:t>
            </a:r>
          </a:p>
          <a:p>
            <a:pPr marL="2343150" lvl="5" indent="0"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smtClean="0"/>
              <a:t>	code </a:t>
            </a:r>
            <a:r>
              <a:rPr lang="en-US" sz="2400" dirty="0"/>
              <a:t>to be executed;</a:t>
            </a:r>
          </a:p>
          <a:p>
            <a:pPr marL="2343150" lvl="5" indent="0">
              <a:spcBef>
                <a:spcPts val="0"/>
              </a:spcBef>
              <a:buNone/>
            </a:pPr>
            <a:r>
              <a:rPr lang="en-US" sz="2400" dirty="0" smtClean="0"/>
              <a:t>}</a:t>
            </a:r>
          </a:p>
          <a:p>
            <a:pPr marL="2343150" lvl="5" indent="0">
              <a:spcBef>
                <a:spcPts val="0"/>
              </a:spcBef>
              <a:buNone/>
            </a:pPr>
            <a:r>
              <a:rPr lang="en-US" sz="2400" dirty="0" smtClean="0"/>
              <a:t> </a:t>
            </a:r>
          </a:p>
          <a:p>
            <a:pPr marL="2343150" lvl="5" indent="0">
              <a:spcBef>
                <a:spcPts val="0"/>
              </a:spcBef>
              <a:buNone/>
            </a:pPr>
            <a:r>
              <a:rPr lang="en-US" sz="2400" b="1" u="sng" dirty="0" smtClean="0"/>
              <a:t>Example:</a:t>
            </a:r>
            <a:endParaRPr lang="en-US" sz="2400" b="1" u="sng" dirty="0"/>
          </a:p>
          <a:p>
            <a:pPr marL="2343150" lvl="5" indent="0">
              <a:spcBef>
                <a:spcPts val="0"/>
              </a:spcBef>
              <a:buNone/>
            </a:pPr>
            <a:r>
              <a:rPr lang="en-US" sz="2400" dirty="0"/>
              <a:t>&lt;?</a:t>
            </a:r>
            <a:r>
              <a:rPr lang="en-US" sz="2400" dirty="0" err="1"/>
              <a:t>php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function </a:t>
            </a:r>
            <a:r>
              <a:rPr lang="en-US" sz="2400" dirty="0" err="1"/>
              <a:t>writeMsg</a:t>
            </a:r>
            <a:r>
              <a:rPr lang="en-US" sz="2400" dirty="0"/>
              <a:t>() {</a:t>
            </a:r>
            <a:br>
              <a:rPr lang="en-US" sz="2400" dirty="0"/>
            </a:br>
            <a:r>
              <a:rPr lang="en-US" sz="2400" dirty="0"/>
              <a:t>  </a:t>
            </a:r>
            <a:r>
              <a:rPr lang="en-US" sz="2400" dirty="0" smtClean="0"/>
              <a:t>		echo </a:t>
            </a:r>
            <a:r>
              <a:rPr lang="en-US" sz="2400" dirty="0"/>
              <a:t>"Hello world!";</a:t>
            </a:r>
            <a:br>
              <a:rPr lang="en-US" sz="2400" dirty="0"/>
            </a:br>
            <a:r>
              <a:rPr lang="en-US" sz="2400" dirty="0" smtClean="0"/>
              <a:t>	}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dirty="0" err="1" smtClean="0"/>
              <a:t>writeMsg</a:t>
            </a:r>
            <a:r>
              <a:rPr lang="en-US" sz="2400" dirty="0"/>
              <a:t>(); // call the function</a:t>
            </a:r>
            <a:br>
              <a:rPr lang="en-US" sz="2400" dirty="0"/>
            </a:br>
            <a:r>
              <a:rPr lang="en-US" sz="2400" dirty="0"/>
              <a:t>?&gt; </a:t>
            </a:r>
          </a:p>
          <a:p>
            <a:pPr marL="2343150" lvl="5" indent="0">
              <a:spcBef>
                <a:spcPts val="0"/>
              </a:spcBef>
              <a:buNone/>
            </a:pPr>
            <a:endParaRPr lang="en-IN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187800" y="4343400"/>
              <a:ext cx="2997360" cy="851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8440" y="4334040"/>
                <a:ext cx="3016080" cy="8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365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Variable </a:t>
            </a:r>
            <a:r>
              <a:rPr lang="en-IN" b="1" dirty="0" smtClean="0"/>
              <a:t>Scope</a:t>
            </a:r>
          </a:p>
          <a:p>
            <a:pPr lvl="1"/>
            <a:r>
              <a:rPr lang="en-US" dirty="0"/>
              <a:t>In PHP, variables can be declared anywhere in the script.</a:t>
            </a:r>
          </a:p>
          <a:p>
            <a:pPr lvl="1"/>
            <a:r>
              <a:rPr lang="en-US" dirty="0"/>
              <a:t>The scope of a variable is the part of the script where the variable can be referenced/used.</a:t>
            </a:r>
          </a:p>
          <a:p>
            <a:pPr lvl="1"/>
            <a:r>
              <a:rPr lang="en-US" dirty="0"/>
              <a:t>PHP has three different variable scopes:</a:t>
            </a:r>
          </a:p>
          <a:p>
            <a:pPr marL="1454150" lvl="2" indent="-457200">
              <a:buFont typeface="+mj-lt"/>
              <a:buAutoNum type="arabicPeriod"/>
            </a:pPr>
            <a:r>
              <a:rPr lang="en-US" dirty="0"/>
              <a:t>local</a:t>
            </a:r>
          </a:p>
          <a:p>
            <a:pPr marL="1454150" lvl="2" indent="-457200">
              <a:buFont typeface="+mj-lt"/>
              <a:buAutoNum type="arabicPeriod"/>
            </a:pPr>
            <a:r>
              <a:rPr lang="en-US" dirty="0"/>
              <a:t>global</a:t>
            </a:r>
          </a:p>
          <a:p>
            <a:pPr marL="1454150" lvl="2" indent="-457200">
              <a:buFont typeface="+mj-lt"/>
              <a:buAutoNum type="arabicPeriod"/>
            </a:pPr>
            <a:r>
              <a:rPr lang="en-US" dirty="0"/>
              <a:t>static</a:t>
            </a:r>
          </a:p>
          <a:p>
            <a:endParaRPr lang="en-IN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565360" y="3708360"/>
              <a:ext cx="609840" cy="1181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6000" y="3699000"/>
                <a:ext cx="628560" cy="120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200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b="1" dirty="0"/>
              <a:t>Local variables</a:t>
            </a:r>
          </a:p>
          <a:p>
            <a:pPr lvl="1"/>
            <a:r>
              <a:rPr lang="en-US" i="1" dirty="0"/>
              <a:t>Local variables </a:t>
            </a:r>
            <a:r>
              <a:rPr lang="en-US" dirty="0"/>
              <a:t>are variables that are created within, and can be accessed only by, a function. </a:t>
            </a:r>
          </a:p>
          <a:p>
            <a:pPr lvl="1"/>
            <a:r>
              <a:rPr lang="en-US" dirty="0"/>
              <a:t>They are generally temporary variables that are used to store partially processed results prior to the function’s return.</a:t>
            </a:r>
          </a:p>
          <a:p>
            <a:pPr marL="142875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	function </a:t>
            </a:r>
            <a:r>
              <a:rPr lang="en-US" sz="2000" dirty="0" err="1"/>
              <a:t>addNumbers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$a, </a:t>
            </a:r>
            <a:r>
              <a:rPr lang="en-US" sz="2000" dirty="0" err="1"/>
              <a:t>int</a:t>
            </a:r>
            <a:r>
              <a:rPr lang="en-US" sz="2000" dirty="0"/>
              <a:t> $b) {</a:t>
            </a:r>
          </a:p>
          <a:p>
            <a:pPr marL="142875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		$c = $a + $b;				// Here c is local variable</a:t>
            </a:r>
            <a:br>
              <a:rPr lang="en-US" sz="2000" dirty="0"/>
            </a:br>
            <a:r>
              <a:rPr lang="en-US" sz="2000" dirty="0"/>
              <a:t>  		return $c;</a:t>
            </a:r>
            <a:br>
              <a:rPr lang="en-US" sz="2000" dirty="0"/>
            </a:br>
            <a:r>
              <a:rPr lang="en-US" sz="2000" dirty="0"/>
              <a:t>	}</a:t>
            </a:r>
            <a:br>
              <a:rPr lang="en-US" sz="2000" dirty="0"/>
            </a:br>
            <a:r>
              <a:rPr lang="en-US" sz="2000" dirty="0"/>
              <a:t>	echo </a:t>
            </a:r>
            <a:r>
              <a:rPr lang="en-US" sz="2000" dirty="0" err="1"/>
              <a:t>addNumbers</a:t>
            </a:r>
            <a:r>
              <a:rPr lang="en-US" sz="2000" dirty="0"/>
              <a:t>(5, 20); </a:t>
            </a:r>
            <a:br>
              <a:rPr lang="en-US" sz="2000" dirty="0"/>
            </a:br>
            <a:r>
              <a:rPr lang="en-US" sz="2000" dirty="0"/>
              <a:t>?&gt; </a:t>
            </a:r>
          </a:p>
          <a:p>
            <a:pPr lvl="1"/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90640" y="2482920"/>
              <a:ext cx="4026240" cy="1899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1280" y="2473560"/>
                <a:ext cx="4044960" cy="19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471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 smtClean="0"/>
              <a:t>Variables </a:t>
            </a:r>
            <a:r>
              <a:rPr lang="en-US" dirty="0"/>
              <a:t>created outside of any functions can be accessed only </a:t>
            </a:r>
            <a:r>
              <a:rPr lang="en-US" dirty="0" smtClean="0"/>
              <a:t>by </a:t>
            </a:r>
            <a:r>
              <a:rPr lang="en-IN" dirty="0" err="1" smtClean="0"/>
              <a:t>nonfunction</a:t>
            </a:r>
            <a:r>
              <a:rPr lang="en-IN" dirty="0" smtClean="0"/>
              <a:t> </a:t>
            </a:r>
            <a:r>
              <a:rPr lang="en-IN" dirty="0"/>
              <a:t>code</a:t>
            </a:r>
            <a:r>
              <a:rPr lang="en-IN" dirty="0" smtClean="0"/>
              <a:t>.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   $result = "The output is ";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   echo </a:t>
            </a:r>
            <a:r>
              <a:rPr lang="en-US" dirty="0" err="1"/>
              <a:t>addnumbers</a:t>
            </a:r>
            <a:r>
              <a:rPr lang="en-US" dirty="0"/>
              <a:t>(20,40);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   function </a:t>
            </a:r>
            <a:r>
              <a:rPr lang="en-US" dirty="0" err="1"/>
              <a:t>addnumbers</a:t>
            </a:r>
            <a:r>
              <a:rPr lang="en-US" dirty="0"/>
              <a:t>($a, $b) {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       return $result.($a+$b);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    }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?&gt;</a:t>
            </a:r>
          </a:p>
          <a:p>
            <a:pPr lvl="1"/>
            <a:r>
              <a:rPr lang="en-US" dirty="0"/>
              <a:t>The above code will give “undefined variable error”.  Because, $result created outside the function, and it can be accessed only by the code which is outside of any function.</a:t>
            </a:r>
          </a:p>
          <a:p>
            <a:pPr lvl="1"/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03560" y="2013120"/>
              <a:ext cx="5473800" cy="23878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4200" y="2003760"/>
                <a:ext cx="5492520" cy="240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700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b="1" dirty="0" smtClean="0"/>
              <a:t>Global variables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variable declared </a:t>
            </a:r>
            <a:r>
              <a:rPr lang="en-US" b="1" dirty="0"/>
              <a:t>outside</a:t>
            </a:r>
            <a:r>
              <a:rPr lang="en-US" dirty="0"/>
              <a:t> a function has a GLOBAL SCOPE and can only be accessed outside a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/>
              <a:t>The global keyword is used to access a global variable from within a function</a:t>
            </a:r>
            <a:r>
              <a:rPr lang="en-US" dirty="0" smtClean="0"/>
              <a:t>.</a:t>
            </a:r>
            <a:endParaRPr lang="en-US" dirty="0"/>
          </a:p>
          <a:p>
            <a:pPr marL="514350" lvl="1" indent="0">
              <a:buNone/>
            </a:pPr>
            <a:r>
              <a:rPr lang="es-ES" dirty="0"/>
              <a:t> 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28840" y="2374920"/>
              <a:ext cx="3467520" cy="775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9480" y="2365560"/>
                <a:ext cx="3486240" cy="79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049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343150" lvl="5" indent="0">
              <a:spcBef>
                <a:spcPts val="0"/>
              </a:spcBef>
              <a:buNone/>
            </a:pPr>
            <a:r>
              <a:rPr lang="es-ES" sz="2400" dirty="0"/>
              <a:t>&lt;?</a:t>
            </a:r>
            <a:r>
              <a:rPr lang="es-ES" sz="2400" dirty="0" err="1"/>
              <a:t>php</a:t>
            </a:r>
            <a:endParaRPr lang="es-ES" sz="2400" dirty="0"/>
          </a:p>
          <a:p>
            <a:pPr marL="2343150" lvl="5" indent="0">
              <a:spcBef>
                <a:spcPts val="0"/>
              </a:spcBef>
              <a:buNone/>
            </a:pPr>
            <a:r>
              <a:rPr lang="es-ES" sz="2400" dirty="0" smtClean="0"/>
              <a:t>	$</a:t>
            </a:r>
            <a:r>
              <a:rPr lang="es-ES" sz="2400" dirty="0"/>
              <a:t>x = 5</a:t>
            </a:r>
            <a:r>
              <a:rPr lang="es-ES" sz="2400" dirty="0" smtClean="0"/>
              <a:t>;		// global </a:t>
            </a:r>
            <a:r>
              <a:rPr lang="es-ES" sz="2400" dirty="0" err="1" smtClean="0"/>
              <a:t>scope</a:t>
            </a:r>
            <a:endParaRPr lang="es-ES" sz="2400" dirty="0"/>
          </a:p>
          <a:p>
            <a:pPr marL="2343150" lvl="5" indent="0">
              <a:spcBef>
                <a:spcPts val="0"/>
              </a:spcBef>
              <a:buNone/>
            </a:pPr>
            <a:r>
              <a:rPr lang="es-ES" sz="2400" dirty="0" smtClean="0"/>
              <a:t>	$</a:t>
            </a:r>
            <a:r>
              <a:rPr lang="es-ES" sz="2400" dirty="0"/>
              <a:t>y = 10</a:t>
            </a:r>
            <a:r>
              <a:rPr lang="es-ES" sz="2400" dirty="0" smtClean="0"/>
              <a:t>;		// global </a:t>
            </a:r>
            <a:r>
              <a:rPr lang="es-ES" sz="2400" dirty="0" err="1" smtClean="0"/>
              <a:t>scope</a:t>
            </a:r>
            <a:endParaRPr lang="es-ES" sz="2400" dirty="0"/>
          </a:p>
          <a:p>
            <a:pPr marL="2343150" lvl="5" indent="0">
              <a:spcBef>
                <a:spcPts val="0"/>
              </a:spcBef>
              <a:buNone/>
            </a:pPr>
            <a:r>
              <a:rPr lang="es-ES" sz="2400" dirty="0" smtClean="0"/>
              <a:t>	</a:t>
            </a:r>
            <a:r>
              <a:rPr lang="es-ES" sz="2400" dirty="0" err="1" smtClean="0"/>
              <a:t>function</a:t>
            </a:r>
            <a:r>
              <a:rPr lang="es-ES" sz="2400" dirty="0" smtClean="0"/>
              <a:t> </a:t>
            </a:r>
            <a:r>
              <a:rPr lang="es-ES" sz="2400" dirty="0" err="1"/>
              <a:t>myTest</a:t>
            </a:r>
            <a:r>
              <a:rPr lang="es-ES" sz="2400" dirty="0"/>
              <a:t>() {</a:t>
            </a:r>
          </a:p>
          <a:p>
            <a:pPr marL="2343150" lvl="5" indent="0">
              <a:spcBef>
                <a:spcPts val="0"/>
              </a:spcBef>
              <a:buNone/>
            </a:pPr>
            <a:r>
              <a:rPr lang="es-ES" sz="2400" dirty="0"/>
              <a:t> </a:t>
            </a:r>
            <a:r>
              <a:rPr lang="es-ES" sz="2400" dirty="0" smtClean="0"/>
              <a:t>		</a:t>
            </a:r>
            <a:r>
              <a:rPr lang="es-ES" sz="2400" dirty="0" smtClean="0">
                <a:solidFill>
                  <a:srgbClr val="C00000"/>
                </a:solidFill>
              </a:rPr>
              <a:t>global</a:t>
            </a:r>
            <a:r>
              <a:rPr lang="es-ES" sz="2400" dirty="0" smtClean="0"/>
              <a:t> </a:t>
            </a:r>
            <a:r>
              <a:rPr lang="es-ES" sz="2400" dirty="0"/>
              <a:t>$x, $y</a:t>
            </a:r>
            <a:r>
              <a:rPr lang="es-ES" sz="2400" dirty="0" smtClean="0"/>
              <a:t>;		// global </a:t>
            </a:r>
            <a:r>
              <a:rPr lang="es-ES" sz="2400" dirty="0" err="1" smtClean="0"/>
              <a:t>key</a:t>
            </a:r>
            <a:r>
              <a:rPr lang="es-ES" sz="2400" dirty="0" smtClean="0"/>
              <a:t> </a:t>
            </a:r>
            <a:r>
              <a:rPr lang="es-ES" sz="2400" dirty="0" err="1" smtClean="0"/>
              <a:t>word</a:t>
            </a:r>
            <a:r>
              <a:rPr lang="es-ES" sz="2400" dirty="0" smtClean="0"/>
              <a:t> </a:t>
            </a:r>
            <a:r>
              <a:rPr lang="es-ES" sz="2400" dirty="0" err="1" smtClean="0"/>
              <a:t>usage</a:t>
            </a:r>
            <a:endParaRPr lang="es-ES" sz="2400" dirty="0"/>
          </a:p>
          <a:p>
            <a:pPr marL="2343150" lvl="5" indent="0">
              <a:spcBef>
                <a:spcPts val="0"/>
              </a:spcBef>
              <a:buNone/>
            </a:pPr>
            <a:r>
              <a:rPr lang="es-ES" sz="2400" dirty="0"/>
              <a:t>  </a:t>
            </a:r>
            <a:r>
              <a:rPr lang="es-ES" sz="2400" dirty="0" smtClean="0"/>
              <a:t>		$</a:t>
            </a:r>
            <a:r>
              <a:rPr lang="es-ES" sz="2400" dirty="0"/>
              <a:t>y = $x + $y;</a:t>
            </a:r>
          </a:p>
          <a:p>
            <a:pPr marL="2343150" lvl="5" indent="0">
              <a:spcBef>
                <a:spcPts val="0"/>
              </a:spcBef>
              <a:buNone/>
            </a:pPr>
            <a:r>
              <a:rPr lang="es-ES" sz="2400" dirty="0" smtClean="0"/>
              <a:t>	}</a:t>
            </a:r>
            <a:endParaRPr lang="es-ES" sz="2400" dirty="0"/>
          </a:p>
          <a:p>
            <a:pPr marL="2343150" lvl="5" indent="0">
              <a:spcBef>
                <a:spcPts val="0"/>
              </a:spcBef>
              <a:buNone/>
            </a:pPr>
            <a:r>
              <a:rPr lang="es-ES" sz="2400" dirty="0" smtClean="0"/>
              <a:t>	</a:t>
            </a:r>
            <a:r>
              <a:rPr lang="es-ES" sz="2400" dirty="0" err="1" smtClean="0"/>
              <a:t>myTest</a:t>
            </a:r>
            <a:r>
              <a:rPr lang="es-ES" sz="2400" dirty="0"/>
              <a:t>();</a:t>
            </a:r>
          </a:p>
          <a:p>
            <a:pPr marL="2343150" lvl="5" indent="0">
              <a:spcBef>
                <a:spcPts val="0"/>
              </a:spcBef>
              <a:buNone/>
            </a:pPr>
            <a:r>
              <a:rPr lang="es-ES" sz="2400" dirty="0" smtClean="0"/>
              <a:t>	echo </a:t>
            </a:r>
            <a:r>
              <a:rPr lang="es-ES" sz="2400" dirty="0"/>
              <a:t>$y; // outputs 15</a:t>
            </a:r>
          </a:p>
          <a:p>
            <a:pPr marL="2343150" lvl="5" indent="0">
              <a:spcBef>
                <a:spcPts val="0"/>
              </a:spcBef>
              <a:buNone/>
            </a:pPr>
            <a:r>
              <a:rPr lang="es-ES" sz="2400" dirty="0"/>
              <a:t>?&gt; </a:t>
            </a:r>
            <a:endParaRPr lang="en-IN" sz="2400" dirty="0"/>
          </a:p>
          <a:p>
            <a:pPr lvl="4">
              <a:spcBef>
                <a:spcPts val="0"/>
              </a:spcBef>
              <a:spcAft>
                <a:spcPts val="0"/>
              </a:spcAft>
            </a:pP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22520" y="1415880"/>
              <a:ext cx="2591280" cy="1537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3160" y="1406520"/>
                <a:ext cx="2610000" cy="15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835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b="1" dirty="0" smtClean="0"/>
              <a:t>Static variables</a:t>
            </a:r>
          </a:p>
          <a:p>
            <a:pPr lvl="1"/>
            <a:r>
              <a:rPr lang="en-US" dirty="0" smtClean="0"/>
              <a:t>Normally</a:t>
            </a:r>
            <a:r>
              <a:rPr lang="en-US" dirty="0"/>
              <a:t>, when a function is completed/executed, all of its variables are deleted. However, sometimes we want a local variable NOT to be deleted. We need it for a further job.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do this, use the static keyword when you first declare the </a:t>
            </a:r>
            <a:r>
              <a:rPr lang="en-US" dirty="0" smtClean="0"/>
              <a:t>variable.</a:t>
            </a:r>
          </a:p>
          <a:p>
            <a:pPr lvl="1"/>
            <a:r>
              <a:rPr lang="en-US" dirty="0" smtClean="0"/>
              <a:t>Static variables cannot be assigned with </a:t>
            </a:r>
            <a:r>
              <a:rPr lang="en-US" dirty="0"/>
              <a:t>the result </a:t>
            </a:r>
            <a:r>
              <a:rPr lang="en-US" dirty="0" smtClean="0"/>
              <a:t>of an </a:t>
            </a:r>
            <a:r>
              <a:rPr lang="en-US" dirty="0"/>
              <a:t>expression in their definitions. They can be initialized only with </a:t>
            </a:r>
            <a:r>
              <a:rPr lang="en-US" dirty="0" smtClean="0"/>
              <a:t>predetermined </a:t>
            </a:r>
            <a:r>
              <a:rPr lang="en-IN" dirty="0" smtClean="0"/>
              <a:t>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96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55600" lvl="4" indent="0">
              <a:buNone/>
            </a:pPr>
            <a:r>
              <a:rPr lang="en-IN" b="1" u="sng" dirty="0" smtClean="0"/>
              <a:t>Example:</a:t>
            </a:r>
          </a:p>
          <a:p>
            <a:pPr marL="355600" lvl="4" indent="0">
              <a:buNone/>
            </a:pPr>
            <a:r>
              <a:rPr lang="en-IN" dirty="0" smtClean="0"/>
              <a:t>&lt;?</a:t>
            </a:r>
            <a:r>
              <a:rPr lang="en-IN" dirty="0" err="1"/>
              <a:t>php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function </a:t>
            </a:r>
            <a:r>
              <a:rPr lang="en-IN" dirty="0" err="1"/>
              <a:t>myTest</a:t>
            </a:r>
            <a:r>
              <a:rPr lang="en-IN" dirty="0"/>
              <a:t>() {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		static </a:t>
            </a:r>
            <a:r>
              <a:rPr lang="en-IN" dirty="0"/>
              <a:t>$x = 0;</a:t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smtClean="0"/>
              <a:t>		echo </a:t>
            </a:r>
            <a:r>
              <a:rPr lang="en-IN" dirty="0"/>
              <a:t>$x;</a:t>
            </a:r>
            <a:br>
              <a:rPr lang="en-IN" dirty="0"/>
            </a:br>
            <a:r>
              <a:rPr lang="en-IN" dirty="0"/>
              <a:t>  </a:t>
            </a:r>
            <a:r>
              <a:rPr lang="en-IN" dirty="0" smtClean="0"/>
              <a:t>		$</a:t>
            </a:r>
            <a:r>
              <a:rPr lang="en-IN" dirty="0"/>
              <a:t>x++;</a:t>
            </a:r>
            <a:br>
              <a:rPr lang="en-IN" dirty="0"/>
            </a:br>
            <a:r>
              <a:rPr lang="en-IN" dirty="0" smtClean="0"/>
              <a:t>	}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</a:t>
            </a:r>
            <a:r>
              <a:rPr lang="en-IN" dirty="0" err="1" smtClean="0"/>
              <a:t>myTest</a:t>
            </a:r>
            <a:r>
              <a:rPr lang="en-IN" dirty="0" smtClean="0"/>
              <a:t>();		// prints 0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</a:t>
            </a:r>
            <a:r>
              <a:rPr lang="en-IN" dirty="0" err="1" smtClean="0"/>
              <a:t>myTest</a:t>
            </a:r>
            <a:r>
              <a:rPr lang="en-IN" dirty="0" smtClean="0"/>
              <a:t>();		// prints 1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	</a:t>
            </a:r>
            <a:r>
              <a:rPr lang="en-IN" dirty="0" err="1" smtClean="0"/>
              <a:t>myTest</a:t>
            </a:r>
            <a:r>
              <a:rPr lang="en-IN" dirty="0" smtClean="0"/>
              <a:t>();		// prints 2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?&gt; </a:t>
            </a:r>
          </a:p>
          <a:p>
            <a:pPr marL="1854200" lvl="4" indent="0">
              <a:buNone/>
            </a:pP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IN" b="1" u="sng" dirty="0" smtClean="0"/>
              <a:t>Example:</a:t>
            </a:r>
          </a:p>
          <a:p>
            <a:pPr marL="25400" indent="0">
              <a:buNone/>
            </a:pPr>
            <a:r>
              <a:rPr lang="en-IN" dirty="0" smtClean="0"/>
              <a:t>&lt;?</a:t>
            </a:r>
            <a:r>
              <a:rPr lang="en-IN" dirty="0" err="1"/>
              <a:t>php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</a:t>
            </a:r>
            <a:r>
              <a:rPr lang="en-IN" dirty="0" smtClean="0"/>
              <a:t>   function </a:t>
            </a:r>
            <a:r>
              <a:rPr lang="en-IN" dirty="0" err="1"/>
              <a:t>myTest</a:t>
            </a:r>
            <a:r>
              <a:rPr lang="en-IN" dirty="0"/>
              <a:t>() {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smtClean="0"/>
              <a:t>      static </a:t>
            </a:r>
            <a:r>
              <a:rPr lang="en-IN" dirty="0"/>
              <a:t>$</a:t>
            </a:r>
            <a:r>
              <a:rPr lang="en-IN" dirty="0" err="1"/>
              <a:t>int</a:t>
            </a:r>
            <a:r>
              <a:rPr lang="en-IN" dirty="0"/>
              <a:t> = 0; // </a:t>
            </a:r>
            <a:r>
              <a:rPr lang="en-IN" dirty="0" smtClean="0"/>
              <a:t>Allowed</a:t>
            </a:r>
          </a:p>
          <a:p>
            <a:pPr marL="25400" indent="0">
              <a:buNone/>
            </a:pPr>
            <a:r>
              <a:rPr lang="en-IN" dirty="0"/>
              <a:t> </a:t>
            </a:r>
            <a:r>
              <a:rPr lang="en-IN" dirty="0" smtClean="0"/>
              <a:t>       </a:t>
            </a:r>
            <a:r>
              <a:rPr lang="en-US" dirty="0" smtClean="0">
                <a:solidFill>
                  <a:srgbClr val="FF0000"/>
                </a:solidFill>
              </a:rPr>
              <a:t>static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= 1+2; // </a:t>
            </a:r>
            <a:r>
              <a:rPr lang="en-US" dirty="0" smtClean="0">
                <a:solidFill>
                  <a:srgbClr val="FF0000"/>
                </a:solidFill>
              </a:rPr>
              <a:t>Disallowed</a:t>
            </a:r>
            <a:endParaRPr lang="en-US" dirty="0">
              <a:solidFill>
                <a:srgbClr val="FF0000"/>
              </a:solidFill>
            </a:endParaRPr>
          </a:p>
          <a:p>
            <a:pPr marL="2540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static </a:t>
            </a:r>
            <a:r>
              <a:rPr lang="en-IN" dirty="0">
                <a:solidFill>
                  <a:srgbClr val="FF0000"/>
                </a:solidFill>
              </a:rPr>
              <a:t>$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= </a:t>
            </a:r>
            <a:r>
              <a:rPr lang="en-IN" dirty="0" err="1">
                <a:solidFill>
                  <a:srgbClr val="FF0000"/>
                </a:solidFill>
              </a:rPr>
              <a:t>sqrt</a:t>
            </a:r>
            <a:r>
              <a:rPr lang="en-IN" dirty="0">
                <a:solidFill>
                  <a:srgbClr val="FF0000"/>
                </a:solidFill>
              </a:rPr>
              <a:t>(144); // Disallowed</a:t>
            </a:r>
            <a:r>
              <a:rPr lang="en-IN" dirty="0"/>
              <a:t>	</a:t>
            </a:r>
            <a:endParaRPr lang="en-IN" dirty="0" smtClean="0"/>
          </a:p>
          <a:p>
            <a:pPr marL="25400" indent="0">
              <a:buNone/>
            </a:pPr>
            <a:r>
              <a:rPr lang="en-IN" dirty="0"/>
              <a:t> </a:t>
            </a:r>
            <a:r>
              <a:rPr lang="en-IN" dirty="0" smtClean="0"/>
              <a:t>   }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    </a:t>
            </a:r>
            <a:r>
              <a:rPr lang="en-IN" dirty="0" err="1" smtClean="0"/>
              <a:t>myTest</a:t>
            </a:r>
            <a:r>
              <a:rPr lang="en-IN" dirty="0"/>
              <a:t>();				</a:t>
            </a:r>
            <a:endParaRPr lang="en-IN" dirty="0" smtClean="0"/>
          </a:p>
          <a:p>
            <a:pPr marL="25400" indent="0">
              <a:buNone/>
            </a:pPr>
            <a:r>
              <a:rPr lang="en-IN" dirty="0" smtClean="0"/>
              <a:t>?&gt; </a:t>
            </a:r>
            <a:endParaRPr lang="en-IN" dirty="0"/>
          </a:p>
          <a:p>
            <a:pPr marL="25400" indent="0">
              <a:buNone/>
            </a:pP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146320" y="2101680"/>
              <a:ext cx="9550800" cy="3162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6960" y="2092320"/>
                <a:ext cx="9569520" cy="318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60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Structure of PHP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PHP tag</a:t>
            </a:r>
          </a:p>
          <a:p>
            <a:pPr marL="514350" lvl="1" indent="0">
              <a:buNone/>
            </a:pPr>
            <a:r>
              <a:rPr lang="en-IN" dirty="0"/>
              <a:t>	&lt;?</a:t>
            </a:r>
            <a:r>
              <a:rPr lang="en-IN" dirty="0" err="1"/>
              <a:t>php</a:t>
            </a:r>
            <a:r>
              <a:rPr lang="en-IN" dirty="0"/>
              <a:t>		Start tag</a:t>
            </a:r>
          </a:p>
          <a:p>
            <a:pPr marL="514350" lvl="1" indent="0">
              <a:buNone/>
            </a:pPr>
            <a:r>
              <a:rPr lang="en-IN" dirty="0"/>
              <a:t>	?&gt;		End tag</a:t>
            </a:r>
          </a:p>
          <a:p>
            <a:r>
              <a:rPr lang="en-US" dirty="0"/>
              <a:t>The entire sections of PHP should be placed inside these tags</a:t>
            </a:r>
          </a:p>
          <a:p>
            <a:r>
              <a:rPr lang="en-US" dirty="0"/>
              <a:t>Simple Example</a:t>
            </a:r>
          </a:p>
          <a:p>
            <a:pPr marL="1397000" lvl="3" indent="0">
              <a:buNone/>
            </a:pPr>
            <a:r>
              <a:rPr lang="en-IN" dirty="0"/>
              <a:t>&lt;?</a:t>
            </a:r>
            <a:r>
              <a:rPr lang="en-IN" dirty="0" err="1"/>
              <a:t>php</a:t>
            </a:r>
            <a:endParaRPr lang="en-IN" dirty="0"/>
          </a:p>
          <a:p>
            <a:pPr marL="1397000" lvl="3" indent="0">
              <a:buNone/>
            </a:pPr>
            <a:r>
              <a:rPr lang="en-IN" dirty="0"/>
              <a:t>echo "Hello world";</a:t>
            </a:r>
          </a:p>
          <a:p>
            <a:pPr marL="1397000" lvl="3" indent="0">
              <a:buNone/>
            </a:pPr>
            <a:r>
              <a:rPr lang="en-IN" dirty="0"/>
              <a:t>?&gt;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78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b="1" dirty="0" err="1"/>
              <a:t>Superglobal</a:t>
            </a:r>
            <a:r>
              <a:rPr lang="en-IN" b="1" dirty="0"/>
              <a:t> variables</a:t>
            </a:r>
          </a:p>
          <a:p>
            <a:pPr lvl="1"/>
            <a:r>
              <a:rPr lang="en-US" dirty="0" smtClean="0"/>
              <a:t>Several </a:t>
            </a:r>
            <a:r>
              <a:rPr lang="en-US" dirty="0"/>
              <a:t>predefined </a:t>
            </a:r>
            <a:r>
              <a:rPr lang="en-US" dirty="0" smtClean="0"/>
              <a:t>global variables </a:t>
            </a:r>
            <a:r>
              <a:rPr lang="en-US" dirty="0"/>
              <a:t>are available. These are </a:t>
            </a:r>
            <a:r>
              <a:rPr lang="en-US" dirty="0" smtClean="0"/>
              <a:t>known as </a:t>
            </a:r>
            <a:r>
              <a:rPr lang="en-US" i="1" dirty="0" err="1"/>
              <a:t>superglobal</a:t>
            </a:r>
            <a:r>
              <a:rPr lang="en-US" i="1" dirty="0"/>
              <a:t> </a:t>
            </a:r>
            <a:r>
              <a:rPr lang="en-US" i="1" dirty="0" smtClean="0"/>
              <a:t>variables</a:t>
            </a:r>
          </a:p>
          <a:p>
            <a:pPr lvl="1"/>
            <a:r>
              <a:rPr lang="en-US" dirty="0" smtClean="0"/>
              <a:t>These are provided </a:t>
            </a:r>
            <a:r>
              <a:rPr lang="en-US" dirty="0"/>
              <a:t>by the PHP </a:t>
            </a:r>
            <a:r>
              <a:rPr lang="en-US" dirty="0" smtClean="0"/>
              <a:t>environment but </a:t>
            </a:r>
            <a:r>
              <a:rPr lang="en-US" dirty="0"/>
              <a:t>are global within the program, accessible absolutely everywhere.</a:t>
            </a:r>
          </a:p>
          <a:p>
            <a:pPr lvl="1"/>
            <a:r>
              <a:rPr lang="en-US" dirty="0"/>
              <a:t>These </a:t>
            </a:r>
            <a:r>
              <a:rPr lang="en-US" dirty="0" err="1"/>
              <a:t>superglobals</a:t>
            </a:r>
            <a:r>
              <a:rPr lang="en-US" dirty="0"/>
              <a:t> contain lots of useful information about the currently </a:t>
            </a:r>
            <a:r>
              <a:rPr lang="en-US" dirty="0" smtClean="0"/>
              <a:t>running program </a:t>
            </a:r>
            <a:r>
              <a:rPr lang="en-US" dirty="0"/>
              <a:t>and its </a:t>
            </a:r>
            <a:r>
              <a:rPr lang="en-US" dirty="0" smtClean="0"/>
              <a:t>environment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236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000" dirty="0" err="1"/>
              <a:t>Superglobal</a:t>
            </a:r>
            <a:r>
              <a:rPr lang="en-IN" sz="2000" dirty="0"/>
              <a:t> name </a:t>
            </a:r>
            <a:r>
              <a:rPr lang="en-IN" sz="2000" dirty="0" smtClean="0"/>
              <a:t>	Contents</a:t>
            </a:r>
            <a:endParaRPr lang="en-IN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$GLOBALS </a:t>
            </a:r>
            <a:r>
              <a:rPr lang="en-US" sz="2000" dirty="0" smtClean="0"/>
              <a:t>	All </a:t>
            </a:r>
            <a:r>
              <a:rPr lang="en-US" sz="2000" dirty="0"/>
              <a:t>variables that are currently defined in the global scope of the script. The </a:t>
            </a:r>
            <a:r>
              <a:rPr lang="en-US" sz="2000" dirty="0" smtClean="0"/>
              <a:t>			variable </a:t>
            </a:r>
            <a:r>
              <a:rPr lang="en-US" sz="2000" dirty="0"/>
              <a:t>names are the </a:t>
            </a:r>
            <a:r>
              <a:rPr lang="en-US" sz="2000" dirty="0" smtClean="0"/>
              <a:t>keys </a:t>
            </a:r>
            <a:r>
              <a:rPr lang="en-IN" sz="2000" dirty="0" smtClean="0"/>
              <a:t>of </a:t>
            </a:r>
            <a:r>
              <a:rPr lang="en-IN" sz="2000" dirty="0"/>
              <a:t>the array.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$_SERVER </a:t>
            </a:r>
            <a:r>
              <a:rPr lang="en-US" sz="2000" dirty="0" smtClean="0"/>
              <a:t>	Information </a:t>
            </a:r>
            <a:r>
              <a:rPr lang="en-US" sz="2000" dirty="0"/>
              <a:t>such as headers, paths, and locations of scripts. The entries in </a:t>
            </a:r>
            <a:r>
              <a:rPr lang="en-US" sz="2000" dirty="0" smtClean="0"/>
              <a:t>			this </a:t>
            </a:r>
            <a:r>
              <a:rPr lang="en-US" sz="2000" dirty="0"/>
              <a:t>array are created by </a:t>
            </a:r>
            <a:r>
              <a:rPr lang="en-US" sz="2000" dirty="0" smtClean="0"/>
              <a:t>the web </a:t>
            </a:r>
            <a:r>
              <a:rPr lang="en-US" sz="2000" dirty="0"/>
              <a:t>server, and there is no guarantee that every </a:t>
            </a:r>
            <a:r>
              <a:rPr lang="en-US" sz="2000" dirty="0" smtClean="0"/>
              <a:t>			web </a:t>
            </a:r>
            <a:r>
              <a:rPr lang="en-US" sz="2000" dirty="0"/>
              <a:t>server will provide any or all of these</a:t>
            </a:r>
            <a:r>
              <a:rPr lang="en-US" sz="20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$_</a:t>
            </a:r>
            <a:r>
              <a:rPr lang="en-US" sz="2000" dirty="0" smtClean="0"/>
              <a:t>GET		Variables </a:t>
            </a:r>
            <a:r>
              <a:rPr lang="en-US" sz="2000" dirty="0"/>
              <a:t>passed to the current script via the HTTP GET method.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$_POST </a:t>
            </a:r>
            <a:r>
              <a:rPr lang="en-US" sz="2000" dirty="0" smtClean="0"/>
              <a:t>		Variables </a:t>
            </a:r>
            <a:r>
              <a:rPr lang="en-US" sz="2000" dirty="0"/>
              <a:t>passed to the current script via the HTTP POST method.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$_FILES </a:t>
            </a:r>
            <a:r>
              <a:rPr lang="en-US" sz="2000" dirty="0" smtClean="0"/>
              <a:t>		Items </a:t>
            </a:r>
            <a:r>
              <a:rPr lang="en-US" sz="2000" dirty="0"/>
              <a:t>uploaded to the current script via the HTTP POST method.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$_COOKIE </a:t>
            </a:r>
            <a:r>
              <a:rPr lang="en-US" sz="2000" dirty="0" smtClean="0"/>
              <a:t>		Variables </a:t>
            </a:r>
            <a:r>
              <a:rPr lang="en-US" sz="2000" dirty="0"/>
              <a:t>passed to the current script via HTTP cookies.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2000" dirty="0"/>
              <a:t>$_</a:t>
            </a:r>
            <a:r>
              <a:rPr lang="en-IN" sz="2000" dirty="0" smtClean="0"/>
              <a:t>SESSION	Session </a:t>
            </a:r>
            <a:r>
              <a:rPr lang="en-IN" sz="2000" dirty="0"/>
              <a:t>variables available to the current script.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$_REQUEST </a:t>
            </a:r>
            <a:r>
              <a:rPr lang="en-US" sz="2000" dirty="0" smtClean="0"/>
              <a:t>	Contents </a:t>
            </a:r>
            <a:r>
              <a:rPr lang="en-US" sz="2000" dirty="0"/>
              <a:t>of information passed from the browser; by default, $_GET, </a:t>
            </a:r>
            <a:r>
              <a:rPr lang="en-US" sz="2000" dirty="0" smtClean="0"/>
              <a:t>				$_</a:t>
            </a:r>
            <a:r>
              <a:rPr lang="en-US" sz="2000" dirty="0"/>
              <a:t>POST, and $_COOKIE.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$_ENV </a:t>
            </a:r>
            <a:r>
              <a:rPr lang="en-US" sz="2000" dirty="0" smtClean="0"/>
              <a:t>		Variables </a:t>
            </a:r>
            <a:r>
              <a:rPr lang="en-US" sz="2000" dirty="0"/>
              <a:t>passed to the current script via the environment method.</a:t>
            </a:r>
            <a:endParaRPr lang="en-IN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39960" y="1778040"/>
              <a:ext cx="1244880" cy="37404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0600" y="1768680"/>
                <a:ext cx="1263600" cy="37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55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www.w3schools.com/PHP/default.asp</a:t>
            </a:r>
            <a:endParaRPr lang="en-IN" dirty="0"/>
          </a:p>
          <a:p>
            <a:r>
              <a:rPr lang="en-IN" dirty="0"/>
              <a:t>Robin Nixon, Learning PHP, MySQL, JavaScript, CSS &amp; HTML5, </a:t>
            </a:r>
            <a:r>
              <a:rPr lang="en-IN" dirty="0" err="1"/>
              <a:t>Oreilly</a:t>
            </a:r>
            <a:r>
              <a:rPr lang="en-IN" dirty="0"/>
              <a:t>, Third Edition, 2014. </a:t>
            </a:r>
          </a:p>
        </p:txBody>
      </p:sp>
    </p:spTree>
    <p:extLst>
      <p:ext uri="{BB962C8B-B14F-4D97-AF65-F5344CB8AC3E}">
        <p14:creationId xmlns:p14="http://schemas.microsoft.com/office/powerpoint/2010/main" val="169974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Using Comments</a:t>
            </a:r>
          </a:p>
          <a:p>
            <a:pPr lvl="1"/>
            <a:r>
              <a:rPr lang="en-US" dirty="0" smtClean="0"/>
              <a:t>Single </a:t>
            </a:r>
            <a:r>
              <a:rPr lang="en-US" dirty="0"/>
              <a:t>line </a:t>
            </a:r>
            <a:r>
              <a:rPr lang="en-US" dirty="0" smtClean="0"/>
              <a:t>comment - //</a:t>
            </a:r>
          </a:p>
          <a:p>
            <a:pPr lvl="1"/>
            <a:r>
              <a:rPr lang="en-IN" dirty="0"/>
              <a:t>multiple-line </a:t>
            </a:r>
            <a:r>
              <a:rPr lang="en-IN" dirty="0" smtClean="0"/>
              <a:t>comments - /*  */</a:t>
            </a:r>
          </a:p>
          <a:p>
            <a:pPr lvl="1"/>
            <a:r>
              <a:rPr lang="en-IN" dirty="0" smtClean="0"/>
              <a:t>Example: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&lt;?</a:t>
            </a:r>
            <a:r>
              <a:rPr lang="en-IN" sz="2000" dirty="0" err="1" smtClean="0"/>
              <a:t>php</a:t>
            </a:r>
            <a:endParaRPr lang="en-IN" sz="2000" dirty="0" smtClean="0"/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	// </a:t>
            </a:r>
            <a:r>
              <a:rPr lang="en-IN" sz="2000" dirty="0"/>
              <a:t>This is a </a:t>
            </a:r>
            <a:r>
              <a:rPr lang="en-IN" sz="2000" dirty="0" smtClean="0"/>
              <a:t>comment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	</a:t>
            </a:r>
            <a:r>
              <a:rPr lang="en-IN" sz="2000" dirty="0" smtClean="0"/>
              <a:t>	// </a:t>
            </a:r>
            <a:r>
              <a:rPr lang="en-IN" sz="2000" dirty="0"/>
              <a:t>echo "X equals $x";</a:t>
            </a:r>
          </a:p>
          <a:p>
            <a:pPr marL="51435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		$</a:t>
            </a:r>
            <a:r>
              <a:rPr lang="en-US" sz="2000" dirty="0"/>
              <a:t>x += 10; // Increment $x by </a:t>
            </a:r>
            <a:r>
              <a:rPr lang="en-US" sz="2000" dirty="0" smtClean="0"/>
              <a:t>10</a:t>
            </a:r>
            <a:endParaRPr lang="en-IN" sz="2000" dirty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/* </a:t>
            </a:r>
            <a:r>
              <a:rPr lang="en-IN" sz="2000" dirty="0"/>
              <a:t>This is a section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	of </a:t>
            </a:r>
            <a:r>
              <a:rPr lang="en-IN" sz="2000" dirty="0"/>
              <a:t>multiline comments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	which </a:t>
            </a:r>
            <a:r>
              <a:rPr lang="en-IN" sz="2000" dirty="0"/>
              <a:t>will not be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smtClean="0"/>
              <a:t>		interpreted </a:t>
            </a:r>
            <a:r>
              <a:rPr lang="en-IN" sz="2000" dirty="0"/>
              <a:t>*/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?&gt;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191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 smtClean="0"/>
              <a:t>Syntax and structure</a:t>
            </a:r>
          </a:p>
          <a:p>
            <a:pPr lvl="1"/>
            <a:r>
              <a:rPr lang="en-IN" dirty="0"/>
              <a:t>PHP commands </a:t>
            </a:r>
            <a:r>
              <a:rPr lang="en-IN" dirty="0" smtClean="0"/>
              <a:t>and statements ends with a semicolon</a:t>
            </a:r>
          </a:p>
          <a:p>
            <a:pPr marL="514350" lvl="1" indent="0">
              <a:buNone/>
            </a:pPr>
            <a:r>
              <a:rPr lang="en-IN" dirty="0" smtClean="0"/>
              <a:t>			$</a:t>
            </a:r>
            <a:r>
              <a:rPr lang="en-IN" dirty="0"/>
              <a:t>x </a:t>
            </a:r>
            <a:r>
              <a:rPr lang="en-IN" dirty="0" smtClean="0"/>
              <a:t>+= </a:t>
            </a:r>
            <a:r>
              <a:rPr lang="en-IN" dirty="0"/>
              <a:t>10</a:t>
            </a:r>
            <a:r>
              <a:rPr lang="en-IN" dirty="0" smtClean="0"/>
              <a:t>;</a:t>
            </a:r>
          </a:p>
          <a:p>
            <a:pPr lvl="1"/>
            <a:r>
              <a:rPr lang="en-US" dirty="0" smtClean="0"/>
              <a:t>All the variables must be preceded by $ symbol</a:t>
            </a:r>
          </a:p>
          <a:p>
            <a:pPr marL="2311400" lvl="5" indent="0">
              <a:spcBef>
                <a:spcPts val="0"/>
              </a:spcBef>
              <a:buNone/>
            </a:pPr>
            <a:r>
              <a:rPr lang="en-IN" sz="2400" dirty="0"/>
              <a:t>&lt;?</a:t>
            </a:r>
            <a:r>
              <a:rPr lang="en-IN" sz="2400" dirty="0" err="1"/>
              <a:t>php</a:t>
            </a:r>
            <a:endParaRPr lang="en-IN" sz="2400" dirty="0"/>
          </a:p>
          <a:p>
            <a:pPr marL="2311400" lvl="5" indent="0">
              <a:spcBef>
                <a:spcPts val="0"/>
              </a:spcBef>
              <a:buNone/>
            </a:pPr>
            <a:r>
              <a:rPr lang="en-IN" sz="2400" dirty="0" smtClean="0"/>
              <a:t>	$</a:t>
            </a:r>
            <a:r>
              <a:rPr lang="en-IN" sz="2400" dirty="0" err="1"/>
              <a:t>mycounter</a:t>
            </a:r>
            <a:r>
              <a:rPr lang="en-IN" sz="2400" dirty="0"/>
              <a:t> = 1;</a:t>
            </a:r>
          </a:p>
          <a:p>
            <a:pPr marL="2311400" lvl="5" indent="0">
              <a:spcBef>
                <a:spcPts val="0"/>
              </a:spcBef>
              <a:buNone/>
            </a:pPr>
            <a:r>
              <a:rPr lang="en-IN" sz="2400" dirty="0" smtClean="0"/>
              <a:t>	$</a:t>
            </a:r>
            <a:r>
              <a:rPr lang="en-IN" sz="2400" dirty="0" err="1"/>
              <a:t>mystring</a:t>
            </a:r>
            <a:r>
              <a:rPr lang="en-IN" sz="2400" dirty="0"/>
              <a:t> = "Hello";</a:t>
            </a:r>
          </a:p>
          <a:p>
            <a:pPr marL="2311400" lvl="5" indent="0">
              <a:spcBef>
                <a:spcPts val="0"/>
              </a:spcBef>
              <a:buNone/>
            </a:pPr>
            <a:r>
              <a:rPr lang="en-US" sz="2400" dirty="0" smtClean="0"/>
              <a:t>	$</a:t>
            </a:r>
            <a:r>
              <a:rPr lang="en-US" sz="2400" dirty="0" err="1"/>
              <a:t>myarray</a:t>
            </a:r>
            <a:r>
              <a:rPr lang="en-US" sz="2400" dirty="0"/>
              <a:t> = array("One", "Two", "Three");</a:t>
            </a:r>
          </a:p>
          <a:p>
            <a:pPr marL="2311400" lvl="5" indent="0">
              <a:spcBef>
                <a:spcPts val="0"/>
              </a:spcBef>
              <a:buNone/>
            </a:pPr>
            <a:r>
              <a:rPr lang="en-IN" sz="2400" dirty="0" smtClean="0"/>
              <a:t>?&gt;</a:t>
            </a:r>
          </a:p>
          <a:p>
            <a:pPr lvl="1"/>
            <a:r>
              <a:rPr lang="en-US" dirty="0"/>
              <a:t>PHP leaves you completely free to use (or not use) all the indenting and </a:t>
            </a:r>
            <a:r>
              <a:rPr lang="en-US" dirty="0" smtClean="0"/>
              <a:t>spacing </a:t>
            </a:r>
            <a:r>
              <a:rPr lang="en-IN" dirty="0" smtClean="0"/>
              <a:t>you </a:t>
            </a:r>
            <a:r>
              <a:rPr lang="en-IN" dirty="0"/>
              <a:t>like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67996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b="1" dirty="0" smtClean="0"/>
              <a:t>Variables</a:t>
            </a:r>
          </a:p>
          <a:p>
            <a:pPr lvl="1"/>
            <a:r>
              <a:rPr lang="en-IN" dirty="0" smtClean="0"/>
              <a:t>Variable declarations should be preceded with $ symbol.  No need to specify any data types.  </a:t>
            </a:r>
          </a:p>
          <a:p>
            <a:pPr lvl="1"/>
            <a:r>
              <a:rPr lang="en-IN" dirty="0" smtClean="0"/>
              <a:t>Strings </a:t>
            </a:r>
            <a:r>
              <a:rPr lang="en-IN" dirty="0"/>
              <a:t>can be surrounded by single quotes or double quotes.</a:t>
            </a:r>
          </a:p>
          <a:p>
            <a:pPr marL="514350" lvl="1" indent="0">
              <a:buNone/>
            </a:pPr>
            <a:r>
              <a:rPr lang="en-IN" dirty="0" smtClean="0"/>
              <a:t>		$</a:t>
            </a:r>
            <a:r>
              <a:rPr lang="en-IN" dirty="0"/>
              <a:t>username = "Fred Smith</a:t>
            </a:r>
            <a:r>
              <a:rPr lang="en-IN" dirty="0" smtClean="0"/>
              <a:t>";	// string variable</a:t>
            </a:r>
          </a:p>
          <a:p>
            <a:pPr marL="514350" lvl="1" indent="0">
              <a:buNone/>
            </a:pPr>
            <a:r>
              <a:rPr lang="en-IN" dirty="0" smtClean="0"/>
              <a:t>		$</a:t>
            </a:r>
            <a:r>
              <a:rPr lang="en-IN" dirty="0"/>
              <a:t>count = 17</a:t>
            </a:r>
            <a:r>
              <a:rPr lang="en-IN" dirty="0" smtClean="0"/>
              <a:t>;				// numeric variable</a:t>
            </a:r>
          </a:p>
          <a:p>
            <a:pPr marL="514350" lvl="1" indent="0">
              <a:buNone/>
            </a:pPr>
            <a:r>
              <a:rPr lang="en-IN" dirty="0" smtClean="0"/>
              <a:t>		$</a:t>
            </a:r>
            <a:r>
              <a:rPr lang="en-IN" dirty="0"/>
              <a:t>count = 17.5</a:t>
            </a:r>
            <a:r>
              <a:rPr lang="en-IN" dirty="0" smtClean="0"/>
              <a:t>;			// floating point numeric</a:t>
            </a:r>
          </a:p>
          <a:p>
            <a:pPr lvl="1"/>
            <a:r>
              <a:rPr lang="en-IN" dirty="0" smtClean="0"/>
              <a:t>Arrays can be created using array() function</a:t>
            </a:r>
          </a:p>
          <a:p>
            <a:pPr marL="996950" lvl="2" indent="0">
              <a:buNone/>
            </a:pPr>
            <a:r>
              <a:rPr lang="en-IN" dirty="0"/>
              <a:t>	</a:t>
            </a:r>
            <a:r>
              <a:rPr lang="en-US" dirty="0"/>
              <a:t> $team = array</a:t>
            </a:r>
            <a:r>
              <a:rPr lang="en-US" dirty="0" smtClean="0"/>
              <a:t>(‘CSK', ‘RCB', ‘SRH', ‘MI', ‘DD‘, ‘KKR’, ‘RR’, ‘PK’);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41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/>
              <a:t>Variable-naming rules</a:t>
            </a:r>
          </a:p>
          <a:p>
            <a:pPr lvl="1"/>
            <a:r>
              <a:rPr lang="en-US" dirty="0"/>
              <a:t>When creating PHP variables, </a:t>
            </a:r>
            <a:r>
              <a:rPr lang="en-US" dirty="0" smtClean="0"/>
              <a:t>the below mentioned four rules must be followed:</a:t>
            </a:r>
            <a:endParaRPr lang="en-US" dirty="0"/>
          </a:p>
          <a:p>
            <a:pPr lvl="2"/>
            <a:r>
              <a:rPr lang="en-US" sz="2200" dirty="0" smtClean="0"/>
              <a:t>Variable </a:t>
            </a:r>
            <a:r>
              <a:rPr lang="en-US" sz="2200" dirty="0"/>
              <a:t>names, after the dollar sign, must start with a letter of the alphabet </a:t>
            </a:r>
            <a:r>
              <a:rPr lang="en-US" sz="2200" dirty="0" smtClean="0"/>
              <a:t>or </a:t>
            </a:r>
            <a:r>
              <a:rPr lang="en-IN" sz="2200" dirty="0" smtClean="0"/>
              <a:t>the </a:t>
            </a:r>
            <a:r>
              <a:rPr lang="en-IN" sz="2200" i="1" dirty="0"/>
              <a:t>_ </a:t>
            </a:r>
            <a:r>
              <a:rPr lang="en-IN" sz="2200" dirty="0"/>
              <a:t>(underscore) character.</a:t>
            </a:r>
          </a:p>
          <a:p>
            <a:pPr lvl="2"/>
            <a:r>
              <a:rPr lang="en-US" sz="2200" dirty="0" smtClean="0"/>
              <a:t>Variable </a:t>
            </a:r>
            <a:r>
              <a:rPr lang="en-US" sz="2200" dirty="0"/>
              <a:t>names can contain only the characters a-z, A-Z, 0-9, and _ (underscore).</a:t>
            </a:r>
          </a:p>
          <a:p>
            <a:pPr lvl="2"/>
            <a:r>
              <a:rPr lang="en-US" sz="2200" dirty="0" smtClean="0"/>
              <a:t>Variable </a:t>
            </a:r>
            <a:r>
              <a:rPr lang="en-US" sz="2200" dirty="0"/>
              <a:t>names may not contain spaces. If a variable name must comprise </a:t>
            </a:r>
            <a:r>
              <a:rPr lang="en-US" sz="2200" dirty="0" smtClean="0"/>
              <a:t>more than </a:t>
            </a:r>
            <a:r>
              <a:rPr lang="en-US" sz="2200" dirty="0"/>
              <a:t>one word, a good idea is to separate the words with the _ </a:t>
            </a:r>
            <a:r>
              <a:rPr lang="en-US" sz="2200" b="1" dirty="0"/>
              <a:t>(</a:t>
            </a:r>
            <a:r>
              <a:rPr lang="en-US" sz="2200" dirty="0"/>
              <a:t>underscore</a:t>
            </a:r>
            <a:r>
              <a:rPr lang="en-US" sz="2200" b="1" dirty="0"/>
              <a:t>) </a:t>
            </a:r>
            <a:r>
              <a:rPr lang="en-US" sz="2200" dirty="0"/>
              <a:t>character</a:t>
            </a:r>
          </a:p>
          <a:p>
            <a:pPr marL="25400" indent="0">
              <a:buNone/>
            </a:pPr>
            <a:r>
              <a:rPr lang="en-IN" sz="2200" dirty="0" smtClean="0"/>
              <a:t>				(</a:t>
            </a:r>
            <a:r>
              <a:rPr lang="en-IN" sz="2200" dirty="0"/>
              <a:t>e.g., $</a:t>
            </a:r>
            <a:r>
              <a:rPr lang="en-IN" sz="2200" dirty="0" err="1"/>
              <a:t>user_name</a:t>
            </a:r>
            <a:r>
              <a:rPr lang="en-IN" sz="2200" dirty="0"/>
              <a:t>).</a:t>
            </a:r>
          </a:p>
          <a:p>
            <a:pPr lvl="2"/>
            <a:r>
              <a:rPr lang="en-US" sz="2200" dirty="0" smtClean="0"/>
              <a:t>Variable </a:t>
            </a:r>
            <a:r>
              <a:rPr lang="en-US" sz="2200" dirty="0"/>
              <a:t>names are case-sensitive. The variable $</a:t>
            </a:r>
            <a:r>
              <a:rPr lang="en-US" sz="2200" dirty="0" err="1"/>
              <a:t>High_Score</a:t>
            </a:r>
            <a:r>
              <a:rPr lang="en-US" sz="2200" dirty="0"/>
              <a:t> is not the same </a:t>
            </a:r>
            <a:r>
              <a:rPr lang="en-US" sz="2200" dirty="0" smtClean="0"/>
              <a:t>as </a:t>
            </a:r>
            <a:r>
              <a:rPr lang="en-IN" sz="2200" dirty="0" smtClean="0"/>
              <a:t>the </a:t>
            </a:r>
            <a:r>
              <a:rPr lang="en-IN" sz="2200" dirty="0"/>
              <a:t>variable $</a:t>
            </a:r>
            <a:r>
              <a:rPr lang="en-IN" sz="2200" dirty="0" err="1"/>
              <a:t>high_score</a:t>
            </a:r>
            <a:r>
              <a:rPr lang="en-IN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533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1" dirty="0" smtClean="0"/>
              <a:t>Operators</a:t>
            </a:r>
          </a:p>
          <a:p>
            <a:pPr lvl="1"/>
            <a:r>
              <a:rPr lang="en-IN" b="1" dirty="0" smtClean="0"/>
              <a:t>Arithmetic operators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u="sng" dirty="0"/>
              <a:t>Operator </a:t>
            </a:r>
            <a:r>
              <a:rPr lang="en-IN" sz="2200" b="1" u="sng" dirty="0" smtClean="0"/>
              <a:t>	Description 								Example</a:t>
            </a:r>
            <a:endParaRPr lang="en-IN" sz="2200" b="1" u="sng" dirty="0"/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+ 	Addition 								$</a:t>
            </a:r>
            <a:r>
              <a:rPr lang="en-IN" sz="2200" dirty="0"/>
              <a:t>j </a:t>
            </a:r>
            <a:r>
              <a:rPr lang="en-IN" sz="2200" b="1" dirty="0"/>
              <a:t>+ </a:t>
            </a:r>
            <a:r>
              <a:rPr lang="en-IN" sz="2200" dirty="0"/>
              <a:t>1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- 	Subtraction 								$</a:t>
            </a:r>
            <a:r>
              <a:rPr lang="en-IN" sz="2200" dirty="0"/>
              <a:t>j </a:t>
            </a:r>
            <a:r>
              <a:rPr lang="en-IN" sz="2200" b="1" dirty="0"/>
              <a:t>- </a:t>
            </a:r>
            <a:r>
              <a:rPr lang="en-IN" sz="2200" dirty="0"/>
              <a:t>6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* 	Multiplication 								$</a:t>
            </a:r>
            <a:r>
              <a:rPr lang="en-IN" sz="2200" dirty="0"/>
              <a:t>j </a:t>
            </a:r>
            <a:r>
              <a:rPr lang="en-IN" sz="2200" b="1" dirty="0"/>
              <a:t>* </a:t>
            </a:r>
            <a:r>
              <a:rPr lang="en-IN" sz="2200" dirty="0"/>
              <a:t>11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/ 	Division 								$</a:t>
            </a:r>
            <a:r>
              <a:rPr lang="en-IN" sz="2200" dirty="0"/>
              <a:t>j </a:t>
            </a:r>
            <a:r>
              <a:rPr lang="en-IN" sz="2200" b="1" dirty="0"/>
              <a:t>/ </a:t>
            </a:r>
            <a:r>
              <a:rPr lang="en-IN" sz="2200" dirty="0"/>
              <a:t>4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/>
              <a:t>	% 	Modulus </a:t>
            </a:r>
            <a:r>
              <a:rPr lang="en-US" sz="2200" dirty="0"/>
              <a:t>(the remainder after a division is performed) </a:t>
            </a:r>
            <a:r>
              <a:rPr lang="en-US" sz="2200" dirty="0" smtClean="0"/>
              <a:t>		$</a:t>
            </a:r>
            <a:r>
              <a:rPr lang="en-US" sz="2200" dirty="0"/>
              <a:t>j </a:t>
            </a:r>
            <a:r>
              <a:rPr lang="en-US" sz="2200" b="1" dirty="0"/>
              <a:t>% </a:t>
            </a:r>
            <a:r>
              <a:rPr lang="en-US" sz="2200" dirty="0"/>
              <a:t>9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++ 	Increment 								</a:t>
            </a:r>
            <a:r>
              <a:rPr lang="en-IN" sz="2200" b="1" dirty="0" smtClean="0"/>
              <a:t>++</a:t>
            </a:r>
            <a:r>
              <a:rPr lang="en-IN" sz="2200" dirty="0" smtClean="0"/>
              <a:t>$</a:t>
            </a:r>
            <a:r>
              <a:rPr lang="en-IN" sz="2200" dirty="0"/>
              <a:t>j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 smtClean="0"/>
              <a:t>	-- 	Decrement 								</a:t>
            </a:r>
            <a:r>
              <a:rPr lang="en-IN" sz="2200" b="1" dirty="0" smtClean="0"/>
              <a:t>--</a:t>
            </a:r>
            <a:r>
              <a:rPr lang="en-IN" sz="2200" dirty="0" smtClean="0"/>
              <a:t>$</a:t>
            </a:r>
            <a:r>
              <a:rPr lang="en-IN" sz="2200" dirty="0"/>
              <a:t>j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/>
              <a:t>	** 	Exponentiation </a:t>
            </a:r>
            <a:r>
              <a:rPr lang="en-US" sz="2200" dirty="0"/>
              <a:t>(or power) </a:t>
            </a:r>
            <a:r>
              <a:rPr lang="en-US" sz="2200" dirty="0" smtClean="0"/>
              <a:t>						$</a:t>
            </a:r>
            <a:r>
              <a:rPr lang="en-US" sz="2200" dirty="0"/>
              <a:t>j</a:t>
            </a:r>
            <a:r>
              <a:rPr lang="en-US" sz="2200" b="1" dirty="0"/>
              <a:t>**</a:t>
            </a:r>
            <a:r>
              <a:rPr lang="en-US" sz="2200" dirty="0" smtClean="0"/>
              <a:t>2</a:t>
            </a:r>
          </a:p>
          <a:p>
            <a:pPr marL="4826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	</a:t>
            </a:r>
            <a:r>
              <a:rPr lang="en-US" sz="2200" dirty="0" smtClean="0"/>
              <a:t>.	String concatenation							$s1.$s2</a:t>
            </a:r>
            <a:endParaRPr lang="en-IN" sz="2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84240" y="5200560"/>
              <a:ext cx="527400" cy="565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4880" y="5191200"/>
                <a:ext cx="546120" cy="58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335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2953</TotalTime>
  <Words>1464</Words>
  <Application>Microsoft Office PowerPoint</Application>
  <PresentationFormat>Widescreen</PresentationFormat>
  <Paragraphs>293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Noto Sans Symbols</vt:lpstr>
      <vt:lpstr>Pinyon Script</vt:lpstr>
      <vt:lpstr>Wingdings</vt:lpstr>
      <vt:lpstr>Workshop_PPT_Template</vt:lpstr>
      <vt:lpstr>2_Workshop_PPT_Template</vt:lpstr>
      <vt:lpstr>PowerPoint Presentation</vt:lpstr>
      <vt:lpstr>Contents</vt:lpstr>
      <vt:lpstr>PHP Introduction</vt:lpstr>
      <vt:lpstr>The Structure of PHP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Karthikeyan M.P</cp:lastModifiedBy>
  <cp:revision>370</cp:revision>
  <dcterms:created xsi:type="dcterms:W3CDTF">2021-08-26T10:17:20Z</dcterms:created>
  <dcterms:modified xsi:type="dcterms:W3CDTF">2021-10-04T09:26:15Z</dcterms:modified>
</cp:coreProperties>
</file>