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8"/>
  </p:notesMasterIdLst>
  <p:handoutMasterIdLst>
    <p:handoutMasterId r:id="rId19"/>
  </p:handoutMasterIdLst>
  <p:sldIdLst>
    <p:sldId id="290" r:id="rId3"/>
    <p:sldId id="672" r:id="rId4"/>
    <p:sldId id="643" r:id="rId5"/>
    <p:sldId id="673" r:id="rId6"/>
    <p:sldId id="674" r:id="rId7"/>
    <p:sldId id="675" r:id="rId8"/>
    <p:sldId id="676" r:id="rId9"/>
    <p:sldId id="677" r:id="rId10"/>
    <p:sldId id="678" r:id="rId11"/>
    <p:sldId id="679" r:id="rId12"/>
    <p:sldId id="680" r:id="rId13"/>
    <p:sldId id="681" r:id="rId14"/>
    <p:sldId id="682" r:id="rId15"/>
    <p:sldId id="683" r:id="rId16"/>
    <p:sldId id="6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979" autoAdjust="0"/>
  </p:normalViewPr>
  <p:slideViewPr>
    <p:cSldViewPr>
      <p:cViewPr>
        <p:scale>
          <a:sx n="100" d="100"/>
          <a:sy n="100" d="100"/>
        </p:scale>
        <p:origin x="-708" y="-7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11-11-2021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11-11-2021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11/11/2021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11/11/2021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11/11/2021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6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 marL="914400" indent="-4000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51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11/11/2021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6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11/11/2021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11/11/2021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46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IV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</a:t>
            </a: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Command Line Interface</a:t>
            </a:r>
          </a:p>
          <a:p>
            <a:pPr lvl="1"/>
            <a:r>
              <a:rPr lang="en-US" dirty="0"/>
              <a:t>Node.js files must be initiated in the "Command Line Interface" program of your computer.</a:t>
            </a:r>
          </a:p>
          <a:p>
            <a:pPr lvl="1"/>
            <a:r>
              <a:rPr lang="en-US" dirty="0" smtClean="0"/>
              <a:t>Navigate </a:t>
            </a:r>
            <a:r>
              <a:rPr lang="en-US" dirty="0"/>
              <a:t>to the folder that contains the file "</a:t>
            </a:r>
            <a:r>
              <a:rPr lang="en-US" dirty="0" smtClean="0"/>
              <a:t>myfirst.js“.</a:t>
            </a:r>
          </a:p>
          <a:p>
            <a:pPr lvl="1"/>
            <a:r>
              <a:rPr lang="en-US" dirty="0"/>
              <a:t>Start your command line interface, write node myfirst.js and hit enter, Now, your computer works as a server!</a:t>
            </a:r>
          </a:p>
          <a:p>
            <a:pPr lvl="1"/>
            <a:r>
              <a:rPr lang="en-US" dirty="0"/>
              <a:t>If anyone tries to access your computer on port 8080, they will get a "Hello World!" message in return!</a:t>
            </a:r>
          </a:p>
          <a:p>
            <a:pPr lvl="1"/>
            <a:r>
              <a:rPr lang="en-US" dirty="0"/>
              <a:t>Start your internet browser, and type in the address: </a:t>
            </a:r>
            <a:r>
              <a:rPr lang="en-US" dirty="0">
                <a:hlinkClick r:id="rId2"/>
              </a:rPr>
              <a:t>http://localhost:8080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2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is a Module in Node.js?</a:t>
            </a:r>
          </a:p>
          <a:p>
            <a:pPr lvl="1"/>
            <a:r>
              <a:rPr lang="en-US" dirty="0"/>
              <a:t>Consider modules to be the same as JavaScript libraries.</a:t>
            </a:r>
          </a:p>
          <a:p>
            <a:pPr lvl="1"/>
            <a:r>
              <a:rPr lang="en-US" dirty="0"/>
              <a:t>A set of functions you want to include in your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Node.js has a set of built-in modules which you can use without any further installation</a:t>
            </a:r>
            <a:r>
              <a:rPr lang="en-US" dirty="0" smtClean="0"/>
              <a:t>.</a:t>
            </a:r>
          </a:p>
          <a:p>
            <a:pPr marL="457200" lvl="1" indent="-431800"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</a:rPr>
              <a:t>Include </a:t>
            </a:r>
            <a:r>
              <a:rPr lang="en-US" b="1" dirty="0" smtClean="0">
                <a:solidFill>
                  <a:schemeClr val="dk1"/>
                </a:solidFill>
              </a:rPr>
              <a:t>Modules</a:t>
            </a:r>
            <a:endParaRPr lang="en-US" b="1" dirty="0">
              <a:solidFill>
                <a:schemeClr val="dk1"/>
              </a:solidFill>
            </a:endParaRPr>
          </a:p>
          <a:p>
            <a:pPr lvl="1"/>
            <a:r>
              <a:rPr lang="en-US" dirty="0"/>
              <a:t>To include a module, use the require() function with the name of the module:</a:t>
            </a:r>
          </a:p>
          <a:p>
            <a:pPr marL="25400" indent="0">
              <a:buNone/>
            </a:pPr>
            <a:r>
              <a:rPr lang="en-IN" dirty="0" smtClean="0"/>
              <a:t>			</a:t>
            </a:r>
            <a:r>
              <a:rPr lang="en-IN" dirty="0" err="1" smtClean="0"/>
              <a:t>var</a:t>
            </a:r>
            <a:r>
              <a:rPr lang="en-IN" dirty="0" smtClean="0"/>
              <a:t> http </a:t>
            </a:r>
            <a:r>
              <a:rPr lang="en-IN" dirty="0"/>
              <a:t>= require('http'); </a:t>
            </a:r>
            <a:endParaRPr lang="en-IN" dirty="0" smtClean="0"/>
          </a:p>
          <a:p>
            <a:pPr lvl="1"/>
            <a:r>
              <a:rPr lang="en-US" dirty="0"/>
              <a:t>Now your application has access to the HTTP module, and is able to create a </a:t>
            </a:r>
            <a:r>
              <a:rPr lang="en-US" dirty="0" smtClean="0"/>
              <a:t>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1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http.createServer</a:t>
            </a:r>
            <a:r>
              <a:rPr lang="en-IN" dirty="0" smtClean="0"/>
              <a:t>(function </a:t>
            </a:r>
            <a:r>
              <a:rPr lang="en-IN" dirty="0"/>
              <a:t>(</a:t>
            </a:r>
            <a:r>
              <a:rPr lang="en-IN" dirty="0" err="1"/>
              <a:t>req</a:t>
            </a:r>
            <a:r>
              <a:rPr lang="en-IN" dirty="0"/>
              <a:t>, res) {</a:t>
            </a:r>
            <a:br>
              <a:rPr lang="en-IN" dirty="0"/>
            </a:br>
            <a:r>
              <a:rPr lang="en-IN" dirty="0"/>
              <a:t> </a:t>
            </a:r>
            <a:r>
              <a:rPr lang="en-IN" dirty="0" smtClean="0"/>
              <a:t>		</a:t>
            </a:r>
            <a:r>
              <a:rPr lang="en-IN" dirty="0" err="1" smtClean="0"/>
              <a:t>res.writeHead</a:t>
            </a:r>
            <a:r>
              <a:rPr lang="en-IN" dirty="0" smtClean="0"/>
              <a:t>(200</a:t>
            </a:r>
            <a:r>
              <a:rPr lang="en-IN" dirty="0"/>
              <a:t>, {'Content-Type': 'text/html'});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smtClean="0"/>
              <a:t>		</a:t>
            </a:r>
            <a:r>
              <a:rPr lang="en-IN" dirty="0" err="1" smtClean="0"/>
              <a:t>res.end</a:t>
            </a:r>
            <a:r>
              <a:rPr lang="en-IN" dirty="0"/>
              <a:t>('Hello World!');</a:t>
            </a:r>
            <a:br>
              <a:rPr lang="en-IN" dirty="0"/>
            </a:br>
            <a:r>
              <a:rPr lang="en-IN" dirty="0" smtClean="0"/>
              <a:t>	}).</a:t>
            </a:r>
            <a:r>
              <a:rPr lang="en-IN" dirty="0"/>
              <a:t>listen(8080);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74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Create Your Own Modules</a:t>
            </a:r>
          </a:p>
          <a:p>
            <a:pPr lvl="1"/>
            <a:r>
              <a:rPr lang="en-US" dirty="0"/>
              <a:t>You can create your own modules, and easily include them in your applications.</a:t>
            </a:r>
          </a:p>
          <a:p>
            <a:pPr lvl="1"/>
            <a:r>
              <a:rPr lang="en-US" dirty="0"/>
              <a:t>The following example creates a module that returns a date and time object:</a:t>
            </a:r>
          </a:p>
          <a:p>
            <a:pPr marL="25400" indent="0">
              <a:buNone/>
            </a:pPr>
            <a:r>
              <a:rPr lang="en-IN" dirty="0" smtClean="0"/>
              <a:t>			</a:t>
            </a:r>
            <a:r>
              <a:rPr lang="en-IN" dirty="0" err="1" smtClean="0"/>
              <a:t>exports.myDateTime</a:t>
            </a:r>
            <a:r>
              <a:rPr lang="en-IN" dirty="0" smtClean="0"/>
              <a:t> </a:t>
            </a:r>
            <a:r>
              <a:rPr lang="en-IN" dirty="0"/>
              <a:t>= function () {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			return </a:t>
            </a:r>
            <a:r>
              <a:rPr lang="en-IN" dirty="0"/>
              <a:t>Date();</a:t>
            </a:r>
            <a:br>
              <a:rPr lang="en-IN" dirty="0"/>
            </a:br>
            <a:r>
              <a:rPr lang="en-IN" dirty="0" smtClean="0"/>
              <a:t>			}; </a:t>
            </a:r>
          </a:p>
          <a:p>
            <a:pPr lvl="1"/>
            <a:r>
              <a:rPr lang="en-US" dirty="0"/>
              <a:t>Use the exports keyword to make properties and methods available outside the module file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Save the code above in a file called "myfirstmodule.js"</a:t>
            </a:r>
            <a:endParaRPr lang="en-IN" dirty="0"/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83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Include Your Own Module</a:t>
            </a:r>
          </a:p>
          <a:p>
            <a:pPr lvl="1"/>
            <a:r>
              <a:rPr lang="en-US" dirty="0"/>
              <a:t>Now you can include and use the module in any of your Node.js files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module "</a:t>
            </a:r>
            <a:r>
              <a:rPr lang="en-US" dirty="0" err="1"/>
              <a:t>myfirstmodule</a:t>
            </a:r>
            <a:r>
              <a:rPr lang="en-US" dirty="0"/>
              <a:t>" in a Node.js file:</a:t>
            </a:r>
          </a:p>
          <a:p>
            <a:pPr marL="51435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http = require('http');</a:t>
            </a:r>
          </a:p>
          <a:p>
            <a:pPr marL="51435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dt</a:t>
            </a:r>
            <a:r>
              <a:rPr lang="en-US" dirty="0"/>
              <a:t> = require('./</a:t>
            </a:r>
            <a:r>
              <a:rPr lang="en-US" dirty="0" err="1"/>
              <a:t>myfirstmodule</a:t>
            </a:r>
            <a:r>
              <a:rPr lang="en-US" dirty="0"/>
              <a:t>');</a:t>
            </a:r>
          </a:p>
          <a:p>
            <a:pPr marL="51435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http.createServer</a:t>
            </a:r>
            <a:r>
              <a:rPr lang="en-US" dirty="0" smtClean="0"/>
              <a:t>(function 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514350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res.writeHead</a:t>
            </a:r>
            <a:r>
              <a:rPr lang="en-US" dirty="0" smtClean="0"/>
              <a:t>(200</a:t>
            </a:r>
            <a:r>
              <a:rPr lang="en-US" dirty="0"/>
              <a:t>, {'Content-Type': 'text/html'});</a:t>
            </a:r>
          </a:p>
          <a:p>
            <a:pPr marL="514350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res.write</a:t>
            </a:r>
            <a:r>
              <a:rPr lang="en-US" dirty="0"/>
              <a:t>("The date and time are currently: " + </a:t>
            </a:r>
            <a:r>
              <a:rPr lang="en-US" dirty="0" err="1"/>
              <a:t>dt.myDateTime</a:t>
            </a:r>
            <a:r>
              <a:rPr lang="en-US" dirty="0"/>
              <a:t>());</a:t>
            </a:r>
          </a:p>
          <a:p>
            <a:pPr marL="514350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}).</a:t>
            </a:r>
            <a:r>
              <a:rPr lang="en-US" dirty="0"/>
              <a:t>listen(8080);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8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www.w3schools.com</a:t>
            </a:r>
            <a:endParaRPr lang="en-IN" dirty="0"/>
          </a:p>
          <a:p>
            <a:r>
              <a:rPr lang="en-IN" dirty="0"/>
              <a:t>Robin Nixon, Learning PHP, MySQL, JavaScript, CSS &amp; HTML5, </a:t>
            </a:r>
            <a:r>
              <a:rPr lang="en-IN" dirty="0" err="1"/>
              <a:t>Oreilly</a:t>
            </a:r>
            <a:r>
              <a:rPr lang="en-IN" dirty="0"/>
              <a:t>, Third Edition, 2014. </a:t>
            </a:r>
          </a:p>
        </p:txBody>
      </p:sp>
    </p:spTree>
    <p:extLst>
      <p:ext uri="{BB962C8B-B14F-4D97-AF65-F5344CB8AC3E}">
        <p14:creationId xmlns:p14="http://schemas.microsoft.com/office/powerpoint/2010/main" val="18649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Setting </a:t>
            </a:r>
            <a:r>
              <a:rPr lang="en-IN" sz="2200" dirty="0"/>
              <a:t>up the </a:t>
            </a:r>
            <a:r>
              <a:rPr lang="en-IN" sz="2200" dirty="0" smtClean="0"/>
              <a:t>environment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/>
              <a:t>I</a:t>
            </a:r>
            <a:r>
              <a:rPr lang="en-IN" sz="2200" dirty="0" smtClean="0"/>
              <a:t>nstallation </a:t>
            </a:r>
            <a:r>
              <a:rPr lang="en-IN" sz="2200" dirty="0"/>
              <a:t>and </a:t>
            </a:r>
            <a:r>
              <a:rPr lang="en-IN" sz="2200" dirty="0" smtClean="0"/>
              <a:t>execution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/>
              <a:t>S</a:t>
            </a:r>
            <a:r>
              <a:rPr lang="en-IN" sz="2200" dirty="0" smtClean="0"/>
              <a:t>etting </a:t>
            </a:r>
            <a:r>
              <a:rPr lang="en-IN" sz="2200" dirty="0"/>
              <a:t>up </a:t>
            </a:r>
            <a:r>
              <a:rPr lang="en-IN" sz="2200" dirty="0" smtClean="0"/>
              <a:t>IDE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Understanding Node.js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Variables &amp; Functions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Understanding </a:t>
            </a:r>
            <a:r>
              <a:rPr lang="en-IN" sz="2200" dirty="0"/>
              <a:t>Node.js </a:t>
            </a:r>
            <a:r>
              <a:rPr lang="en-IN" sz="2200" dirty="0" smtClean="0"/>
              <a:t>performance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More </a:t>
            </a:r>
            <a:r>
              <a:rPr lang="en-IN" sz="2200" dirty="0"/>
              <a:t>Node.js </a:t>
            </a:r>
            <a:r>
              <a:rPr lang="en-IN" sz="2200" dirty="0" smtClean="0"/>
              <a:t>Internals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Thread starvation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Data-intensive applications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More </a:t>
            </a:r>
            <a:r>
              <a:rPr lang="en-IN" sz="2200" dirty="0"/>
              <a:t>java </a:t>
            </a:r>
            <a:r>
              <a:rPr lang="en-IN" sz="2200" dirty="0" smtClean="0"/>
              <a:t>script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CoreNode.js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File-based </a:t>
            </a:r>
            <a:r>
              <a:rPr lang="en-IN" sz="2200" dirty="0"/>
              <a:t>Module system </a:t>
            </a:r>
            <a:endParaRPr lang="en-IN" sz="22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Important </a:t>
            </a:r>
            <a:r>
              <a:rPr lang="en-IN" sz="2200" dirty="0" err="1" smtClean="0"/>
              <a:t>globals</a:t>
            </a:r>
            <a:endParaRPr lang="en-IN" sz="22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2200" dirty="0"/>
              <a:t>C</a:t>
            </a:r>
            <a:r>
              <a:rPr lang="en-IN" sz="2200" dirty="0" smtClean="0"/>
              <a:t>ore modules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Node.js packages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/>
              <a:t>Events </a:t>
            </a:r>
            <a:r>
              <a:rPr lang="en-IN" sz="2200" dirty="0"/>
              <a:t>and streams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6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What is Node.js?</a:t>
            </a:r>
          </a:p>
          <a:p>
            <a:pPr lvl="1"/>
            <a:r>
              <a:rPr lang="en-IN" dirty="0"/>
              <a:t>Node.js is an open source server environment</a:t>
            </a:r>
          </a:p>
          <a:p>
            <a:pPr lvl="1"/>
            <a:r>
              <a:rPr lang="en-IN" dirty="0"/>
              <a:t>Node.js is free</a:t>
            </a:r>
          </a:p>
          <a:p>
            <a:pPr lvl="1"/>
            <a:r>
              <a:rPr lang="en-IN" dirty="0"/>
              <a:t>Node.js runs on various platforms (Windows, Linux, Unix, Mac OS X, etc.)</a:t>
            </a:r>
          </a:p>
          <a:p>
            <a:pPr lvl="1"/>
            <a:r>
              <a:rPr lang="en-IN" dirty="0"/>
              <a:t>Node.js uses JavaScript on the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09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What Can Node.js Do?</a:t>
            </a:r>
          </a:p>
          <a:p>
            <a:pPr lvl="1"/>
            <a:r>
              <a:rPr lang="en-IN" dirty="0"/>
              <a:t>Node.js can generate dynamic page content</a:t>
            </a:r>
          </a:p>
          <a:p>
            <a:pPr lvl="1"/>
            <a:r>
              <a:rPr lang="en-IN" dirty="0"/>
              <a:t>Node.js can create, open, read, write, delete, and close files on the server</a:t>
            </a:r>
          </a:p>
          <a:p>
            <a:pPr lvl="1"/>
            <a:r>
              <a:rPr lang="en-IN" dirty="0"/>
              <a:t>Node.js can collect form data</a:t>
            </a:r>
          </a:p>
          <a:p>
            <a:pPr lvl="1"/>
            <a:r>
              <a:rPr lang="en-IN" dirty="0"/>
              <a:t>Node.js can add, delete, modify data in your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86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is a Node.js File?</a:t>
            </a:r>
          </a:p>
          <a:p>
            <a:pPr lvl="1"/>
            <a:r>
              <a:rPr lang="en-US" dirty="0"/>
              <a:t>Node.js files contain tasks that will be executed on certain events</a:t>
            </a:r>
          </a:p>
          <a:p>
            <a:pPr lvl="1"/>
            <a:r>
              <a:rPr lang="en-US" dirty="0"/>
              <a:t>A typical event is someone trying to access a port on the server</a:t>
            </a:r>
          </a:p>
          <a:p>
            <a:pPr lvl="1"/>
            <a:r>
              <a:rPr lang="en-US" dirty="0"/>
              <a:t>Node.js files must be initiated on the server before having any effect</a:t>
            </a:r>
          </a:p>
          <a:p>
            <a:pPr lvl="1"/>
            <a:r>
              <a:rPr lang="en-US" dirty="0"/>
              <a:t>Node.js files have extension ".</a:t>
            </a:r>
            <a:r>
              <a:rPr lang="en-US" dirty="0" err="1"/>
              <a:t>js</a:t>
            </a:r>
            <a:r>
              <a:rPr lang="en-US" dirty="0"/>
              <a:t>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67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Download Node.js</a:t>
            </a:r>
          </a:p>
          <a:p>
            <a:pPr lvl="1"/>
            <a:r>
              <a:rPr lang="en-US" dirty="0"/>
              <a:t>The official Node.js website has installation instructions for Node.js: </a:t>
            </a:r>
            <a:r>
              <a:rPr lang="en-US" dirty="0">
                <a:hlinkClick r:id="rId2"/>
              </a:rPr>
              <a:t>https://nodejs.org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06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  <a:p>
            <a:pPr lvl="1"/>
            <a:r>
              <a:rPr lang="en-US" dirty="0"/>
              <a:t>Once you have downloaded and installed Node.js on your computer, let's try to display "Hello World" in a web browser.</a:t>
            </a:r>
          </a:p>
          <a:p>
            <a:pPr lvl="1"/>
            <a:r>
              <a:rPr lang="en-US" dirty="0"/>
              <a:t>Create a Node.js file named "myfirst.js", and add the following code: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15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myfirst.js</a:t>
            </a:r>
          </a:p>
          <a:p>
            <a:pPr marL="2540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http = require('http');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</a:t>
            </a:r>
            <a:r>
              <a:rPr lang="en-IN" dirty="0" err="1" smtClean="0"/>
              <a:t>http.createServer</a:t>
            </a:r>
            <a:r>
              <a:rPr lang="en-IN" dirty="0" smtClean="0"/>
              <a:t>(function </a:t>
            </a:r>
            <a:r>
              <a:rPr lang="en-IN" dirty="0"/>
              <a:t>(</a:t>
            </a:r>
            <a:r>
              <a:rPr lang="en-IN" dirty="0" err="1"/>
              <a:t>req</a:t>
            </a:r>
            <a:r>
              <a:rPr lang="en-IN" dirty="0"/>
              <a:t>, res) {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	</a:t>
            </a:r>
            <a:r>
              <a:rPr lang="en-IN" dirty="0" err="1" smtClean="0"/>
              <a:t>res.writeHead</a:t>
            </a:r>
            <a:r>
              <a:rPr lang="en-IN" dirty="0" smtClean="0"/>
              <a:t>(200</a:t>
            </a:r>
            <a:r>
              <a:rPr lang="en-IN" dirty="0"/>
              <a:t>, {'Content-Type': 'text/html'});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smtClean="0"/>
              <a:t>		</a:t>
            </a:r>
            <a:r>
              <a:rPr lang="en-IN" dirty="0" err="1" smtClean="0"/>
              <a:t>res.end</a:t>
            </a:r>
            <a:r>
              <a:rPr lang="en-IN" dirty="0"/>
              <a:t>('Hello World!');</a:t>
            </a:r>
            <a:br>
              <a:rPr lang="en-IN" dirty="0"/>
            </a:br>
            <a:r>
              <a:rPr lang="en-IN" dirty="0" smtClean="0"/>
              <a:t>	}).</a:t>
            </a:r>
            <a:r>
              <a:rPr lang="en-IN" dirty="0"/>
              <a:t>listen(8080); </a:t>
            </a:r>
            <a:endParaRPr lang="en-IN" dirty="0" smtClean="0"/>
          </a:p>
          <a:p>
            <a:pPr marL="25400" indent="0">
              <a:buNone/>
            </a:pPr>
            <a:endParaRPr lang="en-IN" dirty="0"/>
          </a:p>
          <a:p>
            <a:r>
              <a:rPr lang="en-US" dirty="0"/>
              <a:t>Save the file on your computer: C:\Users\</a:t>
            </a:r>
            <a:r>
              <a:rPr lang="en-US" i="1" dirty="0"/>
              <a:t>Your Name</a:t>
            </a:r>
            <a:r>
              <a:rPr lang="en-US" dirty="0"/>
              <a:t>\myfirst.js</a:t>
            </a:r>
          </a:p>
          <a:p>
            <a:r>
              <a:rPr lang="en-US" dirty="0"/>
              <a:t>The code tells the computer to write "Hello World!" if anyone (e.g. a web browser) tries to access your computer on port 8080.</a:t>
            </a:r>
          </a:p>
          <a:p>
            <a:pPr marL="2540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31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4602</TotalTime>
  <Words>482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Noto Sans Symbols</vt:lpstr>
      <vt:lpstr>Pinyon Script</vt:lpstr>
      <vt:lpstr>Wingdings</vt:lpstr>
      <vt:lpstr>Workshop_PPT_Template</vt:lpstr>
      <vt:lpstr>2_Workshop_PPT_Template</vt:lpstr>
      <vt:lpstr>PowerPoint Presentation</vt:lpstr>
      <vt:lpstr>References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535</cp:revision>
  <dcterms:created xsi:type="dcterms:W3CDTF">2021-08-26T10:17:20Z</dcterms:created>
  <dcterms:modified xsi:type="dcterms:W3CDTF">2021-11-11T04:59:43Z</dcterms:modified>
</cp:coreProperties>
</file>