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83"/>
  </p:notesMasterIdLst>
  <p:handoutMasterIdLst>
    <p:handoutMasterId r:id="rId84"/>
  </p:handoutMasterIdLst>
  <p:sldIdLst>
    <p:sldId id="290" r:id="rId3"/>
    <p:sldId id="672" r:id="rId4"/>
    <p:sldId id="643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703" r:id="rId29"/>
    <p:sldId id="704" r:id="rId30"/>
    <p:sldId id="705" r:id="rId31"/>
    <p:sldId id="706" r:id="rId32"/>
    <p:sldId id="707" r:id="rId33"/>
    <p:sldId id="708" r:id="rId34"/>
    <p:sldId id="709" r:id="rId35"/>
    <p:sldId id="710" r:id="rId36"/>
    <p:sldId id="711" r:id="rId37"/>
    <p:sldId id="712" r:id="rId38"/>
    <p:sldId id="713" r:id="rId39"/>
    <p:sldId id="714" r:id="rId40"/>
    <p:sldId id="715" r:id="rId41"/>
    <p:sldId id="716" r:id="rId42"/>
    <p:sldId id="717" r:id="rId43"/>
    <p:sldId id="718" r:id="rId44"/>
    <p:sldId id="719" r:id="rId45"/>
    <p:sldId id="720" r:id="rId46"/>
    <p:sldId id="721" r:id="rId47"/>
    <p:sldId id="722" r:id="rId48"/>
    <p:sldId id="723" r:id="rId49"/>
    <p:sldId id="724" r:id="rId50"/>
    <p:sldId id="725" r:id="rId51"/>
    <p:sldId id="726" r:id="rId52"/>
    <p:sldId id="727" r:id="rId53"/>
    <p:sldId id="728" r:id="rId54"/>
    <p:sldId id="729" r:id="rId55"/>
    <p:sldId id="730" r:id="rId56"/>
    <p:sldId id="731" r:id="rId57"/>
    <p:sldId id="732" r:id="rId58"/>
    <p:sldId id="733" r:id="rId59"/>
    <p:sldId id="734" r:id="rId60"/>
    <p:sldId id="735" r:id="rId61"/>
    <p:sldId id="736" r:id="rId62"/>
    <p:sldId id="737" r:id="rId63"/>
    <p:sldId id="738" r:id="rId64"/>
    <p:sldId id="739" r:id="rId65"/>
    <p:sldId id="740" r:id="rId66"/>
    <p:sldId id="741" r:id="rId67"/>
    <p:sldId id="742" r:id="rId68"/>
    <p:sldId id="743" r:id="rId69"/>
    <p:sldId id="744" r:id="rId70"/>
    <p:sldId id="745" r:id="rId71"/>
    <p:sldId id="746" r:id="rId72"/>
    <p:sldId id="747" r:id="rId73"/>
    <p:sldId id="748" r:id="rId74"/>
    <p:sldId id="749" r:id="rId75"/>
    <p:sldId id="750" r:id="rId76"/>
    <p:sldId id="751" r:id="rId77"/>
    <p:sldId id="752" r:id="rId78"/>
    <p:sldId id="753" r:id="rId79"/>
    <p:sldId id="754" r:id="rId80"/>
    <p:sldId id="755" r:id="rId81"/>
    <p:sldId id="75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-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23-11-2021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23-11-2021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11/23/2021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11/23/2021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11/23/2021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11/23/2021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11/23/2021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11/23/2021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IV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1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the Query String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function passed into the </a:t>
            </a:r>
            <a:r>
              <a:rPr lang="en-US" dirty="0" err="1"/>
              <a:t>http.createServer</a:t>
            </a:r>
            <a:r>
              <a:rPr lang="en-US" dirty="0"/>
              <a:t>() has a </a:t>
            </a:r>
            <a:r>
              <a:rPr lang="en-US" dirty="0" err="1"/>
              <a:t>req</a:t>
            </a:r>
            <a:r>
              <a:rPr lang="en-US" dirty="0"/>
              <a:t> argument that represents the request from the client, as an object (</a:t>
            </a:r>
            <a:r>
              <a:rPr lang="en-US" dirty="0" err="1"/>
              <a:t>http.IncomingMessage</a:t>
            </a:r>
            <a:r>
              <a:rPr lang="en-US" dirty="0"/>
              <a:t> object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This object has a property called "</a:t>
            </a:r>
            <a:r>
              <a:rPr lang="en-US" dirty="0" err="1"/>
              <a:t>url</a:t>
            </a:r>
            <a:r>
              <a:rPr lang="en-US" dirty="0"/>
              <a:t>" which holds the part of the </a:t>
            </a:r>
            <a:r>
              <a:rPr lang="en-US" dirty="0" err="1"/>
              <a:t>url</a:t>
            </a:r>
            <a:r>
              <a:rPr lang="en-US" dirty="0"/>
              <a:t> that comes after the domain 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397000" lvl="3" indent="0">
              <a:buNone/>
            </a:pPr>
            <a:r>
              <a:rPr lang="en-IN" sz="2000" dirty="0" err="1"/>
              <a:t>var</a:t>
            </a:r>
            <a:r>
              <a:rPr lang="en-IN" sz="2000" dirty="0"/>
              <a:t> http = require('http');</a:t>
            </a:r>
            <a:br>
              <a:rPr lang="en-IN" sz="2000" dirty="0"/>
            </a:br>
            <a:r>
              <a:rPr lang="en-IN" sz="2000" dirty="0" err="1"/>
              <a:t>http.createServer</a:t>
            </a:r>
            <a:r>
              <a:rPr lang="en-IN" sz="2000" dirty="0"/>
              <a:t>(function (</a:t>
            </a:r>
            <a:r>
              <a:rPr lang="en-IN" sz="2000" b="1" dirty="0" err="1"/>
              <a:t>req</a:t>
            </a:r>
            <a:r>
              <a:rPr lang="en-IN" sz="2000" dirty="0"/>
              <a:t>, res) {</a:t>
            </a:r>
            <a:br>
              <a:rPr lang="en-IN" sz="2000" dirty="0"/>
            </a:br>
            <a:r>
              <a:rPr lang="en-IN" sz="2000" dirty="0"/>
              <a:t>  </a:t>
            </a:r>
            <a:r>
              <a:rPr lang="en-IN" sz="2000" dirty="0" smtClean="0"/>
              <a:t>	</a:t>
            </a:r>
            <a:r>
              <a:rPr lang="en-IN" sz="2000" dirty="0" err="1" smtClean="0"/>
              <a:t>res.writeHead</a:t>
            </a:r>
            <a:r>
              <a:rPr lang="en-IN" sz="2000" dirty="0" smtClean="0"/>
              <a:t>(200</a:t>
            </a:r>
            <a:r>
              <a:rPr lang="en-IN" sz="2000" dirty="0"/>
              <a:t>, {'Content-Type': 'text/html'});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smtClean="0"/>
              <a:t>	</a:t>
            </a:r>
            <a:r>
              <a:rPr lang="en-IN" sz="2000" dirty="0" err="1" smtClean="0"/>
              <a:t>res.write</a:t>
            </a:r>
            <a:r>
              <a:rPr lang="en-IN" sz="2000" dirty="0" smtClean="0"/>
              <a:t>(</a:t>
            </a:r>
            <a:r>
              <a:rPr lang="en-IN" sz="2000" b="1" dirty="0" smtClean="0"/>
              <a:t>req.url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smtClean="0"/>
              <a:t>	</a:t>
            </a:r>
            <a:r>
              <a:rPr lang="en-IN" sz="2000" dirty="0" err="1" smtClean="0"/>
              <a:t>res.end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}).listen(8080);</a:t>
            </a:r>
          </a:p>
        </p:txBody>
      </p:sp>
    </p:spTree>
    <p:extLst>
      <p:ext uri="{BB962C8B-B14F-4D97-AF65-F5344CB8AC3E}">
        <p14:creationId xmlns:p14="http://schemas.microsoft.com/office/powerpoint/2010/main" val="2130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Query String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built-in modules to easily split the query string into readable parts, such as the URL module</a:t>
            </a:r>
            <a:r>
              <a:rPr lang="en-US" dirty="0" smtClean="0"/>
              <a:t>.</a:t>
            </a:r>
          </a:p>
          <a:p>
            <a:pPr marL="1854200" lvl="4" indent="0">
              <a:buNone/>
            </a:pPr>
            <a:r>
              <a:rPr lang="en-IN" sz="2000" dirty="0" err="1"/>
              <a:t>var</a:t>
            </a:r>
            <a:r>
              <a:rPr lang="en-IN" sz="2000" dirty="0"/>
              <a:t> http = require('http');</a:t>
            </a:r>
            <a:br>
              <a:rPr lang="en-IN" sz="2000" dirty="0"/>
            </a:br>
            <a:r>
              <a:rPr lang="en-IN" sz="2000" b="1" dirty="0" err="1"/>
              <a:t>var</a:t>
            </a:r>
            <a:r>
              <a:rPr lang="en-IN" sz="2000" b="1" dirty="0"/>
              <a:t> </a:t>
            </a:r>
            <a:r>
              <a:rPr lang="en-IN" sz="2000" b="1" dirty="0" err="1"/>
              <a:t>url</a:t>
            </a:r>
            <a:r>
              <a:rPr lang="en-IN" sz="2000" b="1" dirty="0"/>
              <a:t> = require('</a:t>
            </a:r>
            <a:r>
              <a:rPr lang="en-IN" sz="2000" b="1" dirty="0" err="1"/>
              <a:t>url</a:t>
            </a:r>
            <a:r>
              <a:rPr lang="en-IN" sz="2000" b="1" dirty="0"/>
              <a:t>');</a:t>
            </a:r>
            <a:br>
              <a:rPr lang="en-IN" sz="2000" b="1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http.createServer</a:t>
            </a:r>
            <a:r>
              <a:rPr lang="en-IN" sz="2000" dirty="0"/>
              <a:t>(function (</a:t>
            </a:r>
            <a:r>
              <a:rPr lang="en-IN" sz="2000" dirty="0" err="1"/>
              <a:t>req</a:t>
            </a:r>
            <a:r>
              <a:rPr lang="en-IN" sz="2000" dirty="0"/>
              <a:t>, res) {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smtClean="0"/>
              <a:t>	</a:t>
            </a:r>
            <a:r>
              <a:rPr lang="en-IN" sz="2000" dirty="0" err="1" smtClean="0"/>
              <a:t>res.writeHead</a:t>
            </a:r>
            <a:r>
              <a:rPr lang="en-IN" sz="2000" dirty="0" smtClean="0"/>
              <a:t>(200</a:t>
            </a:r>
            <a:r>
              <a:rPr lang="en-IN" sz="2000" dirty="0"/>
              <a:t>, {'Content-Type': 'text/html'});</a:t>
            </a:r>
            <a:br>
              <a:rPr lang="en-IN" sz="2000" dirty="0"/>
            </a:br>
            <a:r>
              <a:rPr lang="en-IN" sz="2000" b="1" dirty="0"/>
              <a:t>  </a:t>
            </a:r>
            <a:r>
              <a:rPr lang="en-IN" sz="2000" b="1" dirty="0" smtClean="0"/>
              <a:t>	</a:t>
            </a:r>
            <a:r>
              <a:rPr lang="en-IN" sz="2000" b="1" dirty="0" err="1" smtClean="0"/>
              <a:t>var</a:t>
            </a:r>
            <a:r>
              <a:rPr lang="en-IN" sz="2000" b="1" dirty="0" smtClean="0"/>
              <a:t> </a:t>
            </a:r>
            <a:r>
              <a:rPr lang="en-IN" sz="2000" b="1" dirty="0"/>
              <a:t>q = </a:t>
            </a:r>
            <a:r>
              <a:rPr lang="en-IN" sz="2000" b="1" dirty="0" err="1"/>
              <a:t>url.parse</a:t>
            </a:r>
            <a:r>
              <a:rPr lang="en-IN" sz="2000" b="1" dirty="0"/>
              <a:t>(req.url, true).query;</a:t>
            </a:r>
            <a:br>
              <a:rPr lang="en-IN" sz="2000" b="1" dirty="0"/>
            </a:br>
            <a:r>
              <a:rPr lang="en-IN" sz="2000" dirty="0"/>
              <a:t>  </a:t>
            </a:r>
            <a:r>
              <a:rPr lang="en-IN" sz="2000" dirty="0" smtClean="0"/>
              <a:t>	</a:t>
            </a:r>
            <a:r>
              <a:rPr lang="en-IN" sz="2000" dirty="0" err="1" smtClean="0"/>
              <a:t>var</a:t>
            </a:r>
            <a:r>
              <a:rPr lang="en-IN" sz="2000" dirty="0" smtClean="0"/>
              <a:t> </a:t>
            </a:r>
            <a:r>
              <a:rPr lang="en-IN" sz="2000" dirty="0"/>
              <a:t>txt = </a:t>
            </a:r>
            <a:r>
              <a:rPr lang="en-IN" sz="2000" b="1" dirty="0" err="1"/>
              <a:t>q.year</a:t>
            </a:r>
            <a:r>
              <a:rPr lang="en-IN" sz="2000" dirty="0"/>
              <a:t> + " " + </a:t>
            </a:r>
            <a:r>
              <a:rPr lang="en-IN" sz="2000" b="1" dirty="0" err="1"/>
              <a:t>q.month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smtClean="0"/>
              <a:t>	</a:t>
            </a:r>
            <a:r>
              <a:rPr lang="en-IN" sz="2000" dirty="0" err="1" smtClean="0"/>
              <a:t>res.end</a:t>
            </a:r>
            <a:r>
              <a:rPr lang="en-IN" sz="2000" dirty="0" smtClean="0"/>
              <a:t>(txt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/>
              <a:t>}).listen(8080);</a:t>
            </a:r>
          </a:p>
        </p:txBody>
      </p:sp>
    </p:spTree>
    <p:extLst>
      <p:ext uri="{BB962C8B-B14F-4D97-AF65-F5344CB8AC3E}">
        <p14:creationId xmlns:p14="http://schemas.microsoft.com/office/powerpoint/2010/main" val="32965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URL module splits up a web address into readable parts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Parse an address with the </a:t>
            </a:r>
            <a:r>
              <a:rPr lang="en-US" dirty="0" err="1"/>
              <a:t>url.parse</a:t>
            </a:r>
            <a:r>
              <a:rPr lang="en-US" dirty="0"/>
              <a:t>() method, and it will return a URL object with each part of the address as properties:</a:t>
            </a:r>
            <a:endParaRPr lang="en-IN" dirty="0" smtClean="0"/>
          </a:p>
          <a:p>
            <a:pPr marL="1854200" lvl="4" indent="0"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url</a:t>
            </a:r>
            <a:r>
              <a:rPr lang="en-IN" sz="2000" dirty="0"/>
              <a:t> = require('</a:t>
            </a:r>
            <a:r>
              <a:rPr lang="en-IN" sz="2000" dirty="0" err="1"/>
              <a:t>url</a:t>
            </a:r>
            <a:r>
              <a:rPr lang="en-IN" sz="2000" dirty="0"/>
              <a:t>');</a:t>
            </a:r>
            <a:br>
              <a:rPr lang="en-IN" sz="2000" dirty="0"/>
            </a:b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adr</a:t>
            </a:r>
            <a:r>
              <a:rPr lang="en-IN" sz="2000" dirty="0"/>
              <a:t> = 'http://localhost:8080/</a:t>
            </a:r>
            <a:r>
              <a:rPr lang="en-IN" sz="2000" dirty="0" err="1"/>
              <a:t>default.htm?year</a:t>
            </a:r>
            <a:r>
              <a:rPr lang="en-IN" sz="2000" dirty="0"/>
              <a:t>=2017&amp;month=</a:t>
            </a:r>
            <a:r>
              <a:rPr lang="en-IN" sz="2000" dirty="0" err="1"/>
              <a:t>february</a:t>
            </a:r>
            <a:r>
              <a:rPr lang="en-IN" sz="2000" dirty="0"/>
              <a:t>';</a:t>
            </a:r>
            <a:br>
              <a:rPr lang="en-IN" sz="2000" dirty="0"/>
            </a:br>
            <a:r>
              <a:rPr lang="en-IN" sz="2000" dirty="0" err="1"/>
              <a:t>var</a:t>
            </a:r>
            <a:r>
              <a:rPr lang="en-IN" sz="2000" dirty="0"/>
              <a:t> q = </a:t>
            </a:r>
            <a:r>
              <a:rPr lang="en-IN" sz="2000" dirty="0" err="1"/>
              <a:t>url.parse</a:t>
            </a:r>
            <a:r>
              <a:rPr lang="en-IN" sz="2000" dirty="0"/>
              <a:t>(</a:t>
            </a:r>
            <a:r>
              <a:rPr lang="en-IN" sz="2000" dirty="0" err="1"/>
              <a:t>adr</a:t>
            </a:r>
            <a:r>
              <a:rPr lang="en-IN" sz="2000" dirty="0"/>
              <a:t>, true);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console.log(</a:t>
            </a:r>
            <a:r>
              <a:rPr lang="en-IN" sz="2000" dirty="0" err="1"/>
              <a:t>q.host</a:t>
            </a:r>
            <a:r>
              <a:rPr lang="en-IN" sz="2000" dirty="0"/>
              <a:t>); //returns 'localhost:8080'</a:t>
            </a:r>
            <a:br>
              <a:rPr lang="en-IN" sz="2000" dirty="0"/>
            </a:br>
            <a:r>
              <a:rPr lang="en-IN" sz="2000" dirty="0"/>
              <a:t>console.log(</a:t>
            </a:r>
            <a:r>
              <a:rPr lang="en-IN" sz="2000" dirty="0" err="1"/>
              <a:t>q.pathname</a:t>
            </a:r>
            <a:r>
              <a:rPr lang="en-IN" sz="2000" dirty="0"/>
              <a:t>); //returns '/default.htm'</a:t>
            </a:r>
            <a:br>
              <a:rPr lang="en-IN" sz="2000" dirty="0"/>
            </a:br>
            <a:r>
              <a:rPr lang="en-IN" sz="2000" dirty="0"/>
              <a:t>console.log(</a:t>
            </a:r>
            <a:r>
              <a:rPr lang="en-IN" sz="2000" dirty="0" err="1"/>
              <a:t>q.search</a:t>
            </a:r>
            <a:r>
              <a:rPr lang="en-IN" sz="2000" dirty="0"/>
              <a:t>); //returns '?year=2017&amp;month=</a:t>
            </a:r>
            <a:r>
              <a:rPr lang="en-IN" sz="2000" dirty="0" err="1"/>
              <a:t>february</a:t>
            </a:r>
            <a:r>
              <a:rPr lang="en-IN" sz="2000" dirty="0"/>
              <a:t>'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qdata</a:t>
            </a:r>
            <a:r>
              <a:rPr lang="en-IN" sz="2000" dirty="0"/>
              <a:t> = </a:t>
            </a:r>
            <a:r>
              <a:rPr lang="en-IN" sz="2000" dirty="0" err="1"/>
              <a:t>q.query</a:t>
            </a:r>
            <a:r>
              <a:rPr lang="en-IN" sz="2000" dirty="0"/>
              <a:t>; //returns an object: { year: 2017, month: '</a:t>
            </a:r>
            <a:r>
              <a:rPr lang="en-IN" sz="2000" dirty="0" err="1"/>
              <a:t>february</a:t>
            </a:r>
            <a:r>
              <a:rPr lang="en-IN" sz="2000" dirty="0"/>
              <a:t>' }</a:t>
            </a:r>
            <a:br>
              <a:rPr lang="en-IN" sz="2000" dirty="0"/>
            </a:br>
            <a:r>
              <a:rPr lang="en-IN" sz="2000" dirty="0"/>
              <a:t>console.log(</a:t>
            </a:r>
            <a:r>
              <a:rPr lang="en-IN" sz="2000" dirty="0" err="1"/>
              <a:t>qdata.month</a:t>
            </a:r>
            <a:r>
              <a:rPr lang="en-IN" sz="2000" dirty="0"/>
              <a:t>); //returns '</a:t>
            </a:r>
            <a:r>
              <a:rPr lang="en-IN" sz="2000" dirty="0" err="1"/>
              <a:t>february</a:t>
            </a:r>
            <a:r>
              <a:rPr lang="en-IN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990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Events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Node.js is perfect for event-driven applications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Every action on a computer is an event. Like when a connection is made or a file is opened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Objects in Node.js can fire events, like the </a:t>
            </a:r>
            <a:r>
              <a:rPr lang="en-US" dirty="0" err="1"/>
              <a:t>readStream</a:t>
            </a:r>
            <a:r>
              <a:rPr lang="en-US" dirty="0"/>
              <a:t> object fires events when opening and closing a file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var</a:t>
            </a:r>
            <a:r>
              <a:rPr lang="en-US" dirty="0"/>
              <a:t> fs = require('fs');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fs.createReadStream</a:t>
            </a:r>
            <a:r>
              <a:rPr lang="en-US" dirty="0"/>
              <a:t>('./demofile.txt');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rs.on</a:t>
            </a:r>
            <a:r>
              <a:rPr lang="en-US" dirty="0"/>
              <a:t>('open', function ()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console.log('The file is open');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37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Events Module</a:t>
            </a:r>
          </a:p>
          <a:p>
            <a:pPr lvl="1"/>
            <a:r>
              <a:rPr lang="en-US" dirty="0" smtClean="0"/>
              <a:t>Node.js </a:t>
            </a:r>
            <a:r>
              <a:rPr lang="en-US" dirty="0"/>
              <a:t>has a built-in module, called "Events", where you can create-, fire-, and listen for- your own events.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include the built-in Events module use the require() method.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addition, all event properties and methods are an instance of an </a:t>
            </a:r>
            <a:r>
              <a:rPr lang="en-US" dirty="0" err="1"/>
              <a:t>EventEmitter</a:t>
            </a:r>
            <a:r>
              <a:rPr lang="en-US" dirty="0"/>
              <a:t> object. To be able to access these properties and methods, create an </a:t>
            </a:r>
            <a:r>
              <a:rPr lang="en-US" dirty="0" err="1"/>
              <a:t>EventEmitter</a:t>
            </a:r>
            <a:r>
              <a:rPr lang="en-US" dirty="0"/>
              <a:t> object:</a:t>
            </a:r>
          </a:p>
          <a:p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var</a:t>
            </a:r>
            <a:r>
              <a:rPr lang="en-US" dirty="0"/>
              <a:t> events = require('events');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 = new </a:t>
            </a:r>
            <a:r>
              <a:rPr lang="en-US" dirty="0" err="1"/>
              <a:t>events.EventEmitter</a:t>
            </a:r>
            <a:r>
              <a:rPr lang="en-US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8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EventEmitter</a:t>
            </a:r>
            <a:r>
              <a:rPr lang="en-US" dirty="0"/>
              <a:t> Object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assign event handlers to your own events with the </a:t>
            </a:r>
            <a:r>
              <a:rPr lang="en-US" dirty="0" err="1"/>
              <a:t>EventEmitter</a:t>
            </a:r>
            <a:r>
              <a:rPr lang="en-US" dirty="0"/>
              <a:t> object.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example below we have created a function that will be executed when a "scream" event is fired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To fire an event, use the emit() method.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events = require('events');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eventEmitter</a:t>
            </a:r>
            <a:r>
              <a:rPr lang="en-IN" dirty="0"/>
              <a:t> = new </a:t>
            </a:r>
            <a:r>
              <a:rPr lang="en-IN" dirty="0" err="1"/>
              <a:t>events.EventEmitter</a:t>
            </a:r>
            <a:r>
              <a:rPr lang="en-IN" dirty="0"/>
              <a:t>();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/>
              <a:t>myEventHandler</a:t>
            </a:r>
            <a:r>
              <a:rPr lang="en-IN" dirty="0"/>
              <a:t> = function () {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console.log('I hear a scream!');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eventEmitter.on</a:t>
            </a:r>
            <a:r>
              <a:rPr lang="en-IN" dirty="0"/>
              <a:t>('scream', </a:t>
            </a:r>
            <a:r>
              <a:rPr lang="en-IN" dirty="0" err="1"/>
              <a:t>myEventHandler</a:t>
            </a:r>
            <a:r>
              <a:rPr lang="en-IN" dirty="0"/>
              <a:t>);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eventEmitter.emit</a:t>
            </a:r>
            <a:r>
              <a:rPr lang="en-IN" dirty="0"/>
              <a:t>('scream');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5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NPM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NPM?</a:t>
            </a:r>
          </a:p>
          <a:p>
            <a:pPr lvl="1"/>
            <a:r>
              <a:rPr lang="en-US" dirty="0" smtClean="0"/>
              <a:t>NPM </a:t>
            </a:r>
            <a:r>
              <a:rPr lang="en-US" dirty="0"/>
              <a:t>is a package manager for Node.js packages, or modules if you like.</a:t>
            </a:r>
          </a:p>
          <a:p>
            <a:pPr lvl="1"/>
            <a:r>
              <a:rPr lang="en-US" dirty="0" smtClean="0"/>
              <a:t>www.npmjs.com </a:t>
            </a:r>
            <a:r>
              <a:rPr lang="en-US" dirty="0"/>
              <a:t>hosts thousands of free packages to download and use.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NPM program is installed on your computer when you install Node.js</a:t>
            </a:r>
          </a:p>
          <a:p>
            <a:r>
              <a:rPr lang="en-US" dirty="0" smtClean="0"/>
              <a:t>What </a:t>
            </a:r>
            <a:r>
              <a:rPr lang="en-US" dirty="0"/>
              <a:t>is a Package?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package in Node.js contains all the files you need for a module.</a:t>
            </a:r>
          </a:p>
          <a:p>
            <a:pPr lvl="1"/>
            <a:r>
              <a:rPr lang="en-US" dirty="0" smtClean="0"/>
              <a:t>Modules </a:t>
            </a:r>
            <a:r>
              <a:rPr lang="en-US" dirty="0"/>
              <a:t>are JavaScript libraries you can include in your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0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Download a Package</a:t>
            </a:r>
          </a:p>
          <a:p>
            <a:pPr lvl="1"/>
            <a:r>
              <a:rPr lang="en-US" dirty="0" smtClean="0"/>
              <a:t>Downloading </a:t>
            </a:r>
            <a:r>
              <a:rPr lang="en-US" dirty="0"/>
              <a:t>a package is very easy.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the command line interface and tell NPM to download the package you want.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download a package called "upper-case":</a:t>
            </a:r>
          </a:p>
          <a:p>
            <a:pPr marL="25400" indent="0">
              <a:buNone/>
            </a:pPr>
            <a:r>
              <a:rPr lang="en-US" dirty="0" smtClean="0"/>
              <a:t>			C</a:t>
            </a:r>
            <a:r>
              <a:rPr lang="en-US" dirty="0"/>
              <a:t>:\Users\Your Name&gt;</a:t>
            </a:r>
            <a:r>
              <a:rPr lang="en-US" dirty="0" err="1"/>
              <a:t>npm</a:t>
            </a:r>
            <a:r>
              <a:rPr lang="en-US" dirty="0"/>
              <a:t> install upper-case</a:t>
            </a:r>
          </a:p>
          <a:p>
            <a:pPr lvl="1"/>
            <a:r>
              <a:rPr lang="en-US" dirty="0" smtClean="0"/>
              <a:t>Now we have </a:t>
            </a:r>
            <a:r>
              <a:rPr lang="en-US" dirty="0"/>
              <a:t>downloaded and installed your first package!</a:t>
            </a:r>
          </a:p>
          <a:p>
            <a:pPr lvl="1"/>
            <a:r>
              <a:rPr lang="en-US" dirty="0" smtClean="0"/>
              <a:t>NPM </a:t>
            </a:r>
            <a:r>
              <a:rPr lang="en-US" dirty="0"/>
              <a:t>creates a folder named "</a:t>
            </a:r>
            <a:r>
              <a:rPr lang="en-US" dirty="0" err="1"/>
              <a:t>node_modules</a:t>
            </a:r>
            <a:r>
              <a:rPr lang="en-US" dirty="0"/>
              <a:t>", where the package will be placed. All packages you install in the future will be placed in this folder.</a:t>
            </a:r>
          </a:p>
          <a:p>
            <a:pPr lvl="1"/>
            <a:r>
              <a:rPr lang="en-US" dirty="0" smtClean="0"/>
              <a:t>The project </a:t>
            </a:r>
            <a:r>
              <a:rPr lang="en-US" dirty="0"/>
              <a:t>now has a folder structure like this:</a:t>
            </a:r>
          </a:p>
          <a:p>
            <a:pPr marL="25400" indent="0">
              <a:buNone/>
            </a:pPr>
            <a:r>
              <a:rPr lang="en-US" dirty="0" smtClean="0"/>
              <a:t>			C</a:t>
            </a:r>
            <a:r>
              <a:rPr lang="en-US" dirty="0"/>
              <a:t>:\Users\My Name\</a:t>
            </a:r>
            <a:r>
              <a:rPr lang="en-US" dirty="0" err="1"/>
              <a:t>node_modules</a:t>
            </a:r>
            <a:r>
              <a:rPr lang="en-US" dirty="0"/>
              <a:t>\upper-case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3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Using a Package</a:t>
            </a:r>
          </a:p>
          <a:p>
            <a:pPr lvl="1"/>
            <a:r>
              <a:rPr lang="en-IN" dirty="0" smtClean="0"/>
              <a:t>Once </a:t>
            </a:r>
            <a:r>
              <a:rPr lang="en-IN" dirty="0"/>
              <a:t>the package is installed, it is ready to use.</a:t>
            </a:r>
          </a:p>
          <a:p>
            <a:pPr lvl="1"/>
            <a:r>
              <a:rPr lang="en-IN" dirty="0" smtClean="0"/>
              <a:t>Include </a:t>
            </a:r>
            <a:r>
              <a:rPr lang="en-IN" dirty="0"/>
              <a:t>the "upper-case" package the same way you include any other module:</a:t>
            </a:r>
          </a:p>
          <a:p>
            <a:pPr marL="2540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/>
              <a:t>uc</a:t>
            </a:r>
            <a:r>
              <a:rPr lang="en-IN" dirty="0"/>
              <a:t> = require('upper-case');</a:t>
            </a:r>
          </a:p>
          <a:p>
            <a:pPr lvl="1"/>
            <a:r>
              <a:rPr lang="en-IN" dirty="0" smtClean="0"/>
              <a:t>Create </a:t>
            </a:r>
            <a:r>
              <a:rPr lang="en-IN" dirty="0"/>
              <a:t>a Node.js file that will convert the output "Hello World!" into upper-case letters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5600" lvl="5" indent="0">
              <a:spcBef>
                <a:spcPts val="0"/>
              </a:spcBef>
              <a:buNone/>
            </a:pPr>
            <a:r>
              <a:rPr lang="en-IN" sz="2400" dirty="0" err="1"/>
              <a:t>var</a:t>
            </a:r>
            <a:r>
              <a:rPr lang="en-IN" sz="2400" dirty="0"/>
              <a:t> http = require('http');</a:t>
            </a:r>
          </a:p>
          <a:p>
            <a:pPr marL="355600" lvl="5" indent="0">
              <a:spcBef>
                <a:spcPts val="0"/>
              </a:spcBef>
              <a:buNone/>
            </a:pPr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uc</a:t>
            </a:r>
            <a:r>
              <a:rPr lang="en-IN" sz="2400" dirty="0"/>
              <a:t> = require('upper-case');</a:t>
            </a:r>
          </a:p>
          <a:p>
            <a:pPr marL="355600" lvl="5" indent="0">
              <a:spcBef>
                <a:spcPts val="0"/>
              </a:spcBef>
              <a:buNone/>
            </a:pPr>
            <a:r>
              <a:rPr lang="en-IN" sz="2400" dirty="0" err="1"/>
              <a:t>http.createServer</a:t>
            </a:r>
            <a:r>
              <a:rPr lang="en-IN" sz="2400" dirty="0"/>
              <a:t>(function (</a:t>
            </a:r>
            <a:r>
              <a:rPr lang="en-IN" sz="2400" dirty="0" err="1"/>
              <a:t>req</a:t>
            </a:r>
            <a:r>
              <a:rPr lang="en-IN" sz="2400" dirty="0"/>
              <a:t>, res) {</a:t>
            </a:r>
          </a:p>
          <a:p>
            <a:pPr marL="355600" lvl="5" indent="0">
              <a:spcBef>
                <a:spcPts val="0"/>
              </a:spcBef>
              <a:buNone/>
            </a:pPr>
            <a:r>
              <a:rPr lang="en-IN" sz="2400" dirty="0"/>
              <a:t>  </a:t>
            </a:r>
            <a:r>
              <a:rPr lang="en-IN" sz="2400" dirty="0" err="1"/>
              <a:t>res.writeHead</a:t>
            </a:r>
            <a:r>
              <a:rPr lang="en-IN" sz="2400" dirty="0"/>
              <a:t>(200, {'Content-Type': 'text/html'});</a:t>
            </a:r>
          </a:p>
          <a:p>
            <a:pPr marL="355600" lvl="5" indent="0">
              <a:spcBef>
                <a:spcPts val="0"/>
              </a:spcBef>
              <a:buNone/>
            </a:pPr>
            <a:r>
              <a:rPr lang="en-IN" sz="2400" dirty="0"/>
              <a:t>  </a:t>
            </a:r>
            <a:r>
              <a:rPr lang="en-IN" sz="2400" dirty="0" err="1"/>
              <a:t>res.write</a:t>
            </a:r>
            <a:r>
              <a:rPr lang="en-IN" sz="2400" dirty="0"/>
              <a:t>(</a:t>
            </a:r>
            <a:r>
              <a:rPr lang="en-IN" sz="2400" dirty="0" err="1"/>
              <a:t>uc.upperCase</a:t>
            </a:r>
            <a:r>
              <a:rPr lang="en-IN" sz="2400" dirty="0"/>
              <a:t>("Hello World!"));</a:t>
            </a:r>
          </a:p>
          <a:p>
            <a:pPr marL="355600" lvl="5" indent="0">
              <a:spcBef>
                <a:spcPts val="0"/>
              </a:spcBef>
              <a:buNone/>
            </a:pPr>
            <a:r>
              <a:rPr lang="en-IN" sz="2400" dirty="0"/>
              <a:t>  </a:t>
            </a:r>
            <a:r>
              <a:rPr lang="en-IN" sz="2400" dirty="0" err="1"/>
              <a:t>res.end</a:t>
            </a:r>
            <a:r>
              <a:rPr lang="en-IN" sz="2400" dirty="0"/>
              <a:t>();</a:t>
            </a:r>
          </a:p>
          <a:p>
            <a:pPr marL="355600" lvl="5" indent="0">
              <a:spcBef>
                <a:spcPts val="0"/>
              </a:spcBef>
              <a:buNone/>
            </a:pPr>
            <a:r>
              <a:rPr lang="en-IN" sz="2400" dirty="0"/>
              <a:t>}).listen(8080); 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Save the code above in a file called "demo_uppercase.js", and initiate the file:</a:t>
            </a:r>
          </a:p>
          <a:p>
            <a:r>
              <a:rPr lang="en-US" dirty="0" smtClean="0"/>
              <a:t>Initiate </a:t>
            </a:r>
            <a:r>
              <a:rPr lang="en-US" dirty="0" err="1"/>
              <a:t>demo_uppercase</a:t>
            </a:r>
            <a:r>
              <a:rPr lang="en-US" dirty="0"/>
              <a:t>:</a:t>
            </a:r>
          </a:p>
          <a:p>
            <a:pPr marL="25400" indent="0">
              <a:buNone/>
            </a:pPr>
            <a:r>
              <a:rPr lang="en-US" dirty="0" smtClean="0"/>
              <a:t>			C</a:t>
            </a:r>
            <a:r>
              <a:rPr lang="en-US" dirty="0"/>
              <a:t>:\Users\Your Name&gt;node demo_uppercase.js</a:t>
            </a:r>
          </a:p>
          <a:p>
            <a:r>
              <a:rPr lang="en-US" dirty="0" smtClean="0"/>
              <a:t>If </a:t>
            </a:r>
            <a:r>
              <a:rPr lang="en-US" dirty="0"/>
              <a:t>you have followed the same steps on your computer, you will see the same result as the example: http://localhost:8080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www.w3schools.com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18649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Upload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Formidable Module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very good module for working with file uploads, called "Formidable".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Formidable module can be downloaded and installed using NPM:</a:t>
            </a:r>
          </a:p>
          <a:p>
            <a:pPr marL="25400" indent="0">
              <a:buNone/>
            </a:pPr>
            <a:r>
              <a:rPr lang="en-US" dirty="0" smtClean="0"/>
              <a:t>			C</a:t>
            </a:r>
            <a:r>
              <a:rPr lang="en-US" dirty="0"/>
              <a:t>:\Users\Your Name&gt;</a:t>
            </a:r>
            <a:r>
              <a:rPr lang="en-US" dirty="0" err="1"/>
              <a:t>npm</a:t>
            </a:r>
            <a:r>
              <a:rPr lang="en-US" dirty="0"/>
              <a:t> install formidable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you have downloaded the Formidable module, you can include the module in any application: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formidable = require('formidable');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1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Upload Files</a:t>
            </a:r>
          </a:p>
          <a:p>
            <a:r>
              <a:rPr lang="en-IN" dirty="0" smtClean="0"/>
              <a:t>Now </a:t>
            </a:r>
            <a:r>
              <a:rPr lang="en-IN" dirty="0"/>
              <a:t>you are ready to make a web page in Node.js that lets the user upload files to your computer:</a:t>
            </a:r>
          </a:p>
          <a:p>
            <a:r>
              <a:rPr lang="en-IN" dirty="0"/>
              <a:t>Step 1: Create an Upload Form</a:t>
            </a:r>
          </a:p>
          <a:p>
            <a:pPr lvl="1"/>
            <a:r>
              <a:rPr lang="en-IN" dirty="0" smtClean="0"/>
              <a:t>Create </a:t>
            </a:r>
            <a:r>
              <a:rPr lang="en-IN" dirty="0"/>
              <a:t>a Node.js file that writes an HTML form, with an upload field: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code will produce an HTML form:</a:t>
            </a:r>
          </a:p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/>
              <a:t>var</a:t>
            </a:r>
            <a:r>
              <a:rPr lang="en-IN" sz="2200" dirty="0"/>
              <a:t> http = require('http');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/>
              <a:t>http.createServer</a:t>
            </a:r>
            <a:r>
              <a:rPr lang="en-IN" sz="2200" dirty="0"/>
              <a:t>(function (</a:t>
            </a:r>
            <a:r>
              <a:rPr lang="en-IN" sz="2200" dirty="0" err="1"/>
              <a:t>req</a:t>
            </a:r>
            <a:r>
              <a:rPr lang="en-IN" sz="2200" dirty="0"/>
              <a:t>, res)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  </a:t>
            </a:r>
            <a:r>
              <a:rPr lang="en-IN" sz="2200" dirty="0" err="1"/>
              <a:t>res.writeHead</a:t>
            </a:r>
            <a:r>
              <a:rPr lang="en-IN" sz="2200" dirty="0"/>
              <a:t>(200, {'Content-Type': 'text/html'});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  </a:t>
            </a:r>
            <a:r>
              <a:rPr lang="en-IN" sz="2200" dirty="0" err="1"/>
              <a:t>res.write</a:t>
            </a:r>
            <a:r>
              <a:rPr lang="en-IN" sz="2200" dirty="0"/>
              <a:t>('&lt;form action="</a:t>
            </a:r>
            <a:r>
              <a:rPr lang="en-IN" sz="2200" dirty="0" err="1"/>
              <a:t>fileupload</a:t>
            </a:r>
            <a:r>
              <a:rPr lang="en-IN" sz="2200" dirty="0"/>
              <a:t>" method="post" </a:t>
            </a:r>
            <a:r>
              <a:rPr lang="en-IN" sz="2200" dirty="0" err="1"/>
              <a:t>enctype</a:t>
            </a:r>
            <a:r>
              <a:rPr lang="en-IN" sz="2200" dirty="0"/>
              <a:t>="multipart/form-data"&gt;');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  </a:t>
            </a:r>
            <a:r>
              <a:rPr lang="en-IN" sz="2200" dirty="0" err="1"/>
              <a:t>res.write</a:t>
            </a:r>
            <a:r>
              <a:rPr lang="en-IN" sz="2200" dirty="0"/>
              <a:t>('&lt;input type="file" name="</a:t>
            </a:r>
            <a:r>
              <a:rPr lang="en-IN" sz="2200" dirty="0" err="1"/>
              <a:t>filetoupload</a:t>
            </a:r>
            <a:r>
              <a:rPr lang="en-IN" sz="2200" dirty="0"/>
              <a:t>"&gt;&lt;</a:t>
            </a:r>
            <a:r>
              <a:rPr lang="en-IN" sz="2200" dirty="0" err="1"/>
              <a:t>br</a:t>
            </a:r>
            <a:r>
              <a:rPr lang="en-IN" sz="2200" dirty="0"/>
              <a:t>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  </a:t>
            </a:r>
            <a:r>
              <a:rPr lang="en-IN" sz="2200" dirty="0" err="1"/>
              <a:t>res.write</a:t>
            </a:r>
            <a:r>
              <a:rPr lang="en-IN" sz="2200" dirty="0"/>
              <a:t>('&lt;input type="submit"&gt;');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  </a:t>
            </a:r>
            <a:r>
              <a:rPr lang="en-IN" sz="2200" dirty="0" err="1"/>
              <a:t>res.write</a:t>
            </a:r>
            <a:r>
              <a:rPr lang="en-IN" sz="2200" dirty="0"/>
              <a:t>('&lt;/form&gt;');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  return </a:t>
            </a:r>
            <a:r>
              <a:rPr lang="en-IN" sz="2200" dirty="0" err="1"/>
              <a:t>res.end</a:t>
            </a:r>
            <a:r>
              <a:rPr lang="en-IN" sz="2200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}).listen(8080);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Step 2: Parse the Uploaded File</a:t>
            </a:r>
          </a:p>
          <a:p>
            <a:pPr lvl="1"/>
            <a:r>
              <a:rPr lang="en-IN" dirty="0" smtClean="0"/>
              <a:t>Include </a:t>
            </a:r>
            <a:r>
              <a:rPr lang="en-IN" dirty="0"/>
              <a:t>the Formidable module to be able to parse the uploaded file once it reaches the server.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the file is uploaded and parsed, it gets placed on a temporary folder on your computer.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file will be uploaded, and placed on a temporary folder: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var</a:t>
            </a:r>
            <a:r>
              <a:rPr lang="en-IN" dirty="0"/>
              <a:t> http = require('http');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var</a:t>
            </a:r>
            <a:r>
              <a:rPr lang="en-IN" dirty="0"/>
              <a:t> formidable = require('formidable');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24563" y="980728"/>
            <a:ext cx="5913437" cy="5401022"/>
          </a:xfrm>
        </p:spPr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http.createServer</a:t>
            </a:r>
            <a:r>
              <a:rPr lang="en-IN" sz="2000" dirty="0"/>
              <a:t>(function (</a:t>
            </a:r>
            <a:r>
              <a:rPr lang="en-IN" sz="2000" dirty="0" err="1"/>
              <a:t>req</a:t>
            </a:r>
            <a:r>
              <a:rPr lang="en-IN" sz="2000" dirty="0"/>
              <a:t>, res)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(req.url == '/</a:t>
            </a:r>
            <a:r>
              <a:rPr lang="en-IN" sz="2000" dirty="0" err="1"/>
              <a:t>fileupload</a:t>
            </a:r>
            <a:r>
              <a:rPr lang="en-IN" sz="2000" dirty="0"/>
              <a:t>')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form = new </a:t>
            </a:r>
            <a:r>
              <a:rPr lang="en-IN" sz="2000" dirty="0" err="1"/>
              <a:t>formidable.IncomingForm</a:t>
            </a:r>
            <a:r>
              <a:rPr lang="en-IN" sz="2000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form.parse</a:t>
            </a:r>
            <a:r>
              <a:rPr lang="en-IN" sz="2000" dirty="0"/>
              <a:t>(</a:t>
            </a:r>
            <a:r>
              <a:rPr lang="en-IN" sz="2000" dirty="0" err="1"/>
              <a:t>req</a:t>
            </a:r>
            <a:r>
              <a:rPr lang="en-IN" sz="2000" dirty="0"/>
              <a:t>, function (err, fields, files)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</a:t>
            </a:r>
            <a:r>
              <a:rPr lang="en-IN" sz="2000" dirty="0" err="1"/>
              <a:t>res.write</a:t>
            </a:r>
            <a:r>
              <a:rPr lang="en-IN" sz="2000" dirty="0"/>
              <a:t>('File uploaded');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</a:t>
            </a:r>
            <a:r>
              <a:rPr lang="en-IN" sz="2000" dirty="0" err="1"/>
              <a:t>res.end</a:t>
            </a:r>
            <a:r>
              <a:rPr lang="en-IN" sz="2000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 else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res.writeHead</a:t>
            </a:r>
            <a:r>
              <a:rPr lang="en-IN" sz="2000" dirty="0"/>
              <a:t>(200, {'Content-Type': 'text/html'});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('&lt;form action="</a:t>
            </a:r>
            <a:r>
              <a:rPr lang="en-IN" sz="2000" dirty="0" err="1"/>
              <a:t>fileupload</a:t>
            </a:r>
            <a:r>
              <a:rPr lang="en-IN" sz="2000" dirty="0"/>
              <a:t>" method="post" </a:t>
            </a:r>
            <a:r>
              <a:rPr lang="en-IN" sz="2000" dirty="0" err="1"/>
              <a:t>enctype</a:t>
            </a:r>
            <a:r>
              <a:rPr lang="en-IN" sz="2000" dirty="0"/>
              <a:t>="multipart/form-data"&gt;');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('&lt;input type="file" name="</a:t>
            </a:r>
            <a:r>
              <a:rPr lang="en-IN" sz="2000" dirty="0" err="1"/>
              <a:t>filetoupload</a:t>
            </a:r>
            <a:r>
              <a:rPr lang="en-IN" sz="2000" dirty="0"/>
              <a:t>"&gt;&lt;</a:t>
            </a:r>
            <a:r>
              <a:rPr lang="en-IN" sz="2000" dirty="0" err="1"/>
              <a:t>br</a:t>
            </a:r>
            <a:r>
              <a:rPr lang="en-IN" sz="2000" dirty="0"/>
              <a:t>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('&lt;input type="submit"&gt;');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('&lt;/form&gt;');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return </a:t>
            </a:r>
            <a:r>
              <a:rPr lang="en-IN" sz="2000" dirty="0" err="1"/>
              <a:t>res.end</a:t>
            </a:r>
            <a:r>
              <a:rPr lang="en-IN" sz="2000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}).listen(8080);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Step 3: Save the File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a file is successfully uploaded to the server, it is placed on a temporary folder.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path to this directory can be found in the "files" object, passed as the third argument in the parse() method's </a:t>
            </a:r>
            <a:r>
              <a:rPr lang="en-IN" dirty="0" err="1"/>
              <a:t>callback</a:t>
            </a:r>
            <a:r>
              <a:rPr lang="en-IN" dirty="0"/>
              <a:t> function.</a:t>
            </a:r>
          </a:p>
          <a:p>
            <a:pPr lvl="1"/>
            <a:r>
              <a:rPr lang="en-IN" dirty="0" smtClean="0"/>
              <a:t>To </a:t>
            </a:r>
            <a:r>
              <a:rPr lang="en-IN" dirty="0"/>
              <a:t>move the file to the folder of your choice, use the File System module, and rename the file:</a:t>
            </a:r>
          </a:p>
          <a:p>
            <a:pPr lvl="1"/>
            <a:r>
              <a:rPr lang="en-IN" dirty="0" smtClean="0"/>
              <a:t>Include </a:t>
            </a:r>
            <a:r>
              <a:rPr lang="en-IN" dirty="0"/>
              <a:t>the fs module, and move the file to the current folder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7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http = require('http');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formidable = require('formidable');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fs = require('fs');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http.createServer</a:t>
            </a:r>
            <a:r>
              <a:rPr lang="en-IN" sz="2000" dirty="0"/>
              <a:t>(function (</a:t>
            </a:r>
            <a:r>
              <a:rPr lang="en-IN" sz="2000" dirty="0" err="1"/>
              <a:t>req</a:t>
            </a:r>
            <a:r>
              <a:rPr lang="en-IN" sz="2000" dirty="0"/>
              <a:t>, res)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(req.url == '/</a:t>
            </a:r>
            <a:r>
              <a:rPr lang="en-IN" sz="2000" dirty="0" err="1"/>
              <a:t>fileupload</a:t>
            </a:r>
            <a:r>
              <a:rPr lang="en-IN" sz="2000" dirty="0"/>
              <a:t>')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form = new </a:t>
            </a:r>
            <a:r>
              <a:rPr lang="en-IN" sz="2000" dirty="0" err="1"/>
              <a:t>formidable.IncomingForm</a:t>
            </a:r>
            <a:r>
              <a:rPr lang="en-IN" sz="2000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form.parse</a:t>
            </a:r>
            <a:r>
              <a:rPr lang="en-IN" sz="2000" dirty="0"/>
              <a:t>(</a:t>
            </a:r>
            <a:r>
              <a:rPr lang="en-IN" sz="2000" dirty="0" err="1"/>
              <a:t>req</a:t>
            </a:r>
            <a:r>
              <a:rPr lang="en-IN" sz="2000" dirty="0"/>
              <a:t>, function (err, fields, files)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oldpath</a:t>
            </a:r>
            <a:r>
              <a:rPr lang="en-IN" sz="2000" dirty="0"/>
              <a:t> = </a:t>
            </a:r>
            <a:r>
              <a:rPr lang="en-IN" sz="2000" dirty="0" err="1"/>
              <a:t>files.filetoupload.filepath</a:t>
            </a:r>
            <a:r>
              <a:rPr lang="en-IN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newpath</a:t>
            </a:r>
            <a:r>
              <a:rPr lang="en-IN" sz="2000" dirty="0"/>
              <a:t> = 'C:/Users/Your Name/' + </a:t>
            </a:r>
            <a:r>
              <a:rPr lang="en-IN" sz="2000" dirty="0" err="1"/>
              <a:t>files.filetoupload.originalFilename</a:t>
            </a:r>
            <a:r>
              <a:rPr lang="en-IN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</a:t>
            </a:r>
            <a:r>
              <a:rPr lang="en-IN" sz="2000" dirty="0" err="1"/>
              <a:t>fs.rename</a:t>
            </a:r>
            <a:r>
              <a:rPr lang="en-IN" sz="2000" dirty="0"/>
              <a:t>(</a:t>
            </a:r>
            <a:r>
              <a:rPr lang="en-IN" sz="2000" dirty="0" err="1"/>
              <a:t>oldpath</a:t>
            </a:r>
            <a:r>
              <a:rPr lang="en-IN" sz="2000" dirty="0"/>
              <a:t>, </a:t>
            </a:r>
            <a:r>
              <a:rPr lang="en-IN" sz="2000" dirty="0" err="1"/>
              <a:t>newpath</a:t>
            </a:r>
            <a:r>
              <a:rPr lang="en-IN" sz="2000" dirty="0"/>
              <a:t>, function 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  </a:t>
            </a:r>
            <a:r>
              <a:rPr lang="en-IN" sz="2000" dirty="0" err="1"/>
              <a:t>res.write</a:t>
            </a:r>
            <a:r>
              <a:rPr lang="en-IN" sz="2000" dirty="0"/>
              <a:t>('File uploaded and moved!');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  </a:t>
            </a:r>
            <a:r>
              <a:rPr lang="en-IN" sz="2000" dirty="0" err="1"/>
              <a:t>res.end</a:t>
            </a:r>
            <a:r>
              <a:rPr lang="en-IN" sz="2000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</a:t>
            </a:r>
            <a:r>
              <a:rPr lang="en-IN" sz="2000" dirty="0" smtClean="0"/>
              <a:t>});</a:t>
            </a: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 else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res.writeHead</a:t>
            </a:r>
            <a:r>
              <a:rPr lang="en-IN" sz="2000" dirty="0"/>
              <a:t>(200, {'Content-Type': 'text/html'});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('&lt;form action="</a:t>
            </a:r>
            <a:r>
              <a:rPr lang="en-IN" sz="2000" dirty="0" err="1"/>
              <a:t>fileupload</a:t>
            </a:r>
            <a:r>
              <a:rPr lang="en-IN" sz="2000" dirty="0"/>
              <a:t>" method="post" </a:t>
            </a:r>
            <a:r>
              <a:rPr lang="en-IN" sz="2000" dirty="0" err="1"/>
              <a:t>enctype</a:t>
            </a:r>
            <a:r>
              <a:rPr lang="en-IN" sz="2000" dirty="0"/>
              <a:t>="multipart/form-data"&gt;');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('&lt;input type="file" name="</a:t>
            </a:r>
            <a:r>
              <a:rPr lang="en-IN" sz="2000" dirty="0" err="1"/>
              <a:t>filetoupload</a:t>
            </a:r>
            <a:r>
              <a:rPr lang="en-IN" sz="2000" dirty="0"/>
              <a:t>"&gt;&lt;</a:t>
            </a:r>
            <a:r>
              <a:rPr lang="en-IN" sz="2000" dirty="0" err="1"/>
              <a:t>br</a:t>
            </a:r>
            <a:r>
              <a:rPr lang="en-IN" sz="2000" dirty="0"/>
              <a:t>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('&lt;input type="submit"&gt;');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res.write</a:t>
            </a:r>
            <a:r>
              <a:rPr lang="en-IN" sz="2000" dirty="0"/>
              <a:t>('&lt;/form&gt;');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return </a:t>
            </a:r>
            <a:r>
              <a:rPr lang="en-IN" sz="2000" dirty="0" err="1"/>
              <a:t>res.end</a:t>
            </a:r>
            <a:r>
              <a:rPr lang="en-IN" sz="2000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}).listen(8080);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MySQL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Node.js can be used in database applications.</a:t>
            </a:r>
          </a:p>
          <a:p>
            <a:r>
              <a:rPr lang="en-US" dirty="0" smtClean="0"/>
              <a:t>One </a:t>
            </a:r>
            <a:r>
              <a:rPr lang="en-US" dirty="0"/>
              <a:t>of the most popular databases is MySQL.</a:t>
            </a:r>
          </a:p>
          <a:p>
            <a:r>
              <a:rPr lang="en-US" dirty="0"/>
              <a:t>MySQL Database</a:t>
            </a:r>
          </a:p>
          <a:p>
            <a:pPr lvl="1"/>
            <a:r>
              <a:rPr lang="en-US" dirty="0" smtClean="0"/>
              <a:t>To execute this programs, MySQL should be installed on the </a:t>
            </a:r>
            <a:r>
              <a:rPr lang="en-US" dirty="0"/>
              <a:t>computer.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database </a:t>
            </a:r>
            <a:r>
              <a:rPr lang="en-US" dirty="0" smtClean="0"/>
              <a:t>is available at </a:t>
            </a:r>
            <a:r>
              <a:rPr lang="en-US" dirty="0"/>
              <a:t>https://www.mysql.com/downloads</a:t>
            </a:r>
            <a:r>
              <a:rPr lang="en-US" dirty="0" smtClean="0"/>
              <a:t>/.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 MySQL Driver</a:t>
            </a:r>
          </a:p>
          <a:p>
            <a:pPr lvl="1"/>
            <a:r>
              <a:rPr lang="en-US" dirty="0"/>
              <a:t>Once you have MySQL up and running, it can be accessed using Node.js.</a:t>
            </a:r>
          </a:p>
          <a:p>
            <a:pPr lvl="1"/>
            <a:r>
              <a:rPr lang="en-US" dirty="0"/>
              <a:t>To access a MySQL database with Node.js, MySQL driver is required. </a:t>
            </a:r>
          </a:p>
          <a:p>
            <a:pPr lvl="1"/>
            <a:r>
              <a:rPr lang="en-US" dirty="0"/>
              <a:t>To download and install the "</a:t>
            </a:r>
            <a:r>
              <a:rPr lang="en-US" dirty="0" err="1"/>
              <a:t>mysql</a:t>
            </a:r>
            <a:r>
              <a:rPr lang="en-US" dirty="0"/>
              <a:t>" module, open the Command Terminal and execute the following:</a:t>
            </a:r>
          </a:p>
          <a:p>
            <a:pPr marL="25400" indent="0">
              <a:buNone/>
            </a:pPr>
            <a:r>
              <a:rPr lang="en-US" dirty="0"/>
              <a:t>			C:\Users\Your Name&gt;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 smtClean="0"/>
              <a:t>Node.js </a:t>
            </a:r>
            <a:r>
              <a:rPr lang="en-US" dirty="0"/>
              <a:t>can use this module to manipulate the MySQL database:</a:t>
            </a:r>
          </a:p>
          <a:p>
            <a:pPr marL="2540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mysql</a:t>
            </a:r>
            <a:r>
              <a:rPr lang="en-US" dirty="0"/>
              <a:t> = require('</a:t>
            </a:r>
            <a:r>
              <a:rPr lang="en-US" dirty="0" err="1"/>
              <a:t>mysql</a:t>
            </a:r>
            <a:r>
              <a:rPr lang="en-US" dirty="0"/>
              <a:t>');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3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Create Connection</a:t>
            </a:r>
          </a:p>
          <a:p>
            <a:pPr lvl="1"/>
            <a:r>
              <a:rPr lang="en-IN" dirty="0" smtClean="0"/>
              <a:t>Start </a:t>
            </a:r>
            <a:r>
              <a:rPr lang="en-IN" dirty="0"/>
              <a:t>by creating a connection to the database.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the username and password from your MySQL database.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demo_db_connection.js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console.log("Connected!");</a:t>
            </a:r>
          </a:p>
          <a:p>
            <a:pPr marL="3556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Save the code in a file called "demo_db_con.js" and run the file:</a:t>
            </a:r>
          </a:p>
          <a:p>
            <a:pPr lvl="1"/>
            <a:r>
              <a:rPr lang="en-IN" dirty="0"/>
              <a:t>Run "demo_db_connection.js"</a:t>
            </a:r>
          </a:p>
          <a:p>
            <a:pPr marL="25400" indent="0">
              <a:buNone/>
            </a:pPr>
            <a:r>
              <a:rPr lang="en-IN" sz="2000" dirty="0" smtClean="0"/>
              <a:t>				C</a:t>
            </a:r>
            <a:r>
              <a:rPr lang="en-IN" sz="2000" dirty="0"/>
              <a:t>:\Users\Your Name&gt;node demo_db_con.js</a:t>
            </a:r>
          </a:p>
          <a:p>
            <a:pPr lvl="1"/>
            <a:r>
              <a:rPr lang="en-IN" dirty="0"/>
              <a:t>Which will give you this result:</a:t>
            </a:r>
          </a:p>
          <a:p>
            <a:pPr marL="25400" indent="0">
              <a:buNone/>
            </a:pPr>
            <a:r>
              <a:rPr lang="en-IN" dirty="0"/>
              <a:t>		Connected!</a:t>
            </a:r>
          </a:p>
          <a:p>
            <a:pPr lvl="1"/>
            <a:r>
              <a:rPr lang="en-IN" dirty="0"/>
              <a:t>Now you can start querying the database using SQL statements.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9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Query a Database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/>
              <a:t>SQL statements to read from (or write to) a MySQL database. This is also called "to query" the database.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connection object created in the example above, has a method for querying the database: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con.connect</a:t>
            </a:r>
            <a:r>
              <a:rPr lang="en-US" sz="2000" dirty="0"/>
              <a:t>(function(err)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if (err) throw err;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console.log("Connected!");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con.query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function (err, result)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if (err) throw err;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console.log("Result: " + result);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});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});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query method takes an </a:t>
            </a:r>
            <a:r>
              <a:rPr lang="en-US" sz="2200" dirty="0" err="1"/>
              <a:t>sql</a:t>
            </a:r>
            <a:r>
              <a:rPr lang="en-US" sz="2200" dirty="0"/>
              <a:t> statements as a parameter and returns the result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1423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Setting </a:t>
            </a:r>
            <a:r>
              <a:rPr lang="en-IN" sz="2200" dirty="0"/>
              <a:t>up the </a:t>
            </a:r>
            <a:r>
              <a:rPr lang="en-IN" sz="2200" dirty="0" smtClean="0"/>
              <a:t>environment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/>
              <a:t>I</a:t>
            </a:r>
            <a:r>
              <a:rPr lang="en-IN" sz="2200" dirty="0" smtClean="0"/>
              <a:t>nstallation </a:t>
            </a:r>
            <a:r>
              <a:rPr lang="en-IN" sz="2200" dirty="0"/>
              <a:t>and </a:t>
            </a:r>
            <a:r>
              <a:rPr lang="en-IN" sz="2200" dirty="0" smtClean="0"/>
              <a:t>execution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/>
              <a:t>S</a:t>
            </a:r>
            <a:r>
              <a:rPr lang="en-IN" sz="2200" dirty="0" smtClean="0"/>
              <a:t>etting </a:t>
            </a:r>
            <a:r>
              <a:rPr lang="en-IN" sz="2200" dirty="0"/>
              <a:t>up </a:t>
            </a:r>
            <a:r>
              <a:rPr lang="en-IN" sz="2200" dirty="0" smtClean="0"/>
              <a:t>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Understanding Node.js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Variables &amp; Functions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Understanding </a:t>
            </a:r>
            <a:r>
              <a:rPr lang="en-IN" sz="2200" dirty="0"/>
              <a:t>Node.js </a:t>
            </a:r>
            <a:r>
              <a:rPr lang="en-IN" sz="2200" dirty="0" smtClean="0"/>
              <a:t>performance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More </a:t>
            </a:r>
            <a:r>
              <a:rPr lang="en-IN" sz="2200" dirty="0"/>
              <a:t>Node.js </a:t>
            </a:r>
            <a:r>
              <a:rPr lang="en-IN" sz="2200" dirty="0" smtClean="0"/>
              <a:t>Internals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Thread starvation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Data-intensive applications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More </a:t>
            </a:r>
            <a:r>
              <a:rPr lang="en-IN" sz="2200" dirty="0"/>
              <a:t>java </a:t>
            </a:r>
            <a:r>
              <a:rPr lang="en-IN" sz="2200" dirty="0" smtClean="0"/>
              <a:t>script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CoreNode.js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File-based </a:t>
            </a:r>
            <a:r>
              <a:rPr lang="en-IN" sz="2200" dirty="0"/>
              <a:t>Module system </a:t>
            </a:r>
            <a:endParaRPr lang="en-IN" sz="22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Important </a:t>
            </a:r>
            <a:r>
              <a:rPr lang="en-IN" sz="2200" dirty="0" err="1" smtClean="0"/>
              <a:t>globals</a:t>
            </a:r>
            <a:endParaRPr lang="en-IN" sz="2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/>
              <a:t>C</a:t>
            </a:r>
            <a:r>
              <a:rPr lang="en-IN" sz="2200" dirty="0" smtClean="0"/>
              <a:t>ore modules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Node.js packages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Events </a:t>
            </a:r>
            <a:r>
              <a:rPr lang="en-IN" sz="2200" dirty="0"/>
              <a:t>and streams </a:t>
            </a:r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Node.js MySQL Insert Into</a:t>
            </a:r>
          </a:p>
          <a:p>
            <a:r>
              <a:rPr lang="en-US" dirty="0"/>
              <a:t>Insert Into Table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fill a table in MySQL, use the "INSERT INTO" statement.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a record in the "customers" table: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3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console.log("Connected!");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"INSERT INTO customers (name, address) VALUES ('Company </a:t>
            </a:r>
            <a:r>
              <a:rPr lang="en-IN" sz="2000" dirty="0" err="1"/>
              <a:t>Inc</a:t>
            </a:r>
            <a:r>
              <a:rPr lang="en-IN" sz="2000" dirty="0"/>
              <a:t>', 'Highway 37')";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console.log("1 record inserted");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8463" y="4350003"/>
            <a:ext cx="10153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code above in a file called "demo_db_insert.js", and run the file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Run "demo_db_insert.js"</a:t>
            </a:r>
          </a:p>
          <a:p>
            <a:r>
              <a:rPr lang="en-US" dirty="0"/>
              <a:t>C:\Users\Your Name&gt;node demo_db_insert.js</a:t>
            </a:r>
          </a:p>
          <a:p>
            <a:endParaRPr lang="en-US" dirty="0"/>
          </a:p>
          <a:p>
            <a:r>
              <a:rPr lang="en-US" dirty="0"/>
              <a:t>Which will give you this result:</a:t>
            </a:r>
          </a:p>
          <a:p>
            <a:r>
              <a:rPr lang="en-US" dirty="0"/>
              <a:t>Connected!</a:t>
            </a:r>
          </a:p>
          <a:p>
            <a:r>
              <a:rPr lang="en-US" dirty="0"/>
              <a:t>1 record inserted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13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Insert Multiple Records</a:t>
            </a:r>
          </a:p>
          <a:p>
            <a:pPr lvl="1"/>
            <a:r>
              <a:rPr lang="en-IN" sz="2000" dirty="0" smtClean="0"/>
              <a:t>To </a:t>
            </a:r>
            <a:r>
              <a:rPr lang="en-IN" sz="2000" dirty="0"/>
              <a:t>insert more than one record, make an array containing the values, and insert a question mark in the </a:t>
            </a:r>
            <a:r>
              <a:rPr lang="en-IN" sz="2000" dirty="0" err="1"/>
              <a:t>sql</a:t>
            </a:r>
            <a:r>
              <a:rPr lang="en-IN" sz="2000" dirty="0"/>
              <a:t>, which will be replaced by the value </a:t>
            </a:r>
            <a:r>
              <a:rPr lang="en-IN" sz="2000" dirty="0" smtClean="0"/>
              <a:t>array: INSERT </a:t>
            </a:r>
            <a:r>
              <a:rPr lang="en-IN" sz="2000" dirty="0"/>
              <a:t>INTO customers (name, address) VALUES ?</a:t>
            </a:r>
          </a:p>
          <a:p>
            <a:pPr lvl="1"/>
            <a:r>
              <a:rPr lang="en-IN" sz="2000" dirty="0"/>
              <a:t>Example</a:t>
            </a:r>
          </a:p>
          <a:p>
            <a:pPr lvl="2"/>
            <a:r>
              <a:rPr lang="en-IN" sz="2000" dirty="0" smtClean="0"/>
              <a:t>Fill </a:t>
            </a:r>
            <a:r>
              <a:rPr lang="en-IN" sz="2000" dirty="0"/>
              <a:t>the "customers" table with data:</a:t>
            </a:r>
          </a:p>
          <a:p>
            <a:pPr lvl="1"/>
            <a:r>
              <a:rPr lang="en-US" sz="2000" dirty="0"/>
              <a:t>Save the </a:t>
            </a:r>
            <a:r>
              <a:rPr lang="en-US" sz="2000" dirty="0" smtClean="0"/>
              <a:t>code in </a:t>
            </a:r>
            <a:r>
              <a:rPr lang="en-US" sz="2000" dirty="0"/>
              <a:t>a file called "demo_db_insert_multple.js", and run the file:</a:t>
            </a:r>
          </a:p>
          <a:p>
            <a:pPr lvl="1"/>
            <a:r>
              <a:rPr lang="en-US" sz="2000" dirty="0" smtClean="0"/>
              <a:t>Run </a:t>
            </a:r>
            <a:r>
              <a:rPr lang="en-US" sz="2000" dirty="0"/>
              <a:t>"demo_db_insert_multiple.js"</a:t>
            </a:r>
          </a:p>
          <a:p>
            <a:pPr marL="25400" indent="0">
              <a:buNone/>
            </a:pPr>
            <a:r>
              <a:rPr lang="en-US" sz="2000" dirty="0" smtClean="0"/>
              <a:t>		C</a:t>
            </a:r>
            <a:r>
              <a:rPr lang="en-US" sz="2000" dirty="0"/>
              <a:t>:\Users\Your Name&gt;node demo_db_insert_multiple.js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will give you this result: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Connected!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Number of records inserted: 14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410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console.log("Connected!");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"INSERT INTO customers (name, address) VALUES ?";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values = 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['John', 'Highway 71'],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['Peter', '</a:t>
            </a:r>
            <a:r>
              <a:rPr lang="en-IN" sz="2000" dirty="0" err="1"/>
              <a:t>Lowstreet</a:t>
            </a:r>
            <a:r>
              <a:rPr lang="en-IN" sz="2000" dirty="0"/>
              <a:t> 4'],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['Amy', 'Apple </a:t>
            </a:r>
            <a:r>
              <a:rPr lang="en-IN" sz="2000" dirty="0" err="1"/>
              <a:t>st</a:t>
            </a:r>
            <a:r>
              <a:rPr lang="en-IN" sz="2000" dirty="0"/>
              <a:t> 652'],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['Hannah', 'Mountain 21'],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['Michael', 'Valley 345'],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['Sandy', 'Ocean </a:t>
            </a:r>
            <a:r>
              <a:rPr lang="en-IN" sz="2000" dirty="0" err="1"/>
              <a:t>blvd</a:t>
            </a:r>
            <a:r>
              <a:rPr lang="en-IN" sz="2000" dirty="0"/>
              <a:t> 2'],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['Betty', 'Green Grass 1'],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['Richard', 'Sky </a:t>
            </a:r>
            <a:r>
              <a:rPr lang="en-IN" sz="2000" dirty="0" err="1"/>
              <a:t>st</a:t>
            </a:r>
            <a:r>
              <a:rPr lang="en-IN" sz="2000" dirty="0"/>
              <a:t> 331'],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['Susan', 'One way 98'],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['Vicky', 'Yellow Garden 2'],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['Ben', 'Park Lane 38'],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/>
              <a:t>];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[values],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console.log("Number of records inserted: " + </a:t>
            </a:r>
            <a:r>
              <a:rPr lang="en-IN" sz="2000" dirty="0" err="1"/>
              <a:t>result.affectedRows</a:t>
            </a:r>
            <a:r>
              <a:rPr lang="en-IN" sz="2000" dirty="0"/>
              <a:t>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Result Object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executing a query, a result object is returned.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object contains information about how the query affected the table.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object returned from the example above looks like this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fieldCount</a:t>
            </a:r>
            <a:r>
              <a:rPr lang="en-US" dirty="0"/>
              <a:t>: 0,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affectedRows</a:t>
            </a:r>
            <a:r>
              <a:rPr lang="en-US" dirty="0"/>
              <a:t>: 14,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insertId</a:t>
            </a:r>
            <a:r>
              <a:rPr lang="en-US" dirty="0"/>
              <a:t>: 0,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serverStatus</a:t>
            </a:r>
            <a:r>
              <a:rPr lang="en-US" dirty="0"/>
              <a:t>: 2,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warningCount</a:t>
            </a:r>
            <a:r>
              <a:rPr lang="en-US" dirty="0"/>
              <a:t>: 0,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message: '\'Records:14  Duplicated: 0  Warnings: 0',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protocol41: true,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changedRows</a:t>
            </a:r>
            <a:r>
              <a:rPr lang="en-US" dirty="0"/>
              <a:t>: 0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values of the properties can be displayed like this: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the number of affected rows:</a:t>
            </a:r>
          </a:p>
          <a:p>
            <a:pPr marL="514350" lvl="1" indent="0">
              <a:buNone/>
            </a:pPr>
            <a:r>
              <a:rPr lang="en-US" dirty="0" smtClean="0"/>
              <a:t>		console.log(</a:t>
            </a:r>
            <a:r>
              <a:rPr lang="en-US" dirty="0" err="1" smtClean="0"/>
              <a:t>result.affectedRows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will produce this result:</a:t>
            </a:r>
          </a:p>
          <a:p>
            <a:pPr marL="25400" indent="0">
              <a:buNone/>
            </a:pPr>
            <a:r>
              <a:rPr lang="en-US" dirty="0" smtClean="0"/>
              <a:t>		14</a:t>
            </a:r>
            <a:endParaRPr lang="en-US" dirty="0"/>
          </a:p>
          <a:p>
            <a:pPr lvl="1"/>
            <a:r>
              <a:rPr lang="en-US" dirty="0"/>
              <a:t>Get Inserted ID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tables with an auto increment id field, you can get the id of the row you just inserted by asking the result object.</a:t>
            </a:r>
          </a:p>
          <a:p>
            <a:pPr lvl="2"/>
            <a:r>
              <a:rPr lang="en-US" dirty="0" smtClean="0"/>
              <a:t>Note</a:t>
            </a:r>
            <a:r>
              <a:rPr lang="en-US" dirty="0"/>
              <a:t>: To be able to get the inserted id, only one row can be inserted.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7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  <a:p>
            <a:r>
              <a:rPr lang="en-IN" dirty="0" smtClean="0"/>
              <a:t>Insert </a:t>
            </a:r>
            <a:r>
              <a:rPr lang="en-IN" dirty="0"/>
              <a:t>a record in the "customers" table, and return the ID: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"INSERT INTO customers (name, address) VALUES ('Michelle', 'Blue Village 1')";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console.log("1 record inserted, ID: " + </a:t>
            </a:r>
            <a:r>
              <a:rPr lang="en-IN" sz="2000" dirty="0" err="1"/>
              <a:t>result.insertId</a:t>
            </a:r>
            <a:r>
              <a:rPr lang="en-IN" sz="2000" dirty="0"/>
              <a:t>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Save the code above in a file called "demo_db_insert_id.js", and run the file:</a:t>
            </a:r>
          </a:p>
          <a:p>
            <a:r>
              <a:rPr lang="en-IN" dirty="0" smtClean="0"/>
              <a:t>Run </a:t>
            </a:r>
            <a:r>
              <a:rPr lang="en-IN" dirty="0"/>
              <a:t>"demo_db_insert_id.js"</a:t>
            </a:r>
          </a:p>
          <a:p>
            <a:pPr marL="25400" indent="0">
              <a:buNone/>
            </a:pPr>
            <a:r>
              <a:rPr lang="en-IN" dirty="0" smtClean="0"/>
              <a:t>		C</a:t>
            </a:r>
            <a:r>
              <a:rPr lang="en-IN" dirty="0"/>
              <a:t>:\Users\Your Name&gt;node demo_db_insert_id.js</a:t>
            </a:r>
          </a:p>
          <a:p>
            <a:r>
              <a:rPr lang="en-IN" dirty="0" smtClean="0"/>
              <a:t>Which </a:t>
            </a:r>
            <a:r>
              <a:rPr lang="en-IN" dirty="0"/>
              <a:t>will give you something like this in return:</a:t>
            </a:r>
          </a:p>
          <a:p>
            <a:pPr marL="25400" indent="0">
              <a:buNone/>
            </a:pPr>
            <a:r>
              <a:rPr lang="en-IN" dirty="0" smtClean="0"/>
              <a:t>		1 </a:t>
            </a:r>
            <a:r>
              <a:rPr lang="en-IN" dirty="0"/>
              <a:t>record inserted, ID: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71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Node.js MySQL Select From</a:t>
            </a:r>
          </a:p>
          <a:p>
            <a:r>
              <a:rPr lang="en-IN" dirty="0" smtClean="0"/>
              <a:t>Selecting </a:t>
            </a:r>
            <a:r>
              <a:rPr lang="en-IN" dirty="0"/>
              <a:t>From a Table</a:t>
            </a:r>
          </a:p>
          <a:p>
            <a:pPr lvl="1"/>
            <a:r>
              <a:rPr lang="en-IN" dirty="0" smtClean="0"/>
              <a:t>To </a:t>
            </a:r>
            <a:r>
              <a:rPr lang="en-IN" dirty="0"/>
              <a:t>select data from a table in MySQL, use the "SELECT" statement.</a:t>
            </a:r>
          </a:p>
          <a:p>
            <a:pPr lvl="1"/>
            <a:r>
              <a:rPr lang="en-IN" dirty="0"/>
              <a:t>Example</a:t>
            </a:r>
          </a:p>
          <a:p>
            <a:pPr lvl="2"/>
            <a:r>
              <a:rPr lang="en-IN" dirty="0" smtClean="0"/>
              <a:t>Select </a:t>
            </a:r>
            <a:r>
              <a:rPr lang="en-IN" dirty="0"/>
              <a:t>all records from the "customers" table, and display the result object: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07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("SELECT * FROM customers", function (err, result, fields)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dirty="0"/>
          </a:p>
          <a:p>
            <a:r>
              <a:rPr lang="en-IN" dirty="0"/>
              <a:t>SELECT * will return all columns</a:t>
            </a:r>
          </a:p>
          <a:p>
            <a:r>
              <a:rPr lang="en-IN" dirty="0" smtClean="0"/>
              <a:t>Save </a:t>
            </a:r>
            <a:r>
              <a:rPr lang="en-IN" dirty="0"/>
              <a:t>the code above in a file called "demo_db_select.js" and run the file:</a:t>
            </a:r>
          </a:p>
        </p:txBody>
      </p:sp>
    </p:spTree>
    <p:extLst>
      <p:ext uri="{BB962C8B-B14F-4D97-AF65-F5344CB8AC3E}">
        <p14:creationId xmlns:p14="http://schemas.microsoft.com/office/powerpoint/2010/main" val="29763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is a Module in Node.js?</a:t>
            </a:r>
          </a:p>
          <a:p>
            <a:pPr lvl="1"/>
            <a:r>
              <a:rPr lang="en-US" dirty="0"/>
              <a:t>Consider modules to be the same as JavaScript libraries.</a:t>
            </a:r>
          </a:p>
          <a:p>
            <a:pPr lvl="1"/>
            <a:r>
              <a:rPr lang="en-US" dirty="0"/>
              <a:t>A set of functions you want to include in your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Node.js has a set of built-in modules which you can use without any further installation</a:t>
            </a:r>
            <a:r>
              <a:rPr lang="en-US" dirty="0" smtClean="0"/>
              <a:t>.</a:t>
            </a:r>
          </a:p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</a:rPr>
              <a:t>Include </a:t>
            </a:r>
            <a:r>
              <a:rPr lang="en-US" b="1" dirty="0" smtClean="0">
                <a:solidFill>
                  <a:schemeClr val="dk1"/>
                </a:solidFill>
              </a:rPr>
              <a:t>Modules</a:t>
            </a:r>
            <a:endParaRPr lang="en-US" b="1" dirty="0">
              <a:solidFill>
                <a:schemeClr val="dk1"/>
              </a:solidFill>
            </a:endParaRPr>
          </a:p>
          <a:p>
            <a:pPr lvl="1"/>
            <a:r>
              <a:rPr lang="en-US" dirty="0"/>
              <a:t>To include a module, use the require() function with the name of the module:</a:t>
            </a:r>
          </a:p>
          <a:p>
            <a:pPr marL="2540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var</a:t>
            </a:r>
            <a:r>
              <a:rPr lang="en-IN" dirty="0" smtClean="0"/>
              <a:t> http </a:t>
            </a:r>
            <a:r>
              <a:rPr lang="en-IN" dirty="0"/>
              <a:t>= require('http'); </a:t>
            </a:r>
            <a:endParaRPr lang="en-IN" dirty="0" smtClean="0"/>
          </a:p>
          <a:p>
            <a:pPr lvl="1"/>
            <a:r>
              <a:rPr lang="en-US" dirty="0"/>
              <a:t>Now your application has access to the HTTP module, and is able to create a </a:t>
            </a:r>
            <a:r>
              <a:rPr lang="en-US" dirty="0" smtClean="0"/>
              <a:t>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1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Run "demo_db_select.js"</a:t>
            </a:r>
          </a:p>
          <a:p>
            <a:r>
              <a:rPr lang="en-IN" dirty="0"/>
              <a:t>C:\Users\Your Name&gt;node demo_db_select.js</a:t>
            </a:r>
          </a:p>
          <a:p>
            <a:r>
              <a:rPr lang="en-IN" dirty="0" smtClean="0"/>
              <a:t>Which </a:t>
            </a:r>
            <a:r>
              <a:rPr lang="en-IN" dirty="0"/>
              <a:t>will give you this result: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1, name: 'John', address: 'Highway 71'},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2, name: 'Peter', address: '</a:t>
            </a:r>
            <a:r>
              <a:rPr lang="en-IN" sz="2000" dirty="0" err="1"/>
              <a:t>Lowstreet</a:t>
            </a:r>
            <a:r>
              <a:rPr lang="en-IN" sz="2000" dirty="0"/>
              <a:t> 4'},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3, name: 'Amy', address: 'Apple </a:t>
            </a:r>
            <a:r>
              <a:rPr lang="en-IN" sz="2000" dirty="0" err="1"/>
              <a:t>st</a:t>
            </a:r>
            <a:r>
              <a:rPr lang="en-IN" sz="2000" dirty="0"/>
              <a:t> 652'},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4, name: 'Hannah', address: 'Mountain 21'},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5, name: 'Michael', address: 'Valley 345'},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6, name: 'Sandy', address: 'Ocean </a:t>
            </a:r>
            <a:r>
              <a:rPr lang="en-IN" sz="2000" dirty="0" err="1"/>
              <a:t>blvd</a:t>
            </a:r>
            <a:r>
              <a:rPr lang="en-IN" sz="2000" dirty="0"/>
              <a:t> 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7, name: 'Betty', address: 'Green Grass 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{ id: 8, name: 'Richard', address: 'Sky </a:t>
            </a:r>
            <a:r>
              <a:rPr lang="en-IN" sz="2000" dirty="0" err="1"/>
              <a:t>st</a:t>
            </a:r>
            <a:r>
              <a:rPr lang="en-IN" sz="2000" dirty="0"/>
              <a:t> 331'},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9, name: 'Susan', address: 'One way 98'},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10, name: 'Vicky', address: 'Yellow Garden 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11, name: 'Ben', address: 'Park Lane 38'},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12, name: 'William', address: 'Central </a:t>
            </a:r>
            <a:r>
              <a:rPr lang="en-IN" sz="2000" dirty="0" err="1"/>
              <a:t>st</a:t>
            </a:r>
            <a:r>
              <a:rPr lang="en-IN" sz="2000" dirty="0"/>
              <a:t> 954'},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13, name: 'Chuck', address: 'Main Road 989'},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14, name: 'Viola', address: 'Sideway 1633'}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]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select only some of the columns in a table, use the "SELECT" statement followed by the column name.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name and address from the "customers" table, and display the return object: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9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("SELECT name, address FROM customers", function (err, result, fields)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Save the code above in a file called "demo_db_select2.js" and run the file:</a:t>
            </a:r>
          </a:p>
          <a:p>
            <a:r>
              <a:rPr lang="en-IN" dirty="0" smtClean="0"/>
              <a:t>Run </a:t>
            </a:r>
            <a:r>
              <a:rPr lang="en-IN" dirty="0"/>
              <a:t>"demo_db_select2.js"</a:t>
            </a:r>
          </a:p>
          <a:p>
            <a:r>
              <a:rPr lang="en-IN" dirty="0"/>
              <a:t>C:\Users\Your Name&gt;node demo_db_select2.js</a:t>
            </a:r>
          </a:p>
          <a:p>
            <a:r>
              <a:rPr lang="en-IN" dirty="0" smtClean="0"/>
              <a:t>Which </a:t>
            </a:r>
            <a:r>
              <a:rPr lang="en-IN" dirty="0"/>
              <a:t>will give you this result: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'John', address: 'Highway 71'},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'Peter', address: '</a:t>
            </a:r>
            <a:r>
              <a:rPr lang="en-IN" sz="2000" dirty="0" err="1"/>
              <a:t>Lowstreet</a:t>
            </a:r>
            <a:r>
              <a:rPr lang="en-IN" sz="2000" dirty="0"/>
              <a:t> 4'},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'Amy', address: 'Apple </a:t>
            </a:r>
            <a:r>
              <a:rPr lang="en-IN" sz="2000" dirty="0" err="1"/>
              <a:t>st</a:t>
            </a:r>
            <a:r>
              <a:rPr lang="en-IN" sz="2000" dirty="0"/>
              <a:t> 652'},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'Hannah', address: 'Mountain 21'},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{ name: 'Michael', address: 'Valley 345'},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'Sandy', address: 'Ocean </a:t>
            </a:r>
            <a:r>
              <a:rPr lang="en-IN" sz="2000" dirty="0" err="1"/>
              <a:t>blvd</a:t>
            </a:r>
            <a:r>
              <a:rPr lang="en-IN" sz="2000" dirty="0"/>
              <a:t> 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'Betty', address: 'Green Grass 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'Richard', address: 'Sky </a:t>
            </a:r>
            <a:r>
              <a:rPr lang="en-IN" sz="2000" dirty="0" err="1"/>
              <a:t>st</a:t>
            </a:r>
            <a:r>
              <a:rPr lang="en-IN" sz="2000" dirty="0"/>
              <a:t> 331'},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'Susan', address: 'One way 98'},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'Vicky', address: 'Yellow Garden 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'Ben', address: 'Park Lane 38'},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'William', address: 'Central </a:t>
            </a:r>
            <a:r>
              <a:rPr lang="en-IN" sz="2000" dirty="0" err="1"/>
              <a:t>st</a:t>
            </a:r>
            <a:r>
              <a:rPr lang="en-IN" sz="2000" dirty="0"/>
              <a:t> 954'},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'Chuck', address: 'Main Road 989'},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name: 'Viola', address: 'Sideway 1633'}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]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Result Object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you can see from the result of the example above, the result object is an array containing each row as an object.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return e.g. the address of the third record, just refer to the third array object's address property: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the address of the third record:</a:t>
            </a:r>
          </a:p>
          <a:p>
            <a:pPr marL="25400" indent="0">
              <a:buNone/>
            </a:pPr>
            <a:r>
              <a:rPr lang="en-US" dirty="0" smtClean="0"/>
              <a:t>			console.log(result[2</a:t>
            </a:r>
            <a:r>
              <a:rPr lang="en-US" dirty="0"/>
              <a:t>].address);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will produce this result:</a:t>
            </a:r>
          </a:p>
          <a:p>
            <a:pPr marL="25400" indent="0">
              <a:buNone/>
            </a:pPr>
            <a:r>
              <a:rPr lang="en-US" dirty="0" smtClean="0"/>
              <a:t>			Apple </a:t>
            </a:r>
            <a:r>
              <a:rPr lang="en-US" dirty="0" err="1"/>
              <a:t>st</a:t>
            </a:r>
            <a:r>
              <a:rPr lang="en-US" dirty="0"/>
              <a:t> 652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93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Fields Object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third parameter of the callback function is an array containing information about each field in the result.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all records from the "customers" table, and display the fields object: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5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 smtClean="0"/>
              <a:t>con.connect</a:t>
            </a:r>
            <a:r>
              <a:rPr lang="en-IN" sz="2000" dirty="0" smtClean="0"/>
              <a:t>(function(err</a:t>
            </a:r>
            <a:r>
              <a:rPr lang="en-IN" sz="2000" dirty="0"/>
              <a:t>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("SELECT name, address FROM customers", function (err, result, fields)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console.log(fields);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631504" y="4581128"/>
            <a:ext cx="8286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Save the code above in a file called "demo_db_select_fields.js" and run the file:</a:t>
            </a:r>
          </a:p>
          <a:p>
            <a:endParaRPr lang="en-IN" dirty="0"/>
          </a:p>
          <a:p>
            <a:r>
              <a:rPr lang="en-IN" dirty="0"/>
              <a:t>Run "demo_db_select_fields.js"</a:t>
            </a:r>
          </a:p>
          <a:p>
            <a:r>
              <a:rPr lang="en-IN" dirty="0"/>
              <a:t>C:\Users\Your Name&gt;node </a:t>
            </a:r>
            <a:r>
              <a:rPr lang="en-IN" dirty="0" smtClean="0"/>
              <a:t>demo_db_select_fields.js</a:t>
            </a:r>
          </a:p>
          <a:p>
            <a:endParaRPr lang="en-IN" dirty="0" smtClean="0"/>
          </a:p>
          <a:p>
            <a:r>
              <a:rPr lang="en-IN" dirty="0"/>
              <a:t>Which will give you this result</a:t>
            </a:r>
            <a:r>
              <a:rPr lang="en-IN" dirty="0" smtClean="0"/>
              <a:t>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[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catalog</a:t>
            </a:r>
            <a:r>
              <a:rPr lang="en-IN" sz="2000" dirty="0"/>
              <a:t>: '</a:t>
            </a:r>
            <a:r>
              <a:rPr lang="en-IN" sz="2000" dirty="0" err="1"/>
              <a:t>def</a:t>
            </a:r>
            <a:r>
              <a:rPr lang="en-IN" sz="2000" dirty="0"/>
              <a:t>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db</a:t>
            </a:r>
            <a:r>
              <a:rPr lang="en-IN" sz="2000" dirty="0"/>
              <a:t>: '</a:t>
            </a:r>
            <a:r>
              <a:rPr lang="en-IN" sz="2000" dirty="0" err="1"/>
              <a:t>mydb</a:t>
            </a:r>
            <a:r>
              <a:rPr lang="en-IN" sz="2000" dirty="0"/>
              <a:t>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table: 'customers',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orgTable</a:t>
            </a:r>
            <a:r>
              <a:rPr lang="en-IN" sz="2000" dirty="0"/>
              <a:t>: 'customers',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name: 'name',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orgName</a:t>
            </a:r>
            <a:r>
              <a:rPr lang="en-IN" sz="2000" dirty="0"/>
              <a:t>: 'name',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charsetNr</a:t>
            </a:r>
            <a:r>
              <a:rPr lang="en-IN" sz="2000" dirty="0"/>
              <a:t>: 33,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length: 765,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type: 253,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flags: 0,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decimals: 0,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default: undefined,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zeroFill</a:t>
            </a:r>
            <a:r>
              <a:rPr lang="en-IN" sz="2000" dirty="0"/>
              <a:t>: false,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protocol41: true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smtClean="0"/>
              <a:t>},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/>
              <a:t>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catalog</a:t>
            </a:r>
            <a:r>
              <a:rPr lang="en-IN" sz="2000" dirty="0"/>
              <a:t>: '</a:t>
            </a:r>
            <a:r>
              <a:rPr lang="en-IN" sz="2000" dirty="0" err="1"/>
              <a:t>def</a:t>
            </a:r>
            <a:r>
              <a:rPr lang="en-IN" sz="2000" dirty="0"/>
              <a:t>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db</a:t>
            </a:r>
            <a:r>
              <a:rPr lang="en-IN" sz="2000" dirty="0"/>
              <a:t>: '</a:t>
            </a:r>
            <a:r>
              <a:rPr lang="en-IN" sz="2000" dirty="0" err="1"/>
              <a:t>mydb</a:t>
            </a:r>
            <a:r>
              <a:rPr lang="en-IN" sz="2000" dirty="0"/>
              <a:t>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table: 'customers',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orgTable</a:t>
            </a:r>
            <a:r>
              <a:rPr lang="en-IN" sz="2000" dirty="0"/>
              <a:t>: 'customers',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name: 'address',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orgName</a:t>
            </a:r>
            <a:r>
              <a:rPr lang="en-IN" sz="2000" dirty="0"/>
              <a:t>: 'address',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charsetNr</a:t>
            </a:r>
            <a:r>
              <a:rPr lang="en-IN" sz="2000" dirty="0"/>
              <a:t>: 33,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length: 765,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type: 253,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flags: 0,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decimals: 0,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default: undefined,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</a:t>
            </a:r>
            <a:r>
              <a:rPr lang="en-IN" sz="2000" dirty="0" err="1"/>
              <a:t>zeroFill</a:t>
            </a:r>
            <a:r>
              <a:rPr lang="en-IN" sz="2000" dirty="0"/>
              <a:t>: false,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protocol41: true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]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 you can see from the result of the example above, the fields object is an array containing information about each field as an object.</a:t>
            </a:r>
          </a:p>
          <a:p>
            <a:r>
              <a:rPr lang="en-US" dirty="0" smtClean="0"/>
              <a:t>To </a:t>
            </a:r>
            <a:r>
              <a:rPr lang="en-US" dirty="0"/>
              <a:t>return e.g. the name of the second field, just refer to the second array item's name property: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the name of the second field:</a:t>
            </a:r>
          </a:p>
          <a:p>
            <a:pPr marL="25400" indent="0">
              <a:buNone/>
            </a:pPr>
            <a:r>
              <a:rPr lang="en-US" dirty="0" smtClean="0"/>
              <a:t>		console.log(fields[1</a:t>
            </a:r>
            <a:r>
              <a:rPr lang="en-US" dirty="0"/>
              <a:t>].name);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will produce this result:</a:t>
            </a:r>
          </a:p>
          <a:p>
            <a:pPr marL="25400" indent="0">
              <a:buNone/>
            </a:pPr>
            <a:r>
              <a:rPr lang="en-US" dirty="0" smtClean="0"/>
              <a:t>		address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3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Node.js MySQL Where</a:t>
            </a:r>
          </a:p>
          <a:p>
            <a:r>
              <a:rPr lang="en-US" dirty="0"/>
              <a:t>Select With a Filter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selecting records from a table, you can filter the selection by using the "WHERE" statement: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record(s) with the address "Park Lane 38":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0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http.createServer</a:t>
            </a:r>
            <a:r>
              <a:rPr lang="en-IN" dirty="0" smtClean="0"/>
              <a:t>(function </a:t>
            </a:r>
            <a:r>
              <a:rPr lang="en-IN" dirty="0"/>
              <a:t>(</a:t>
            </a:r>
            <a:r>
              <a:rPr lang="en-IN" dirty="0" err="1"/>
              <a:t>req</a:t>
            </a:r>
            <a:r>
              <a:rPr lang="en-IN" dirty="0"/>
              <a:t>, res) {</a:t>
            </a:r>
            <a:br>
              <a:rPr lang="en-IN" dirty="0"/>
            </a:br>
            <a:r>
              <a:rPr lang="en-IN" dirty="0"/>
              <a:t> </a:t>
            </a:r>
            <a:r>
              <a:rPr lang="en-IN" dirty="0" smtClean="0"/>
              <a:t>		</a:t>
            </a:r>
            <a:r>
              <a:rPr lang="en-IN" dirty="0" err="1" smtClean="0"/>
              <a:t>res.writeHead</a:t>
            </a:r>
            <a:r>
              <a:rPr lang="en-IN" dirty="0" smtClean="0"/>
              <a:t>(200</a:t>
            </a:r>
            <a:r>
              <a:rPr lang="en-IN" dirty="0"/>
              <a:t>, {'Content-Type': 'text/html'});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		</a:t>
            </a:r>
            <a:r>
              <a:rPr lang="en-IN" dirty="0" err="1" smtClean="0"/>
              <a:t>res.end</a:t>
            </a:r>
            <a:r>
              <a:rPr lang="en-IN" dirty="0"/>
              <a:t>('Hello World!');</a:t>
            </a:r>
            <a:br>
              <a:rPr lang="en-IN" dirty="0"/>
            </a:br>
            <a:r>
              <a:rPr lang="en-IN" dirty="0" smtClean="0"/>
              <a:t>	}).</a:t>
            </a:r>
            <a:r>
              <a:rPr lang="en-IN" dirty="0"/>
              <a:t>listen(8080); </a:t>
            </a:r>
          </a:p>
        </p:txBody>
      </p:sp>
    </p:spTree>
    <p:extLst>
      <p:ext uri="{BB962C8B-B14F-4D97-AF65-F5344CB8AC3E}">
        <p14:creationId xmlns:p14="http://schemas.microsoft.com/office/powerpoint/2010/main" val="10557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("SELECT * FROM customers WHERE address = 'Park Lane 38'",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487488" y="3796427"/>
            <a:ext cx="7645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the code above in a file called "demo_db_where.js" and run the file:</a:t>
            </a:r>
          </a:p>
          <a:p>
            <a:endParaRPr lang="en-US" dirty="0"/>
          </a:p>
          <a:p>
            <a:r>
              <a:rPr lang="en-US" dirty="0"/>
              <a:t>Run "demo_db_where.js"</a:t>
            </a:r>
          </a:p>
          <a:p>
            <a:r>
              <a:rPr lang="en-US" dirty="0"/>
              <a:t>C:\Users\Your Name&gt;node demo_db_where.js</a:t>
            </a:r>
          </a:p>
          <a:p>
            <a:endParaRPr lang="en-US" dirty="0"/>
          </a:p>
          <a:p>
            <a:r>
              <a:rPr lang="en-US" dirty="0"/>
              <a:t>Which will give you this result: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{ id: 11, name: 'Ben', address: 'Park Lane 38'}</a:t>
            </a:r>
          </a:p>
          <a:p>
            <a:r>
              <a:rPr lang="en-US" dirty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also select the records that starts, includes, or ends with a given letter or phrase.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'%' wildcard to represent zero, one or multiple characters: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records where the address starts with the letter 'S':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6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("SELECT * FROM customers WHERE address LIKE 'S%'",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71464" y="65973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07468" y="3627229"/>
            <a:ext cx="8892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Save the code above in a file called "demo_db_where_s.js" and run the file:</a:t>
            </a:r>
          </a:p>
          <a:p>
            <a:endParaRPr lang="en-IN" dirty="0"/>
          </a:p>
          <a:p>
            <a:r>
              <a:rPr lang="en-IN" dirty="0"/>
              <a:t>Run "demo_db_where_s.js"</a:t>
            </a:r>
          </a:p>
          <a:p>
            <a:r>
              <a:rPr lang="en-IN" dirty="0"/>
              <a:t>C:\Users\Your Name&gt;node demo_db_where_s.js</a:t>
            </a:r>
          </a:p>
          <a:p>
            <a:endParaRPr lang="en-IN" dirty="0"/>
          </a:p>
          <a:p>
            <a:r>
              <a:rPr lang="en-IN" dirty="0"/>
              <a:t>Which will give you this result:</a:t>
            </a:r>
          </a:p>
          <a:p>
            <a:r>
              <a:rPr lang="en-IN" dirty="0"/>
              <a:t>[</a:t>
            </a:r>
          </a:p>
          <a:p>
            <a:r>
              <a:rPr lang="en-IN" dirty="0"/>
              <a:t>  { id: 8, name: 'Richard', address: 'Sky </a:t>
            </a:r>
            <a:r>
              <a:rPr lang="en-IN" dirty="0" err="1"/>
              <a:t>st</a:t>
            </a:r>
            <a:r>
              <a:rPr lang="en-IN" dirty="0"/>
              <a:t> 331'},</a:t>
            </a:r>
          </a:p>
          <a:p>
            <a:r>
              <a:rPr lang="en-IN" dirty="0"/>
              <a:t>  { id: 14, name: 'Viola', address: 'Sideway 1633'}</a:t>
            </a:r>
          </a:p>
          <a:p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8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Escaping Query Values</a:t>
            </a:r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query values are variables provided by the user, you should escape the values.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is to prevent SQL injections, which is a common web hacking technique to destroy or misuse your database.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MySQL module has methods to escape query values:</a:t>
            </a:r>
          </a:p>
          <a:p>
            <a:pPr lvl="1"/>
            <a:r>
              <a:rPr lang="en-US" sz="2000" dirty="0"/>
              <a:t>Example</a:t>
            </a:r>
          </a:p>
          <a:p>
            <a:pPr lvl="2"/>
            <a:r>
              <a:rPr lang="en-US" sz="2000" dirty="0" smtClean="0"/>
              <a:t>Escape </a:t>
            </a:r>
            <a:r>
              <a:rPr lang="en-US" sz="2000" dirty="0"/>
              <a:t>query values by using the </a:t>
            </a:r>
            <a:r>
              <a:rPr lang="en-US" sz="2000" dirty="0" err="1"/>
              <a:t>mysql.escape</a:t>
            </a:r>
            <a:r>
              <a:rPr lang="en-US" sz="2000" dirty="0"/>
              <a:t>() method: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adr</a:t>
            </a:r>
            <a:r>
              <a:rPr lang="en-US" sz="2000" dirty="0"/>
              <a:t> = 'Mountain 21';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sql</a:t>
            </a:r>
            <a:r>
              <a:rPr lang="en-US" sz="2000" dirty="0"/>
              <a:t> = 'SELECT * FROM customers WHERE address = ' + </a:t>
            </a:r>
            <a:r>
              <a:rPr lang="en-US" sz="2000" dirty="0" err="1"/>
              <a:t>mysql.escape</a:t>
            </a:r>
            <a:r>
              <a:rPr lang="en-US" sz="2000" dirty="0"/>
              <a:t>(</a:t>
            </a:r>
            <a:r>
              <a:rPr lang="en-US" sz="2000" dirty="0" err="1"/>
              <a:t>adr</a:t>
            </a:r>
            <a:r>
              <a:rPr lang="en-US" sz="2000" dirty="0"/>
              <a:t>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con.query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function (err, result)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if (err) throw err;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console.log(result);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45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can also use a ? as a placeholder for the values you want to escape.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variable is sent as the second parameter in the query() method: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smtClean="0"/>
              <a:t>Escape </a:t>
            </a:r>
            <a:r>
              <a:rPr lang="en-US" dirty="0"/>
              <a:t>query values by using the placeholder ? method</a:t>
            </a:r>
            <a:r>
              <a:rPr lang="en-US" dirty="0" smtClean="0"/>
              <a:t>:</a:t>
            </a:r>
          </a:p>
          <a:p>
            <a:pPr lvl="2"/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adr</a:t>
            </a:r>
            <a:r>
              <a:rPr lang="en-US" sz="2000" dirty="0"/>
              <a:t> = 'Mountain 21';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sql</a:t>
            </a:r>
            <a:r>
              <a:rPr lang="en-US" sz="2000" dirty="0"/>
              <a:t> = 'SELECT * FROM customers WHERE address = ?';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con.query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[</a:t>
            </a:r>
            <a:r>
              <a:rPr lang="en-US" sz="2000" dirty="0" err="1"/>
              <a:t>adr</a:t>
            </a:r>
            <a:r>
              <a:rPr lang="en-US" sz="2000" dirty="0"/>
              <a:t>], function (err, result)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if (err) throw err;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console.log(result);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11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If you have multiple placeholders, the array contains multiple values, in that order: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placeholders: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name = 'Amy';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adr</a:t>
            </a:r>
            <a:r>
              <a:rPr lang="en-US" sz="2000" dirty="0"/>
              <a:t> = 'Mountain 21';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sql</a:t>
            </a:r>
            <a:r>
              <a:rPr lang="en-US" sz="2000" dirty="0"/>
              <a:t> = 'SELECT * FROM customers WHERE name = ? OR address = ?';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con.query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[name, </a:t>
            </a:r>
            <a:r>
              <a:rPr lang="en-US" sz="2000" dirty="0" err="1"/>
              <a:t>adr</a:t>
            </a:r>
            <a:r>
              <a:rPr lang="en-US" sz="2000" dirty="0"/>
              <a:t>], function (err, result)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if (err) throw err;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console.log(result);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068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MySQL Order By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r>
              <a:rPr lang="en-US" dirty="0"/>
              <a:t>the Result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ORDER BY statement to sort the result in ascending or descending order.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BY keyword sorts the result ascending by default. To sort the result in descending order, use the DESC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4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  <a:p>
            <a:pPr lvl="1"/>
            <a:r>
              <a:rPr lang="en-IN" dirty="0" smtClean="0"/>
              <a:t>Sort </a:t>
            </a:r>
            <a:r>
              <a:rPr lang="en-IN" dirty="0"/>
              <a:t>the result alphabetically by name: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mysql</a:t>
            </a:r>
            <a:r>
              <a:rPr lang="en-IN" dirty="0"/>
              <a:t> = require('</a:t>
            </a:r>
            <a:r>
              <a:rPr lang="en-IN" dirty="0" err="1"/>
              <a:t>mysql</a:t>
            </a:r>
            <a:r>
              <a:rPr lang="en-IN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var</a:t>
            </a:r>
            <a:r>
              <a:rPr lang="en-IN" dirty="0"/>
              <a:t> con = </a:t>
            </a:r>
            <a:r>
              <a:rPr lang="en-IN" dirty="0" err="1"/>
              <a:t>mysql.createConnection</a:t>
            </a:r>
            <a:r>
              <a:rPr lang="en-IN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user: "</a:t>
            </a:r>
            <a:r>
              <a:rPr lang="en-IN" dirty="0" err="1"/>
              <a:t>yourusername</a:t>
            </a:r>
            <a:r>
              <a:rPr lang="en-IN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password: "</a:t>
            </a:r>
            <a:r>
              <a:rPr lang="en-IN" dirty="0" err="1"/>
              <a:t>yourpassword</a:t>
            </a:r>
            <a:r>
              <a:rPr lang="en-IN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database: "</a:t>
            </a:r>
            <a:r>
              <a:rPr lang="en-IN" dirty="0" err="1"/>
              <a:t>mydb</a:t>
            </a:r>
            <a:r>
              <a:rPr lang="en-IN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con.connect</a:t>
            </a:r>
            <a:r>
              <a:rPr lang="en-IN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dirty="0" err="1"/>
              <a:t>con.query</a:t>
            </a:r>
            <a:r>
              <a:rPr lang="en-IN" dirty="0"/>
              <a:t>("SELECT * FROM customers ORDER BY name",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});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000" dirty="0"/>
              <a:t>Save the code above in a file called "demo_db_orderby.js" and run the file:</a:t>
            </a:r>
          </a:p>
          <a:p>
            <a:pPr lvl="1"/>
            <a:r>
              <a:rPr lang="en-IN" sz="2000" dirty="0" smtClean="0"/>
              <a:t>Run </a:t>
            </a:r>
            <a:r>
              <a:rPr lang="en-IN" sz="2000" dirty="0"/>
              <a:t>"demo_db_orderby.js"</a:t>
            </a:r>
          </a:p>
          <a:p>
            <a:pPr marL="25400" indent="0">
              <a:buNone/>
            </a:pPr>
            <a:r>
              <a:rPr lang="en-IN" sz="2000" dirty="0" smtClean="0"/>
              <a:t>		C</a:t>
            </a:r>
            <a:r>
              <a:rPr lang="en-IN" sz="2000" dirty="0"/>
              <a:t>:\Users\Your Name&gt;node demo_db_orderby.js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/>
              <a:t>Which </a:t>
            </a:r>
            <a:r>
              <a:rPr lang="en-IN" sz="1800" dirty="0"/>
              <a:t>will give you this result: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3, name: 'Amy', address: 'Apple </a:t>
            </a:r>
            <a:r>
              <a:rPr lang="en-IN" sz="1800" dirty="0" err="1"/>
              <a:t>st</a:t>
            </a:r>
            <a:r>
              <a:rPr lang="en-IN" sz="1800" dirty="0"/>
              <a:t> 652'},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11, name: 'Ben', address: 'Park Lane 38'},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7, name: 'Betty', address: 'Green Grass 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13, name: 'Chuck', address: 'Main Road 989'},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4, name: 'Hannah', address: 'Mountain 21'},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1, name: 'John', address: '</a:t>
            </a:r>
            <a:r>
              <a:rPr lang="en-IN" sz="1800" dirty="0" err="1"/>
              <a:t>Higheay</a:t>
            </a:r>
            <a:r>
              <a:rPr lang="en-IN" sz="1800" dirty="0"/>
              <a:t> 71'},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5, name: 'Michael', address: 'Valley 345'},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2, name: 'Peter', address: '</a:t>
            </a:r>
            <a:r>
              <a:rPr lang="en-IN" sz="1800" dirty="0" err="1"/>
              <a:t>Lowstreet</a:t>
            </a:r>
            <a:r>
              <a:rPr lang="en-IN" sz="1800" dirty="0"/>
              <a:t> 4'},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8, name: 'Richard', address: 'Sky </a:t>
            </a:r>
            <a:r>
              <a:rPr lang="en-IN" sz="1800" dirty="0" err="1"/>
              <a:t>st</a:t>
            </a:r>
            <a:r>
              <a:rPr lang="en-IN" sz="1800" dirty="0"/>
              <a:t> 331'},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6, name: 'Sandy', address: 'Ocean </a:t>
            </a:r>
            <a:r>
              <a:rPr lang="en-IN" sz="1800" dirty="0" err="1"/>
              <a:t>blvd</a:t>
            </a:r>
            <a:r>
              <a:rPr lang="en-IN" sz="1800" dirty="0"/>
              <a:t> 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9, name: 'Susan', address: 'One way 98</a:t>
            </a:r>
            <a:r>
              <a:rPr lang="en-IN" sz="1800" dirty="0" smtClean="0"/>
              <a:t>'}</a:t>
            </a:r>
            <a:endParaRPr lang="en-IN" sz="18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791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000" dirty="0"/>
              <a:t>ORDER BY DESC</a:t>
            </a:r>
          </a:p>
          <a:p>
            <a:pPr lvl="1"/>
            <a:r>
              <a:rPr lang="en-IN" sz="2000" dirty="0" smtClean="0"/>
              <a:t>Use </a:t>
            </a:r>
            <a:r>
              <a:rPr lang="en-IN" sz="2000" dirty="0"/>
              <a:t>the DESC keyword to sort the result in a descending order.</a:t>
            </a:r>
          </a:p>
          <a:p>
            <a:r>
              <a:rPr lang="en-IN" sz="2000" dirty="0"/>
              <a:t>Example</a:t>
            </a:r>
          </a:p>
          <a:p>
            <a:pPr lvl="1"/>
            <a:r>
              <a:rPr lang="en-IN" sz="2000" dirty="0" smtClean="0"/>
              <a:t>Sort </a:t>
            </a:r>
            <a:r>
              <a:rPr lang="en-IN" sz="2000" dirty="0"/>
              <a:t>the result reverse alphabetically by name: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});</a:t>
            </a: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("SELECT * FROM customers ORDER BY name DESC",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Create Your Own Modules</a:t>
            </a:r>
          </a:p>
          <a:p>
            <a:pPr lvl="1"/>
            <a:r>
              <a:rPr lang="en-US" dirty="0"/>
              <a:t>You can create your own modules, and easily include them in your applications.</a:t>
            </a:r>
          </a:p>
          <a:p>
            <a:pPr lvl="1"/>
            <a:r>
              <a:rPr lang="en-US" dirty="0"/>
              <a:t>The following example creates a module that returns a date and time object:</a:t>
            </a:r>
          </a:p>
          <a:p>
            <a:pPr marL="2540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exports.myDateTime</a:t>
            </a:r>
            <a:r>
              <a:rPr lang="en-IN" dirty="0" smtClean="0"/>
              <a:t> </a:t>
            </a:r>
            <a:r>
              <a:rPr lang="en-IN" dirty="0"/>
              <a:t>= function () 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			return </a:t>
            </a:r>
            <a:r>
              <a:rPr lang="en-IN" dirty="0"/>
              <a:t>Date();</a:t>
            </a:r>
            <a:br>
              <a:rPr lang="en-IN" dirty="0"/>
            </a:br>
            <a:r>
              <a:rPr lang="en-IN" dirty="0" smtClean="0"/>
              <a:t>			}; </a:t>
            </a:r>
          </a:p>
          <a:p>
            <a:pPr lvl="1"/>
            <a:r>
              <a:rPr lang="en-US" dirty="0"/>
              <a:t>Use the exports keyword to make properties and methods available outside the module file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Save the code above in a file called "myfirstmodule.js"</a:t>
            </a:r>
            <a:endParaRPr lang="en-IN" dirty="0"/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3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000" dirty="0"/>
              <a:t>Save the code above in a file called "demo_db_orderby_desc.js" and run the file:</a:t>
            </a:r>
          </a:p>
          <a:p>
            <a:pPr lvl="1"/>
            <a:r>
              <a:rPr lang="en-IN" sz="2000" dirty="0" smtClean="0"/>
              <a:t>Run </a:t>
            </a:r>
            <a:r>
              <a:rPr lang="en-IN" sz="2000" dirty="0"/>
              <a:t>"demo_db_orderby_desc.js"</a:t>
            </a:r>
          </a:p>
          <a:p>
            <a:pPr marL="25400" indent="0">
              <a:buNone/>
            </a:pPr>
            <a:r>
              <a:rPr lang="en-IN" sz="2000" dirty="0" smtClean="0"/>
              <a:t>		C</a:t>
            </a:r>
            <a:r>
              <a:rPr lang="en-IN" sz="2000" dirty="0"/>
              <a:t>:\Users\Your Name&gt;node demo_db_orderby_desc.js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/>
              <a:t>Which </a:t>
            </a:r>
            <a:r>
              <a:rPr lang="en-IN" sz="1800" dirty="0"/>
              <a:t>will give you this result: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</a:t>
            </a:r>
            <a:r>
              <a:rPr lang="en-IN" sz="1800" dirty="0" smtClean="0"/>
              <a:t>{ </a:t>
            </a:r>
            <a:r>
              <a:rPr lang="en-IN" sz="1800" dirty="0"/>
              <a:t>id: 9, name: 'Susan', address: 'One way 98'},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6, name: 'Sandy', address: 'Ocean </a:t>
            </a:r>
            <a:r>
              <a:rPr lang="en-IN" sz="1800" dirty="0" err="1"/>
              <a:t>blvd</a:t>
            </a:r>
            <a:r>
              <a:rPr lang="en-IN" sz="1800" dirty="0"/>
              <a:t> 2'},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8, name: 'Richard', address: 'Sky </a:t>
            </a:r>
            <a:r>
              <a:rPr lang="en-IN" sz="1800" dirty="0" err="1"/>
              <a:t>st</a:t>
            </a:r>
            <a:r>
              <a:rPr lang="en-IN" sz="1800" dirty="0"/>
              <a:t> 331'},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2, name: 'Peter', address: '</a:t>
            </a:r>
            <a:r>
              <a:rPr lang="en-IN" sz="1800" dirty="0" err="1"/>
              <a:t>Lowstreet</a:t>
            </a:r>
            <a:r>
              <a:rPr lang="en-IN" sz="1800" dirty="0"/>
              <a:t> 4'},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5, name: 'Michael', address: 'Valley 345'},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1, name: 'John', address: '</a:t>
            </a:r>
            <a:r>
              <a:rPr lang="en-IN" sz="1800" dirty="0" err="1"/>
              <a:t>Higheay</a:t>
            </a:r>
            <a:r>
              <a:rPr lang="en-IN" sz="1800" dirty="0"/>
              <a:t> 71'},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4, name: 'Hannah', address: 'Mountain 21'},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13, name: 'Chuck', address: 'Main Road 989'},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7, name: 'Betty', address: 'Green Grass 1'},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11, name: 'Ben', address: 'Park Lane 38'},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{ id: 3, name: 'Amy', address: 'Apple </a:t>
            </a:r>
            <a:r>
              <a:rPr lang="en-IN" sz="1800" dirty="0" err="1"/>
              <a:t>st</a:t>
            </a:r>
            <a:r>
              <a:rPr lang="en-IN" sz="1800" dirty="0"/>
              <a:t> 652'}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3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MySQL Delete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Record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delete records from an existing table by using the "DELETE FROM" statement: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8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000" dirty="0"/>
              <a:t>Example</a:t>
            </a:r>
          </a:p>
          <a:p>
            <a:pPr lvl="1"/>
            <a:r>
              <a:rPr lang="en-IN" sz="2000" dirty="0" smtClean="0"/>
              <a:t>Delete </a:t>
            </a:r>
            <a:r>
              <a:rPr lang="en-IN" sz="2000" dirty="0"/>
              <a:t>any record with the address "Mountain 21</a:t>
            </a:r>
            <a:r>
              <a:rPr lang="en-IN" sz="2000" dirty="0" smtClean="0"/>
              <a:t>":</a:t>
            </a:r>
          </a:p>
          <a:p>
            <a:pPr lvl="1"/>
            <a:r>
              <a:rPr lang="en-US" sz="2000" dirty="0"/>
              <a:t>Notice the WHERE clause in the DELETE syntax: The WHERE clause specifies which record or records that should be deleted. If you omit the WHERE clause, all records will be deleted</a:t>
            </a:r>
            <a:r>
              <a:rPr lang="en-US" sz="2000" dirty="0" smtClean="0"/>
              <a:t>!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 smtClean="0"/>
              <a:t>');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});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 smtClean="0"/>
              <a:t>con.connect</a:t>
            </a:r>
            <a:r>
              <a:rPr lang="en-IN" sz="2000" dirty="0" smtClean="0"/>
              <a:t>(function(err</a:t>
            </a:r>
            <a:r>
              <a:rPr lang="en-IN" sz="2000" dirty="0"/>
              <a:t>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"DELETE FROM customers WHERE address = 'Mountain 21'";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console.log("Number of records deleted: " + </a:t>
            </a:r>
            <a:r>
              <a:rPr lang="en-IN" sz="2000" dirty="0" err="1"/>
              <a:t>result.affectedRows</a:t>
            </a:r>
            <a:r>
              <a:rPr lang="en-IN" sz="2000" dirty="0"/>
              <a:t>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Save the code above in a file called "demo_db_delete.js" and run the file: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"demo_db_delete.js"</a:t>
            </a:r>
          </a:p>
          <a:p>
            <a:pPr marL="25400" indent="0">
              <a:buNone/>
            </a:pPr>
            <a:r>
              <a:rPr lang="en-US" dirty="0" smtClean="0"/>
              <a:t>		C</a:t>
            </a:r>
            <a:r>
              <a:rPr lang="en-US" dirty="0"/>
              <a:t>:\Users\Your Name&gt;node demo_db_delete.js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will give you this result:</a:t>
            </a:r>
          </a:p>
          <a:p>
            <a:pPr marL="25400" indent="0">
              <a:buNone/>
            </a:pPr>
            <a:r>
              <a:rPr lang="en-US" dirty="0" smtClean="0"/>
              <a:t>		Number </a:t>
            </a:r>
            <a:r>
              <a:rPr lang="en-US" dirty="0"/>
              <a:t>of records deleted: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0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Object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executing a query, a result object is returned.</a:t>
            </a:r>
          </a:p>
          <a:p>
            <a:r>
              <a:rPr lang="en-US" dirty="0" smtClean="0"/>
              <a:t>The </a:t>
            </a:r>
            <a:r>
              <a:rPr lang="en-US" dirty="0"/>
              <a:t>result object contains information about how the query affected the table.</a:t>
            </a:r>
          </a:p>
          <a:p>
            <a:r>
              <a:rPr lang="en-US" dirty="0" smtClean="0"/>
              <a:t>The </a:t>
            </a:r>
            <a:r>
              <a:rPr lang="en-US" dirty="0"/>
              <a:t>result object returned from the example above looks like this: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fieldCount</a:t>
            </a:r>
            <a:r>
              <a:rPr lang="en-US" sz="2000" dirty="0"/>
              <a:t>: 0,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affectedRows</a:t>
            </a:r>
            <a:r>
              <a:rPr lang="en-US" sz="2000" dirty="0"/>
              <a:t>: 1,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insertId</a:t>
            </a:r>
            <a:r>
              <a:rPr lang="en-US" sz="2000" dirty="0"/>
              <a:t>: 0,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serverStatus</a:t>
            </a:r>
            <a:r>
              <a:rPr lang="en-US" sz="2000" dirty="0"/>
              <a:t>: 34,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warningCount</a:t>
            </a:r>
            <a:r>
              <a:rPr lang="en-US" sz="2000" dirty="0"/>
              <a:t>: 0,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message: '',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protocol41: true,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changedRows</a:t>
            </a:r>
            <a:r>
              <a:rPr lang="en-US" sz="2000" dirty="0"/>
              <a:t>: 0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98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values of the properties can be displayed like this: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pPr lvl="1"/>
            <a:r>
              <a:rPr lang="en-US" dirty="0"/>
              <a:t>Return the number of affected rows:</a:t>
            </a:r>
          </a:p>
          <a:p>
            <a:pPr marL="25400" indent="0">
              <a:buNone/>
            </a:pPr>
            <a:r>
              <a:rPr lang="en-US" dirty="0" smtClean="0"/>
              <a:t>		console.log(</a:t>
            </a:r>
            <a:r>
              <a:rPr lang="en-US" dirty="0" err="1" smtClean="0"/>
              <a:t>result.affectedRows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will produce this result:</a:t>
            </a:r>
          </a:p>
          <a:p>
            <a:pPr marL="25400" indent="0">
              <a:buNone/>
            </a:pPr>
            <a:r>
              <a:rPr lang="en-US" dirty="0" smtClean="0"/>
              <a:t>		1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/>
              <a:t>Table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update existing records in a table by using the "UPDATE" statement</a:t>
            </a:r>
            <a:r>
              <a:rPr lang="en-US" dirty="0" smtClean="0"/>
              <a:t>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MySQL Update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9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>
                <a:solidFill>
                  <a:schemeClr val="tx1"/>
                </a:solidFill>
              </a:rPr>
              <a:t>Example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Overwrite the address column from "Valley 345" to "Canyon 123</a:t>
            </a:r>
            <a:r>
              <a:rPr lang="en-IN" sz="2000" dirty="0" smtClean="0">
                <a:solidFill>
                  <a:schemeClr val="tx1"/>
                </a:solidFill>
              </a:rPr>
              <a:t>":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tx1"/>
                </a:solidFill>
              </a:rPr>
              <a:t>var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mysql</a:t>
            </a:r>
            <a:r>
              <a:rPr lang="en-IN" sz="2000" dirty="0">
                <a:solidFill>
                  <a:schemeClr val="tx1"/>
                </a:solidFill>
              </a:rPr>
              <a:t> = require('</a:t>
            </a:r>
            <a:r>
              <a:rPr lang="en-IN" sz="2000" dirty="0" err="1">
                <a:solidFill>
                  <a:schemeClr val="tx1"/>
                </a:solidFill>
              </a:rPr>
              <a:t>mysql</a:t>
            </a:r>
            <a:r>
              <a:rPr lang="en-IN" sz="2000" dirty="0">
                <a:solidFill>
                  <a:schemeClr val="tx1"/>
                </a:solidFill>
              </a:rPr>
              <a:t>');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tx1"/>
                </a:solidFill>
              </a:rPr>
              <a:t>var</a:t>
            </a:r>
            <a:r>
              <a:rPr lang="en-IN" sz="2000" dirty="0">
                <a:solidFill>
                  <a:schemeClr val="tx1"/>
                </a:solidFill>
              </a:rPr>
              <a:t> con = </a:t>
            </a:r>
            <a:r>
              <a:rPr lang="en-IN" sz="2000" dirty="0" err="1">
                <a:solidFill>
                  <a:schemeClr val="tx1"/>
                </a:solidFill>
              </a:rPr>
              <a:t>mysql.createConnection</a:t>
            </a:r>
            <a:r>
              <a:rPr lang="en-IN" sz="2000" dirty="0">
                <a:solidFill>
                  <a:schemeClr val="tx1"/>
                </a:solidFill>
              </a:rPr>
              <a:t>({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  host: "localhost",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  user: "</a:t>
            </a:r>
            <a:r>
              <a:rPr lang="en-IN" sz="2000" dirty="0" err="1">
                <a:solidFill>
                  <a:schemeClr val="tx1"/>
                </a:solidFill>
              </a:rPr>
              <a:t>yourusername</a:t>
            </a:r>
            <a:r>
              <a:rPr lang="en-IN" sz="2000" dirty="0">
                <a:solidFill>
                  <a:schemeClr val="tx1"/>
                </a:solidFill>
              </a:rPr>
              <a:t>",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  password: "</a:t>
            </a:r>
            <a:r>
              <a:rPr lang="en-IN" sz="2000" dirty="0" err="1">
                <a:solidFill>
                  <a:schemeClr val="tx1"/>
                </a:solidFill>
              </a:rPr>
              <a:t>yourpassword</a:t>
            </a:r>
            <a:r>
              <a:rPr lang="en-IN" sz="2000" dirty="0">
                <a:solidFill>
                  <a:schemeClr val="tx1"/>
                </a:solidFill>
              </a:rPr>
              <a:t>",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  database: "</a:t>
            </a:r>
            <a:r>
              <a:rPr lang="en-IN" sz="2000" dirty="0" err="1">
                <a:solidFill>
                  <a:schemeClr val="tx1"/>
                </a:solidFill>
              </a:rPr>
              <a:t>mydb</a:t>
            </a:r>
            <a:r>
              <a:rPr lang="en-IN" sz="2000" dirty="0">
                <a:solidFill>
                  <a:schemeClr val="tx1"/>
                </a:solidFill>
              </a:rPr>
              <a:t>"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});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"UPDATE customers SET address = 'Canyon 123' WHERE address = 'Valley 345'";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</a:t>
            </a:r>
            <a:r>
              <a:rPr lang="en-IN" sz="2000" dirty="0" err="1"/>
              <a:t>result.affectedRows</a:t>
            </a:r>
            <a:r>
              <a:rPr lang="en-IN" sz="2000" dirty="0"/>
              <a:t> + " record(s) updated");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Notice the WHERE clause in the UPDATE syntax: The WHERE clause specifies which record or records that should be updated. If you omit the WHERE clause, all records will be updated!</a:t>
            </a:r>
          </a:p>
          <a:p>
            <a:r>
              <a:rPr lang="en-US" dirty="0" smtClean="0"/>
              <a:t>Save </a:t>
            </a:r>
            <a:r>
              <a:rPr lang="en-US" dirty="0"/>
              <a:t>the code above in a file called "demo_db_update.js" and run the file: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"demo_db_update.js"</a:t>
            </a:r>
          </a:p>
          <a:p>
            <a:pPr marL="25400" indent="0">
              <a:buNone/>
            </a:pPr>
            <a:r>
              <a:rPr lang="en-US" dirty="0" smtClean="0"/>
              <a:t>			C</a:t>
            </a:r>
            <a:r>
              <a:rPr lang="en-US" dirty="0"/>
              <a:t>:\Users\Your Name&gt;node demo_db_update.js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will give you this result:</a:t>
            </a:r>
          </a:p>
          <a:p>
            <a:pPr marL="25400" indent="0">
              <a:buNone/>
            </a:pPr>
            <a:r>
              <a:rPr lang="en-US" dirty="0" smtClean="0"/>
              <a:t>			1 </a:t>
            </a:r>
            <a:r>
              <a:rPr lang="en-US" dirty="0"/>
              <a:t>record(s) updated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Result Object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executing a query, a result object is returned.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object contains information about how the query affected the table.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result object returned from the example above looks like this: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fieldCount</a:t>
            </a:r>
            <a:r>
              <a:rPr lang="en-US" sz="2000" dirty="0"/>
              <a:t>: 0,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affectedRows</a:t>
            </a:r>
            <a:r>
              <a:rPr lang="en-US" sz="2000" dirty="0"/>
              <a:t>: 1,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insertId</a:t>
            </a:r>
            <a:r>
              <a:rPr lang="en-US" sz="2000" dirty="0"/>
              <a:t>: 0,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serverStatus</a:t>
            </a:r>
            <a:r>
              <a:rPr lang="en-US" sz="2000" dirty="0"/>
              <a:t>: 34,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warningCount</a:t>
            </a:r>
            <a:r>
              <a:rPr lang="en-US" sz="2000" dirty="0"/>
              <a:t>: 0,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message: '(Rows matched: 1 Changed: 1 Warnings: 0',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protocol41: true,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en-US" sz="2000" dirty="0" err="1"/>
              <a:t>changedRows</a:t>
            </a:r>
            <a:r>
              <a:rPr lang="en-US" sz="2000" dirty="0"/>
              <a:t>: 1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Include Your Own Module</a:t>
            </a:r>
          </a:p>
          <a:p>
            <a:pPr lvl="1"/>
            <a:r>
              <a:rPr lang="en-US" dirty="0"/>
              <a:t>Now you can include and use the module in any of your Node.js 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module "</a:t>
            </a:r>
            <a:r>
              <a:rPr lang="en-US" dirty="0" err="1"/>
              <a:t>myfirstmodule</a:t>
            </a:r>
            <a:r>
              <a:rPr lang="en-US" dirty="0"/>
              <a:t>" in a Node.js file: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http = require('http');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dt</a:t>
            </a:r>
            <a:r>
              <a:rPr lang="en-US" dirty="0"/>
              <a:t> = require('./</a:t>
            </a:r>
            <a:r>
              <a:rPr lang="en-US" dirty="0" err="1"/>
              <a:t>myfirstmodule</a:t>
            </a:r>
            <a:r>
              <a:rPr lang="en-US" dirty="0"/>
              <a:t>');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http.createServer</a:t>
            </a:r>
            <a:r>
              <a:rPr lang="en-US" dirty="0" smtClean="0"/>
              <a:t>(function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res.writeHead</a:t>
            </a:r>
            <a:r>
              <a:rPr lang="en-US" dirty="0" smtClean="0"/>
              <a:t>(200</a:t>
            </a:r>
            <a:r>
              <a:rPr lang="en-US" dirty="0"/>
              <a:t>, {'Content-Type': 'text/html'});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res.write</a:t>
            </a:r>
            <a:r>
              <a:rPr lang="en-US" dirty="0"/>
              <a:t>("The date and time are currently: " + </a:t>
            </a:r>
            <a:r>
              <a:rPr lang="en-US" dirty="0" err="1"/>
              <a:t>dt.myDateTime</a:t>
            </a:r>
            <a:r>
              <a:rPr lang="en-US" dirty="0"/>
              <a:t>());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}).</a:t>
            </a:r>
            <a:r>
              <a:rPr lang="en-US" dirty="0"/>
              <a:t>listen(8080);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values of the properties can be displayed like this: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the number of affected rows:</a:t>
            </a:r>
          </a:p>
          <a:p>
            <a:pPr marL="25400" indent="0">
              <a:buNone/>
            </a:pPr>
            <a:r>
              <a:rPr lang="en-US" dirty="0" smtClean="0"/>
              <a:t>		console.log(</a:t>
            </a:r>
            <a:r>
              <a:rPr lang="en-US" dirty="0" err="1" smtClean="0"/>
              <a:t>result.affectedRows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will produce this result:</a:t>
            </a:r>
          </a:p>
          <a:p>
            <a:pPr marL="25400" indent="0">
              <a:buNone/>
            </a:pPr>
            <a:r>
              <a:rPr lang="en-US" dirty="0" smtClean="0"/>
              <a:t>		1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6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You </a:t>
            </a:r>
            <a:r>
              <a:rPr lang="en-US" sz="2000" dirty="0"/>
              <a:t>can limit the number of records returned from the query, by using the "LIMIT" statement: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 smtClean="0"/>
              <a:t>Select </a:t>
            </a:r>
            <a:r>
              <a:rPr lang="en-US" sz="2000" dirty="0"/>
              <a:t>the 5 first records in the "customers" table: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mysql</a:t>
            </a:r>
            <a:r>
              <a:rPr lang="en-US" sz="2000" dirty="0"/>
              <a:t> = require('</a:t>
            </a:r>
            <a:r>
              <a:rPr lang="en-US" sz="2000" dirty="0" err="1"/>
              <a:t>mysql</a:t>
            </a:r>
            <a:r>
              <a:rPr lang="en-US" sz="2000" dirty="0" smtClean="0"/>
              <a:t>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con = </a:t>
            </a:r>
            <a:r>
              <a:rPr lang="en-US" sz="2000" dirty="0" err="1"/>
              <a:t>mysql.createConnection</a:t>
            </a:r>
            <a:r>
              <a:rPr lang="en-US" sz="2000" dirty="0"/>
              <a:t>({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host: "localhost",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user: "</a:t>
            </a:r>
            <a:r>
              <a:rPr lang="en-US" sz="2000" dirty="0" err="1"/>
              <a:t>yourusername</a:t>
            </a:r>
            <a:r>
              <a:rPr lang="en-US" sz="2000" dirty="0"/>
              <a:t>",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password: "</a:t>
            </a:r>
            <a:r>
              <a:rPr lang="en-US" sz="2000" dirty="0" err="1"/>
              <a:t>yourpassword</a:t>
            </a:r>
            <a:r>
              <a:rPr lang="en-US" sz="2000" dirty="0"/>
              <a:t>",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database: "</a:t>
            </a:r>
            <a:r>
              <a:rPr lang="en-US" sz="2000" dirty="0" err="1"/>
              <a:t>mydb</a:t>
            </a:r>
            <a:r>
              <a:rPr lang="en-US" sz="2000" dirty="0"/>
              <a:t>"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});</a:t>
            </a: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"SELECT * FROM customers LIMIT 5";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the Result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4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Save the code above in a file called "demo_db_limit.js" and run the file:</a:t>
            </a:r>
          </a:p>
          <a:p>
            <a:pPr lvl="1"/>
            <a:r>
              <a:rPr lang="en-IN" dirty="0" smtClean="0"/>
              <a:t>Run </a:t>
            </a:r>
            <a:r>
              <a:rPr lang="en-IN" dirty="0"/>
              <a:t>"demo_db_limit.js"</a:t>
            </a:r>
          </a:p>
          <a:p>
            <a:pPr marL="25400" indent="0">
              <a:buNone/>
            </a:pPr>
            <a:r>
              <a:rPr lang="en-IN" dirty="0" smtClean="0"/>
              <a:t>		C</a:t>
            </a:r>
            <a:r>
              <a:rPr lang="en-IN" dirty="0"/>
              <a:t>:\Users\Your Name&gt;node demo_db_limit.js</a:t>
            </a:r>
          </a:p>
          <a:p>
            <a:pPr lvl="1"/>
            <a:r>
              <a:rPr lang="en-IN" dirty="0" smtClean="0"/>
              <a:t>Which </a:t>
            </a:r>
            <a:r>
              <a:rPr lang="en-IN" dirty="0"/>
              <a:t>will give you this result: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[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1, name: 'John', address: 'Highway 71'},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2, name: 'Peter', address: '</a:t>
            </a:r>
            <a:r>
              <a:rPr lang="en-IN" sz="2000" dirty="0" err="1"/>
              <a:t>Lowstreet</a:t>
            </a:r>
            <a:r>
              <a:rPr lang="en-IN" sz="2000" dirty="0"/>
              <a:t> 4'},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3, name: 'Amy', address: 'Apple </a:t>
            </a:r>
            <a:r>
              <a:rPr lang="en-IN" sz="2000" dirty="0" err="1"/>
              <a:t>st</a:t>
            </a:r>
            <a:r>
              <a:rPr lang="en-IN" sz="2000" dirty="0"/>
              <a:t> 652'},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4, name: 'Hannah', address: 'Mountain 21'},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5, name: 'Michael', address: 'Valley 345'}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312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000" dirty="0"/>
              <a:t>Start From Another Position</a:t>
            </a:r>
          </a:p>
          <a:p>
            <a:pPr lvl="1"/>
            <a:r>
              <a:rPr lang="en-IN" sz="2000" dirty="0" smtClean="0"/>
              <a:t>If </a:t>
            </a:r>
            <a:r>
              <a:rPr lang="en-IN" sz="2000" dirty="0"/>
              <a:t>you want to return five records, starting from the third record, you can use the "OFFSET" keyword:</a:t>
            </a:r>
          </a:p>
          <a:p>
            <a:pPr lvl="1"/>
            <a:r>
              <a:rPr lang="en-IN" sz="2000" dirty="0"/>
              <a:t>Example</a:t>
            </a:r>
          </a:p>
          <a:p>
            <a:pPr lvl="1"/>
            <a:r>
              <a:rPr lang="en-IN" sz="2000" dirty="0" smtClean="0"/>
              <a:t>Start </a:t>
            </a:r>
            <a:r>
              <a:rPr lang="en-IN" sz="2000" dirty="0"/>
              <a:t>from position 3, and return the next 5 records: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"SELECT * FROM customers LIMIT 5 OFFSET 2";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r>
              <a:rPr lang="en-IN" sz="2000" dirty="0"/>
              <a:t>Note: "OFFSET 2", means starting from the third position, not the second!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0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Save the code above in a file called "demo_db_offset.js" and run the file:</a:t>
            </a:r>
          </a:p>
          <a:p>
            <a:pPr lvl="1"/>
            <a:r>
              <a:rPr lang="en-IN" dirty="0" smtClean="0"/>
              <a:t>Run </a:t>
            </a:r>
            <a:r>
              <a:rPr lang="en-IN" dirty="0"/>
              <a:t>"demo_db_offset.js"</a:t>
            </a:r>
          </a:p>
          <a:p>
            <a:pPr marL="25400" indent="0">
              <a:buNone/>
            </a:pPr>
            <a:r>
              <a:rPr lang="en-IN" dirty="0" smtClean="0"/>
              <a:t>		C</a:t>
            </a:r>
            <a:r>
              <a:rPr lang="en-IN" dirty="0"/>
              <a:t>:\Users\Your Name&gt;node demo_db_offset.js</a:t>
            </a:r>
          </a:p>
          <a:p>
            <a:pPr lvl="1"/>
            <a:r>
              <a:rPr lang="en-IN" dirty="0" smtClean="0"/>
              <a:t>Which </a:t>
            </a:r>
            <a:r>
              <a:rPr lang="en-IN" dirty="0"/>
              <a:t>will give you this result: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[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3, name: 'Amy', address: 'Apple </a:t>
            </a:r>
            <a:r>
              <a:rPr lang="en-IN" sz="2000" dirty="0" err="1"/>
              <a:t>st</a:t>
            </a:r>
            <a:r>
              <a:rPr lang="en-IN" sz="2000" dirty="0"/>
              <a:t> 652'},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4, name: 'Hannah', address: 'Mountain 21'},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5, name: 'Michael', address: 'Valley 345'},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6, name: 'Sandy', address: 'Ocean </a:t>
            </a:r>
            <a:r>
              <a:rPr lang="en-IN" sz="2000" dirty="0" err="1"/>
              <a:t>blvd</a:t>
            </a:r>
            <a:r>
              <a:rPr lang="en-IN" sz="2000" dirty="0"/>
              <a:t> 2'},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{ id: 7, name: 'Betty', address: 'Green Grass 1'}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99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000" dirty="0"/>
              <a:t>Shorter Syntax</a:t>
            </a:r>
          </a:p>
          <a:p>
            <a:pPr lvl="1"/>
            <a:r>
              <a:rPr lang="en-IN" sz="2000" dirty="0" smtClean="0"/>
              <a:t>You </a:t>
            </a:r>
            <a:r>
              <a:rPr lang="en-IN" sz="2000" dirty="0"/>
              <a:t>can also write your SQL statement like this "LIMIT 2, 5" which returns the same as the offset example above:</a:t>
            </a:r>
          </a:p>
          <a:p>
            <a:pPr lvl="1"/>
            <a:r>
              <a:rPr lang="en-IN" sz="2000" dirty="0"/>
              <a:t>Example</a:t>
            </a:r>
          </a:p>
          <a:p>
            <a:pPr lvl="1"/>
            <a:r>
              <a:rPr lang="en-IN" sz="2000" dirty="0" smtClean="0"/>
              <a:t>Start </a:t>
            </a:r>
            <a:r>
              <a:rPr lang="en-IN" sz="2000" dirty="0"/>
              <a:t>from position 3, and return the next 5 records: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"SELECT * FROM customers LIMIT 2, 5";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sz="2000" dirty="0"/>
          </a:p>
          <a:p>
            <a:r>
              <a:rPr lang="en-IN" sz="2000" dirty="0"/>
              <a:t>Note: The numbers are reversed: "LIMIT 2, 5" is the same as "LIMIT 5 OFFSET 2"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MySQL Join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/>
              <a:t>Two or More Tables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can combine rows from two or more tables, based on a related column between them, by using a JOIN statement.</a:t>
            </a:r>
          </a:p>
          <a:p>
            <a:pPr lvl="1"/>
            <a:r>
              <a:rPr lang="en-US" sz="2000" dirty="0" smtClean="0"/>
              <a:t>Consider </a:t>
            </a:r>
            <a:r>
              <a:rPr lang="en-US" sz="2000" dirty="0"/>
              <a:t>you have a "users" table and a "products" table</a:t>
            </a:r>
            <a:r>
              <a:rPr lang="en-US" sz="2000" dirty="0" smtClean="0"/>
              <a:t>:</a:t>
            </a:r>
          </a:p>
          <a:p>
            <a:pPr lvl="1"/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users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{ id: 1, name: 'John', </a:t>
            </a:r>
            <a:r>
              <a:rPr lang="en-US" sz="1800" dirty="0" err="1"/>
              <a:t>favorite_product</a:t>
            </a:r>
            <a:r>
              <a:rPr lang="en-US" sz="1800" dirty="0"/>
              <a:t>: 154},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{ id: 2, name: 'Peter', </a:t>
            </a:r>
            <a:r>
              <a:rPr lang="en-US" sz="1800" dirty="0" err="1"/>
              <a:t>favorite_product</a:t>
            </a:r>
            <a:r>
              <a:rPr lang="en-US" sz="1800" dirty="0"/>
              <a:t>: 154},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{ id: 3, name: 'Amy', </a:t>
            </a:r>
            <a:r>
              <a:rPr lang="en-US" sz="1800" dirty="0" err="1"/>
              <a:t>favorite_product</a:t>
            </a:r>
            <a:r>
              <a:rPr lang="en-US" sz="1800" dirty="0"/>
              <a:t>: 155},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{ id: 4, name: 'Hannah', </a:t>
            </a:r>
            <a:r>
              <a:rPr lang="en-US" sz="1800" dirty="0" err="1"/>
              <a:t>favorite_product</a:t>
            </a:r>
            <a:r>
              <a:rPr lang="en-US" sz="1800" dirty="0"/>
              <a:t>:},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{ id: 5, name: 'Michael', </a:t>
            </a:r>
            <a:r>
              <a:rPr lang="en-US" sz="1800" dirty="0" err="1"/>
              <a:t>favorite_product</a:t>
            </a:r>
            <a:r>
              <a:rPr lang="en-US" sz="1800" dirty="0"/>
              <a:t>:}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]</a:t>
            </a:r>
          </a:p>
          <a:p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two tables can be combined by using users' </a:t>
            </a:r>
            <a:r>
              <a:rPr lang="en-US" sz="2000" dirty="0" err="1"/>
              <a:t>favorite_product</a:t>
            </a:r>
            <a:r>
              <a:rPr lang="en-US" sz="2000" dirty="0"/>
              <a:t> field and products' id field.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16080" y="3356992"/>
            <a:ext cx="41953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{ id: 154, name: 'Chocolate Heaven'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{ id: 155, name: 'Tasty Lemons'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{ id: 156, name: 'Vanilla Dreams' 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0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000" dirty="0"/>
              <a:t>Example</a:t>
            </a:r>
          </a:p>
          <a:p>
            <a:pPr lvl="1"/>
            <a:r>
              <a:rPr lang="en-IN" sz="2000" dirty="0" smtClean="0"/>
              <a:t>Select </a:t>
            </a:r>
            <a:r>
              <a:rPr lang="en-IN" sz="2000" dirty="0"/>
              <a:t>records with a match in both tables: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 smtClean="0"/>
              <a:t>var</a:t>
            </a:r>
            <a:r>
              <a:rPr lang="en-IN" sz="2000" dirty="0" smtClean="0"/>
              <a:t> </a:t>
            </a:r>
            <a:r>
              <a:rPr lang="en-IN" sz="2000" dirty="0" err="1"/>
              <a:t>mysql</a:t>
            </a:r>
            <a:r>
              <a:rPr lang="en-IN" sz="2000" dirty="0"/>
              <a:t> = require('</a:t>
            </a:r>
            <a:r>
              <a:rPr lang="en-IN" sz="2000" dirty="0" err="1"/>
              <a:t>mysql</a:t>
            </a:r>
            <a:r>
              <a:rPr lang="en-IN" sz="2000" dirty="0"/>
              <a:t>');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con = </a:t>
            </a:r>
            <a:r>
              <a:rPr lang="en-IN" sz="2000" dirty="0" err="1"/>
              <a:t>mysql.createConnection</a:t>
            </a:r>
            <a:r>
              <a:rPr lang="en-IN" sz="2000" dirty="0"/>
              <a:t>({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host: "localhost",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user: "</a:t>
            </a:r>
            <a:r>
              <a:rPr lang="en-IN" sz="2000" dirty="0" err="1"/>
              <a:t>yourusername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password: "</a:t>
            </a:r>
            <a:r>
              <a:rPr lang="en-IN" sz="2000" dirty="0" err="1"/>
              <a:t>yourpassword</a:t>
            </a:r>
            <a:r>
              <a:rPr lang="en-IN" sz="2000" dirty="0"/>
              <a:t>",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database: "</a:t>
            </a:r>
            <a:r>
              <a:rPr lang="en-IN" sz="2000" dirty="0" err="1"/>
              <a:t>mydb</a:t>
            </a:r>
            <a:r>
              <a:rPr lang="en-IN" sz="2000" dirty="0"/>
              <a:t>"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con.connect</a:t>
            </a:r>
            <a:r>
              <a:rPr lang="en-IN" sz="2000" dirty="0"/>
              <a:t>(function(err)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sql</a:t>
            </a:r>
            <a:r>
              <a:rPr lang="en-IN" sz="2000" dirty="0"/>
              <a:t> = "SELECT users.name AS user, products.name AS </a:t>
            </a:r>
            <a:r>
              <a:rPr lang="en-IN" sz="2000" dirty="0" err="1"/>
              <a:t>favorite</a:t>
            </a:r>
            <a:r>
              <a:rPr lang="en-IN" sz="2000" dirty="0"/>
              <a:t> FROM users JOIN products ON </a:t>
            </a:r>
            <a:r>
              <a:rPr lang="en-IN" sz="2000" dirty="0" err="1"/>
              <a:t>users.favorite_product</a:t>
            </a:r>
            <a:r>
              <a:rPr lang="en-IN" sz="2000" dirty="0"/>
              <a:t> = products.id";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con.query</a:t>
            </a:r>
            <a:r>
              <a:rPr lang="en-IN" sz="2000" dirty="0"/>
              <a:t>(</a:t>
            </a:r>
            <a:r>
              <a:rPr lang="en-IN" sz="2000" dirty="0" err="1"/>
              <a:t>sql</a:t>
            </a:r>
            <a:r>
              <a:rPr lang="en-IN" sz="2000" dirty="0"/>
              <a:t>, function (err, result)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if (err) throw err;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console.log(result);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});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});</a:t>
            </a:r>
          </a:p>
          <a:p>
            <a:endParaRPr lang="en-IN" sz="2000" dirty="0"/>
          </a:p>
          <a:p>
            <a:r>
              <a:rPr lang="en-IN" sz="2000" dirty="0"/>
              <a:t>Note: You can use INNER JOIN instead of JOIN. They will both give you the same result.</a:t>
            </a:r>
          </a:p>
          <a:p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8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Save the code above in a file called "demo_db_join.js" and run the file:</a:t>
            </a:r>
          </a:p>
          <a:p>
            <a:pPr lvl="1"/>
            <a:r>
              <a:rPr lang="en-US" sz="2000" dirty="0" smtClean="0"/>
              <a:t>Run </a:t>
            </a:r>
            <a:r>
              <a:rPr lang="en-US" sz="2000" dirty="0"/>
              <a:t>"demo_db_join.js"</a:t>
            </a:r>
          </a:p>
          <a:p>
            <a:pPr marL="25400" indent="0">
              <a:buNone/>
            </a:pPr>
            <a:r>
              <a:rPr lang="en-US" sz="2000" dirty="0" smtClean="0"/>
              <a:t>		C</a:t>
            </a:r>
            <a:r>
              <a:rPr lang="en-US" sz="2000" dirty="0"/>
              <a:t>:\Users\Your Name&gt;node demo_db_join.js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will give you this result: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[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{ user: 'John', favorite: 'Chocolate Heaven' 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{ user: 'Peter', favorite: 'Chocolate Heaven' },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{ user: 'Amy', favorite: 'Tasty Lemons' 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]</a:t>
            </a:r>
          </a:p>
          <a:p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you can see from the result above, only the records with a match in both tables are returned.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695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000" dirty="0"/>
              <a:t>Left Join</a:t>
            </a:r>
          </a:p>
          <a:p>
            <a:pPr lvl="1"/>
            <a:r>
              <a:rPr lang="en-IN" sz="2000" dirty="0" smtClean="0"/>
              <a:t>If </a:t>
            </a:r>
            <a:r>
              <a:rPr lang="en-IN" sz="2000" dirty="0"/>
              <a:t>you want to return all users, no matter if they have a </a:t>
            </a:r>
            <a:r>
              <a:rPr lang="en-IN" sz="2000" dirty="0" err="1"/>
              <a:t>favorite</a:t>
            </a:r>
            <a:r>
              <a:rPr lang="en-IN" sz="2000" dirty="0"/>
              <a:t> product or not, use the LEFT JOIN statement:</a:t>
            </a:r>
          </a:p>
          <a:p>
            <a:pPr lvl="1"/>
            <a:r>
              <a:rPr lang="en-IN" sz="2000" dirty="0"/>
              <a:t>Example</a:t>
            </a:r>
          </a:p>
          <a:p>
            <a:pPr lvl="1"/>
            <a:r>
              <a:rPr lang="en-IN" sz="2000" dirty="0" smtClean="0"/>
              <a:t>Select </a:t>
            </a:r>
            <a:r>
              <a:rPr lang="en-IN" sz="2000" dirty="0"/>
              <a:t>all users and their </a:t>
            </a:r>
            <a:r>
              <a:rPr lang="en-IN" sz="2000" dirty="0" err="1"/>
              <a:t>favorite</a:t>
            </a:r>
            <a:r>
              <a:rPr lang="en-IN" sz="2000" dirty="0"/>
              <a:t> product: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SELECT users.name AS user,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products.name AS </a:t>
            </a:r>
            <a:r>
              <a:rPr lang="en-IN" sz="1800" dirty="0" err="1"/>
              <a:t>favorite</a:t>
            </a:r>
            <a:endParaRPr lang="en-IN" sz="1800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FROM users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LEFT JOIN products ON </a:t>
            </a:r>
            <a:r>
              <a:rPr lang="en-IN" sz="1800" dirty="0" err="1"/>
              <a:t>users.favorite_product</a:t>
            </a:r>
            <a:r>
              <a:rPr lang="en-IN" sz="1800" dirty="0"/>
              <a:t> = products.id</a:t>
            </a:r>
          </a:p>
          <a:p>
            <a:pPr lvl="1"/>
            <a:r>
              <a:rPr lang="en-IN" sz="2000" dirty="0" smtClean="0"/>
              <a:t>Which </a:t>
            </a:r>
            <a:r>
              <a:rPr lang="en-IN" sz="2000" dirty="0"/>
              <a:t>will give you this result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27848" y="4433044"/>
            <a:ext cx="4897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{ user: 'John', </a:t>
            </a:r>
            <a:r>
              <a:rPr lang="en-IN" dirty="0" err="1"/>
              <a:t>favorite</a:t>
            </a:r>
            <a:r>
              <a:rPr lang="en-IN" dirty="0"/>
              <a:t>: 'Chocolate Heaven'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{ user: 'Peter', </a:t>
            </a:r>
            <a:r>
              <a:rPr lang="en-IN" dirty="0" err="1"/>
              <a:t>favorite</a:t>
            </a:r>
            <a:r>
              <a:rPr lang="en-IN" dirty="0"/>
              <a:t>: 'Chocolate Heaven'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{ user: 'Amy', </a:t>
            </a:r>
            <a:r>
              <a:rPr lang="en-IN" dirty="0" err="1"/>
              <a:t>favorite</a:t>
            </a:r>
            <a:r>
              <a:rPr lang="en-IN" dirty="0"/>
              <a:t>: 'Tasty Lemons'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{ user: 'Hannah', </a:t>
            </a:r>
            <a:r>
              <a:rPr lang="en-IN" dirty="0" err="1"/>
              <a:t>favorite</a:t>
            </a:r>
            <a:r>
              <a:rPr lang="en-IN" dirty="0"/>
              <a:t>: null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{ user: 'Michael', </a:t>
            </a:r>
            <a:r>
              <a:rPr lang="en-IN" dirty="0" err="1"/>
              <a:t>favorite</a:t>
            </a:r>
            <a:r>
              <a:rPr lang="en-IN" dirty="0"/>
              <a:t>: null 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Node.js has a built-in module called HTTP, which allows Node.js to transfer data over the Hyper Text Transfer Protocol (HTTP).</a:t>
            </a:r>
          </a:p>
          <a:p>
            <a:r>
              <a:rPr lang="en-US" dirty="0" smtClean="0"/>
              <a:t>To </a:t>
            </a:r>
            <a:r>
              <a:rPr lang="en-US" dirty="0"/>
              <a:t>include the HTTP module, use the require() method</a:t>
            </a:r>
            <a:r>
              <a:rPr lang="en-US" dirty="0" smtClean="0"/>
              <a:t>:</a:t>
            </a:r>
          </a:p>
          <a:p>
            <a:pPr marL="25400" indent="0">
              <a:buNone/>
            </a:pPr>
            <a:r>
              <a:rPr lang="en-IN" dirty="0" smtClean="0"/>
              <a:t>			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http = require('http'); </a:t>
            </a:r>
            <a:endParaRPr lang="en-IN" dirty="0" smtClean="0"/>
          </a:p>
          <a:p>
            <a:r>
              <a:rPr lang="en-US" dirty="0" err="1"/>
              <a:t>createServer</a:t>
            </a:r>
            <a:r>
              <a:rPr lang="en-US" dirty="0"/>
              <a:t>() method </a:t>
            </a:r>
            <a:r>
              <a:rPr lang="en-US" dirty="0" smtClean="0"/>
              <a:t>is used to </a:t>
            </a:r>
            <a:r>
              <a:rPr lang="en-US" dirty="0"/>
              <a:t>create an HTTP server</a:t>
            </a:r>
            <a:r>
              <a:rPr lang="en-US" dirty="0" smtClean="0"/>
              <a:t>:</a:t>
            </a:r>
          </a:p>
          <a:p>
            <a:pPr marL="1397000" lvl="3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http = require('http');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//create a server object:</a:t>
            </a:r>
            <a:br>
              <a:rPr lang="en-US" sz="2000" dirty="0"/>
            </a:br>
            <a:r>
              <a:rPr lang="en-US" sz="2000" dirty="0" err="1"/>
              <a:t>http.createServer</a:t>
            </a:r>
            <a:r>
              <a:rPr lang="en-US" sz="2000" dirty="0"/>
              <a:t>(function (</a:t>
            </a:r>
            <a:r>
              <a:rPr lang="en-US" sz="2000" dirty="0" err="1"/>
              <a:t>req</a:t>
            </a:r>
            <a:r>
              <a:rPr lang="en-US" sz="2000" dirty="0"/>
              <a:t>, res) {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smtClean="0"/>
              <a:t>	</a:t>
            </a:r>
            <a:r>
              <a:rPr lang="en-US" sz="2000" dirty="0" err="1" smtClean="0"/>
              <a:t>res.write</a:t>
            </a:r>
            <a:r>
              <a:rPr lang="en-US" sz="2000" dirty="0"/>
              <a:t>('Hello World!'); </a:t>
            </a:r>
            <a:r>
              <a:rPr lang="en-US" sz="2000" dirty="0" smtClean="0"/>
              <a:t>	//</a:t>
            </a:r>
            <a:r>
              <a:rPr lang="en-US" sz="2000" dirty="0"/>
              <a:t>write a response to the client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smtClean="0"/>
              <a:t>	</a:t>
            </a:r>
            <a:r>
              <a:rPr lang="en-US" sz="2000" dirty="0" err="1" smtClean="0"/>
              <a:t>res.end</a:t>
            </a:r>
            <a:r>
              <a:rPr lang="en-US" sz="2000" dirty="0"/>
              <a:t>(); </a:t>
            </a:r>
            <a:r>
              <a:rPr lang="en-US" sz="2000" dirty="0" smtClean="0"/>
              <a:t>			//</a:t>
            </a:r>
            <a:r>
              <a:rPr lang="en-US" sz="2000" dirty="0"/>
              <a:t>end the response</a:t>
            </a:r>
            <a:br>
              <a:rPr lang="en-US" sz="2000" dirty="0"/>
            </a:br>
            <a:r>
              <a:rPr lang="en-US" sz="2000" dirty="0"/>
              <a:t>}).listen(8080); </a:t>
            </a:r>
            <a:r>
              <a:rPr lang="en-US" sz="2000" dirty="0" smtClean="0"/>
              <a:t>			//</a:t>
            </a:r>
            <a:r>
              <a:rPr lang="en-US" sz="2000" dirty="0"/>
              <a:t>the server object listens on port 8080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60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Right Join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you want to return all products, and the users who have them as their favorite, even if no user have them as their favorite, use the RIGHT JOIN statement:</a:t>
            </a:r>
          </a:p>
          <a:p>
            <a:pPr lvl="1"/>
            <a:r>
              <a:rPr lang="en-US" sz="2000" dirty="0"/>
              <a:t>Example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Select </a:t>
            </a:r>
            <a:r>
              <a:rPr lang="en-US" sz="1800" dirty="0"/>
              <a:t>all products and the user who have them as their favorite: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SELECT users.name AS user,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products.name AS favorite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FROM users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RIGHT JOIN products ON </a:t>
            </a:r>
            <a:r>
              <a:rPr lang="en-US" sz="1800" dirty="0" err="1"/>
              <a:t>users.favorite_product</a:t>
            </a:r>
            <a:r>
              <a:rPr lang="en-US" sz="1800" dirty="0"/>
              <a:t> = products.id</a:t>
            </a:r>
          </a:p>
          <a:p>
            <a:r>
              <a:rPr lang="en-US" sz="2000" dirty="0" smtClean="0"/>
              <a:t>Which </a:t>
            </a:r>
            <a:r>
              <a:rPr lang="en-US" sz="2000" dirty="0"/>
              <a:t>will give you this result: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Note</a:t>
            </a:r>
            <a:r>
              <a:rPr lang="en-US" sz="2000" dirty="0">
                <a:solidFill>
                  <a:srgbClr val="C00000"/>
                </a:solidFill>
              </a:rPr>
              <a:t>: Hannah and Michael, who have no favorite product, are not included in the result.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5800" y="4221088"/>
            <a:ext cx="48974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{ user: 'John', favorite: 'Chocolate Heaven'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{ user: 'Peter', favorite: 'Chocolate Heaven'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{ user: 'Amy', favorite: 'Tasty Lemons' },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{ user: null, favorite: 'Vanilla Dreams' 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2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response from the HTTP server is supposed to be displayed as HTML, </a:t>
            </a:r>
            <a:r>
              <a:rPr lang="en-US" dirty="0" smtClean="0"/>
              <a:t>then  HTTP </a:t>
            </a:r>
            <a:r>
              <a:rPr lang="en-US" dirty="0"/>
              <a:t>header </a:t>
            </a:r>
            <a:r>
              <a:rPr lang="en-US" dirty="0" smtClean="0"/>
              <a:t>should be added with </a:t>
            </a:r>
            <a:r>
              <a:rPr lang="en-US" dirty="0"/>
              <a:t>the correct content type</a:t>
            </a:r>
            <a:r>
              <a:rPr lang="en-US" dirty="0" smtClean="0"/>
              <a:t>:</a:t>
            </a:r>
          </a:p>
          <a:p>
            <a:pPr marL="1854200" lvl="4" indent="0">
              <a:buNone/>
            </a:pPr>
            <a:r>
              <a:rPr lang="en-IN" sz="2000" dirty="0" err="1"/>
              <a:t>var</a:t>
            </a:r>
            <a:r>
              <a:rPr lang="en-IN" sz="2000" dirty="0"/>
              <a:t> http = require('http');</a:t>
            </a:r>
            <a:br>
              <a:rPr lang="en-IN" sz="2000" dirty="0"/>
            </a:br>
            <a:r>
              <a:rPr lang="en-IN" sz="2000" dirty="0" err="1"/>
              <a:t>http.createServer</a:t>
            </a:r>
            <a:r>
              <a:rPr lang="en-IN" sz="2000" dirty="0"/>
              <a:t>(function (</a:t>
            </a:r>
            <a:r>
              <a:rPr lang="en-IN" sz="2000" dirty="0" err="1"/>
              <a:t>req</a:t>
            </a:r>
            <a:r>
              <a:rPr lang="en-IN" sz="2000" dirty="0"/>
              <a:t>, res) {</a:t>
            </a:r>
            <a:br>
              <a:rPr lang="en-IN" sz="2000" dirty="0"/>
            </a:br>
            <a:r>
              <a:rPr lang="en-IN" sz="2000" b="1" dirty="0"/>
              <a:t>  </a:t>
            </a:r>
            <a:r>
              <a:rPr lang="en-IN" sz="2000" b="1" dirty="0" smtClean="0"/>
              <a:t>	</a:t>
            </a:r>
            <a:r>
              <a:rPr lang="en-IN" sz="2000" b="1" dirty="0" err="1" smtClean="0"/>
              <a:t>res.writeHead</a:t>
            </a:r>
            <a:r>
              <a:rPr lang="en-IN" sz="2000" b="1" dirty="0" smtClean="0"/>
              <a:t>(200</a:t>
            </a:r>
            <a:r>
              <a:rPr lang="en-IN" sz="2000" b="1" dirty="0"/>
              <a:t>, {'Content-Type': 'text/html'});</a:t>
            </a:r>
            <a:br>
              <a:rPr lang="en-IN" sz="2000" b="1" dirty="0"/>
            </a:br>
            <a:r>
              <a:rPr lang="en-IN" sz="2000" dirty="0"/>
              <a:t>  </a:t>
            </a:r>
            <a:r>
              <a:rPr lang="en-IN" sz="2000" dirty="0" smtClean="0"/>
              <a:t>	</a:t>
            </a:r>
            <a:r>
              <a:rPr lang="en-IN" sz="2000" dirty="0" err="1" smtClean="0"/>
              <a:t>res.write</a:t>
            </a:r>
            <a:r>
              <a:rPr lang="en-IN" sz="2000" dirty="0"/>
              <a:t>('Hello World!');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smtClean="0"/>
              <a:t>	</a:t>
            </a:r>
            <a:r>
              <a:rPr lang="en-IN" sz="2000" dirty="0" err="1" smtClean="0"/>
              <a:t>res.end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}).listen(8080);</a:t>
            </a:r>
          </a:p>
        </p:txBody>
      </p:sp>
    </p:spTree>
    <p:extLst>
      <p:ext uri="{BB962C8B-B14F-4D97-AF65-F5344CB8AC3E}">
        <p14:creationId xmlns:p14="http://schemas.microsoft.com/office/powerpoint/2010/main" val="12118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6062</Words>
  <Application>Microsoft Office PowerPoint</Application>
  <PresentationFormat>Widescreen</PresentationFormat>
  <Paragraphs>970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References</vt:lpstr>
      <vt:lpstr>Contents</vt:lpstr>
      <vt:lpstr>Module</vt:lpstr>
      <vt:lpstr>PowerPoint Presentation</vt:lpstr>
      <vt:lpstr>PowerPoint Presentation</vt:lpstr>
      <vt:lpstr>PowerPoint Presentation</vt:lpstr>
      <vt:lpstr>HTTP Module </vt:lpstr>
      <vt:lpstr>HTTP Header</vt:lpstr>
      <vt:lpstr>Read the Query String </vt:lpstr>
      <vt:lpstr>Split the Query String </vt:lpstr>
      <vt:lpstr>URL Module</vt:lpstr>
      <vt:lpstr>Node.js Events </vt:lpstr>
      <vt:lpstr>PowerPoint Presentation</vt:lpstr>
      <vt:lpstr>PowerPoint Presentation</vt:lpstr>
      <vt:lpstr>Node.js NPM </vt:lpstr>
      <vt:lpstr>PowerPoint Presentation</vt:lpstr>
      <vt:lpstr>PowerPoint Presentation</vt:lpstr>
      <vt:lpstr>PowerPoint Presentation</vt:lpstr>
      <vt:lpstr>Node.js Upload Files</vt:lpstr>
      <vt:lpstr>PowerPoint Presentation</vt:lpstr>
      <vt:lpstr>PowerPoint Presentation</vt:lpstr>
      <vt:lpstr>PowerPoint Presentation</vt:lpstr>
      <vt:lpstr>PowerPoint Presentation</vt:lpstr>
      <vt:lpstr>Node.js MySQL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 MySQL Order By </vt:lpstr>
      <vt:lpstr>PowerPoint Presentation</vt:lpstr>
      <vt:lpstr>PowerPoint Presentation</vt:lpstr>
      <vt:lpstr>PowerPoint Presentation</vt:lpstr>
      <vt:lpstr>PowerPoint Presentation</vt:lpstr>
      <vt:lpstr>Node.js MySQL Delete </vt:lpstr>
      <vt:lpstr>PowerPoint Presentation</vt:lpstr>
      <vt:lpstr>PowerPoint Presentation</vt:lpstr>
      <vt:lpstr>The Result Object </vt:lpstr>
      <vt:lpstr>PowerPoint Presentation</vt:lpstr>
      <vt:lpstr>Node.js MySQL Update </vt:lpstr>
      <vt:lpstr>PowerPoint Presentation</vt:lpstr>
      <vt:lpstr>PowerPoint Presentation</vt:lpstr>
      <vt:lpstr>PowerPoint Presentation</vt:lpstr>
      <vt:lpstr>PowerPoint Presentation</vt:lpstr>
      <vt:lpstr>Limit the Result </vt:lpstr>
      <vt:lpstr>PowerPoint Presentation</vt:lpstr>
      <vt:lpstr>PowerPoint Presentation</vt:lpstr>
      <vt:lpstr>PowerPoint Presentation</vt:lpstr>
      <vt:lpstr>PowerPoint Presentation</vt:lpstr>
      <vt:lpstr>Node.js MySQL Join 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568</cp:revision>
  <dcterms:created xsi:type="dcterms:W3CDTF">2021-08-26T10:17:20Z</dcterms:created>
  <dcterms:modified xsi:type="dcterms:W3CDTF">2021-11-23T04:03:51Z</dcterms:modified>
</cp:coreProperties>
</file>