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1"/>
  </p:notesMasterIdLst>
  <p:sldIdLst>
    <p:sldId id="599" r:id="rId2"/>
    <p:sldId id="608" r:id="rId3"/>
    <p:sldId id="609" r:id="rId4"/>
    <p:sldId id="630" r:id="rId5"/>
    <p:sldId id="610" r:id="rId6"/>
    <p:sldId id="611" r:id="rId7"/>
    <p:sldId id="612" r:id="rId8"/>
    <p:sldId id="600" r:id="rId9"/>
    <p:sldId id="653" r:id="rId10"/>
    <p:sldId id="667" r:id="rId11"/>
    <p:sldId id="668" r:id="rId12"/>
    <p:sldId id="654" r:id="rId13"/>
    <p:sldId id="601" r:id="rId14"/>
    <p:sldId id="613" r:id="rId15"/>
    <p:sldId id="614" r:id="rId16"/>
    <p:sldId id="615" r:id="rId17"/>
    <p:sldId id="669" r:id="rId18"/>
    <p:sldId id="655" r:id="rId19"/>
    <p:sldId id="616" r:id="rId20"/>
    <p:sldId id="670" r:id="rId21"/>
    <p:sldId id="656" r:id="rId22"/>
    <p:sldId id="602" r:id="rId23"/>
    <p:sldId id="617" r:id="rId24"/>
    <p:sldId id="657" r:id="rId25"/>
    <p:sldId id="618" r:id="rId26"/>
    <p:sldId id="671" r:id="rId27"/>
    <p:sldId id="631" r:id="rId28"/>
    <p:sldId id="640" r:id="rId29"/>
    <p:sldId id="641" r:id="rId30"/>
    <p:sldId id="603" r:id="rId31"/>
    <p:sldId id="672" r:id="rId32"/>
    <p:sldId id="658" r:id="rId33"/>
    <p:sldId id="659" r:id="rId34"/>
    <p:sldId id="660" r:id="rId35"/>
    <p:sldId id="619" r:id="rId36"/>
    <p:sldId id="620" r:id="rId37"/>
    <p:sldId id="674" r:id="rId38"/>
    <p:sldId id="642" r:id="rId39"/>
    <p:sldId id="643" r:id="rId40"/>
  </p:sldIdLst>
  <p:sldSz cx="9144000" cy="6858000" type="screen4x3"/>
  <p:notesSz cx="6858000" cy="9144000"/>
  <p:defaultTextStyle>
    <a:defPPr>
      <a:defRPr lang="en-US"/>
    </a:defPPr>
    <a:lvl1pPr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M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949494"/>
    <a:srgbClr val="339966"/>
    <a:srgbClr val="FFFF66"/>
    <a:srgbClr val="D7EB15"/>
    <a:srgbClr val="33CC33"/>
    <a:srgbClr val="99FF33"/>
    <a:srgbClr val="FFFF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13" autoAdjust="0"/>
  </p:normalViewPr>
  <p:slideViewPr>
    <p:cSldViewPr>
      <p:cViewPr varScale="1">
        <p:scale>
          <a:sx n="95" d="100"/>
          <a:sy n="95" d="100"/>
        </p:scale>
        <p:origin x="103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40B05B2E-6918-4DD1-997D-0A97334939F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a:extLst>
              <a:ext uri="{FF2B5EF4-FFF2-40B4-BE49-F238E27FC236}">
                <a16:creationId xmlns:a16="http://schemas.microsoft.com/office/drawing/2014/main" id="{7FA14E33-E1E7-491B-96B2-8EB9F351CD4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45060" name="Rectangle 4">
            <a:extLst>
              <a:ext uri="{FF2B5EF4-FFF2-40B4-BE49-F238E27FC236}">
                <a16:creationId xmlns:a16="http://schemas.microsoft.com/office/drawing/2014/main" id="{942BD1A4-EC40-4044-B2EA-5B108A33792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a:extLst>
              <a:ext uri="{FF2B5EF4-FFF2-40B4-BE49-F238E27FC236}">
                <a16:creationId xmlns:a16="http://schemas.microsoft.com/office/drawing/2014/main" id="{FD5681F7-725D-4D89-ACD3-FAA6FA764FB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a:extLst>
              <a:ext uri="{FF2B5EF4-FFF2-40B4-BE49-F238E27FC236}">
                <a16:creationId xmlns:a16="http://schemas.microsoft.com/office/drawing/2014/main" id="{2CF55D7F-F4A5-4066-8C4B-30746ADF578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a:extLst>
              <a:ext uri="{FF2B5EF4-FFF2-40B4-BE49-F238E27FC236}">
                <a16:creationId xmlns:a16="http://schemas.microsoft.com/office/drawing/2014/main" id="{A1CB1C89-64DF-4E0F-8C31-98A2EF4CF5C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fld id="{3160DFD8-8329-447C-A02D-F59A86318D3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Character_encod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503E01B2-1C5B-4A8F-8B2A-A6EEEDEDFF73}"/>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98222805-DF63-4185-BF3E-C4261C4D3C45}"/>
              </a:ext>
            </a:extLst>
          </p:cNvPr>
          <p:cNvSpPr>
            <a:spLocks noGrp="1"/>
          </p:cNvSpPr>
          <p:nvPr>
            <p:ph type="body" idx="1"/>
          </p:nvPr>
        </p:nvSpPr>
        <p:spPr>
          <a:noFill/>
        </p:spPr>
        <p:txBody>
          <a:bodyPr/>
          <a:lstStyle/>
          <a:p>
            <a:pPr eaLnBrk="1" hangingPunct="1"/>
            <a:endParaRPr lang="en-US" altLang="en-US"/>
          </a:p>
        </p:txBody>
      </p:sp>
      <p:sp>
        <p:nvSpPr>
          <p:cNvPr id="48132" name="Slide Number Placeholder 3">
            <a:extLst>
              <a:ext uri="{FF2B5EF4-FFF2-40B4-BE49-F238E27FC236}">
                <a16:creationId xmlns:a16="http://schemas.microsoft.com/office/drawing/2014/main" id="{7FFE64AD-F82C-44BD-9984-63E626052C74}"/>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25D1DA3D-049B-40DF-9619-B5DD9F2E17AC}" type="slidenum">
              <a:rPr lang="en-US" altLang="en-US" sz="1200" b="0"/>
              <a:pPr/>
              <a:t>1</a:t>
            </a:fld>
            <a:endParaRPr lang="en-US" altLang="en-US" sz="1200"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E679BB9B-A0B6-43C9-9FF2-86EA9F5D1F42}"/>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E11D3118-0359-47A9-9BC2-E80551A97D0A}"/>
              </a:ext>
            </a:extLst>
          </p:cNvPr>
          <p:cNvSpPr>
            <a:spLocks noGrp="1"/>
          </p:cNvSpPr>
          <p:nvPr>
            <p:ph type="body" idx="1"/>
          </p:nvPr>
        </p:nvSpPr>
        <p:spPr>
          <a:noFill/>
        </p:spPr>
        <p:txBody>
          <a:bodyPr/>
          <a:lstStyle/>
          <a:p>
            <a:pPr eaLnBrk="1" hangingPunct="1"/>
            <a:endParaRPr lang="en-US" altLang="en-US"/>
          </a:p>
        </p:txBody>
      </p:sp>
      <p:sp>
        <p:nvSpPr>
          <p:cNvPr id="57348" name="Slide Number Placeholder 3">
            <a:extLst>
              <a:ext uri="{FF2B5EF4-FFF2-40B4-BE49-F238E27FC236}">
                <a16:creationId xmlns:a16="http://schemas.microsoft.com/office/drawing/2014/main" id="{E158217B-881F-46FB-942C-380462D6DEA1}"/>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D3B753C2-9539-4BB5-9493-B88909EA4FB5}" type="slidenum">
              <a:rPr lang="en-US" altLang="en-US" sz="1200" b="0"/>
              <a:pPr/>
              <a:t>10</a:t>
            </a:fld>
            <a:endParaRPr lang="en-US" altLang="en-US" sz="1200"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03FC87F4-3DF8-49D5-B1A7-F6711A772ECF}"/>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BC82D337-B06D-4AC4-AEDB-96B88EE33E4D}"/>
              </a:ext>
            </a:extLst>
          </p:cNvPr>
          <p:cNvSpPr>
            <a:spLocks noGrp="1"/>
          </p:cNvSpPr>
          <p:nvPr>
            <p:ph type="body" idx="1"/>
          </p:nvPr>
        </p:nvSpPr>
        <p:spPr>
          <a:noFill/>
        </p:spPr>
        <p:txBody>
          <a:bodyPr/>
          <a:lstStyle/>
          <a:p>
            <a:pPr eaLnBrk="1" hangingPunct="1"/>
            <a:endParaRPr lang="en-US" altLang="en-US"/>
          </a:p>
        </p:txBody>
      </p:sp>
      <p:sp>
        <p:nvSpPr>
          <p:cNvPr id="58372" name="Slide Number Placeholder 3">
            <a:extLst>
              <a:ext uri="{FF2B5EF4-FFF2-40B4-BE49-F238E27FC236}">
                <a16:creationId xmlns:a16="http://schemas.microsoft.com/office/drawing/2014/main" id="{0FB2E6F4-B11B-4F7C-ACF7-1ED481A28DCF}"/>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D879B070-68C5-4090-B7D8-16D01BD5A120}" type="slidenum">
              <a:rPr lang="en-US" altLang="en-US" sz="1200" b="0"/>
              <a:pPr/>
              <a:t>11</a:t>
            </a:fld>
            <a:endParaRPr lang="en-US" altLang="en-US" sz="1200"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CFD3279-9E13-41F1-8459-465B47ADB4C0}"/>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000004E9-9DBD-4468-80D7-1287039A21AC}"/>
              </a:ext>
            </a:extLst>
          </p:cNvPr>
          <p:cNvSpPr>
            <a:spLocks noGrp="1"/>
          </p:cNvSpPr>
          <p:nvPr>
            <p:ph type="body" idx="1"/>
          </p:nvPr>
        </p:nvSpPr>
        <p:spPr>
          <a:noFill/>
        </p:spPr>
        <p:txBody>
          <a:bodyPr/>
          <a:lstStyle/>
          <a:p>
            <a:pPr eaLnBrk="1" hangingPunct="1"/>
            <a:endParaRPr lang="en-US" altLang="en-US"/>
          </a:p>
        </p:txBody>
      </p:sp>
      <p:sp>
        <p:nvSpPr>
          <p:cNvPr id="59396" name="Slide Number Placeholder 3">
            <a:extLst>
              <a:ext uri="{FF2B5EF4-FFF2-40B4-BE49-F238E27FC236}">
                <a16:creationId xmlns:a16="http://schemas.microsoft.com/office/drawing/2014/main" id="{A22EF8F5-D027-460E-AA1F-2EA2AC42A473}"/>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ADB00456-F87B-496C-8B4D-C677A72B6FC0}" type="slidenum">
              <a:rPr lang="en-US" altLang="en-US" sz="1200" b="0"/>
              <a:pPr/>
              <a:t>12</a:t>
            </a:fld>
            <a:endParaRPr lang="en-US" altLang="en-US" sz="1200"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C2770C29-4A92-4819-B348-3D4AC85B0708}"/>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DA6D6C7E-BDB4-4929-87A7-E2200AB34EA4}"/>
              </a:ext>
            </a:extLst>
          </p:cNvPr>
          <p:cNvSpPr>
            <a:spLocks noGrp="1"/>
          </p:cNvSpPr>
          <p:nvPr>
            <p:ph type="body" idx="1"/>
          </p:nvPr>
        </p:nvSpPr>
        <p:spPr>
          <a:noFill/>
        </p:spPr>
        <p:txBody>
          <a:bodyPr/>
          <a:lstStyle/>
          <a:p>
            <a:pPr eaLnBrk="1" hangingPunct="1"/>
            <a:endParaRPr lang="en-US" altLang="en-US"/>
          </a:p>
        </p:txBody>
      </p:sp>
      <p:sp>
        <p:nvSpPr>
          <p:cNvPr id="60420" name="Slide Number Placeholder 3">
            <a:extLst>
              <a:ext uri="{FF2B5EF4-FFF2-40B4-BE49-F238E27FC236}">
                <a16:creationId xmlns:a16="http://schemas.microsoft.com/office/drawing/2014/main" id="{4AE3EA29-5E00-4FC0-B0B5-BF6B02F460ED}"/>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F9312CC3-8933-4186-A9FD-A492E9469F7F}" type="slidenum">
              <a:rPr lang="en-US" altLang="en-US" sz="1200" b="0"/>
              <a:pPr/>
              <a:t>13</a:t>
            </a:fld>
            <a:endParaRPr lang="en-US" altLang="en-US" sz="12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56793297-A9A4-4807-B8DD-DE39F7156BFF}"/>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3C6AE795-9769-44DA-87F8-A54B411967E3}"/>
              </a:ext>
            </a:extLst>
          </p:cNvPr>
          <p:cNvSpPr>
            <a:spLocks noGrp="1"/>
          </p:cNvSpPr>
          <p:nvPr>
            <p:ph type="body" idx="1"/>
          </p:nvPr>
        </p:nvSpPr>
        <p:spPr>
          <a:noFill/>
        </p:spPr>
        <p:txBody>
          <a:bodyPr/>
          <a:lstStyle/>
          <a:p>
            <a:pPr eaLnBrk="1" hangingPunct="1"/>
            <a:endParaRPr lang="en-US" altLang="en-US"/>
          </a:p>
        </p:txBody>
      </p:sp>
      <p:sp>
        <p:nvSpPr>
          <p:cNvPr id="61444" name="Slide Number Placeholder 3">
            <a:extLst>
              <a:ext uri="{FF2B5EF4-FFF2-40B4-BE49-F238E27FC236}">
                <a16:creationId xmlns:a16="http://schemas.microsoft.com/office/drawing/2014/main" id="{07EEC234-4E43-479A-9705-A858532D325D}"/>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4AA40543-39C4-4A6E-BB82-F4484CD72198}" type="slidenum">
              <a:rPr lang="en-US" altLang="en-US" sz="1200" b="0"/>
              <a:pPr/>
              <a:t>14</a:t>
            </a:fld>
            <a:endParaRPr lang="en-US" altLang="en-US" sz="1200"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485C91BA-804F-414A-9EAF-8F7322868C77}"/>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6FDD07C9-1970-49E0-A34B-D1D8A46B83E3}"/>
              </a:ext>
            </a:extLst>
          </p:cNvPr>
          <p:cNvSpPr>
            <a:spLocks noGrp="1"/>
          </p:cNvSpPr>
          <p:nvPr>
            <p:ph type="body" idx="1"/>
          </p:nvPr>
        </p:nvSpPr>
        <p:spPr>
          <a:noFill/>
        </p:spPr>
        <p:txBody>
          <a:bodyPr/>
          <a:lstStyle/>
          <a:p>
            <a:pPr eaLnBrk="1" hangingPunct="1"/>
            <a:r>
              <a:rPr lang="en-US" altLang="en-US"/>
              <a:t>wchar_t is a wide character:  The increased datatype size allows for the use of larger coded </a:t>
            </a:r>
            <a:r>
              <a:rPr lang="en-US" altLang="en-US">
                <a:hlinkClick r:id="rId3" tooltip="Character encoding"/>
              </a:rPr>
              <a:t>character sets</a:t>
            </a:r>
            <a:r>
              <a:rPr lang="en-US" altLang="en-US"/>
              <a:t>. Width is compiler specific (not portable).</a:t>
            </a:r>
          </a:p>
          <a:p>
            <a:pPr eaLnBrk="1" hangingPunct="1"/>
            <a:endParaRPr lang="en-US" altLang="en-US"/>
          </a:p>
        </p:txBody>
      </p:sp>
      <p:sp>
        <p:nvSpPr>
          <p:cNvPr id="62468" name="Slide Number Placeholder 3">
            <a:extLst>
              <a:ext uri="{FF2B5EF4-FFF2-40B4-BE49-F238E27FC236}">
                <a16:creationId xmlns:a16="http://schemas.microsoft.com/office/drawing/2014/main" id="{E864D94B-411E-4A2E-8F95-B67664CE197C}"/>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6FDBA325-1120-47ED-BF22-B91D6A2EEF20}" type="slidenum">
              <a:rPr lang="en-US" altLang="en-US" sz="1200" b="0"/>
              <a:pPr/>
              <a:t>15</a:t>
            </a:fld>
            <a:endParaRPr lang="en-US" altLang="en-US" sz="1200"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692FE79-9B88-4458-9E1A-B1E6EC672D54}"/>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0A71A852-0E16-4931-8DAC-102A4A896EC7}"/>
              </a:ext>
            </a:extLst>
          </p:cNvPr>
          <p:cNvSpPr>
            <a:spLocks noGrp="1"/>
          </p:cNvSpPr>
          <p:nvPr>
            <p:ph type="body" idx="1"/>
          </p:nvPr>
        </p:nvSpPr>
        <p:spPr>
          <a:noFill/>
        </p:spPr>
        <p:txBody>
          <a:bodyPr/>
          <a:lstStyle/>
          <a:p>
            <a:pPr eaLnBrk="1" hangingPunct="1"/>
            <a:endParaRPr lang="en-US" altLang="en-US"/>
          </a:p>
        </p:txBody>
      </p:sp>
      <p:sp>
        <p:nvSpPr>
          <p:cNvPr id="63492" name="Slide Number Placeholder 3">
            <a:extLst>
              <a:ext uri="{FF2B5EF4-FFF2-40B4-BE49-F238E27FC236}">
                <a16:creationId xmlns:a16="http://schemas.microsoft.com/office/drawing/2014/main" id="{ED8EB663-8A38-4E36-9B10-E5A37AF27B0C}"/>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AD1AC220-A107-46F0-9D04-514B32B256D8}" type="slidenum">
              <a:rPr lang="en-US" altLang="en-US" sz="1200" b="0"/>
              <a:pPr/>
              <a:t>16</a:t>
            </a:fld>
            <a:endParaRPr lang="en-US" altLang="en-US" sz="1200"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DAB56DAC-94F4-428F-AE27-70FC0F67DB44}"/>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65F4CA7D-581C-434A-88FF-78B515E05DF1}"/>
              </a:ext>
            </a:extLst>
          </p:cNvPr>
          <p:cNvSpPr>
            <a:spLocks noGrp="1"/>
          </p:cNvSpPr>
          <p:nvPr>
            <p:ph type="body" idx="1"/>
          </p:nvPr>
        </p:nvSpPr>
        <p:spPr>
          <a:noFill/>
        </p:spPr>
        <p:txBody>
          <a:bodyPr/>
          <a:lstStyle/>
          <a:p>
            <a:pPr eaLnBrk="1" hangingPunct="1"/>
            <a:endParaRPr lang="en-US" altLang="en-US"/>
          </a:p>
        </p:txBody>
      </p:sp>
      <p:sp>
        <p:nvSpPr>
          <p:cNvPr id="64516" name="Slide Number Placeholder 3">
            <a:extLst>
              <a:ext uri="{FF2B5EF4-FFF2-40B4-BE49-F238E27FC236}">
                <a16:creationId xmlns:a16="http://schemas.microsoft.com/office/drawing/2014/main" id="{8FAB80FC-37D3-424C-A417-438B7661F0DC}"/>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B083787-E492-492D-B242-759E262577E8}" type="slidenum">
              <a:rPr lang="en-US" altLang="en-US" sz="1200" b="0"/>
              <a:pPr/>
              <a:t>17</a:t>
            </a:fld>
            <a:endParaRPr lang="en-US" altLang="en-US" sz="1200"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23E28A54-74E4-4290-B3C8-F8F925E79CC9}"/>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B1857727-139A-4D22-AA47-87BEE7D85B04}"/>
              </a:ext>
            </a:extLst>
          </p:cNvPr>
          <p:cNvSpPr>
            <a:spLocks noGrp="1"/>
          </p:cNvSpPr>
          <p:nvPr>
            <p:ph type="body" idx="1"/>
          </p:nvPr>
        </p:nvSpPr>
        <p:spPr>
          <a:noFill/>
        </p:spPr>
        <p:txBody>
          <a:bodyPr/>
          <a:lstStyle/>
          <a:p>
            <a:pPr eaLnBrk="1" hangingPunct="1"/>
            <a:endParaRPr lang="en-US" altLang="en-US"/>
          </a:p>
        </p:txBody>
      </p:sp>
      <p:sp>
        <p:nvSpPr>
          <p:cNvPr id="65540" name="Slide Number Placeholder 3">
            <a:extLst>
              <a:ext uri="{FF2B5EF4-FFF2-40B4-BE49-F238E27FC236}">
                <a16:creationId xmlns:a16="http://schemas.microsoft.com/office/drawing/2014/main" id="{A90A9715-8C2C-48F1-86E4-F00802FE9816}"/>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6FFB5B2C-064D-4A40-A7FF-3BF3C7179D53}" type="slidenum">
              <a:rPr lang="en-US" altLang="en-US" sz="1200" b="0"/>
              <a:pPr/>
              <a:t>18</a:t>
            </a:fld>
            <a:endParaRPr lang="en-US" altLang="en-US" sz="1200"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676149AE-061B-42FD-9E3E-DFABA784183C}"/>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487B5DE8-7CC7-47D1-BEFF-369F1941D51A}"/>
              </a:ext>
            </a:extLst>
          </p:cNvPr>
          <p:cNvSpPr>
            <a:spLocks noGrp="1"/>
          </p:cNvSpPr>
          <p:nvPr>
            <p:ph type="body" idx="1"/>
          </p:nvPr>
        </p:nvSpPr>
        <p:spPr>
          <a:noFill/>
        </p:spPr>
        <p:txBody>
          <a:bodyPr/>
          <a:lstStyle/>
          <a:p>
            <a:pPr eaLnBrk="1" hangingPunct="1"/>
            <a:endParaRPr lang="en-US" altLang="en-US"/>
          </a:p>
        </p:txBody>
      </p:sp>
      <p:sp>
        <p:nvSpPr>
          <p:cNvPr id="66564" name="Slide Number Placeholder 3">
            <a:extLst>
              <a:ext uri="{FF2B5EF4-FFF2-40B4-BE49-F238E27FC236}">
                <a16:creationId xmlns:a16="http://schemas.microsoft.com/office/drawing/2014/main" id="{1BAD7D70-066F-48C0-AACB-A6DD6A770C0C}"/>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CE5AA996-1C04-461B-B686-8343E669FE06}" type="slidenum">
              <a:rPr lang="en-US" altLang="en-US" sz="1200" b="0"/>
              <a:pPr/>
              <a:t>19</a:t>
            </a:fld>
            <a:endParaRPr lang="en-US"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28A8A71-5E6F-45D1-90A5-F5241E996B1B}"/>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20AB1F41-8182-4CD3-905A-BFC603F0AF33}"/>
              </a:ext>
            </a:extLst>
          </p:cNvPr>
          <p:cNvSpPr>
            <a:spLocks noGrp="1"/>
          </p:cNvSpPr>
          <p:nvPr>
            <p:ph type="body" idx="1"/>
          </p:nvPr>
        </p:nvSpPr>
        <p:spPr>
          <a:noFill/>
        </p:spPr>
        <p:txBody>
          <a:bodyPr/>
          <a:lstStyle/>
          <a:p>
            <a:pPr eaLnBrk="1" hangingPunct="1"/>
            <a:endParaRPr lang="en-US" altLang="en-US"/>
          </a:p>
        </p:txBody>
      </p:sp>
      <p:sp>
        <p:nvSpPr>
          <p:cNvPr id="49156" name="Slide Number Placeholder 3">
            <a:extLst>
              <a:ext uri="{FF2B5EF4-FFF2-40B4-BE49-F238E27FC236}">
                <a16:creationId xmlns:a16="http://schemas.microsoft.com/office/drawing/2014/main" id="{D0B75991-5984-4B5E-AA98-535390AD6409}"/>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099ABC56-6F50-48B5-A8E5-F7E010EA4495}" type="slidenum">
              <a:rPr lang="en-US" altLang="en-US" sz="1200" b="0"/>
              <a:pPr/>
              <a:t>2</a:t>
            </a:fld>
            <a:endParaRPr lang="en-US" altLang="en-US" sz="1200"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9BD5837E-6D1C-4331-9D7C-56C26F92D8AC}"/>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531859DC-38F7-46CC-98B2-F9091C980F06}"/>
              </a:ext>
            </a:extLst>
          </p:cNvPr>
          <p:cNvSpPr>
            <a:spLocks noGrp="1"/>
          </p:cNvSpPr>
          <p:nvPr>
            <p:ph type="body" idx="1"/>
          </p:nvPr>
        </p:nvSpPr>
        <p:spPr>
          <a:noFill/>
        </p:spPr>
        <p:txBody>
          <a:bodyPr/>
          <a:lstStyle/>
          <a:p>
            <a:pPr eaLnBrk="1" hangingPunct="1"/>
            <a:endParaRPr lang="en-US" altLang="en-US"/>
          </a:p>
        </p:txBody>
      </p:sp>
      <p:sp>
        <p:nvSpPr>
          <p:cNvPr id="67588" name="Slide Number Placeholder 3">
            <a:extLst>
              <a:ext uri="{FF2B5EF4-FFF2-40B4-BE49-F238E27FC236}">
                <a16:creationId xmlns:a16="http://schemas.microsoft.com/office/drawing/2014/main" id="{4117E192-AE33-4FC9-A4D2-9728F5760244}"/>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74727F73-4CF9-4E1D-BB50-84AAD0145793}" type="slidenum">
              <a:rPr lang="en-US" altLang="en-US" sz="1200" b="0"/>
              <a:pPr/>
              <a:t>20</a:t>
            </a:fld>
            <a:endParaRPr lang="en-US" altLang="en-US" sz="1200"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A957E74B-BB20-4402-A1F9-E00D2C59F217}"/>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068F8748-2241-4EB9-A386-3C70C32DDFFB}"/>
              </a:ext>
            </a:extLst>
          </p:cNvPr>
          <p:cNvSpPr>
            <a:spLocks noGrp="1"/>
          </p:cNvSpPr>
          <p:nvPr>
            <p:ph type="body" idx="1"/>
          </p:nvPr>
        </p:nvSpPr>
        <p:spPr>
          <a:noFill/>
        </p:spPr>
        <p:txBody>
          <a:bodyPr/>
          <a:lstStyle/>
          <a:p>
            <a:pPr eaLnBrk="1" hangingPunct="1"/>
            <a:endParaRPr lang="en-US" altLang="en-US"/>
          </a:p>
        </p:txBody>
      </p:sp>
      <p:sp>
        <p:nvSpPr>
          <p:cNvPr id="68612" name="Slide Number Placeholder 3">
            <a:extLst>
              <a:ext uri="{FF2B5EF4-FFF2-40B4-BE49-F238E27FC236}">
                <a16:creationId xmlns:a16="http://schemas.microsoft.com/office/drawing/2014/main" id="{8A3EEECF-FE23-43B8-8029-E7E2F1C86870}"/>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13F6D8C8-EE7C-4C76-83E1-7FE1D0C4A390}" type="slidenum">
              <a:rPr lang="en-US" altLang="en-US" sz="1200" b="0"/>
              <a:pPr/>
              <a:t>21</a:t>
            </a:fld>
            <a:endParaRPr lang="en-US" altLang="en-US" sz="1200" b="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8E457D62-EB3E-4782-A834-8923CD442571}"/>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C796BFA6-0DDA-4F8F-9AC0-21D3943584F3}"/>
              </a:ext>
            </a:extLst>
          </p:cNvPr>
          <p:cNvSpPr>
            <a:spLocks noGrp="1"/>
          </p:cNvSpPr>
          <p:nvPr>
            <p:ph type="body" idx="1"/>
          </p:nvPr>
        </p:nvSpPr>
        <p:spPr>
          <a:noFill/>
        </p:spPr>
        <p:txBody>
          <a:bodyPr/>
          <a:lstStyle/>
          <a:p>
            <a:pPr eaLnBrk="1" hangingPunct="1"/>
            <a:endParaRPr lang="en-US" altLang="en-US"/>
          </a:p>
        </p:txBody>
      </p:sp>
      <p:sp>
        <p:nvSpPr>
          <p:cNvPr id="69636" name="Slide Number Placeholder 3">
            <a:extLst>
              <a:ext uri="{FF2B5EF4-FFF2-40B4-BE49-F238E27FC236}">
                <a16:creationId xmlns:a16="http://schemas.microsoft.com/office/drawing/2014/main" id="{7CD0F339-1DD9-43B9-8EDC-0D0415364D21}"/>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A3E40121-01F2-488E-8F94-300028F78202}" type="slidenum">
              <a:rPr lang="en-US" altLang="en-US" sz="1200" b="0"/>
              <a:pPr/>
              <a:t>22</a:t>
            </a:fld>
            <a:endParaRPr lang="en-US" altLang="en-US" sz="1200"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8B6E5C2C-C202-4854-B899-C0B44F4B0890}"/>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id="{C8DFD58A-AD98-4D6F-848C-B6DA7F938768}"/>
              </a:ext>
            </a:extLst>
          </p:cNvPr>
          <p:cNvSpPr>
            <a:spLocks noGrp="1"/>
          </p:cNvSpPr>
          <p:nvPr>
            <p:ph type="body" idx="1"/>
          </p:nvPr>
        </p:nvSpPr>
        <p:spPr>
          <a:noFill/>
        </p:spPr>
        <p:txBody>
          <a:bodyPr/>
          <a:lstStyle/>
          <a:p>
            <a:pPr eaLnBrk="1" hangingPunct="1"/>
            <a:endParaRPr lang="en-US" altLang="en-US"/>
          </a:p>
        </p:txBody>
      </p:sp>
      <p:sp>
        <p:nvSpPr>
          <p:cNvPr id="70660" name="Slide Number Placeholder 3">
            <a:extLst>
              <a:ext uri="{FF2B5EF4-FFF2-40B4-BE49-F238E27FC236}">
                <a16:creationId xmlns:a16="http://schemas.microsoft.com/office/drawing/2014/main" id="{CEF312D0-9ADB-4945-96EF-1595D7FD2F06}"/>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D2565234-B2A3-4367-BC16-0380B3C1A72B}" type="slidenum">
              <a:rPr lang="en-US" altLang="en-US" sz="1200" b="0"/>
              <a:pPr/>
              <a:t>23</a:t>
            </a:fld>
            <a:endParaRPr lang="en-US" altLang="en-US" sz="1200" b="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A528F835-FC33-4284-81D3-CB39A99AD748}"/>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CCE8F5D9-6A1D-4F6C-AE06-E339E335B18D}"/>
              </a:ext>
            </a:extLst>
          </p:cNvPr>
          <p:cNvSpPr>
            <a:spLocks noGrp="1"/>
          </p:cNvSpPr>
          <p:nvPr>
            <p:ph type="body" idx="1"/>
          </p:nvPr>
        </p:nvSpPr>
        <p:spPr>
          <a:noFill/>
        </p:spPr>
        <p:txBody>
          <a:bodyPr/>
          <a:lstStyle/>
          <a:p>
            <a:pPr eaLnBrk="1" hangingPunct="1"/>
            <a:endParaRPr lang="en-US" altLang="en-US"/>
          </a:p>
        </p:txBody>
      </p:sp>
      <p:sp>
        <p:nvSpPr>
          <p:cNvPr id="71684" name="Slide Number Placeholder 3">
            <a:extLst>
              <a:ext uri="{FF2B5EF4-FFF2-40B4-BE49-F238E27FC236}">
                <a16:creationId xmlns:a16="http://schemas.microsoft.com/office/drawing/2014/main" id="{A4BE4F0C-4160-4002-AEF2-9083D6B04536}"/>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F3742651-0ED3-42E3-A7B4-1BC0A90E5059}" type="slidenum">
              <a:rPr lang="en-US" altLang="en-US" sz="1200" b="0"/>
              <a:pPr/>
              <a:t>24</a:t>
            </a:fld>
            <a:endParaRPr lang="en-US" altLang="en-US" sz="1200" b="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8A63565A-8D60-45D8-929B-6770C06628FB}"/>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B3B257F4-6809-49E7-8A09-CE3BBC40AC0E}"/>
              </a:ext>
            </a:extLst>
          </p:cNvPr>
          <p:cNvSpPr>
            <a:spLocks noGrp="1"/>
          </p:cNvSpPr>
          <p:nvPr>
            <p:ph type="body" idx="1"/>
          </p:nvPr>
        </p:nvSpPr>
        <p:spPr>
          <a:noFill/>
        </p:spPr>
        <p:txBody>
          <a:bodyPr/>
          <a:lstStyle/>
          <a:p>
            <a:pPr eaLnBrk="1" hangingPunct="1"/>
            <a:endParaRPr lang="en-US" altLang="en-US"/>
          </a:p>
        </p:txBody>
      </p:sp>
      <p:sp>
        <p:nvSpPr>
          <p:cNvPr id="72708" name="Slide Number Placeholder 3">
            <a:extLst>
              <a:ext uri="{FF2B5EF4-FFF2-40B4-BE49-F238E27FC236}">
                <a16:creationId xmlns:a16="http://schemas.microsoft.com/office/drawing/2014/main" id="{20D4F31A-D225-4224-9138-716E1F4899F1}"/>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5F3431E8-B2B6-4263-912E-CE7BD1C3FBB6}" type="slidenum">
              <a:rPr lang="en-US" altLang="en-US" sz="1200" b="0"/>
              <a:pPr/>
              <a:t>25</a:t>
            </a:fld>
            <a:endParaRPr lang="en-US" altLang="en-US" sz="1200" b="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B55D0284-5F7B-43E5-ADE4-4F722D11E472}"/>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BB9C08DA-FB41-46B7-8330-43AABF0C20D1}"/>
              </a:ext>
            </a:extLst>
          </p:cNvPr>
          <p:cNvSpPr>
            <a:spLocks noGrp="1"/>
          </p:cNvSpPr>
          <p:nvPr>
            <p:ph type="body" idx="1"/>
          </p:nvPr>
        </p:nvSpPr>
        <p:spPr>
          <a:noFill/>
        </p:spPr>
        <p:txBody>
          <a:bodyPr/>
          <a:lstStyle/>
          <a:p>
            <a:pPr eaLnBrk="1" hangingPunct="1"/>
            <a:endParaRPr lang="en-US" altLang="en-US"/>
          </a:p>
        </p:txBody>
      </p:sp>
      <p:sp>
        <p:nvSpPr>
          <p:cNvPr id="73732" name="Slide Number Placeholder 3">
            <a:extLst>
              <a:ext uri="{FF2B5EF4-FFF2-40B4-BE49-F238E27FC236}">
                <a16:creationId xmlns:a16="http://schemas.microsoft.com/office/drawing/2014/main" id="{DD7E327D-06F3-4A19-983D-03E5F8DAFAD9}"/>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7406178-7E05-43C3-89FF-243193879BE0}" type="slidenum">
              <a:rPr lang="en-US" altLang="en-US" sz="1200" b="0"/>
              <a:pPr/>
              <a:t>26</a:t>
            </a:fld>
            <a:endParaRPr lang="en-US" altLang="en-US" sz="1200" b="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B549EE96-D0D8-44FB-A001-9EEC031AB23C}"/>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74068620-26FB-436E-BDAE-B179C9B5FB0C}"/>
              </a:ext>
            </a:extLst>
          </p:cNvPr>
          <p:cNvSpPr>
            <a:spLocks noGrp="1"/>
          </p:cNvSpPr>
          <p:nvPr>
            <p:ph type="body" idx="1"/>
          </p:nvPr>
        </p:nvSpPr>
        <p:spPr>
          <a:noFill/>
        </p:spPr>
        <p:txBody>
          <a:bodyPr/>
          <a:lstStyle/>
          <a:p>
            <a:pPr eaLnBrk="1" hangingPunct="1"/>
            <a:endParaRPr lang="en-US" altLang="en-US"/>
          </a:p>
        </p:txBody>
      </p:sp>
      <p:sp>
        <p:nvSpPr>
          <p:cNvPr id="74756" name="Slide Number Placeholder 3">
            <a:extLst>
              <a:ext uri="{FF2B5EF4-FFF2-40B4-BE49-F238E27FC236}">
                <a16:creationId xmlns:a16="http://schemas.microsoft.com/office/drawing/2014/main" id="{077DFCB5-B0A5-44AF-8053-092FA74ECF74}"/>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D815E6A3-2A41-4A0C-8D17-BB6256D60AF9}" type="slidenum">
              <a:rPr lang="en-US" altLang="en-US" sz="1200" b="0"/>
              <a:pPr/>
              <a:t>27</a:t>
            </a:fld>
            <a:endParaRPr lang="en-US" altLang="en-US" sz="1200" b="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D05777E7-66BE-46A5-9C5C-214689372D85}"/>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5ED7F694-9DE6-4645-B44D-53C2125EC219}"/>
              </a:ext>
            </a:extLst>
          </p:cNvPr>
          <p:cNvSpPr>
            <a:spLocks noGrp="1"/>
          </p:cNvSpPr>
          <p:nvPr>
            <p:ph type="body" idx="1"/>
          </p:nvPr>
        </p:nvSpPr>
        <p:spPr>
          <a:noFill/>
        </p:spPr>
        <p:txBody>
          <a:bodyPr/>
          <a:lstStyle/>
          <a:p>
            <a:pPr eaLnBrk="1" hangingPunct="1"/>
            <a:endParaRPr lang="en-US" altLang="en-US"/>
          </a:p>
        </p:txBody>
      </p:sp>
      <p:sp>
        <p:nvSpPr>
          <p:cNvPr id="75780" name="Slide Number Placeholder 3">
            <a:extLst>
              <a:ext uri="{FF2B5EF4-FFF2-40B4-BE49-F238E27FC236}">
                <a16:creationId xmlns:a16="http://schemas.microsoft.com/office/drawing/2014/main" id="{298A9DE9-F4AB-4991-ADB2-5AD46899B0E7}"/>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EB8BF411-2CD0-4C1C-9425-708ACD3BBACB}" type="slidenum">
              <a:rPr lang="en-US" altLang="en-US" sz="1200" b="0"/>
              <a:pPr/>
              <a:t>28</a:t>
            </a:fld>
            <a:endParaRPr lang="en-US" altLang="en-US" sz="1200" b="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2EBFDB86-4E92-4985-9498-A72DDBF944C0}"/>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E82F3E8E-325F-48F7-9C9A-D9F9230F3750}"/>
              </a:ext>
            </a:extLst>
          </p:cNvPr>
          <p:cNvSpPr>
            <a:spLocks noGrp="1"/>
          </p:cNvSpPr>
          <p:nvPr>
            <p:ph type="body" idx="1"/>
          </p:nvPr>
        </p:nvSpPr>
        <p:spPr>
          <a:noFill/>
        </p:spPr>
        <p:txBody>
          <a:bodyPr/>
          <a:lstStyle/>
          <a:p>
            <a:pPr eaLnBrk="1" hangingPunct="1"/>
            <a:endParaRPr lang="en-US" altLang="en-US"/>
          </a:p>
        </p:txBody>
      </p:sp>
      <p:sp>
        <p:nvSpPr>
          <p:cNvPr id="76804" name="Slide Number Placeholder 3">
            <a:extLst>
              <a:ext uri="{FF2B5EF4-FFF2-40B4-BE49-F238E27FC236}">
                <a16:creationId xmlns:a16="http://schemas.microsoft.com/office/drawing/2014/main" id="{4AAC92DA-04BD-496A-9734-5738221FA054}"/>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FBA7290A-D385-4981-93FB-A1F8D12081CA}" type="slidenum">
              <a:rPr lang="en-US" altLang="en-US" sz="1200" b="0"/>
              <a:pPr/>
              <a:t>29</a:t>
            </a:fld>
            <a:endParaRPr lang="en-US" altLang="en-US" sz="1200"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2E8EA8A-B310-4F3B-9B7E-7D4CFE9D0D13}"/>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FE778080-B4A1-4B5E-A3F3-6129AC0FCAA1}"/>
              </a:ext>
            </a:extLst>
          </p:cNvPr>
          <p:cNvSpPr>
            <a:spLocks noGrp="1"/>
          </p:cNvSpPr>
          <p:nvPr>
            <p:ph type="body" idx="1"/>
          </p:nvPr>
        </p:nvSpPr>
        <p:spPr>
          <a:noFill/>
        </p:spPr>
        <p:txBody>
          <a:bodyPr/>
          <a:lstStyle/>
          <a:p>
            <a:pPr eaLnBrk="1" hangingPunct="1"/>
            <a:endParaRPr lang="en-US" altLang="en-US"/>
          </a:p>
        </p:txBody>
      </p:sp>
      <p:sp>
        <p:nvSpPr>
          <p:cNvPr id="50180" name="Slide Number Placeholder 3">
            <a:extLst>
              <a:ext uri="{FF2B5EF4-FFF2-40B4-BE49-F238E27FC236}">
                <a16:creationId xmlns:a16="http://schemas.microsoft.com/office/drawing/2014/main" id="{3F528033-1715-42EC-887B-1C547761DA69}"/>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6F4233C-34C1-4A64-98F6-56A9089CEFDD}" type="slidenum">
              <a:rPr lang="en-US" altLang="en-US" sz="1200" b="0"/>
              <a:pPr/>
              <a:t>3</a:t>
            </a:fld>
            <a:endParaRPr lang="en-US" altLang="en-US" sz="1200"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41411D56-117E-47D7-B61E-154EC6427952}"/>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ECEE2B68-0707-4B9D-87C0-BCF4B43D2103}"/>
              </a:ext>
            </a:extLst>
          </p:cNvPr>
          <p:cNvSpPr>
            <a:spLocks noGrp="1"/>
          </p:cNvSpPr>
          <p:nvPr>
            <p:ph type="body" idx="1"/>
          </p:nvPr>
        </p:nvSpPr>
        <p:spPr>
          <a:noFill/>
        </p:spPr>
        <p:txBody>
          <a:bodyPr/>
          <a:lstStyle/>
          <a:p>
            <a:pPr eaLnBrk="1" hangingPunct="1"/>
            <a:endParaRPr lang="en-US" altLang="en-US"/>
          </a:p>
        </p:txBody>
      </p:sp>
      <p:sp>
        <p:nvSpPr>
          <p:cNvPr id="77828" name="Slide Number Placeholder 3">
            <a:extLst>
              <a:ext uri="{FF2B5EF4-FFF2-40B4-BE49-F238E27FC236}">
                <a16:creationId xmlns:a16="http://schemas.microsoft.com/office/drawing/2014/main" id="{C1AC653D-9AC2-44E7-887B-2635980C306B}"/>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56B4D0F0-BE03-4D3B-9386-CA8663E140D4}" type="slidenum">
              <a:rPr lang="en-US" altLang="en-US" sz="1200" b="0"/>
              <a:pPr/>
              <a:t>30</a:t>
            </a:fld>
            <a:endParaRPr lang="en-US" altLang="en-US" sz="1200" b="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981411A1-78C7-4CEC-826B-6C2AE4791DB8}"/>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3A6167DA-C62F-43F6-8D8E-0FE11AF58DC8}"/>
              </a:ext>
            </a:extLst>
          </p:cNvPr>
          <p:cNvSpPr>
            <a:spLocks noGrp="1"/>
          </p:cNvSpPr>
          <p:nvPr>
            <p:ph type="body" idx="1"/>
          </p:nvPr>
        </p:nvSpPr>
        <p:spPr>
          <a:noFill/>
        </p:spPr>
        <p:txBody>
          <a:bodyPr/>
          <a:lstStyle/>
          <a:p>
            <a:pPr eaLnBrk="1" hangingPunct="1"/>
            <a:endParaRPr lang="en-US" altLang="en-US"/>
          </a:p>
        </p:txBody>
      </p:sp>
      <p:sp>
        <p:nvSpPr>
          <p:cNvPr id="78852" name="Slide Number Placeholder 3">
            <a:extLst>
              <a:ext uri="{FF2B5EF4-FFF2-40B4-BE49-F238E27FC236}">
                <a16:creationId xmlns:a16="http://schemas.microsoft.com/office/drawing/2014/main" id="{6F8093BD-9E03-4160-AD78-C2F1561E5B3A}"/>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C42AF791-4B29-4EB4-AE95-D9FBEADB6ACC}" type="slidenum">
              <a:rPr lang="en-US" altLang="en-US" sz="1200" b="0"/>
              <a:pPr/>
              <a:t>31</a:t>
            </a:fld>
            <a:endParaRPr lang="en-US" altLang="en-US" sz="1200" b="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C8BC4D23-CC67-4274-9A86-A66312C0FD70}"/>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C29F8D09-A4BE-4C1D-ABF1-DC2334B92365}"/>
              </a:ext>
            </a:extLst>
          </p:cNvPr>
          <p:cNvSpPr>
            <a:spLocks noGrp="1"/>
          </p:cNvSpPr>
          <p:nvPr>
            <p:ph type="body" idx="1"/>
          </p:nvPr>
        </p:nvSpPr>
        <p:spPr>
          <a:noFill/>
        </p:spPr>
        <p:txBody>
          <a:bodyPr/>
          <a:lstStyle/>
          <a:p>
            <a:pPr eaLnBrk="1" hangingPunct="1"/>
            <a:endParaRPr lang="en-US" altLang="en-US"/>
          </a:p>
        </p:txBody>
      </p:sp>
      <p:sp>
        <p:nvSpPr>
          <p:cNvPr id="79876" name="Slide Number Placeholder 3">
            <a:extLst>
              <a:ext uri="{FF2B5EF4-FFF2-40B4-BE49-F238E27FC236}">
                <a16:creationId xmlns:a16="http://schemas.microsoft.com/office/drawing/2014/main" id="{F2E15A14-2771-4280-B5A6-78AB3E1406B5}"/>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98E1977-18DF-4755-AFC9-E8DEDE693A16}" type="slidenum">
              <a:rPr lang="en-US" altLang="en-US" sz="1200" b="0"/>
              <a:pPr/>
              <a:t>32</a:t>
            </a:fld>
            <a:endParaRPr lang="en-US" altLang="en-US" sz="1200" b="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70C07AE8-949C-49F1-AE60-F4128F56553F}"/>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392C1227-2B9A-4309-B1A9-8D11C6F3A499}"/>
              </a:ext>
            </a:extLst>
          </p:cNvPr>
          <p:cNvSpPr>
            <a:spLocks noGrp="1"/>
          </p:cNvSpPr>
          <p:nvPr>
            <p:ph type="body" idx="1"/>
          </p:nvPr>
        </p:nvSpPr>
        <p:spPr>
          <a:noFill/>
        </p:spPr>
        <p:txBody>
          <a:bodyPr/>
          <a:lstStyle/>
          <a:p>
            <a:pPr eaLnBrk="1" hangingPunct="1"/>
            <a:endParaRPr lang="en-US" altLang="en-US"/>
          </a:p>
        </p:txBody>
      </p:sp>
      <p:sp>
        <p:nvSpPr>
          <p:cNvPr id="80900" name="Slide Number Placeholder 3">
            <a:extLst>
              <a:ext uri="{FF2B5EF4-FFF2-40B4-BE49-F238E27FC236}">
                <a16:creationId xmlns:a16="http://schemas.microsoft.com/office/drawing/2014/main" id="{7A5C46BB-EA3B-4594-9816-B1010AB79E78}"/>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0E188ED9-066A-45CA-9B65-C53DDC208645}" type="slidenum">
              <a:rPr lang="en-US" altLang="en-US" sz="1200" b="0"/>
              <a:pPr/>
              <a:t>33</a:t>
            </a:fld>
            <a:endParaRPr lang="en-US" altLang="en-US" sz="1200" b="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30B5A20D-7265-443A-8B07-E8953968FC5C}"/>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id="{3BA5AF91-20D8-4B25-9080-DA7ACD20E1C3}"/>
              </a:ext>
            </a:extLst>
          </p:cNvPr>
          <p:cNvSpPr>
            <a:spLocks noGrp="1"/>
          </p:cNvSpPr>
          <p:nvPr>
            <p:ph type="body" idx="1"/>
          </p:nvPr>
        </p:nvSpPr>
        <p:spPr>
          <a:noFill/>
        </p:spPr>
        <p:txBody>
          <a:bodyPr/>
          <a:lstStyle/>
          <a:p>
            <a:pPr eaLnBrk="1" hangingPunct="1"/>
            <a:endParaRPr lang="en-US" altLang="en-US"/>
          </a:p>
        </p:txBody>
      </p:sp>
      <p:sp>
        <p:nvSpPr>
          <p:cNvPr id="81924" name="Slide Number Placeholder 3">
            <a:extLst>
              <a:ext uri="{FF2B5EF4-FFF2-40B4-BE49-F238E27FC236}">
                <a16:creationId xmlns:a16="http://schemas.microsoft.com/office/drawing/2014/main" id="{E6B4309C-65FF-4E25-AEFE-6D09F8D37874}"/>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C90BD06F-981B-42A1-808F-C11F2491ADDB}" type="slidenum">
              <a:rPr lang="en-US" altLang="en-US" sz="1200" b="0"/>
              <a:pPr/>
              <a:t>34</a:t>
            </a:fld>
            <a:endParaRPr lang="en-US" altLang="en-US" sz="1200" b="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C31C53CB-22B5-4B8E-9A8D-4AAB756B5D93}"/>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B2F51E87-8AD2-4C58-AC30-6FCE05F0D2E4}"/>
              </a:ext>
            </a:extLst>
          </p:cNvPr>
          <p:cNvSpPr>
            <a:spLocks noGrp="1"/>
          </p:cNvSpPr>
          <p:nvPr>
            <p:ph type="body" idx="1"/>
          </p:nvPr>
        </p:nvSpPr>
        <p:spPr>
          <a:noFill/>
        </p:spPr>
        <p:txBody>
          <a:bodyPr/>
          <a:lstStyle/>
          <a:p>
            <a:pPr eaLnBrk="1" hangingPunct="1"/>
            <a:endParaRPr lang="en-US" altLang="en-US"/>
          </a:p>
        </p:txBody>
      </p:sp>
      <p:sp>
        <p:nvSpPr>
          <p:cNvPr id="82948" name="Slide Number Placeholder 3">
            <a:extLst>
              <a:ext uri="{FF2B5EF4-FFF2-40B4-BE49-F238E27FC236}">
                <a16:creationId xmlns:a16="http://schemas.microsoft.com/office/drawing/2014/main" id="{7059117E-FFAA-4878-A835-15E9412D0820}"/>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2AACFF32-E7DA-4675-AF14-5DF6F70DC31C}" type="slidenum">
              <a:rPr lang="en-US" altLang="en-US" sz="1200" b="0"/>
              <a:pPr/>
              <a:t>35</a:t>
            </a:fld>
            <a:endParaRPr lang="en-US" altLang="en-US" sz="1200" b="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8CDBE1BD-11CF-403B-8FB9-6A158FD6F88A}"/>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id="{0C79FE56-FD2D-460F-B755-50F8292499F0}"/>
              </a:ext>
            </a:extLst>
          </p:cNvPr>
          <p:cNvSpPr>
            <a:spLocks noGrp="1"/>
          </p:cNvSpPr>
          <p:nvPr>
            <p:ph type="body" idx="1"/>
          </p:nvPr>
        </p:nvSpPr>
        <p:spPr>
          <a:noFill/>
        </p:spPr>
        <p:txBody>
          <a:bodyPr/>
          <a:lstStyle/>
          <a:p>
            <a:pPr eaLnBrk="1" hangingPunct="1"/>
            <a:endParaRPr lang="en-US" altLang="en-US"/>
          </a:p>
        </p:txBody>
      </p:sp>
      <p:sp>
        <p:nvSpPr>
          <p:cNvPr id="83972" name="Slide Number Placeholder 3">
            <a:extLst>
              <a:ext uri="{FF2B5EF4-FFF2-40B4-BE49-F238E27FC236}">
                <a16:creationId xmlns:a16="http://schemas.microsoft.com/office/drawing/2014/main" id="{68202182-8767-46C0-9D54-55BC3C5F9262}"/>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8453543B-30D6-43C5-990D-9A13AEA44775}" type="slidenum">
              <a:rPr lang="en-US" altLang="en-US" sz="1200" b="0"/>
              <a:pPr/>
              <a:t>36</a:t>
            </a:fld>
            <a:endParaRPr lang="en-US" altLang="en-US" sz="1200" b="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6813D152-DB54-4DB5-9E42-0F1403C29E5D}"/>
              </a:ext>
            </a:extLst>
          </p:cNvPr>
          <p:cNvSpPr>
            <a:spLocks noGrp="1" noRot="1" noChangeAspect="1" noTextEdit="1"/>
          </p:cNvSpPr>
          <p:nvPr>
            <p:ph type="sldImg"/>
          </p:nvPr>
        </p:nvSpPr>
        <p:spPr>
          <a:ln/>
        </p:spPr>
      </p:sp>
      <p:sp>
        <p:nvSpPr>
          <p:cNvPr id="84995" name="Notes Placeholder 2">
            <a:extLst>
              <a:ext uri="{FF2B5EF4-FFF2-40B4-BE49-F238E27FC236}">
                <a16:creationId xmlns:a16="http://schemas.microsoft.com/office/drawing/2014/main" id="{13741D0C-4FBB-4942-9390-D70A00F55F18}"/>
              </a:ext>
            </a:extLst>
          </p:cNvPr>
          <p:cNvSpPr>
            <a:spLocks noGrp="1"/>
          </p:cNvSpPr>
          <p:nvPr>
            <p:ph type="body" idx="1"/>
          </p:nvPr>
        </p:nvSpPr>
        <p:spPr>
          <a:noFill/>
        </p:spPr>
        <p:txBody>
          <a:bodyPr/>
          <a:lstStyle/>
          <a:p>
            <a:pPr eaLnBrk="1" hangingPunct="1"/>
            <a:endParaRPr lang="en-US" altLang="en-US"/>
          </a:p>
        </p:txBody>
      </p:sp>
      <p:sp>
        <p:nvSpPr>
          <p:cNvPr id="84996" name="Slide Number Placeholder 3">
            <a:extLst>
              <a:ext uri="{FF2B5EF4-FFF2-40B4-BE49-F238E27FC236}">
                <a16:creationId xmlns:a16="http://schemas.microsoft.com/office/drawing/2014/main" id="{DA397783-D240-4712-9EEB-2C4EE552BED2}"/>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9EBD135C-68CA-4259-8A49-ED4A18039828}" type="slidenum">
              <a:rPr lang="en-US" altLang="en-US" sz="1200" b="0"/>
              <a:pPr/>
              <a:t>37</a:t>
            </a:fld>
            <a:endParaRPr lang="en-US" altLang="en-US" sz="1200" b="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B407C71A-BEC3-4916-BAA1-7CA95CBA5DD0}"/>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id="{A5A0CEF9-AFBD-4BF1-9245-5DD8F049DF2B}"/>
              </a:ext>
            </a:extLst>
          </p:cNvPr>
          <p:cNvSpPr>
            <a:spLocks noGrp="1"/>
          </p:cNvSpPr>
          <p:nvPr>
            <p:ph type="body" idx="1"/>
          </p:nvPr>
        </p:nvSpPr>
        <p:spPr>
          <a:noFill/>
        </p:spPr>
        <p:txBody>
          <a:bodyPr/>
          <a:lstStyle/>
          <a:p>
            <a:pPr eaLnBrk="1" hangingPunct="1"/>
            <a:endParaRPr lang="en-US" altLang="en-US"/>
          </a:p>
        </p:txBody>
      </p:sp>
      <p:sp>
        <p:nvSpPr>
          <p:cNvPr id="86020" name="Slide Number Placeholder 3">
            <a:extLst>
              <a:ext uri="{FF2B5EF4-FFF2-40B4-BE49-F238E27FC236}">
                <a16:creationId xmlns:a16="http://schemas.microsoft.com/office/drawing/2014/main" id="{69A5948B-E274-4FFA-B046-6A43311F8139}"/>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4D456B7-7FB0-4A7D-B934-B9C0890DDABE}" type="slidenum">
              <a:rPr lang="en-US" altLang="en-US" sz="1200" b="0"/>
              <a:pPr/>
              <a:t>38</a:t>
            </a:fld>
            <a:endParaRPr lang="en-US" altLang="en-US" sz="1200" b="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4FCE9117-FFF1-4027-A27A-89DEAAE01D52}"/>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7DDDB5BB-CF02-453A-8E35-11F376094062}"/>
              </a:ext>
            </a:extLst>
          </p:cNvPr>
          <p:cNvSpPr>
            <a:spLocks noGrp="1"/>
          </p:cNvSpPr>
          <p:nvPr>
            <p:ph type="body" idx="1"/>
          </p:nvPr>
        </p:nvSpPr>
        <p:spPr>
          <a:noFill/>
        </p:spPr>
        <p:txBody>
          <a:bodyPr/>
          <a:lstStyle/>
          <a:p>
            <a:pPr eaLnBrk="1" hangingPunct="1"/>
            <a:endParaRPr lang="en-US" altLang="en-US"/>
          </a:p>
        </p:txBody>
      </p:sp>
      <p:sp>
        <p:nvSpPr>
          <p:cNvPr id="87044" name="Slide Number Placeholder 3">
            <a:extLst>
              <a:ext uri="{FF2B5EF4-FFF2-40B4-BE49-F238E27FC236}">
                <a16:creationId xmlns:a16="http://schemas.microsoft.com/office/drawing/2014/main" id="{2B430996-01E4-4C45-B7F0-B2B258BBB8F2}"/>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5180F1E9-2AB9-41FB-94BD-23B46829FC8B}" type="slidenum">
              <a:rPr lang="en-US" altLang="en-US" sz="1200" b="0"/>
              <a:pPr/>
              <a:t>39</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8DDC5EFC-F6E6-40A7-87D2-13AD5DB65E9F}"/>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EB60888A-EC79-46A8-966E-92F56644DDCC}"/>
              </a:ext>
            </a:extLst>
          </p:cNvPr>
          <p:cNvSpPr>
            <a:spLocks noGrp="1"/>
          </p:cNvSpPr>
          <p:nvPr>
            <p:ph type="body" idx="1"/>
          </p:nvPr>
        </p:nvSpPr>
        <p:spPr>
          <a:noFill/>
        </p:spPr>
        <p:txBody>
          <a:bodyPr/>
          <a:lstStyle/>
          <a:p>
            <a:pPr eaLnBrk="1" hangingPunct="1"/>
            <a:endParaRPr lang="en-US" altLang="en-US"/>
          </a:p>
        </p:txBody>
      </p:sp>
      <p:sp>
        <p:nvSpPr>
          <p:cNvPr id="51204" name="Slide Number Placeholder 3">
            <a:extLst>
              <a:ext uri="{FF2B5EF4-FFF2-40B4-BE49-F238E27FC236}">
                <a16:creationId xmlns:a16="http://schemas.microsoft.com/office/drawing/2014/main" id="{6B16ADB8-BB28-4CD7-B603-5F2974AC79DD}"/>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98928E8C-4CEC-4231-A78F-6412863546F0}" type="slidenum">
              <a:rPr lang="en-US" altLang="en-US" sz="1200" b="0"/>
              <a:pPr/>
              <a:t>4</a:t>
            </a:fld>
            <a:endParaRPr lang="en-US"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1B2A4AD4-C045-4845-A804-AD3F98953818}"/>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8B8609D1-5824-40D5-B715-E267DFEC3560}"/>
              </a:ext>
            </a:extLst>
          </p:cNvPr>
          <p:cNvSpPr>
            <a:spLocks noGrp="1"/>
          </p:cNvSpPr>
          <p:nvPr>
            <p:ph type="body" idx="1"/>
          </p:nvPr>
        </p:nvSpPr>
        <p:spPr>
          <a:noFill/>
        </p:spPr>
        <p:txBody>
          <a:bodyPr/>
          <a:lstStyle/>
          <a:p>
            <a:pPr eaLnBrk="1" hangingPunct="1"/>
            <a:endParaRPr lang="en-US" altLang="en-US"/>
          </a:p>
        </p:txBody>
      </p:sp>
      <p:sp>
        <p:nvSpPr>
          <p:cNvPr id="52228" name="Slide Number Placeholder 3">
            <a:extLst>
              <a:ext uri="{FF2B5EF4-FFF2-40B4-BE49-F238E27FC236}">
                <a16:creationId xmlns:a16="http://schemas.microsoft.com/office/drawing/2014/main" id="{0C34FB64-8B68-4593-B26A-3A7A5265C1DC}"/>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055BCEA0-A56A-47F9-B72B-C7AE3106ED3A}" type="slidenum">
              <a:rPr lang="en-US" altLang="en-US" sz="1200" b="0"/>
              <a:pPr/>
              <a:t>5</a:t>
            </a:fld>
            <a:endParaRPr lang="en-US" altLang="en-US"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A88F5B5A-C638-45CC-84C5-01FEACABED3B}"/>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9B7DA9B5-A46D-483B-81AD-A8D97320E99C}"/>
              </a:ext>
            </a:extLst>
          </p:cNvPr>
          <p:cNvSpPr>
            <a:spLocks noGrp="1"/>
          </p:cNvSpPr>
          <p:nvPr>
            <p:ph type="body" idx="1"/>
          </p:nvPr>
        </p:nvSpPr>
        <p:spPr>
          <a:noFill/>
        </p:spPr>
        <p:txBody>
          <a:bodyPr/>
          <a:lstStyle/>
          <a:p>
            <a:pPr eaLnBrk="1" hangingPunct="1"/>
            <a:endParaRPr lang="en-US" altLang="en-US"/>
          </a:p>
        </p:txBody>
      </p:sp>
      <p:sp>
        <p:nvSpPr>
          <p:cNvPr id="53252" name="Slide Number Placeholder 3">
            <a:extLst>
              <a:ext uri="{FF2B5EF4-FFF2-40B4-BE49-F238E27FC236}">
                <a16:creationId xmlns:a16="http://schemas.microsoft.com/office/drawing/2014/main" id="{B8AF30C0-C3F7-489E-A737-E6B00EC02800}"/>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031A478A-43DD-4E9B-8345-61365E6133B4}" type="slidenum">
              <a:rPr lang="en-US" altLang="en-US" sz="1200" b="0"/>
              <a:pPr/>
              <a:t>6</a:t>
            </a:fld>
            <a:endParaRPr lang="en-US"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721CBC94-A6BF-4DFF-91EE-F0451B605D5D}"/>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F17E172B-B200-4731-8A71-F250549A858B}"/>
              </a:ext>
            </a:extLst>
          </p:cNvPr>
          <p:cNvSpPr>
            <a:spLocks noGrp="1"/>
          </p:cNvSpPr>
          <p:nvPr>
            <p:ph type="body" idx="1"/>
          </p:nvPr>
        </p:nvSpPr>
        <p:spPr>
          <a:noFill/>
        </p:spPr>
        <p:txBody>
          <a:bodyPr/>
          <a:lstStyle/>
          <a:p>
            <a:pPr eaLnBrk="1" hangingPunct="1"/>
            <a:endParaRPr lang="en-US" altLang="en-US"/>
          </a:p>
        </p:txBody>
      </p:sp>
      <p:sp>
        <p:nvSpPr>
          <p:cNvPr id="54276" name="Slide Number Placeholder 3">
            <a:extLst>
              <a:ext uri="{FF2B5EF4-FFF2-40B4-BE49-F238E27FC236}">
                <a16:creationId xmlns:a16="http://schemas.microsoft.com/office/drawing/2014/main" id="{8EF5C201-1C44-45DC-913B-2E111DB87033}"/>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C1E6E900-7F73-4F1F-AA6D-0FB150325513}" type="slidenum">
              <a:rPr lang="en-US" altLang="en-US" sz="1200" b="0"/>
              <a:pPr/>
              <a:t>7</a:t>
            </a:fld>
            <a:endParaRPr lang="en-US"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0F4B348D-5C46-4BC7-ABD5-6D602D231FBA}"/>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4244F91A-3264-46A1-AA04-A77F7C1F7BED}"/>
              </a:ext>
            </a:extLst>
          </p:cNvPr>
          <p:cNvSpPr>
            <a:spLocks noGrp="1"/>
          </p:cNvSpPr>
          <p:nvPr>
            <p:ph type="body" idx="1"/>
          </p:nvPr>
        </p:nvSpPr>
        <p:spPr>
          <a:noFill/>
        </p:spPr>
        <p:txBody>
          <a:bodyPr/>
          <a:lstStyle/>
          <a:p>
            <a:pPr eaLnBrk="1" hangingPunct="1"/>
            <a:endParaRPr lang="en-US" altLang="en-US"/>
          </a:p>
        </p:txBody>
      </p:sp>
      <p:sp>
        <p:nvSpPr>
          <p:cNvPr id="55300" name="Slide Number Placeholder 3">
            <a:extLst>
              <a:ext uri="{FF2B5EF4-FFF2-40B4-BE49-F238E27FC236}">
                <a16:creationId xmlns:a16="http://schemas.microsoft.com/office/drawing/2014/main" id="{7CC5016E-1444-4CE4-9807-438C1D016959}"/>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897B6D78-10D0-4DFE-A938-A041BEEC345A}" type="slidenum">
              <a:rPr lang="en-US" altLang="en-US" sz="1200" b="0"/>
              <a:pPr/>
              <a:t>8</a:t>
            </a:fld>
            <a:endParaRPr lang="en-US" altLang="en-US"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D90F461F-85EC-4779-9E6F-C4B5AA8D14A5}"/>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3B8E7F9D-B7C7-422C-ACEC-BE4B6A0DF0C9}"/>
              </a:ext>
            </a:extLst>
          </p:cNvPr>
          <p:cNvSpPr>
            <a:spLocks noGrp="1"/>
          </p:cNvSpPr>
          <p:nvPr>
            <p:ph type="body" idx="1"/>
          </p:nvPr>
        </p:nvSpPr>
        <p:spPr>
          <a:noFill/>
        </p:spPr>
        <p:txBody>
          <a:bodyPr/>
          <a:lstStyle/>
          <a:p>
            <a:pPr eaLnBrk="1" hangingPunct="1"/>
            <a:endParaRPr lang="en-US" altLang="en-US"/>
          </a:p>
        </p:txBody>
      </p:sp>
      <p:sp>
        <p:nvSpPr>
          <p:cNvPr id="56324" name="Slide Number Placeholder 3">
            <a:extLst>
              <a:ext uri="{FF2B5EF4-FFF2-40B4-BE49-F238E27FC236}">
                <a16:creationId xmlns:a16="http://schemas.microsoft.com/office/drawing/2014/main" id="{356FBF42-7A6A-4006-B3EF-3169433D97EB}"/>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DA22DF50-AF33-45C6-97E7-EECC5CB2A732}" type="slidenum">
              <a:rPr lang="en-US" altLang="en-US" sz="1200" b="0"/>
              <a:pPr/>
              <a:t>9</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5C46B18-1D08-43B7-9398-47EAC9292843}"/>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4B0592E-79EA-4254-8E6F-9312946E02FC}"/>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3D324FBD-B680-45A8-A39C-359A737BABD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defRPr/>
                </a:pPr>
                <a:endParaRPr lang="en-US" altLang="en-US"/>
              </a:p>
            </p:txBody>
          </p:sp>
          <p:sp>
            <p:nvSpPr>
              <p:cNvPr id="13" name="Rectangle 5">
                <a:extLst>
                  <a:ext uri="{FF2B5EF4-FFF2-40B4-BE49-F238E27FC236}">
                    <a16:creationId xmlns:a16="http://schemas.microsoft.com/office/drawing/2014/main" id="{6D071B54-3F62-4C4A-8546-BE9799231089}"/>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defRPr/>
                </a:pPr>
                <a:endParaRPr lang="en-US" altLang="en-US"/>
              </a:p>
            </p:txBody>
          </p:sp>
        </p:grpSp>
        <p:grpSp>
          <p:nvGrpSpPr>
            <p:cNvPr id="6" name="Group 6">
              <a:extLst>
                <a:ext uri="{FF2B5EF4-FFF2-40B4-BE49-F238E27FC236}">
                  <a16:creationId xmlns:a16="http://schemas.microsoft.com/office/drawing/2014/main" id="{184FB4C7-9F8A-4046-9A74-DFA3D4D76281}"/>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83256A63-DE05-460E-AD5F-21BCF8415328}"/>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defRPr/>
                </a:pPr>
                <a:endParaRPr lang="en-US" altLang="en-US"/>
              </a:p>
            </p:txBody>
          </p:sp>
          <p:sp>
            <p:nvSpPr>
              <p:cNvPr id="11" name="Rectangle 8">
                <a:extLst>
                  <a:ext uri="{FF2B5EF4-FFF2-40B4-BE49-F238E27FC236}">
                    <a16:creationId xmlns:a16="http://schemas.microsoft.com/office/drawing/2014/main" id="{FE3814B4-CCE4-4F54-AE2A-312599E61BD4}"/>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defRPr/>
                </a:pPr>
                <a:endParaRPr lang="en-US" altLang="en-US"/>
              </a:p>
            </p:txBody>
          </p:sp>
        </p:grpSp>
        <p:sp>
          <p:nvSpPr>
            <p:cNvPr id="7" name="Rectangle 9">
              <a:extLst>
                <a:ext uri="{FF2B5EF4-FFF2-40B4-BE49-F238E27FC236}">
                  <a16:creationId xmlns:a16="http://schemas.microsoft.com/office/drawing/2014/main" id="{39208FD8-DDA0-4C61-8C08-CC8F0C465E0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defRPr/>
              </a:pPr>
              <a:endParaRPr lang="en-US" altLang="en-US"/>
            </a:p>
          </p:txBody>
        </p:sp>
        <p:sp>
          <p:nvSpPr>
            <p:cNvPr id="8" name="Rectangle 10">
              <a:extLst>
                <a:ext uri="{FF2B5EF4-FFF2-40B4-BE49-F238E27FC236}">
                  <a16:creationId xmlns:a16="http://schemas.microsoft.com/office/drawing/2014/main" id="{53CD14D2-575F-4846-BCE0-745E43BFEC12}"/>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defRPr/>
              </a:pPr>
              <a:endParaRPr lang="en-US" altLang="en-US"/>
            </a:p>
          </p:txBody>
        </p:sp>
        <p:sp>
          <p:nvSpPr>
            <p:cNvPr id="9" name="Rectangle 11">
              <a:extLst>
                <a:ext uri="{FF2B5EF4-FFF2-40B4-BE49-F238E27FC236}">
                  <a16:creationId xmlns:a16="http://schemas.microsoft.com/office/drawing/2014/main" id="{0B6D48B6-02EE-4708-A3F8-2041F0473B9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defRPr/>
              </a:pPr>
              <a:endParaRPr lang="en-US" altLang="en-US"/>
            </a:p>
          </p:txBody>
        </p:sp>
      </p:grpSp>
      <p:sp>
        <p:nvSpPr>
          <p:cNvPr id="14" name="Text Box 17">
            <a:extLst>
              <a:ext uri="{FF2B5EF4-FFF2-40B4-BE49-F238E27FC236}">
                <a16:creationId xmlns:a16="http://schemas.microsoft.com/office/drawing/2014/main" id="{0AF0CB5F-6ADD-4EF9-84AD-98DFAE89F4D4}"/>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l" eaLnBrk="1" hangingPunct="1">
              <a:spcBef>
                <a:spcPct val="50000"/>
              </a:spcBef>
              <a:defRPr/>
            </a:pPr>
            <a:r>
              <a:rPr lang="en-US" altLang="en-US" sz="1400" b="0">
                <a:latin typeface="McGrawHill-Italic" pitchFamily="2" charset="0"/>
              </a:rPr>
              <a:t>McGraw-Hill</a:t>
            </a:r>
            <a:endParaRPr lang="en-US" altLang="en-US" b="0"/>
          </a:p>
        </p:txBody>
      </p:sp>
      <p:sp>
        <p:nvSpPr>
          <p:cNvPr id="15" name="Text Box 18">
            <a:extLst>
              <a:ext uri="{FF2B5EF4-FFF2-40B4-BE49-F238E27FC236}">
                <a16:creationId xmlns:a16="http://schemas.microsoft.com/office/drawing/2014/main" id="{3BC1CF88-01A8-4205-A918-2E2A9BCCED2B}"/>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a:extLst>
              <a:ext uri="{FF2B5EF4-FFF2-40B4-BE49-F238E27FC236}">
                <a16:creationId xmlns:a16="http://schemas.microsoft.com/office/drawing/2014/main" id="{B19409F2-3319-40BA-8CB6-2EDD87F048DF}"/>
              </a:ext>
            </a:extLst>
          </p:cNvPr>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a:extLst>
              <a:ext uri="{FF2B5EF4-FFF2-40B4-BE49-F238E27FC236}">
                <a16:creationId xmlns:a16="http://schemas.microsoft.com/office/drawing/2014/main" id="{338B9C36-595F-479A-8A0B-460100818181}"/>
              </a:ext>
            </a:extLst>
          </p:cNvPr>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t>Computer Science: A Structured Programming Approach Using C</a:t>
            </a:r>
          </a:p>
        </p:txBody>
      </p:sp>
      <p:sp>
        <p:nvSpPr>
          <p:cNvPr id="18" name="Rectangle 16">
            <a:extLst>
              <a:ext uri="{FF2B5EF4-FFF2-40B4-BE49-F238E27FC236}">
                <a16:creationId xmlns:a16="http://schemas.microsoft.com/office/drawing/2014/main" id="{FA7CE7FA-62C3-4DBB-9C2B-33AA9D80F18D}"/>
              </a:ext>
            </a:extLst>
          </p:cNvPr>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fld id="{07C8FC12-0D0C-4BCF-84F6-E59429F638FF}" type="slidenum">
              <a:rPr lang="en-US" altLang="en-US"/>
              <a:pPr/>
              <a:t>‹#›</a:t>
            </a:fld>
            <a:endParaRPr lang="en-US" altLang="en-US"/>
          </a:p>
        </p:txBody>
      </p:sp>
    </p:spTree>
    <p:extLst>
      <p:ext uri="{BB962C8B-B14F-4D97-AF65-F5344CB8AC3E}">
        <p14:creationId xmlns:p14="http://schemas.microsoft.com/office/powerpoint/2010/main" val="127276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EAD9BF4C-8836-4BA8-A83F-782D2904ACB4}"/>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3FE50FA7-5280-4952-AB09-32DB3FD67486}"/>
              </a:ext>
            </a:extLst>
          </p:cNvPr>
          <p:cNvSpPr>
            <a:spLocks noGrp="1" noChangeArrowheads="1"/>
          </p:cNvSpPr>
          <p:nvPr>
            <p:ph type="sldNum" sz="quarter" idx="11"/>
          </p:nvPr>
        </p:nvSpPr>
        <p:spPr>
          <a:ln/>
        </p:spPr>
        <p:txBody>
          <a:bodyPr/>
          <a:lstStyle>
            <a:lvl1pPr>
              <a:defRPr/>
            </a:lvl1pPr>
          </a:lstStyle>
          <a:p>
            <a:fld id="{D7DDE535-EF24-4F94-988B-C6B8A949B314}" type="slidenum">
              <a:rPr lang="en-US" altLang="en-US"/>
              <a:pPr/>
              <a:t>‹#›</a:t>
            </a:fld>
            <a:endParaRPr lang="en-US" altLang="en-US"/>
          </a:p>
        </p:txBody>
      </p:sp>
    </p:spTree>
    <p:extLst>
      <p:ext uri="{BB962C8B-B14F-4D97-AF65-F5344CB8AC3E}">
        <p14:creationId xmlns:p14="http://schemas.microsoft.com/office/powerpoint/2010/main" val="36210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6FC32DEA-EF2B-4E70-AA4E-007623658070}"/>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EED210EF-7099-44E7-8DA3-1EADEA39A4F4}"/>
              </a:ext>
            </a:extLst>
          </p:cNvPr>
          <p:cNvSpPr>
            <a:spLocks noGrp="1" noChangeArrowheads="1"/>
          </p:cNvSpPr>
          <p:nvPr>
            <p:ph type="sldNum" sz="quarter" idx="11"/>
          </p:nvPr>
        </p:nvSpPr>
        <p:spPr>
          <a:ln/>
        </p:spPr>
        <p:txBody>
          <a:bodyPr/>
          <a:lstStyle>
            <a:lvl1pPr>
              <a:defRPr/>
            </a:lvl1pPr>
          </a:lstStyle>
          <a:p>
            <a:fld id="{EE529D47-0BE6-4EEC-A6D8-43096D3B7DD5}" type="slidenum">
              <a:rPr lang="en-US" altLang="en-US"/>
              <a:pPr/>
              <a:t>‹#›</a:t>
            </a:fld>
            <a:endParaRPr lang="en-US" altLang="en-US"/>
          </a:p>
        </p:txBody>
      </p:sp>
    </p:spTree>
    <p:extLst>
      <p:ext uri="{BB962C8B-B14F-4D97-AF65-F5344CB8AC3E}">
        <p14:creationId xmlns:p14="http://schemas.microsoft.com/office/powerpoint/2010/main" val="117015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98FDD546-BBE3-4CBE-B626-4241C97DCA6E}"/>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314BDAF7-45C3-4039-86A5-7DF1864F84BE}"/>
              </a:ext>
            </a:extLst>
          </p:cNvPr>
          <p:cNvSpPr>
            <a:spLocks noGrp="1" noChangeArrowheads="1"/>
          </p:cNvSpPr>
          <p:nvPr>
            <p:ph type="sldNum" sz="quarter" idx="11"/>
          </p:nvPr>
        </p:nvSpPr>
        <p:spPr>
          <a:ln/>
        </p:spPr>
        <p:txBody>
          <a:bodyPr/>
          <a:lstStyle>
            <a:lvl1pPr>
              <a:defRPr/>
            </a:lvl1pPr>
          </a:lstStyle>
          <a:p>
            <a:fld id="{16E1762A-3A9D-406E-B0CA-66019CEBE907}" type="slidenum">
              <a:rPr lang="en-US" altLang="en-US"/>
              <a:pPr/>
              <a:t>‹#›</a:t>
            </a:fld>
            <a:endParaRPr lang="en-US" altLang="en-US"/>
          </a:p>
        </p:txBody>
      </p:sp>
    </p:spTree>
    <p:extLst>
      <p:ext uri="{BB962C8B-B14F-4D97-AF65-F5344CB8AC3E}">
        <p14:creationId xmlns:p14="http://schemas.microsoft.com/office/powerpoint/2010/main" val="228359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a:extLst>
              <a:ext uri="{FF2B5EF4-FFF2-40B4-BE49-F238E27FC236}">
                <a16:creationId xmlns:a16="http://schemas.microsoft.com/office/drawing/2014/main" id="{2E616EE2-9EA4-439F-A07F-EEF7944CCD5B}"/>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5" name="Rectangle 13">
            <a:extLst>
              <a:ext uri="{FF2B5EF4-FFF2-40B4-BE49-F238E27FC236}">
                <a16:creationId xmlns:a16="http://schemas.microsoft.com/office/drawing/2014/main" id="{0BD8FE95-8238-48B8-A656-9704252E92B7}"/>
              </a:ext>
            </a:extLst>
          </p:cNvPr>
          <p:cNvSpPr>
            <a:spLocks noGrp="1" noChangeArrowheads="1"/>
          </p:cNvSpPr>
          <p:nvPr>
            <p:ph type="sldNum" sz="quarter" idx="11"/>
          </p:nvPr>
        </p:nvSpPr>
        <p:spPr>
          <a:ln/>
        </p:spPr>
        <p:txBody>
          <a:bodyPr/>
          <a:lstStyle>
            <a:lvl1pPr>
              <a:defRPr/>
            </a:lvl1pPr>
          </a:lstStyle>
          <a:p>
            <a:fld id="{D42F6A01-13A2-44B0-B541-C31DFF29C3DA}" type="slidenum">
              <a:rPr lang="en-US" altLang="en-US"/>
              <a:pPr/>
              <a:t>‹#›</a:t>
            </a:fld>
            <a:endParaRPr lang="en-US" altLang="en-US"/>
          </a:p>
        </p:txBody>
      </p:sp>
    </p:spTree>
    <p:extLst>
      <p:ext uri="{BB962C8B-B14F-4D97-AF65-F5344CB8AC3E}">
        <p14:creationId xmlns:p14="http://schemas.microsoft.com/office/powerpoint/2010/main" val="213923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85A07898-BB9C-4FBD-8ACA-F4F94BA17110}"/>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7722AB20-7E20-44C8-865C-44265A19757B}"/>
              </a:ext>
            </a:extLst>
          </p:cNvPr>
          <p:cNvSpPr>
            <a:spLocks noGrp="1" noChangeArrowheads="1"/>
          </p:cNvSpPr>
          <p:nvPr>
            <p:ph type="sldNum" sz="quarter" idx="11"/>
          </p:nvPr>
        </p:nvSpPr>
        <p:spPr>
          <a:ln/>
        </p:spPr>
        <p:txBody>
          <a:bodyPr/>
          <a:lstStyle>
            <a:lvl1pPr>
              <a:defRPr/>
            </a:lvl1pPr>
          </a:lstStyle>
          <a:p>
            <a:fld id="{58E03F9C-DBBC-472D-AC54-17162C7FDAFE}" type="slidenum">
              <a:rPr lang="en-US" altLang="en-US"/>
              <a:pPr/>
              <a:t>‹#›</a:t>
            </a:fld>
            <a:endParaRPr lang="en-US" altLang="en-US"/>
          </a:p>
        </p:txBody>
      </p:sp>
    </p:spTree>
    <p:extLst>
      <p:ext uri="{BB962C8B-B14F-4D97-AF65-F5344CB8AC3E}">
        <p14:creationId xmlns:p14="http://schemas.microsoft.com/office/powerpoint/2010/main" val="65009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E9F318C6-7B5A-45FE-AA13-38AE9C909311}"/>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8" name="Rectangle 13">
            <a:extLst>
              <a:ext uri="{FF2B5EF4-FFF2-40B4-BE49-F238E27FC236}">
                <a16:creationId xmlns:a16="http://schemas.microsoft.com/office/drawing/2014/main" id="{5BA1C224-C671-4A48-A43E-8E80DA3F6D56}"/>
              </a:ext>
            </a:extLst>
          </p:cNvPr>
          <p:cNvSpPr>
            <a:spLocks noGrp="1" noChangeArrowheads="1"/>
          </p:cNvSpPr>
          <p:nvPr>
            <p:ph type="sldNum" sz="quarter" idx="11"/>
          </p:nvPr>
        </p:nvSpPr>
        <p:spPr>
          <a:ln/>
        </p:spPr>
        <p:txBody>
          <a:bodyPr/>
          <a:lstStyle>
            <a:lvl1pPr>
              <a:defRPr/>
            </a:lvl1pPr>
          </a:lstStyle>
          <a:p>
            <a:fld id="{1064E120-4E13-4C4F-A064-14A5F063B78A}" type="slidenum">
              <a:rPr lang="en-US" altLang="en-US"/>
              <a:pPr/>
              <a:t>‹#›</a:t>
            </a:fld>
            <a:endParaRPr lang="en-US" altLang="en-US"/>
          </a:p>
        </p:txBody>
      </p:sp>
    </p:spTree>
    <p:extLst>
      <p:ext uri="{BB962C8B-B14F-4D97-AF65-F5344CB8AC3E}">
        <p14:creationId xmlns:p14="http://schemas.microsoft.com/office/powerpoint/2010/main" val="1761458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a:extLst>
              <a:ext uri="{FF2B5EF4-FFF2-40B4-BE49-F238E27FC236}">
                <a16:creationId xmlns:a16="http://schemas.microsoft.com/office/drawing/2014/main" id="{A7A416CD-F224-4ABB-AB0C-1C4EE7378252}"/>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4" name="Rectangle 13">
            <a:extLst>
              <a:ext uri="{FF2B5EF4-FFF2-40B4-BE49-F238E27FC236}">
                <a16:creationId xmlns:a16="http://schemas.microsoft.com/office/drawing/2014/main" id="{A3465A52-9E3C-4EA3-B6B0-C934AF3BAEDE}"/>
              </a:ext>
            </a:extLst>
          </p:cNvPr>
          <p:cNvSpPr>
            <a:spLocks noGrp="1" noChangeArrowheads="1"/>
          </p:cNvSpPr>
          <p:nvPr>
            <p:ph type="sldNum" sz="quarter" idx="11"/>
          </p:nvPr>
        </p:nvSpPr>
        <p:spPr>
          <a:ln/>
        </p:spPr>
        <p:txBody>
          <a:bodyPr/>
          <a:lstStyle>
            <a:lvl1pPr>
              <a:defRPr/>
            </a:lvl1pPr>
          </a:lstStyle>
          <a:p>
            <a:fld id="{A92C4A9B-3697-4663-9B12-559D3867C436}" type="slidenum">
              <a:rPr lang="en-US" altLang="en-US"/>
              <a:pPr/>
              <a:t>‹#›</a:t>
            </a:fld>
            <a:endParaRPr lang="en-US" altLang="en-US"/>
          </a:p>
        </p:txBody>
      </p:sp>
    </p:spTree>
    <p:extLst>
      <p:ext uri="{BB962C8B-B14F-4D97-AF65-F5344CB8AC3E}">
        <p14:creationId xmlns:p14="http://schemas.microsoft.com/office/powerpoint/2010/main" val="14542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547A943-03B8-4109-A659-F96FB98269B8}"/>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3" name="Rectangle 13">
            <a:extLst>
              <a:ext uri="{FF2B5EF4-FFF2-40B4-BE49-F238E27FC236}">
                <a16:creationId xmlns:a16="http://schemas.microsoft.com/office/drawing/2014/main" id="{59D65C82-98F9-452F-B583-13E42F89EA6F}"/>
              </a:ext>
            </a:extLst>
          </p:cNvPr>
          <p:cNvSpPr>
            <a:spLocks noGrp="1" noChangeArrowheads="1"/>
          </p:cNvSpPr>
          <p:nvPr>
            <p:ph type="sldNum" sz="quarter" idx="11"/>
          </p:nvPr>
        </p:nvSpPr>
        <p:spPr>
          <a:ln/>
        </p:spPr>
        <p:txBody>
          <a:bodyPr/>
          <a:lstStyle>
            <a:lvl1pPr>
              <a:defRPr/>
            </a:lvl1pPr>
          </a:lstStyle>
          <a:p>
            <a:fld id="{5306CBB0-6C80-462F-B53E-59FD75425F57}" type="slidenum">
              <a:rPr lang="en-US" altLang="en-US"/>
              <a:pPr/>
              <a:t>‹#›</a:t>
            </a:fld>
            <a:endParaRPr lang="en-US" altLang="en-US"/>
          </a:p>
        </p:txBody>
      </p:sp>
    </p:spTree>
    <p:extLst>
      <p:ext uri="{BB962C8B-B14F-4D97-AF65-F5344CB8AC3E}">
        <p14:creationId xmlns:p14="http://schemas.microsoft.com/office/powerpoint/2010/main" val="345211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C6383D90-4953-4DB3-8A61-6403AF7ECAAE}"/>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983BAD69-F99C-4EE1-932D-1CFF9BCF7093}"/>
              </a:ext>
            </a:extLst>
          </p:cNvPr>
          <p:cNvSpPr>
            <a:spLocks noGrp="1" noChangeArrowheads="1"/>
          </p:cNvSpPr>
          <p:nvPr>
            <p:ph type="sldNum" sz="quarter" idx="11"/>
          </p:nvPr>
        </p:nvSpPr>
        <p:spPr>
          <a:ln/>
        </p:spPr>
        <p:txBody>
          <a:bodyPr/>
          <a:lstStyle>
            <a:lvl1pPr>
              <a:defRPr/>
            </a:lvl1pPr>
          </a:lstStyle>
          <a:p>
            <a:fld id="{43CD25AC-75BD-464A-BD5F-FC6EB3D82FBD}" type="slidenum">
              <a:rPr lang="en-US" altLang="en-US"/>
              <a:pPr/>
              <a:t>‹#›</a:t>
            </a:fld>
            <a:endParaRPr lang="en-US" altLang="en-US"/>
          </a:p>
        </p:txBody>
      </p:sp>
    </p:spTree>
    <p:extLst>
      <p:ext uri="{BB962C8B-B14F-4D97-AF65-F5344CB8AC3E}">
        <p14:creationId xmlns:p14="http://schemas.microsoft.com/office/powerpoint/2010/main" val="357120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93EEE756-9E37-4FF1-BEF1-24553AFD8FDC}"/>
              </a:ext>
            </a:extLst>
          </p:cNvPr>
          <p:cNvSpPr>
            <a:spLocks noGrp="1" noChangeArrowheads="1"/>
          </p:cNvSpPr>
          <p:nvPr>
            <p:ph type="ftr" sz="quarter" idx="10"/>
          </p:nvPr>
        </p:nvSpPr>
        <p:spPr>
          <a:ln/>
        </p:spPr>
        <p:txBody>
          <a:bodyPr/>
          <a:lstStyle>
            <a:lvl1pPr>
              <a:defRPr/>
            </a:lvl1pPr>
          </a:lstStyle>
          <a:p>
            <a:pPr>
              <a:defRPr/>
            </a:pPr>
            <a:r>
              <a:rPr lang="en-US"/>
              <a:t>Computer Science: A Structured Programming Approach Using C</a:t>
            </a:r>
          </a:p>
        </p:txBody>
      </p:sp>
      <p:sp>
        <p:nvSpPr>
          <p:cNvPr id="6" name="Rectangle 13">
            <a:extLst>
              <a:ext uri="{FF2B5EF4-FFF2-40B4-BE49-F238E27FC236}">
                <a16:creationId xmlns:a16="http://schemas.microsoft.com/office/drawing/2014/main" id="{16D130CE-074E-41D8-8F79-9532B38F48FF}"/>
              </a:ext>
            </a:extLst>
          </p:cNvPr>
          <p:cNvSpPr>
            <a:spLocks noGrp="1" noChangeArrowheads="1"/>
          </p:cNvSpPr>
          <p:nvPr>
            <p:ph type="sldNum" sz="quarter" idx="11"/>
          </p:nvPr>
        </p:nvSpPr>
        <p:spPr>
          <a:ln/>
        </p:spPr>
        <p:txBody>
          <a:bodyPr/>
          <a:lstStyle>
            <a:lvl1pPr>
              <a:defRPr/>
            </a:lvl1pPr>
          </a:lstStyle>
          <a:p>
            <a:fld id="{9D998BF6-3D60-4B5B-AED3-A9D7F0177C1D}" type="slidenum">
              <a:rPr lang="en-US" altLang="en-US"/>
              <a:pPr/>
              <a:t>‹#›</a:t>
            </a:fld>
            <a:endParaRPr lang="en-US" altLang="en-US"/>
          </a:p>
        </p:txBody>
      </p:sp>
    </p:spTree>
    <p:extLst>
      <p:ext uri="{BB962C8B-B14F-4D97-AF65-F5344CB8AC3E}">
        <p14:creationId xmlns:p14="http://schemas.microsoft.com/office/powerpoint/2010/main" val="83254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a:extLst>
              <a:ext uri="{FF2B5EF4-FFF2-40B4-BE49-F238E27FC236}">
                <a16:creationId xmlns:a16="http://schemas.microsoft.com/office/drawing/2014/main" id="{F56A8441-BD12-4873-98F4-554E3C7A136E}"/>
              </a:ext>
            </a:extLst>
          </p:cNvPr>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r>
              <a:rPr lang="en-US"/>
              <a:t>Computer Science: A Structured Programming Approach Using C</a:t>
            </a:r>
          </a:p>
        </p:txBody>
      </p:sp>
      <p:sp>
        <p:nvSpPr>
          <p:cNvPr id="209933" name="Rectangle 13">
            <a:extLst>
              <a:ext uri="{FF2B5EF4-FFF2-40B4-BE49-F238E27FC236}">
                <a16:creationId xmlns:a16="http://schemas.microsoft.com/office/drawing/2014/main" id="{DE8F813F-089E-4B0F-A26D-7561CA8B510D}"/>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defRPr>
            </a:lvl1pPr>
          </a:lstStyle>
          <a:p>
            <a:fld id="{B9FF0A54-DF92-4C1A-952C-C456ED16F8FE}" type="slidenum">
              <a:rPr lang="en-US" altLang="en-US"/>
              <a:pPr/>
              <a:t>‹#›</a:t>
            </a:fld>
            <a:endParaRPr lang="en-US" altLang="en-US"/>
          </a:p>
        </p:txBody>
      </p:sp>
      <p:sp>
        <p:nvSpPr>
          <p:cNvPr id="1028" name="Text Box 15">
            <a:extLst>
              <a:ext uri="{FF2B5EF4-FFF2-40B4-BE49-F238E27FC236}">
                <a16:creationId xmlns:a16="http://schemas.microsoft.com/office/drawing/2014/main" id="{D63BD710-312D-48FD-8DFE-49AF9AB80B72}"/>
              </a:ext>
            </a:extLst>
          </p:cNvPr>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FB139926-223E-4AB0-BA76-615550370425}"/>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2AF697D-A3D0-4DE9-BFAC-0C0FED62844F}" type="slidenum">
              <a:rPr lang="en-US" altLang="en-US" sz="1000">
                <a:latin typeface="Tahoma" panose="020B0604030504040204" pitchFamily="34" charset="0"/>
              </a:rPr>
              <a:pPr/>
              <a:t>1</a:t>
            </a:fld>
            <a:endParaRPr lang="en-US" altLang="en-US" sz="1000">
              <a:latin typeface="Tahoma" panose="020B0604030504040204" pitchFamily="34" charset="0"/>
            </a:endParaRPr>
          </a:p>
        </p:txBody>
      </p:sp>
      <p:sp>
        <p:nvSpPr>
          <p:cNvPr id="5125" name="Text Box 3">
            <a:extLst>
              <a:ext uri="{FF2B5EF4-FFF2-40B4-BE49-F238E27FC236}">
                <a16:creationId xmlns:a16="http://schemas.microsoft.com/office/drawing/2014/main" id="{E6C17731-5283-4A02-83EB-D710A5BB0A51}"/>
              </a:ext>
            </a:extLst>
          </p:cNvPr>
          <p:cNvSpPr txBox="1">
            <a:spLocks noChangeArrowheads="1"/>
          </p:cNvSpPr>
          <p:nvPr/>
        </p:nvSpPr>
        <p:spPr bwMode="auto">
          <a:xfrm>
            <a:off x="228600" y="304800"/>
            <a:ext cx="87185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4000" dirty="0">
                <a:latin typeface="Arial" panose="020B0604020202020204" pitchFamily="34" charset="0"/>
              </a:rPr>
              <a:t> C Programming Beginner’s Guide</a:t>
            </a:r>
          </a:p>
        </p:txBody>
      </p:sp>
      <p:sp>
        <p:nvSpPr>
          <p:cNvPr id="5126" name="Text Box 4">
            <a:extLst>
              <a:ext uri="{FF2B5EF4-FFF2-40B4-BE49-F238E27FC236}">
                <a16:creationId xmlns:a16="http://schemas.microsoft.com/office/drawing/2014/main" id="{D5EC97DE-1655-4610-9B41-B76A92A201C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endParaRPr lang="en-US" altLang="en-US" sz="1800"/>
          </a:p>
        </p:txBody>
      </p:sp>
      <p:sp>
        <p:nvSpPr>
          <p:cNvPr id="501765" name="Rectangle 5">
            <a:extLst>
              <a:ext uri="{FF2B5EF4-FFF2-40B4-BE49-F238E27FC236}">
                <a16:creationId xmlns:a16="http://schemas.microsoft.com/office/drawing/2014/main" id="{D667C12D-64AD-44D6-85EE-7E62F4024D8F}"/>
              </a:ext>
            </a:extLst>
          </p:cNvPr>
          <p:cNvSpPr>
            <a:spLocks noChangeArrowheads="1"/>
          </p:cNvSpPr>
          <p:nvPr/>
        </p:nvSpPr>
        <p:spPr bwMode="auto">
          <a:xfrm>
            <a:off x="304800" y="2447925"/>
            <a:ext cx="82296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sz="2800" i="1" dirty="0">
                <a:effectLst>
                  <a:outerShdw blurRad="38100" dist="38100" dir="2700000" algn="tl">
                    <a:srgbClr val="C0C0C0"/>
                  </a:outerShdw>
                </a:effectLst>
              </a:rPr>
              <a:t>It's time to write your first C program.</a:t>
            </a:r>
          </a:p>
        </p:txBody>
      </p:sp>
      <p:sp>
        <p:nvSpPr>
          <p:cNvPr id="5128" name="Rectangle 6">
            <a:extLst>
              <a:ext uri="{FF2B5EF4-FFF2-40B4-BE49-F238E27FC236}">
                <a16:creationId xmlns:a16="http://schemas.microsoft.com/office/drawing/2014/main" id="{2BE35255-5306-4FDE-B991-3403D0537C35}"/>
              </a:ext>
            </a:extLst>
          </p:cNvPr>
          <p:cNvSpPr>
            <a:spLocks noChangeArrowheads="1"/>
          </p:cNvSpPr>
          <p:nvPr/>
        </p:nvSpPr>
        <p:spPr bwMode="auto">
          <a:xfrm>
            <a:off x="304800" y="4438650"/>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buClr>
                <a:schemeClr val="tx1"/>
              </a:buClr>
              <a:buSzPct val="117000"/>
              <a:buFont typeface="Wingdings" panose="05000000000000000000" pitchFamily="2" charset="2"/>
              <a:buNone/>
            </a:pPr>
            <a:r>
              <a:rPr lang="en-US" altLang="en-US">
                <a:solidFill>
                  <a:schemeClr val="hlink"/>
                </a:solidFill>
              </a:rPr>
              <a:t>Structure of a C Program</a:t>
            </a:r>
            <a:endParaRPr lang="fr-FR" altLang="en-US">
              <a:solidFill>
                <a:schemeClr val="hlink"/>
              </a:solidFill>
            </a:endParaRPr>
          </a:p>
          <a:p>
            <a:pPr algn="l">
              <a:buClr>
                <a:schemeClr val="folHlink"/>
              </a:buClr>
              <a:buSzPct val="117000"/>
              <a:buFont typeface="Wingdings" panose="05000000000000000000" pitchFamily="2" charset="2"/>
              <a:buNone/>
            </a:pPr>
            <a:r>
              <a:rPr lang="fr-FR" altLang="en-US">
                <a:solidFill>
                  <a:schemeClr val="hlink"/>
                </a:solidFill>
              </a:rPr>
              <a:t>Your First C Program</a:t>
            </a:r>
          </a:p>
          <a:p>
            <a:pPr algn="l">
              <a:buClr>
                <a:schemeClr val="folHlink"/>
              </a:buClr>
              <a:buSzPct val="117000"/>
              <a:buFont typeface="Wingdings" panose="05000000000000000000" pitchFamily="2" charset="2"/>
              <a:buNone/>
            </a:pPr>
            <a:r>
              <a:rPr lang="en-US" altLang="en-US">
                <a:solidFill>
                  <a:schemeClr val="hlink"/>
                </a:solidFill>
              </a:rPr>
              <a:t>Comments</a:t>
            </a:r>
          </a:p>
          <a:p>
            <a:pPr algn="l">
              <a:buClr>
                <a:schemeClr val="folHlink"/>
              </a:buClr>
              <a:buSzPct val="117000"/>
              <a:buFont typeface="Wingdings" panose="05000000000000000000" pitchFamily="2" charset="2"/>
              <a:buNone/>
            </a:pPr>
            <a:r>
              <a:rPr lang="en-US" altLang="en-US">
                <a:solidFill>
                  <a:schemeClr val="hlink"/>
                </a:solidFill>
              </a:rPr>
              <a:t>The Greeting Program</a:t>
            </a:r>
          </a:p>
        </p:txBody>
      </p:sp>
      <p:sp>
        <p:nvSpPr>
          <p:cNvPr id="501767" name="Text Box 7">
            <a:extLst>
              <a:ext uri="{FF2B5EF4-FFF2-40B4-BE49-F238E27FC236}">
                <a16:creationId xmlns:a16="http://schemas.microsoft.com/office/drawing/2014/main" id="{EF16210D-B0C9-4615-8B23-0914E25ABF68}"/>
              </a:ext>
            </a:extLst>
          </p:cNvPr>
          <p:cNvSpPr txBox="1">
            <a:spLocks noChangeArrowheads="1"/>
          </p:cNvSpPr>
          <p:nvPr/>
        </p:nvSpPr>
        <p:spPr bwMode="auto">
          <a:xfrm>
            <a:off x="317500" y="3962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86C8AC3D-58BB-4C73-8851-E412835B2BD9}"/>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D97116D9-62CC-4A89-9825-6FA161DE9AAF}" type="slidenum">
              <a:rPr lang="en-US" altLang="en-US" sz="1000">
                <a:latin typeface="Tahoma" panose="020B0604030504040204" pitchFamily="34" charset="0"/>
              </a:rPr>
              <a:pPr/>
              <a:t>10</a:t>
            </a:fld>
            <a:endParaRPr lang="en-US" altLang="en-US" sz="1000">
              <a:latin typeface="Tahoma" panose="020B0604030504040204" pitchFamily="34" charset="0"/>
            </a:endParaRPr>
          </a:p>
        </p:txBody>
      </p:sp>
      <p:sp>
        <p:nvSpPr>
          <p:cNvPr id="14340" name="Line 2">
            <a:extLst>
              <a:ext uri="{FF2B5EF4-FFF2-40B4-BE49-F238E27FC236}">
                <a16:creationId xmlns:a16="http://schemas.microsoft.com/office/drawing/2014/main" id="{457C91DC-A65A-4C34-A4A6-4E59FFCDEFC6}"/>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Line 3">
            <a:extLst>
              <a:ext uri="{FF2B5EF4-FFF2-40B4-BE49-F238E27FC236}">
                <a16:creationId xmlns:a16="http://schemas.microsoft.com/office/drawing/2014/main" id="{81ED4B22-7D55-413F-B6B1-15511BD4765A}"/>
              </a:ext>
            </a:extLst>
          </p:cNvPr>
          <p:cNvSpPr>
            <a:spLocks noChangeShapeType="1"/>
          </p:cNvSpPr>
          <p:nvPr/>
        </p:nvSpPr>
        <p:spPr bwMode="auto">
          <a:xfrm>
            <a:off x="439738"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Rectangle 4">
            <a:extLst>
              <a:ext uri="{FF2B5EF4-FFF2-40B4-BE49-F238E27FC236}">
                <a16:creationId xmlns:a16="http://schemas.microsoft.com/office/drawing/2014/main" id="{1EA0A035-A2B7-49A4-B8EE-8505EC1D62A2}"/>
              </a:ext>
            </a:extLst>
          </p:cNvPr>
          <p:cNvSpPr>
            <a:spLocks noChangeArrowheads="1"/>
          </p:cNvSpPr>
          <p:nvPr/>
        </p:nvSpPr>
        <p:spPr bwMode="auto">
          <a:xfrm>
            <a:off x="476250" y="27590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An identifier must start with a letter or underscore: </a:t>
            </a:r>
            <a:br>
              <a:rPr lang="en-US" altLang="en-US"/>
            </a:br>
            <a:r>
              <a:rPr lang="en-US" altLang="en-US"/>
              <a:t>it may not have a space or a hyphen.</a:t>
            </a:r>
          </a:p>
        </p:txBody>
      </p:sp>
      <p:sp>
        <p:nvSpPr>
          <p:cNvPr id="575493" name="Text Box 5">
            <a:extLst>
              <a:ext uri="{FF2B5EF4-FFF2-40B4-BE49-F238E27FC236}">
                <a16:creationId xmlns:a16="http://schemas.microsoft.com/office/drawing/2014/main" id="{F0D05EDA-9393-4B69-BBE7-8B6EE25E80A8}"/>
              </a:ext>
            </a:extLst>
          </p:cNvPr>
          <p:cNvSpPr txBox="1">
            <a:spLocks noChangeArrowheads="1"/>
          </p:cNvSpPr>
          <p:nvPr/>
        </p:nvSpPr>
        <p:spPr bwMode="auto">
          <a:xfrm>
            <a:off x="457200" y="2133600"/>
            <a:ext cx="87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FB6E1183-E9FD-4DB5-85B5-D994510FEEC3}"/>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89505723-547F-4E76-B59A-309C89C9A59B}" type="slidenum">
              <a:rPr lang="en-US" altLang="en-US" sz="1000">
                <a:latin typeface="Tahoma" panose="020B0604030504040204" pitchFamily="34" charset="0"/>
              </a:rPr>
              <a:pPr/>
              <a:t>11</a:t>
            </a:fld>
            <a:endParaRPr lang="en-US" altLang="en-US" sz="1000">
              <a:latin typeface="Tahoma" panose="020B0604030504040204" pitchFamily="34" charset="0"/>
            </a:endParaRPr>
          </a:p>
        </p:txBody>
      </p:sp>
      <p:sp>
        <p:nvSpPr>
          <p:cNvPr id="15364" name="Line 2">
            <a:extLst>
              <a:ext uri="{FF2B5EF4-FFF2-40B4-BE49-F238E27FC236}">
                <a16:creationId xmlns:a16="http://schemas.microsoft.com/office/drawing/2014/main" id="{C1E4AD59-BFEE-4F26-82D9-6075ABE6EBE7}"/>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Line 3">
            <a:extLst>
              <a:ext uri="{FF2B5EF4-FFF2-40B4-BE49-F238E27FC236}">
                <a16:creationId xmlns:a16="http://schemas.microsoft.com/office/drawing/2014/main" id="{62B908D0-DC05-4297-9BC5-F36A5691A785}"/>
              </a:ext>
            </a:extLst>
          </p:cNvPr>
          <p:cNvSpPr>
            <a:spLocks noChangeShapeType="1"/>
          </p:cNvSpPr>
          <p:nvPr/>
        </p:nvSpPr>
        <p:spPr bwMode="auto">
          <a:xfrm>
            <a:off x="439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Rectangle 4">
            <a:extLst>
              <a:ext uri="{FF2B5EF4-FFF2-40B4-BE49-F238E27FC236}">
                <a16:creationId xmlns:a16="http://schemas.microsoft.com/office/drawing/2014/main" id="{174921A8-C605-46A6-8623-9F536AEA6C35}"/>
              </a:ext>
            </a:extLst>
          </p:cNvPr>
          <p:cNvSpPr>
            <a:spLocks noChangeArrowheads="1"/>
          </p:cNvSpPr>
          <p:nvPr/>
        </p:nvSpPr>
        <p:spPr bwMode="auto">
          <a:xfrm>
            <a:off x="476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C is a case-sensitive language.</a:t>
            </a:r>
          </a:p>
        </p:txBody>
      </p:sp>
      <p:sp>
        <p:nvSpPr>
          <p:cNvPr id="576517" name="Text Box 5">
            <a:extLst>
              <a:ext uri="{FF2B5EF4-FFF2-40B4-BE49-F238E27FC236}">
                <a16:creationId xmlns:a16="http://schemas.microsoft.com/office/drawing/2014/main" id="{C6539C34-E693-4418-B9AB-108C405230A4}"/>
              </a:ext>
            </a:extLst>
          </p:cNvPr>
          <p:cNvSpPr txBox="1">
            <a:spLocks noChangeArrowheads="1"/>
          </p:cNvSpPr>
          <p:nvPr/>
        </p:nvSpPr>
        <p:spPr bwMode="auto">
          <a:xfrm>
            <a:off x="457200" y="2133600"/>
            <a:ext cx="87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B1C69680-6227-404A-97A5-CBB270DE44C6}"/>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CB75467C-672C-4171-9636-F9966BB53D6F}" type="slidenum">
              <a:rPr lang="en-US" altLang="en-US" sz="1000">
                <a:latin typeface="Tahoma" panose="020B0604030504040204" pitchFamily="34" charset="0"/>
              </a:rPr>
              <a:pPr/>
              <a:t>12</a:t>
            </a:fld>
            <a:endParaRPr lang="en-US" altLang="en-US" sz="1000">
              <a:latin typeface="Tahoma" panose="020B0604030504040204" pitchFamily="34" charset="0"/>
            </a:endParaRPr>
          </a:p>
        </p:txBody>
      </p:sp>
      <p:sp>
        <p:nvSpPr>
          <p:cNvPr id="16388" name="Text Box 2">
            <a:extLst>
              <a:ext uri="{FF2B5EF4-FFF2-40B4-BE49-F238E27FC236}">
                <a16:creationId xmlns:a16="http://schemas.microsoft.com/office/drawing/2014/main" id="{40FBAB1D-54CA-46D1-A29B-009AB0935D8C}"/>
              </a:ext>
            </a:extLst>
          </p:cNvPr>
          <p:cNvSpPr txBox="1">
            <a:spLocks noChangeArrowheads="1"/>
          </p:cNvSpPr>
          <p:nvPr/>
        </p:nvSpPr>
        <p:spPr bwMode="auto">
          <a:xfrm>
            <a:off x="152400" y="43275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2-2</a:t>
            </a:r>
          </a:p>
        </p:txBody>
      </p:sp>
      <p:sp>
        <p:nvSpPr>
          <p:cNvPr id="16389" name="Text Box 3">
            <a:extLst>
              <a:ext uri="{FF2B5EF4-FFF2-40B4-BE49-F238E27FC236}">
                <a16:creationId xmlns:a16="http://schemas.microsoft.com/office/drawing/2014/main" id="{5F083E51-18FD-4FA9-8C9C-F31D810E54B4}"/>
              </a:ext>
            </a:extLst>
          </p:cNvPr>
          <p:cNvSpPr txBox="1">
            <a:spLocks noChangeArrowheads="1"/>
          </p:cNvSpPr>
          <p:nvPr/>
        </p:nvSpPr>
        <p:spPr bwMode="auto">
          <a:xfrm>
            <a:off x="1435100" y="4327525"/>
            <a:ext cx="4279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Examples of Valid and Invalid Names</a:t>
            </a:r>
          </a:p>
        </p:txBody>
      </p:sp>
      <p:pic>
        <p:nvPicPr>
          <p:cNvPr id="16390" name="Picture 5">
            <a:extLst>
              <a:ext uri="{FF2B5EF4-FFF2-40B4-BE49-F238E27FC236}">
                <a16:creationId xmlns:a16="http://schemas.microsoft.com/office/drawing/2014/main" id="{BC09F65C-0E3D-4785-B73B-BDBB0B342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33475"/>
            <a:ext cx="8839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84C9FD25-C936-453F-9E11-609A4A650DA8}"/>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E992C30C-9C0B-4D05-96F8-7AF25704DE39}" type="slidenum">
              <a:rPr lang="en-US" altLang="en-US" sz="1000">
                <a:latin typeface="Tahoma" panose="020B0604030504040204" pitchFamily="34" charset="0"/>
              </a:rPr>
              <a:pPr/>
              <a:t>13</a:t>
            </a:fld>
            <a:endParaRPr lang="en-US" altLang="en-US" sz="1000">
              <a:latin typeface="Tahoma" panose="020B0604030504040204" pitchFamily="34" charset="0"/>
            </a:endParaRPr>
          </a:p>
        </p:txBody>
      </p:sp>
      <p:sp>
        <p:nvSpPr>
          <p:cNvPr id="17412" name="Rectangle 2">
            <a:extLst>
              <a:ext uri="{FF2B5EF4-FFF2-40B4-BE49-F238E27FC236}">
                <a16:creationId xmlns:a16="http://schemas.microsoft.com/office/drawing/2014/main" id="{359D456E-56F4-4268-84CC-2D8550556D16}"/>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17413" name="Text Box 3">
            <a:extLst>
              <a:ext uri="{FF2B5EF4-FFF2-40B4-BE49-F238E27FC236}">
                <a16:creationId xmlns:a16="http://schemas.microsoft.com/office/drawing/2014/main" id="{5E93120B-3AD0-4407-94A8-C4E316B967CD}"/>
              </a:ext>
            </a:extLst>
          </p:cNvPr>
          <p:cNvSpPr txBox="1">
            <a:spLocks noChangeArrowheads="1"/>
          </p:cNvSpPr>
          <p:nvPr/>
        </p:nvSpPr>
        <p:spPr bwMode="auto">
          <a:xfrm>
            <a:off x="228600" y="304800"/>
            <a:ext cx="2809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4000">
                <a:latin typeface="Arial" panose="020B0604020202020204" pitchFamily="34" charset="0"/>
              </a:rPr>
              <a:t>2-4   Types</a:t>
            </a:r>
          </a:p>
        </p:txBody>
      </p:sp>
      <p:sp>
        <p:nvSpPr>
          <p:cNvPr id="17414" name="Text Box 4">
            <a:extLst>
              <a:ext uri="{FF2B5EF4-FFF2-40B4-BE49-F238E27FC236}">
                <a16:creationId xmlns:a16="http://schemas.microsoft.com/office/drawing/2014/main" id="{4E426D94-D1C2-457D-9A43-3A63EDA190D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endParaRPr lang="en-US" altLang="en-US" sz="1800"/>
          </a:p>
        </p:txBody>
      </p:sp>
      <p:sp>
        <p:nvSpPr>
          <p:cNvPr id="503813" name="Rectangle 5">
            <a:extLst>
              <a:ext uri="{FF2B5EF4-FFF2-40B4-BE49-F238E27FC236}">
                <a16:creationId xmlns:a16="http://schemas.microsoft.com/office/drawing/2014/main" id="{BF9AD875-DDDD-4D0E-B8BC-6B92E79BE933}"/>
              </a:ext>
            </a:extLst>
          </p:cNvPr>
          <p:cNvSpPr>
            <a:spLocks noChangeArrowheads="1"/>
          </p:cNvSpPr>
          <p:nvPr/>
        </p:nvSpPr>
        <p:spPr bwMode="auto">
          <a:xfrm>
            <a:off x="304800" y="2230438"/>
            <a:ext cx="8229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sz="2800" i="1" dirty="0">
                <a:effectLst>
                  <a:outerShdw blurRad="38100" dist="38100" dir="2700000" algn="tl">
                    <a:srgbClr val="C0C0C0"/>
                  </a:outerShdw>
                </a:effectLst>
              </a:rPr>
              <a:t>A type defines a set of values and a set of operations that can be applied on those values. </a:t>
            </a:r>
          </a:p>
        </p:txBody>
      </p:sp>
      <p:sp>
        <p:nvSpPr>
          <p:cNvPr id="17416" name="Rectangle 6">
            <a:extLst>
              <a:ext uri="{FF2B5EF4-FFF2-40B4-BE49-F238E27FC236}">
                <a16:creationId xmlns:a16="http://schemas.microsoft.com/office/drawing/2014/main" id="{ECE5BDCB-3024-4A76-B58B-143D2FB7245B}"/>
              </a:ext>
            </a:extLst>
          </p:cNvPr>
          <p:cNvSpPr>
            <a:spLocks noChangeArrowheads="1"/>
          </p:cNvSpPr>
          <p:nvPr/>
        </p:nvSpPr>
        <p:spPr bwMode="auto">
          <a:xfrm>
            <a:off x="304800" y="506095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buClr>
                <a:schemeClr val="tx1"/>
              </a:buClr>
              <a:buSzPct val="117000"/>
              <a:buFont typeface="Wingdings" panose="05000000000000000000" pitchFamily="2" charset="2"/>
              <a:buNone/>
            </a:pPr>
            <a:r>
              <a:rPr lang="en-US" altLang="en-US">
                <a:solidFill>
                  <a:schemeClr val="hlink"/>
                </a:solidFill>
              </a:rPr>
              <a:t>Void Type</a:t>
            </a:r>
            <a:endParaRPr lang="fr-FR" altLang="en-US">
              <a:solidFill>
                <a:schemeClr val="hlink"/>
              </a:solidFill>
            </a:endParaRPr>
          </a:p>
          <a:p>
            <a:pPr algn="l">
              <a:buClr>
                <a:schemeClr val="folHlink"/>
              </a:buClr>
              <a:buSzPct val="117000"/>
              <a:buFont typeface="Wingdings" panose="05000000000000000000" pitchFamily="2" charset="2"/>
              <a:buNone/>
            </a:pPr>
            <a:r>
              <a:rPr lang="fr-FR" altLang="en-US">
                <a:solidFill>
                  <a:schemeClr val="hlink"/>
                </a:solidFill>
              </a:rPr>
              <a:t>Integral Type</a:t>
            </a:r>
          </a:p>
          <a:p>
            <a:pPr algn="l">
              <a:buClr>
                <a:schemeClr val="folHlink"/>
              </a:buClr>
              <a:buSzPct val="117000"/>
              <a:buFont typeface="Wingdings" panose="05000000000000000000" pitchFamily="2" charset="2"/>
              <a:buNone/>
            </a:pPr>
            <a:r>
              <a:rPr lang="en-US" altLang="en-US">
                <a:solidFill>
                  <a:schemeClr val="hlink"/>
                </a:solidFill>
              </a:rPr>
              <a:t>Floating-Point Types</a:t>
            </a:r>
          </a:p>
        </p:txBody>
      </p:sp>
      <p:sp>
        <p:nvSpPr>
          <p:cNvPr id="503815" name="Text Box 7">
            <a:extLst>
              <a:ext uri="{FF2B5EF4-FFF2-40B4-BE49-F238E27FC236}">
                <a16:creationId xmlns:a16="http://schemas.microsoft.com/office/drawing/2014/main" id="{17C3D2C1-71D2-4451-952A-1F93ADD4694A}"/>
              </a:ext>
            </a:extLst>
          </p:cNvPr>
          <p:cNvSpPr txBox="1">
            <a:spLocks noChangeArrowheads="1"/>
          </p:cNvSpPr>
          <p:nvPr/>
        </p:nvSpPr>
        <p:spPr bwMode="auto">
          <a:xfrm>
            <a:off x="317500" y="4584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D80B55BC-3C59-481A-98C8-161521136FB3}"/>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B6AB212-7BF4-4FF8-86CC-9F87E5D1EBE3}" type="slidenum">
              <a:rPr lang="en-US" altLang="en-US" sz="1000">
                <a:latin typeface="Tahoma" panose="020B0604030504040204" pitchFamily="34" charset="0"/>
              </a:rPr>
              <a:pPr/>
              <a:t>14</a:t>
            </a:fld>
            <a:endParaRPr lang="en-US" altLang="en-US" sz="1000">
              <a:latin typeface="Tahoma" panose="020B0604030504040204" pitchFamily="34" charset="0"/>
            </a:endParaRPr>
          </a:p>
        </p:txBody>
      </p:sp>
      <p:sp>
        <p:nvSpPr>
          <p:cNvPr id="18436" name="Line 2">
            <a:extLst>
              <a:ext uri="{FF2B5EF4-FFF2-40B4-BE49-F238E27FC236}">
                <a16:creationId xmlns:a16="http://schemas.microsoft.com/office/drawing/2014/main" id="{A405C0AA-B475-4E3A-A0B1-A4F3600D05F8}"/>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 name="Rectangle 3">
            <a:extLst>
              <a:ext uri="{FF2B5EF4-FFF2-40B4-BE49-F238E27FC236}">
                <a16:creationId xmlns:a16="http://schemas.microsoft.com/office/drawing/2014/main" id="{E5756E8A-DBAE-4DAF-A2FD-F09A7A8A80EA}"/>
              </a:ext>
            </a:extLst>
          </p:cNvPr>
          <p:cNvSpPr>
            <a:spLocks noChangeArrowheads="1"/>
          </p:cNvSpPr>
          <p:nvPr/>
        </p:nvSpPr>
        <p:spPr bwMode="auto">
          <a:xfrm>
            <a:off x="152400" y="5791200"/>
            <a:ext cx="2936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2-7</a:t>
            </a:r>
            <a:r>
              <a:rPr lang="en-US" altLang="en-US" sz="2000"/>
              <a:t>  Data Types</a:t>
            </a:r>
          </a:p>
        </p:txBody>
      </p:sp>
      <p:grpSp>
        <p:nvGrpSpPr>
          <p:cNvPr id="18438" name="Group 4">
            <a:extLst>
              <a:ext uri="{FF2B5EF4-FFF2-40B4-BE49-F238E27FC236}">
                <a16:creationId xmlns:a16="http://schemas.microsoft.com/office/drawing/2014/main" id="{65C0A96F-9915-40C2-A59E-9327CF9B78EA}"/>
              </a:ext>
            </a:extLst>
          </p:cNvPr>
          <p:cNvGrpSpPr>
            <a:grpSpLocks/>
          </p:cNvGrpSpPr>
          <p:nvPr/>
        </p:nvGrpSpPr>
        <p:grpSpPr bwMode="auto">
          <a:xfrm>
            <a:off x="228600" y="252413"/>
            <a:ext cx="8610600" cy="5995987"/>
            <a:chOff x="336" y="159"/>
            <a:chExt cx="5232" cy="3777"/>
          </a:xfrm>
        </p:grpSpPr>
        <p:sp>
          <p:nvSpPr>
            <p:cNvPr id="18440" name="Line 5">
              <a:extLst>
                <a:ext uri="{FF2B5EF4-FFF2-40B4-BE49-F238E27FC236}">
                  <a16:creationId xmlns:a16="http://schemas.microsoft.com/office/drawing/2014/main" id="{E604FC2B-7B61-4DC0-9DA4-39B8320E9217}"/>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6">
              <a:extLst>
                <a:ext uri="{FF2B5EF4-FFF2-40B4-BE49-F238E27FC236}">
                  <a16:creationId xmlns:a16="http://schemas.microsoft.com/office/drawing/2014/main" id="{B3AEF6D5-7ED1-46AC-A6A4-9172A332B10E}"/>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7">
              <a:extLst>
                <a:ext uri="{FF2B5EF4-FFF2-40B4-BE49-F238E27FC236}">
                  <a16:creationId xmlns:a16="http://schemas.microsoft.com/office/drawing/2014/main" id="{C0AA991D-F776-4293-895C-B60516934E79}"/>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8439" name="Picture 9">
            <a:extLst>
              <a:ext uri="{FF2B5EF4-FFF2-40B4-BE49-F238E27FC236}">
                <a16:creationId xmlns:a16="http://schemas.microsoft.com/office/drawing/2014/main" id="{E7CE443B-B0FB-47A6-AD1B-85B84F96E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1843088"/>
            <a:ext cx="8391525"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09521E79-0E70-4614-BEEB-3D2876413830}"/>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103C8A33-DD5A-4149-9FCC-5D32D17F357C}" type="slidenum">
              <a:rPr lang="en-US" altLang="en-US" sz="1000">
                <a:latin typeface="Tahoma" panose="020B0604030504040204" pitchFamily="34" charset="0"/>
              </a:rPr>
              <a:pPr/>
              <a:t>15</a:t>
            </a:fld>
            <a:endParaRPr lang="en-US" altLang="en-US" sz="1000">
              <a:latin typeface="Tahoma" panose="020B0604030504040204" pitchFamily="34" charset="0"/>
            </a:endParaRPr>
          </a:p>
        </p:txBody>
      </p:sp>
      <p:sp>
        <p:nvSpPr>
          <p:cNvPr id="19460" name="Line 2">
            <a:extLst>
              <a:ext uri="{FF2B5EF4-FFF2-40B4-BE49-F238E27FC236}">
                <a16:creationId xmlns:a16="http://schemas.microsoft.com/office/drawing/2014/main" id="{83B8CA7C-984A-4F41-8861-B473707F55C1}"/>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Rectangle 3">
            <a:extLst>
              <a:ext uri="{FF2B5EF4-FFF2-40B4-BE49-F238E27FC236}">
                <a16:creationId xmlns:a16="http://schemas.microsoft.com/office/drawing/2014/main" id="{87002398-C55F-49F9-B77D-AD42FE863337}"/>
              </a:ext>
            </a:extLst>
          </p:cNvPr>
          <p:cNvSpPr>
            <a:spLocks noChangeArrowheads="1"/>
          </p:cNvSpPr>
          <p:nvPr/>
        </p:nvSpPr>
        <p:spPr bwMode="auto">
          <a:xfrm>
            <a:off x="152400" y="5791200"/>
            <a:ext cx="3529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2-8</a:t>
            </a:r>
            <a:r>
              <a:rPr lang="en-US" altLang="en-US" sz="2000"/>
              <a:t>  Character Types</a:t>
            </a:r>
          </a:p>
        </p:txBody>
      </p:sp>
      <p:grpSp>
        <p:nvGrpSpPr>
          <p:cNvPr id="19462" name="Group 4">
            <a:extLst>
              <a:ext uri="{FF2B5EF4-FFF2-40B4-BE49-F238E27FC236}">
                <a16:creationId xmlns:a16="http://schemas.microsoft.com/office/drawing/2014/main" id="{83599D02-5D0A-407C-A36A-7E3112076F85}"/>
              </a:ext>
            </a:extLst>
          </p:cNvPr>
          <p:cNvGrpSpPr>
            <a:grpSpLocks/>
          </p:cNvGrpSpPr>
          <p:nvPr/>
        </p:nvGrpSpPr>
        <p:grpSpPr bwMode="auto">
          <a:xfrm>
            <a:off x="228600" y="252413"/>
            <a:ext cx="8610600" cy="5995987"/>
            <a:chOff x="336" y="159"/>
            <a:chExt cx="5232" cy="3777"/>
          </a:xfrm>
        </p:grpSpPr>
        <p:sp>
          <p:nvSpPr>
            <p:cNvPr id="19464" name="Line 5">
              <a:extLst>
                <a:ext uri="{FF2B5EF4-FFF2-40B4-BE49-F238E27FC236}">
                  <a16:creationId xmlns:a16="http://schemas.microsoft.com/office/drawing/2014/main" id="{590EC30E-5DA0-4186-AC9A-14274D93379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6">
              <a:extLst>
                <a:ext uri="{FF2B5EF4-FFF2-40B4-BE49-F238E27FC236}">
                  <a16:creationId xmlns:a16="http://schemas.microsoft.com/office/drawing/2014/main" id="{67AD1C5E-28B1-4341-A933-010F55543E6D}"/>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7">
              <a:extLst>
                <a:ext uri="{FF2B5EF4-FFF2-40B4-BE49-F238E27FC236}">
                  <a16:creationId xmlns:a16="http://schemas.microsoft.com/office/drawing/2014/main" id="{757B1D8A-73E9-4072-9D2C-6C137C4321F8}"/>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9463" name="Picture 10">
            <a:extLst>
              <a:ext uri="{FF2B5EF4-FFF2-40B4-BE49-F238E27FC236}">
                <a16:creationId xmlns:a16="http://schemas.microsoft.com/office/drawing/2014/main" id="{A2E53427-0D29-483E-ABF3-2B7817661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2216150"/>
            <a:ext cx="7165975"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B0D44171-7CE2-4D0A-80F2-501CFFFAB601}"/>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C2519D56-0D89-4486-A3E6-7FD9E5F107EA}" type="slidenum">
              <a:rPr lang="en-US" altLang="en-US" sz="1000">
                <a:latin typeface="Tahoma" panose="020B0604030504040204" pitchFamily="34" charset="0"/>
              </a:rPr>
              <a:pPr/>
              <a:t>16</a:t>
            </a:fld>
            <a:endParaRPr lang="en-US" altLang="en-US" sz="1000">
              <a:latin typeface="Tahoma" panose="020B0604030504040204" pitchFamily="34" charset="0"/>
            </a:endParaRPr>
          </a:p>
        </p:txBody>
      </p:sp>
      <p:sp>
        <p:nvSpPr>
          <p:cNvPr id="20484" name="Line 2">
            <a:extLst>
              <a:ext uri="{FF2B5EF4-FFF2-40B4-BE49-F238E27FC236}">
                <a16:creationId xmlns:a16="http://schemas.microsoft.com/office/drawing/2014/main" id="{63971ADC-CD08-4F89-8CE3-AF99BEADBB48}"/>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Rectangle 3">
            <a:extLst>
              <a:ext uri="{FF2B5EF4-FFF2-40B4-BE49-F238E27FC236}">
                <a16:creationId xmlns:a16="http://schemas.microsoft.com/office/drawing/2014/main" id="{3930E243-AB19-4897-AC1D-A05ABB63F2E1}"/>
              </a:ext>
            </a:extLst>
          </p:cNvPr>
          <p:cNvSpPr>
            <a:spLocks noChangeArrowheads="1"/>
          </p:cNvSpPr>
          <p:nvPr/>
        </p:nvSpPr>
        <p:spPr bwMode="auto">
          <a:xfrm>
            <a:off x="152400" y="5791200"/>
            <a:ext cx="3203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2-9</a:t>
            </a:r>
            <a:r>
              <a:rPr lang="en-US" altLang="en-US" sz="2000"/>
              <a:t>  Integer Types</a:t>
            </a:r>
          </a:p>
        </p:txBody>
      </p:sp>
      <p:grpSp>
        <p:nvGrpSpPr>
          <p:cNvPr id="20486" name="Group 4">
            <a:extLst>
              <a:ext uri="{FF2B5EF4-FFF2-40B4-BE49-F238E27FC236}">
                <a16:creationId xmlns:a16="http://schemas.microsoft.com/office/drawing/2014/main" id="{C24C3D0E-57CA-41C6-9871-EC068BBE0C7F}"/>
              </a:ext>
            </a:extLst>
          </p:cNvPr>
          <p:cNvGrpSpPr>
            <a:grpSpLocks/>
          </p:cNvGrpSpPr>
          <p:nvPr/>
        </p:nvGrpSpPr>
        <p:grpSpPr bwMode="auto">
          <a:xfrm>
            <a:off x="228600" y="252413"/>
            <a:ext cx="8610600" cy="5995987"/>
            <a:chOff x="336" y="159"/>
            <a:chExt cx="5232" cy="3777"/>
          </a:xfrm>
        </p:grpSpPr>
        <p:sp>
          <p:nvSpPr>
            <p:cNvPr id="20488" name="Line 5">
              <a:extLst>
                <a:ext uri="{FF2B5EF4-FFF2-40B4-BE49-F238E27FC236}">
                  <a16:creationId xmlns:a16="http://schemas.microsoft.com/office/drawing/2014/main" id="{68586150-9C5E-4B4C-8ED9-A4CEFA91E702}"/>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6">
              <a:extLst>
                <a:ext uri="{FF2B5EF4-FFF2-40B4-BE49-F238E27FC236}">
                  <a16:creationId xmlns:a16="http://schemas.microsoft.com/office/drawing/2014/main" id="{1300B648-5A8D-4803-93EB-4B6DD6E0BED5}"/>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7">
              <a:extLst>
                <a:ext uri="{FF2B5EF4-FFF2-40B4-BE49-F238E27FC236}">
                  <a16:creationId xmlns:a16="http://schemas.microsoft.com/office/drawing/2014/main" id="{C5FBD4DD-78D8-4F7D-833E-49234D84692D}"/>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0487" name="Picture 9">
            <a:extLst>
              <a:ext uri="{FF2B5EF4-FFF2-40B4-BE49-F238E27FC236}">
                <a16:creationId xmlns:a16="http://schemas.microsoft.com/office/drawing/2014/main" id="{78F9CAB0-B54B-4486-ACC6-BF4965DE1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779588"/>
            <a:ext cx="8355012"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6BB1468E-2431-4F5A-898F-7DA60AFF3E5E}"/>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42FC8A31-25B8-482B-946B-2894C36DAD7C}" type="slidenum">
              <a:rPr lang="en-US" altLang="en-US" sz="1000">
                <a:latin typeface="Tahoma" panose="020B0604030504040204" pitchFamily="34" charset="0"/>
              </a:rPr>
              <a:pPr/>
              <a:t>17</a:t>
            </a:fld>
            <a:endParaRPr lang="en-US" altLang="en-US" sz="1000">
              <a:latin typeface="Tahoma" panose="020B0604030504040204" pitchFamily="34" charset="0"/>
            </a:endParaRPr>
          </a:p>
        </p:txBody>
      </p:sp>
      <p:sp>
        <p:nvSpPr>
          <p:cNvPr id="21508" name="Line 2">
            <a:extLst>
              <a:ext uri="{FF2B5EF4-FFF2-40B4-BE49-F238E27FC236}">
                <a16:creationId xmlns:a16="http://schemas.microsoft.com/office/drawing/2014/main" id="{F6B6FBC6-504A-4531-8083-8A090EB334CE}"/>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Line 3">
            <a:extLst>
              <a:ext uri="{FF2B5EF4-FFF2-40B4-BE49-F238E27FC236}">
                <a16:creationId xmlns:a16="http://schemas.microsoft.com/office/drawing/2014/main" id="{C5A28FD8-F1A2-48E6-B3FB-313C25FB5CCC}"/>
              </a:ext>
            </a:extLst>
          </p:cNvPr>
          <p:cNvSpPr>
            <a:spLocks noChangeShapeType="1"/>
          </p:cNvSpPr>
          <p:nvPr/>
        </p:nvSpPr>
        <p:spPr bwMode="auto">
          <a:xfrm>
            <a:off x="439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0" name="Rectangle 4">
            <a:extLst>
              <a:ext uri="{FF2B5EF4-FFF2-40B4-BE49-F238E27FC236}">
                <a16:creationId xmlns:a16="http://schemas.microsoft.com/office/drawing/2014/main" id="{F41E48F2-8D8A-4198-A231-484D21532C80}"/>
              </a:ext>
            </a:extLst>
          </p:cNvPr>
          <p:cNvSpPr>
            <a:spLocks noChangeArrowheads="1"/>
          </p:cNvSpPr>
          <p:nvPr/>
        </p:nvSpPr>
        <p:spPr bwMode="auto">
          <a:xfrm>
            <a:off x="476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sizeof (short) ≤ sizeof (int) ≤ sizeof (long) ≤ sizeof (long long)</a:t>
            </a:r>
          </a:p>
        </p:txBody>
      </p:sp>
      <p:sp>
        <p:nvSpPr>
          <p:cNvPr id="577541" name="Text Box 5">
            <a:extLst>
              <a:ext uri="{FF2B5EF4-FFF2-40B4-BE49-F238E27FC236}">
                <a16:creationId xmlns:a16="http://schemas.microsoft.com/office/drawing/2014/main" id="{6D8A7E97-679E-4423-8D90-DECBD857841C}"/>
              </a:ext>
            </a:extLst>
          </p:cNvPr>
          <p:cNvSpPr txBox="1">
            <a:spLocks noChangeArrowheads="1"/>
          </p:cNvSpPr>
          <p:nvPr/>
        </p:nvSpPr>
        <p:spPr bwMode="auto">
          <a:xfrm>
            <a:off x="457200" y="2133600"/>
            <a:ext cx="87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0AD826B4-5010-4189-8FFA-5DC196245C2F}"/>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0BCEA95-8395-4B8A-A1DF-D069D073A1B6}" type="slidenum">
              <a:rPr lang="en-US" altLang="en-US" sz="1000">
                <a:latin typeface="Tahoma" panose="020B0604030504040204" pitchFamily="34" charset="0"/>
              </a:rPr>
              <a:pPr/>
              <a:t>18</a:t>
            </a:fld>
            <a:endParaRPr lang="en-US" altLang="en-US" sz="1000">
              <a:latin typeface="Tahoma" panose="020B0604030504040204" pitchFamily="34" charset="0"/>
            </a:endParaRPr>
          </a:p>
        </p:txBody>
      </p:sp>
      <p:sp>
        <p:nvSpPr>
          <p:cNvPr id="22532" name="Text Box 2">
            <a:extLst>
              <a:ext uri="{FF2B5EF4-FFF2-40B4-BE49-F238E27FC236}">
                <a16:creationId xmlns:a16="http://schemas.microsoft.com/office/drawing/2014/main" id="{7C09E5E2-CE24-43B6-94F6-C7B6A80D6EFE}"/>
              </a:ext>
            </a:extLst>
          </p:cNvPr>
          <p:cNvSpPr txBox="1">
            <a:spLocks noChangeArrowheads="1"/>
          </p:cNvSpPr>
          <p:nvPr/>
        </p:nvSpPr>
        <p:spPr bwMode="auto">
          <a:xfrm>
            <a:off x="76200" y="44037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2-3</a:t>
            </a:r>
          </a:p>
        </p:txBody>
      </p:sp>
      <p:sp>
        <p:nvSpPr>
          <p:cNvPr id="22533" name="Text Box 3">
            <a:extLst>
              <a:ext uri="{FF2B5EF4-FFF2-40B4-BE49-F238E27FC236}">
                <a16:creationId xmlns:a16="http://schemas.microsoft.com/office/drawing/2014/main" id="{58061D79-65A8-4195-BF1A-DC2AD6959109}"/>
              </a:ext>
            </a:extLst>
          </p:cNvPr>
          <p:cNvSpPr txBox="1">
            <a:spLocks noChangeArrowheads="1"/>
          </p:cNvSpPr>
          <p:nvPr/>
        </p:nvSpPr>
        <p:spPr bwMode="auto">
          <a:xfrm>
            <a:off x="1381125" y="4403725"/>
            <a:ext cx="585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Typical Integer Sizes and Values for Signed Integers</a:t>
            </a:r>
          </a:p>
        </p:txBody>
      </p:sp>
      <p:pic>
        <p:nvPicPr>
          <p:cNvPr id="22534" name="Picture 5">
            <a:extLst>
              <a:ext uri="{FF2B5EF4-FFF2-40B4-BE49-F238E27FC236}">
                <a16:creationId xmlns:a16="http://schemas.microsoft.com/office/drawing/2014/main" id="{4845E7CA-3A10-4085-80C8-93FBC6A1C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576388"/>
            <a:ext cx="8829675"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595EF487-4CBA-411D-8FDA-ED513E4418E5}"/>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CEB05130-7F28-49D7-8987-08F463F5702F}" type="slidenum">
              <a:rPr lang="en-US" altLang="en-US" sz="1000">
                <a:latin typeface="Tahoma" panose="020B0604030504040204" pitchFamily="34" charset="0"/>
              </a:rPr>
              <a:pPr/>
              <a:t>19</a:t>
            </a:fld>
            <a:endParaRPr lang="en-US" altLang="en-US" sz="1000">
              <a:latin typeface="Tahoma" panose="020B0604030504040204" pitchFamily="34" charset="0"/>
            </a:endParaRPr>
          </a:p>
        </p:txBody>
      </p:sp>
      <p:sp>
        <p:nvSpPr>
          <p:cNvPr id="23556" name="Line 2">
            <a:extLst>
              <a:ext uri="{FF2B5EF4-FFF2-40B4-BE49-F238E27FC236}">
                <a16:creationId xmlns:a16="http://schemas.microsoft.com/office/drawing/2014/main" id="{BF039794-F79D-451B-8873-25CE82810171}"/>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 name="Rectangle 3">
            <a:extLst>
              <a:ext uri="{FF2B5EF4-FFF2-40B4-BE49-F238E27FC236}">
                <a16:creationId xmlns:a16="http://schemas.microsoft.com/office/drawing/2014/main" id="{418A92CB-DC76-4D5F-B0DB-734422410F22}"/>
              </a:ext>
            </a:extLst>
          </p:cNvPr>
          <p:cNvSpPr>
            <a:spLocks noChangeArrowheads="1"/>
          </p:cNvSpPr>
          <p:nvPr/>
        </p:nvSpPr>
        <p:spPr bwMode="auto">
          <a:xfrm>
            <a:off x="152400" y="5791200"/>
            <a:ext cx="4090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2-10</a:t>
            </a:r>
            <a:r>
              <a:rPr lang="en-US" altLang="en-US" sz="2000"/>
              <a:t>  Floating-point Types</a:t>
            </a:r>
          </a:p>
        </p:txBody>
      </p:sp>
      <p:grpSp>
        <p:nvGrpSpPr>
          <p:cNvPr id="23558" name="Group 4">
            <a:extLst>
              <a:ext uri="{FF2B5EF4-FFF2-40B4-BE49-F238E27FC236}">
                <a16:creationId xmlns:a16="http://schemas.microsoft.com/office/drawing/2014/main" id="{B634E8BB-0027-4A30-8A57-83E0A820DA38}"/>
              </a:ext>
            </a:extLst>
          </p:cNvPr>
          <p:cNvGrpSpPr>
            <a:grpSpLocks/>
          </p:cNvGrpSpPr>
          <p:nvPr/>
        </p:nvGrpSpPr>
        <p:grpSpPr bwMode="auto">
          <a:xfrm>
            <a:off x="228600" y="252413"/>
            <a:ext cx="8610600" cy="5995987"/>
            <a:chOff x="336" y="159"/>
            <a:chExt cx="5232" cy="3777"/>
          </a:xfrm>
        </p:grpSpPr>
        <p:sp>
          <p:nvSpPr>
            <p:cNvPr id="23560" name="Line 5">
              <a:extLst>
                <a:ext uri="{FF2B5EF4-FFF2-40B4-BE49-F238E27FC236}">
                  <a16:creationId xmlns:a16="http://schemas.microsoft.com/office/drawing/2014/main" id="{94D98A87-E708-4349-8D77-279DC1B2B51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1" name="Line 6">
              <a:extLst>
                <a:ext uri="{FF2B5EF4-FFF2-40B4-BE49-F238E27FC236}">
                  <a16:creationId xmlns:a16="http://schemas.microsoft.com/office/drawing/2014/main" id="{8244E263-1915-4B11-AF3A-9AC774B20924}"/>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7">
              <a:extLst>
                <a:ext uri="{FF2B5EF4-FFF2-40B4-BE49-F238E27FC236}">
                  <a16:creationId xmlns:a16="http://schemas.microsoft.com/office/drawing/2014/main" id="{61DE4996-0EE3-41BD-AB75-B94A79166FB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3559" name="Picture 9">
            <a:extLst>
              <a:ext uri="{FF2B5EF4-FFF2-40B4-BE49-F238E27FC236}">
                <a16:creationId xmlns:a16="http://schemas.microsoft.com/office/drawing/2014/main" id="{FBD06DA8-8BB5-4746-A0D8-C95DFBFDD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2274888"/>
            <a:ext cx="6919912" cy="191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1C49A530-6D48-4BD2-9233-1EB46B0AC621}"/>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771B3C8-9959-4EB4-9A06-DEAD609F8F13}" type="slidenum">
              <a:rPr lang="en-US" altLang="en-US" sz="1000">
                <a:latin typeface="Tahoma" panose="020B0604030504040204" pitchFamily="34" charset="0"/>
              </a:rPr>
              <a:pPr/>
              <a:t>2</a:t>
            </a:fld>
            <a:endParaRPr lang="en-US" altLang="en-US" sz="1000">
              <a:latin typeface="Tahoma" panose="020B0604030504040204" pitchFamily="34" charset="0"/>
            </a:endParaRPr>
          </a:p>
        </p:txBody>
      </p:sp>
      <p:sp>
        <p:nvSpPr>
          <p:cNvPr id="6148" name="Line 2">
            <a:extLst>
              <a:ext uri="{FF2B5EF4-FFF2-40B4-BE49-F238E27FC236}">
                <a16:creationId xmlns:a16="http://schemas.microsoft.com/office/drawing/2014/main" id="{2C24924B-C137-4A80-85D3-BB601EA581E3}"/>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Rectangle 3">
            <a:extLst>
              <a:ext uri="{FF2B5EF4-FFF2-40B4-BE49-F238E27FC236}">
                <a16:creationId xmlns:a16="http://schemas.microsoft.com/office/drawing/2014/main" id="{44E12697-A356-4CFB-8D81-63DD10E23845}"/>
              </a:ext>
            </a:extLst>
          </p:cNvPr>
          <p:cNvSpPr>
            <a:spLocks noChangeArrowheads="1"/>
          </p:cNvSpPr>
          <p:nvPr/>
        </p:nvSpPr>
        <p:spPr bwMode="auto">
          <a:xfrm>
            <a:off x="152400" y="5791200"/>
            <a:ext cx="4494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2-2</a:t>
            </a:r>
            <a:r>
              <a:rPr lang="en-US" altLang="en-US" sz="2000"/>
              <a:t>  Structure of a C Program</a:t>
            </a:r>
          </a:p>
        </p:txBody>
      </p:sp>
      <p:grpSp>
        <p:nvGrpSpPr>
          <p:cNvPr id="6150" name="Group 4">
            <a:extLst>
              <a:ext uri="{FF2B5EF4-FFF2-40B4-BE49-F238E27FC236}">
                <a16:creationId xmlns:a16="http://schemas.microsoft.com/office/drawing/2014/main" id="{0830167E-6F00-4660-98EE-78C0A67AB23A}"/>
              </a:ext>
            </a:extLst>
          </p:cNvPr>
          <p:cNvGrpSpPr>
            <a:grpSpLocks/>
          </p:cNvGrpSpPr>
          <p:nvPr/>
        </p:nvGrpSpPr>
        <p:grpSpPr bwMode="auto">
          <a:xfrm>
            <a:off x="228600" y="252413"/>
            <a:ext cx="8610600" cy="5995987"/>
            <a:chOff x="336" y="159"/>
            <a:chExt cx="5232" cy="3777"/>
          </a:xfrm>
        </p:grpSpPr>
        <p:sp>
          <p:nvSpPr>
            <p:cNvPr id="6152" name="Line 5">
              <a:extLst>
                <a:ext uri="{FF2B5EF4-FFF2-40B4-BE49-F238E27FC236}">
                  <a16:creationId xmlns:a16="http://schemas.microsoft.com/office/drawing/2014/main" id="{1E25B327-14AA-4449-941E-68B71FA7DF28}"/>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6">
              <a:extLst>
                <a:ext uri="{FF2B5EF4-FFF2-40B4-BE49-F238E27FC236}">
                  <a16:creationId xmlns:a16="http://schemas.microsoft.com/office/drawing/2014/main" id="{741E96BF-4666-4119-9A5E-09094669E0BF}"/>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7">
              <a:extLst>
                <a:ext uri="{FF2B5EF4-FFF2-40B4-BE49-F238E27FC236}">
                  <a16:creationId xmlns:a16="http://schemas.microsoft.com/office/drawing/2014/main" id="{CB0B9B35-9F92-4A38-89D8-C7E3AA0E8780}"/>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151" name="Picture 9">
            <a:extLst>
              <a:ext uri="{FF2B5EF4-FFF2-40B4-BE49-F238E27FC236}">
                <a16:creationId xmlns:a16="http://schemas.microsoft.com/office/drawing/2014/main" id="{95C60EF8-3CD7-4B50-8D25-10630B250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533400"/>
            <a:ext cx="5978525"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77DD793C-5DAE-4B55-A31B-2E7DA07FC553}"/>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C36EA56F-447B-4ED4-B5A1-AD08147369F9}" type="slidenum">
              <a:rPr lang="en-US" altLang="en-US" sz="1000">
                <a:latin typeface="Tahoma" panose="020B0604030504040204" pitchFamily="34" charset="0"/>
              </a:rPr>
              <a:pPr/>
              <a:t>20</a:t>
            </a:fld>
            <a:endParaRPr lang="en-US" altLang="en-US" sz="1000">
              <a:latin typeface="Tahoma" panose="020B0604030504040204" pitchFamily="34" charset="0"/>
            </a:endParaRPr>
          </a:p>
        </p:txBody>
      </p:sp>
      <p:sp>
        <p:nvSpPr>
          <p:cNvPr id="24580" name="Line 2">
            <a:extLst>
              <a:ext uri="{FF2B5EF4-FFF2-40B4-BE49-F238E27FC236}">
                <a16:creationId xmlns:a16="http://schemas.microsoft.com/office/drawing/2014/main" id="{488F999C-B463-423F-8CAC-0E95CB005CA2}"/>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Line 3">
            <a:extLst>
              <a:ext uri="{FF2B5EF4-FFF2-40B4-BE49-F238E27FC236}">
                <a16:creationId xmlns:a16="http://schemas.microsoft.com/office/drawing/2014/main" id="{D8B5D009-E95F-49AC-BEE7-9E8EA9C84A08}"/>
              </a:ext>
            </a:extLst>
          </p:cNvPr>
          <p:cNvSpPr>
            <a:spLocks noChangeShapeType="1"/>
          </p:cNvSpPr>
          <p:nvPr/>
        </p:nvSpPr>
        <p:spPr bwMode="auto">
          <a:xfrm>
            <a:off x="439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2" name="Rectangle 4">
            <a:extLst>
              <a:ext uri="{FF2B5EF4-FFF2-40B4-BE49-F238E27FC236}">
                <a16:creationId xmlns:a16="http://schemas.microsoft.com/office/drawing/2014/main" id="{F0E764A4-E3A3-440F-A3E7-26BAD636D644}"/>
              </a:ext>
            </a:extLst>
          </p:cNvPr>
          <p:cNvSpPr>
            <a:spLocks noChangeArrowheads="1"/>
          </p:cNvSpPr>
          <p:nvPr/>
        </p:nvSpPr>
        <p:spPr bwMode="auto">
          <a:xfrm>
            <a:off x="476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sizeof (float) ≤ sizeof (double) ≤ sizeof (long double)</a:t>
            </a:r>
          </a:p>
        </p:txBody>
      </p:sp>
      <p:sp>
        <p:nvSpPr>
          <p:cNvPr id="578565" name="Text Box 5">
            <a:extLst>
              <a:ext uri="{FF2B5EF4-FFF2-40B4-BE49-F238E27FC236}">
                <a16:creationId xmlns:a16="http://schemas.microsoft.com/office/drawing/2014/main" id="{0B92EA1D-1E5E-4180-AE08-565FE6207DD2}"/>
              </a:ext>
            </a:extLst>
          </p:cNvPr>
          <p:cNvSpPr txBox="1">
            <a:spLocks noChangeArrowheads="1"/>
          </p:cNvSpPr>
          <p:nvPr/>
        </p:nvSpPr>
        <p:spPr bwMode="auto">
          <a:xfrm>
            <a:off x="457200" y="2133600"/>
            <a:ext cx="87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22B2AAE2-75D9-46AD-BAD5-737733DE81E7}"/>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B12FD558-A324-4CB3-9401-E68A3E5604E6}" type="slidenum">
              <a:rPr lang="en-US" altLang="en-US" sz="1000">
                <a:latin typeface="Tahoma" panose="020B0604030504040204" pitchFamily="34" charset="0"/>
              </a:rPr>
              <a:pPr/>
              <a:t>21</a:t>
            </a:fld>
            <a:endParaRPr lang="en-US" altLang="en-US" sz="1000">
              <a:latin typeface="Tahoma" panose="020B0604030504040204" pitchFamily="34" charset="0"/>
            </a:endParaRPr>
          </a:p>
        </p:txBody>
      </p:sp>
      <p:grpSp>
        <p:nvGrpSpPr>
          <p:cNvPr id="25604" name="Group 6">
            <a:extLst>
              <a:ext uri="{FF2B5EF4-FFF2-40B4-BE49-F238E27FC236}">
                <a16:creationId xmlns:a16="http://schemas.microsoft.com/office/drawing/2014/main" id="{9E46DF22-4D61-4BD6-8A3A-643F67EA971B}"/>
              </a:ext>
            </a:extLst>
          </p:cNvPr>
          <p:cNvGrpSpPr>
            <a:grpSpLocks/>
          </p:cNvGrpSpPr>
          <p:nvPr/>
        </p:nvGrpSpPr>
        <p:grpSpPr bwMode="auto">
          <a:xfrm>
            <a:off x="152400" y="5334000"/>
            <a:ext cx="3165475" cy="396875"/>
            <a:chOff x="118" y="3206"/>
            <a:chExt cx="1994" cy="250"/>
          </a:xfrm>
        </p:grpSpPr>
        <p:sp>
          <p:nvSpPr>
            <p:cNvPr id="25606" name="Text Box 2">
              <a:extLst>
                <a:ext uri="{FF2B5EF4-FFF2-40B4-BE49-F238E27FC236}">
                  <a16:creationId xmlns:a16="http://schemas.microsoft.com/office/drawing/2014/main" id="{F9E7DB8A-C689-4372-B643-B84BF4296063}"/>
                </a:ext>
              </a:extLst>
            </p:cNvPr>
            <p:cNvSpPr txBox="1">
              <a:spLocks noChangeArrowheads="1"/>
            </p:cNvSpPr>
            <p:nvPr/>
          </p:nvSpPr>
          <p:spPr bwMode="auto">
            <a:xfrm>
              <a:off x="118" y="3206"/>
              <a:ext cx="8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2-4</a:t>
              </a:r>
            </a:p>
          </p:txBody>
        </p:sp>
        <p:sp>
          <p:nvSpPr>
            <p:cNvPr id="25607" name="Text Box 3">
              <a:extLst>
                <a:ext uri="{FF2B5EF4-FFF2-40B4-BE49-F238E27FC236}">
                  <a16:creationId xmlns:a16="http://schemas.microsoft.com/office/drawing/2014/main" id="{314EDA14-A4D7-434A-A583-CFD47AC0D689}"/>
                </a:ext>
              </a:extLst>
            </p:cNvPr>
            <p:cNvSpPr txBox="1">
              <a:spLocks noChangeArrowheads="1"/>
            </p:cNvSpPr>
            <p:nvPr/>
          </p:nvSpPr>
          <p:spPr bwMode="auto">
            <a:xfrm>
              <a:off x="934" y="3206"/>
              <a:ext cx="1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Type Summary</a:t>
              </a:r>
            </a:p>
          </p:txBody>
        </p:sp>
      </p:grpSp>
      <p:pic>
        <p:nvPicPr>
          <p:cNvPr id="25605" name="Picture 5">
            <a:extLst>
              <a:ext uri="{FF2B5EF4-FFF2-40B4-BE49-F238E27FC236}">
                <a16:creationId xmlns:a16="http://schemas.microsoft.com/office/drawing/2014/main" id="{31372E5C-067D-413E-8D38-DAE05BF52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
            <a:ext cx="8839200" cy="4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E89B4E1B-2965-4C4E-9F45-F9663445BEB9}"/>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4DE1E9F9-5ABE-4B41-B2D7-18C6A626FC4A}" type="slidenum">
              <a:rPr lang="en-US" altLang="en-US" sz="1000">
                <a:latin typeface="Tahoma" panose="020B0604030504040204" pitchFamily="34" charset="0"/>
              </a:rPr>
              <a:pPr/>
              <a:t>22</a:t>
            </a:fld>
            <a:endParaRPr lang="en-US" altLang="en-US" sz="1000">
              <a:latin typeface="Tahoma" panose="020B0604030504040204" pitchFamily="34" charset="0"/>
            </a:endParaRPr>
          </a:p>
        </p:txBody>
      </p:sp>
      <p:sp>
        <p:nvSpPr>
          <p:cNvPr id="26628" name="Rectangle 2">
            <a:extLst>
              <a:ext uri="{FF2B5EF4-FFF2-40B4-BE49-F238E27FC236}">
                <a16:creationId xmlns:a16="http://schemas.microsoft.com/office/drawing/2014/main" id="{B6F81BD8-4D4A-42A5-9AAE-86D893D50E98}"/>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26629" name="Text Box 3">
            <a:extLst>
              <a:ext uri="{FF2B5EF4-FFF2-40B4-BE49-F238E27FC236}">
                <a16:creationId xmlns:a16="http://schemas.microsoft.com/office/drawing/2014/main" id="{A08927FC-B001-4DF0-A77A-157BCC62A331}"/>
              </a:ext>
            </a:extLst>
          </p:cNvPr>
          <p:cNvSpPr txBox="1">
            <a:spLocks noChangeArrowheads="1"/>
          </p:cNvSpPr>
          <p:nvPr/>
        </p:nvSpPr>
        <p:spPr bwMode="auto">
          <a:xfrm>
            <a:off x="228600" y="304800"/>
            <a:ext cx="3602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4000">
                <a:latin typeface="Arial" panose="020B0604020202020204" pitchFamily="34" charset="0"/>
              </a:rPr>
              <a:t>2-5   Variables</a:t>
            </a:r>
          </a:p>
        </p:txBody>
      </p:sp>
      <p:sp>
        <p:nvSpPr>
          <p:cNvPr id="26630" name="Text Box 4">
            <a:extLst>
              <a:ext uri="{FF2B5EF4-FFF2-40B4-BE49-F238E27FC236}">
                <a16:creationId xmlns:a16="http://schemas.microsoft.com/office/drawing/2014/main" id="{0E862D7B-D731-45BD-AC7C-908895D4C91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endParaRPr lang="en-US" altLang="en-US" sz="1800"/>
          </a:p>
        </p:txBody>
      </p:sp>
      <p:sp>
        <p:nvSpPr>
          <p:cNvPr id="504837" name="Rectangle 5">
            <a:extLst>
              <a:ext uri="{FF2B5EF4-FFF2-40B4-BE49-F238E27FC236}">
                <a16:creationId xmlns:a16="http://schemas.microsoft.com/office/drawing/2014/main" id="{3EC4BB74-57D5-45BB-9F0E-2248D392EAF4}"/>
              </a:ext>
            </a:extLst>
          </p:cNvPr>
          <p:cNvSpPr>
            <a:spLocks noChangeArrowheads="1"/>
          </p:cNvSpPr>
          <p:nvPr/>
        </p:nvSpPr>
        <p:spPr bwMode="auto">
          <a:xfrm>
            <a:off x="304800" y="1593850"/>
            <a:ext cx="8458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sz="2800" i="1">
                <a:effectLst>
                  <a:outerShdw blurRad="38100" dist="38100" dir="2700000" algn="tl">
                    <a:srgbClr val="C0C0C0"/>
                  </a:outerShdw>
                </a:effectLst>
              </a:rPr>
              <a:t>Variables are named memory locations that have a type, such as integer or character, which is inherited from their type. The type determines the values that a variable may contain and the operations that may be used with its values.</a:t>
            </a:r>
          </a:p>
        </p:txBody>
      </p:sp>
      <p:sp>
        <p:nvSpPr>
          <p:cNvPr id="26632" name="Rectangle 6">
            <a:extLst>
              <a:ext uri="{FF2B5EF4-FFF2-40B4-BE49-F238E27FC236}">
                <a16:creationId xmlns:a16="http://schemas.microsoft.com/office/drawing/2014/main" id="{31F3072B-ABE8-4FA7-A6B9-87D091E3E6C4}"/>
              </a:ext>
            </a:extLst>
          </p:cNvPr>
          <p:cNvSpPr>
            <a:spLocks noChangeArrowheads="1"/>
          </p:cNvSpPr>
          <p:nvPr/>
        </p:nvSpPr>
        <p:spPr bwMode="auto">
          <a:xfrm>
            <a:off x="304800" y="506095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buClr>
                <a:schemeClr val="tx1"/>
              </a:buClr>
              <a:buSzPct val="117000"/>
              <a:buFont typeface="Wingdings" panose="05000000000000000000" pitchFamily="2" charset="2"/>
              <a:buNone/>
            </a:pPr>
            <a:r>
              <a:rPr lang="en-US" altLang="en-US">
                <a:solidFill>
                  <a:schemeClr val="hlink"/>
                </a:solidFill>
              </a:rPr>
              <a:t>Variable Declaration</a:t>
            </a:r>
            <a:endParaRPr lang="fr-FR" altLang="en-US">
              <a:solidFill>
                <a:schemeClr val="hlink"/>
              </a:solidFill>
            </a:endParaRPr>
          </a:p>
          <a:p>
            <a:pPr algn="l">
              <a:buClr>
                <a:schemeClr val="folHlink"/>
              </a:buClr>
              <a:buSzPct val="117000"/>
              <a:buFont typeface="Wingdings" panose="05000000000000000000" pitchFamily="2" charset="2"/>
              <a:buNone/>
            </a:pPr>
            <a:r>
              <a:rPr lang="fr-FR" altLang="en-US">
                <a:solidFill>
                  <a:schemeClr val="hlink"/>
                </a:solidFill>
              </a:rPr>
              <a:t>Variable Initialization</a:t>
            </a:r>
            <a:endParaRPr lang="en-US" altLang="en-US">
              <a:solidFill>
                <a:schemeClr val="hlink"/>
              </a:solidFill>
            </a:endParaRPr>
          </a:p>
        </p:txBody>
      </p:sp>
      <p:sp>
        <p:nvSpPr>
          <p:cNvPr id="504839" name="Text Box 7">
            <a:extLst>
              <a:ext uri="{FF2B5EF4-FFF2-40B4-BE49-F238E27FC236}">
                <a16:creationId xmlns:a16="http://schemas.microsoft.com/office/drawing/2014/main" id="{01AEF05E-25C6-423B-97FD-5916C4238A7F}"/>
              </a:ext>
            </a:extLst>
          </p:cNvPr>
          <p:cNvSpPr txBox="1">
            <a:spLocks noChangeArrowheads="1"/>
          </p:cNvSpPr>
          <p:nvPr/>
        </p:nvSpPr>
        <p:spPr bwMode="auto">
          <a:xfrm>
            <a:off x="317500" y="4584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68F7D826-E537-4134-870D-20434A7A0499}"/>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466C7C26-5FAF-448C-ADA4-0F3009EE24E2}" type="slidenum">
              <a:rPr lang="en-US" altLang="en-US" sz="1000">
                <a:latin typeface="Tahoma" panose="020B0604030504040204" pitchFamily="34" charset="0"/>
              </a:rPr>
              <a:pPr/>
              <a:t>23</a:t>
            </a:fld>
            <a:endParaRPr lang="en-US" altLang="en-US" sz="1000">
              <a:latin typeface="Tahoma" panose="020B0604030504040204" pitchFamily="34" charset="0"/>
            </a:endParaRPr>
          </a:p>
        </p:txBody>
      </p:sp>
      <p:sp>
        <p:nvSpPr>
          <p:cNvPr id="27652" name="Line 2">
            <a:extLst>
              <a:ext uri="{FF2B5EF4-FFF2-40B4-BE49-F238E27FC236}">
                <a16:creationId xmlns:a16="http://schemas.microsoft.com/office/drawing/2014/main" id="{3B0D9B41-9658-40DB-B1E6-5F844AA36ACB}"/>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Rectangle 3">
            <a:extLst>
              <a:ext uri="{FF2B5EF4-FFF2-40B4-BE49-F238E27FC236}">
                <a16:creationId xmlns:a16="http://schemas.microsoft.com/office/drawing/2014/main" id="{8EC58DF8-46A7-4268-B58E-4956BFC4857B}"/>
              </a:ext>
            </a:extLst>
          </p:cNvPr>
          <p:cNvSpPr>
            <a:spLocks noChangeArrowheads="1"/>
          </p:cNvSpPr>
          <p:nvPr/>
        </p:nvSpPr>
        <p:spPr bwMode="auto">
          <a:xfrm>
            <a:off x="152400" y="5791200"/>
            <a:ext cx="287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2-11</a:t>
            </a:r>
            <a:r>
              <a:rPr lang="en-US" altLang="en-US" sz="2000"/>
              <a:t>  Variables</a:t>
            </a:r>
          </a:p>
        </p:txBody>
      </p:sp>
      <p:grpSp>
        <p:nvGrpSpPr>
          <p:cNvPr id="27654" name="Group 4">
            <a:extLst>
              <a:ext uri="{FF2B5EF4-FFF2-40B4-BE49-F238E27FC236}">
                <a16:creationId xmlns:a16="http://schemas.microsoft.com/office/drawing/2014/main" id="{8729FFDB-B623-4AC6-A1A4-C53A9B7776BC}"/>
              </a:ext>
            </a:extLst>
          </p:cNvPr>
          <p:cNvGrpSpPr>
            <a:grpSpLocks/>
          </p:cNvGrpSpPr>
          <p:nvPr/>
        </p:nvGrpSpPr>
        <p:grpSpPr bwMode="auto">
          <a:xfrm>
            <a:off x="228600" y="252413"/>
            <a:ext cx="8610600" cy="5995987"/>
            <a:chOff x="336" y="159"/>
            <a:chExt cx="5232" cy="3777"/>
          </a:xfrm>
        </p:grpSpPr>
        <p:sp>
          <p:nvSpPr>
            <p:cNvPr id="27656" name="Line 5">
              <a:extLst>
                <a:ext uri="{FF2B5EF4-FFF2-40B4-BE49-F238E27FC236}">
                  <a16:creationId xmlns:a16="http://schemas.microsoft.com/office/drawing/2014/main" id="{4E173DF4-E2CE-4CFA-8D6C-02ACE183A8DF}"/>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6">
              <a:extLst>
                <a:ext uri="{FF2B5EF4-FFF2-40B4-BE49-F238E27FC236}">
                  <a16:creationId xmlns:a16="http://schemas.microsoft.com/office/drawing/2014/main" id="{DA458291-CA62-43AF-B3EC-DD210884181E}"/>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7">
              <a:extLst>
                <a:ext uri="{FF2B5EF4-FFF2-40B4-BE49-F238E27FC236}">
                  <a16:creationId xmlns:a16="http://schemas.microsoft.com/office/drawing/2014/main" id="{03503C93-86AB-404B-B2CA-71DC9C5ECBD4}"/>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7655" name="Picture 9">
            <a:extLst>
              <a:ext uri="{FF2B5EF4-FFF2-40B4-BE49-F238E27FC236}">
                <a16:creationId xmlns:a16="http://schemas.microsoft.com/office/drawing/2014/main" id="{7DB61264-4F58-4D06-8714-F6ED40BA1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914400"/>
            <a:ext cx="6435725"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0F04DEB2-AF2E-4DA3-990E-EABED8AFFE61}"/>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2354504F-E8BE-4503-8F10-1DE3F541E4CB}" type="slidenum">
              <a:rPr lang="en-US" altLang="en-US" sz="1000">
                <a:latin typeface="Tahoma" panose="020B0604030504040204" pitchFamily="34" charset="0"/>
              </a:rPr>
              <a:pPr/>
              <a:t>24</a:t>
            </a:fld>
            <a:endParaRPr lang="en-US" altLang="en-US" sz="1000">
              <a:latin typeface="Tahoma" panose="020B0604030504040204" pitchFamily="34" charset="0"/>
            </a:endParaRPr>
          </a:p>
        </p:txBody>
      </p:sp>
      <p:sp>
        <p:nvSpPr>
          <p:cNvPr id="28676" name="Text Box 3">
            <a:extLst>
              <a:ext uri="{FF2B5EF4-FFF2-40B4-BE49-F238E27FC236}">
                <a16:creationId xmlns:a16="http://schemas.microsoft.com/office/drawing/2014/main" id="{41817C04-3985-404A-A089-EE1C680E9EDF}"/>
              </a:ext>
            </a:extLst>
          </p:cNvPr>
          <p:cNvSpPr txBox="1">
            <a:spLocks noChangeArrowheads="1"/>
          </p:cNvSpPr>
          <p:nvPr/>
        </p:nvSpPr>
        <p:spPr bwMode="auto">
          <a:xfrm>
            <a:off x="152400" y="45720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2-5</a:t>
            </a:r>
          </a:p>
        </p:txBody>
      </p:sp>
      <p:sp>
        <p:nvSpPr>
          <p:cNvPr id="28677" name="Text Box 4">
            <a:extLst>
              <a:ext uri="{FF2B5EF4-FFF2-40B4-BE49-F238E27FC236}">
                <a16:creationId xmlns:a16="http://schemas.microsoft.com/office/drawing/2014/main" id="{26CED161-F391-41E1-9727-CAFDD8691D5F}"/>
              </a:ext>
            </a:extLst>
          </p:cNvPr>
          <p:cNvSpPr txBox="1">
            <a:spLocks noChangeArrowheads="1"/>
          </p:cNvSpPr>
          <p:nvPr/>
        </p:nvSpPr>
        <p:spPr bwMode="auto">
          <a:xfrm>
            <a:off x="1524000" y="4572000"/>
            <a:ext cx="5673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Examples of Variable Declarations and Definitions</a:t>
            </a:r>
          </a:p>
        </p:txBody>
      </p:sp>
      <p:pic>
        <p:nvPicPr>
          <p:cNvPr id="28678" name="Picture 6">
            <a:extLst>
              <a:ext uri="{FF2B5EF4-FFF2-40B4-BE49-F238E27FC236}">
                <a16:creationId xmlns:a16="http://schemas.microsoft.com/office/drawing/2014/main" id="{B1301F14-F570-4C3D-A810-90D92E949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22463"/>
            <a:ext cx="8766175"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94527365-65F8-4AB9-8356-7CBBDB99D71E}"/>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D7A612D0-2F64-46BE-99F8-16C9BDC874DD}" type="slidenum">
              <a:rPr lang="en-US" altLang="en-US" sz="1000">
                <a:latin typeface="Tahoma" panose="020B0604030504040204" pitchFamily="34" charset="0"/>
              </a:rPr>
              <a:pPr/>
              <a:t>25</a:t>
            </a:fld>
            <a:endParaRPr lang="en-US" altLang="en-US" sz="1000">
              <a:latin typeface="Tahoma" panose="020B0604030504040204" pitchFamily="34" charset="0"/>
            </a:endParaRPr>
          </a:p>
        </p:txBody>
      </p:sp>
      <p:sp>
        <p:nvSpPr>
          <p:cNvPr id="29700" name="Line 2">
            <a:extLst>
              <a:ext uri="{FF2B5EF4-FFF2-40B4-BE49-F238E27FC236}">
                <a16:creationId xmlns:a16="http://schemas.microsoft.com/office/drawing/2014/main" id="{D4B15501-0708-49E8-BF53-B2F0CC993F21}"/>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1" name="Rectangle 3">
            <a:extLst>
              <a:ext uri="{FF2B5EF4-FFF2-40B4-BE49-F238E27FC236}">
                <a16:creationId xmlns:a16="http://schemas.microsoft.com/office/drawing/2014/main" id="{AE251C32-9F63-4F90-ABF4-33CB3960734B}"/>
              </a:ext>
            </a:extLst>
          </p:cNvPr>
          <p:cNvSpPr>
            <a:spLocks noChangeArrowheads="1"/>
          </p:cNvSpPr>
          <p:nvPr/>
        </p:nvSpPr>
        <p:spPr bwMode="auto">
          <a:xfrm>
            <a:off x="152400" y="5791200"/>
            <a:ext cx="422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2-12</a:t>
            </a:r>
            <a:r>
              <a:rPr lang="en-US" altLang="en-US" sz="2000"/>
              <a:t>  Variable Initialization</a:t>
            </a:r>
          </a:p>
        </p:txBody>
      </p:sp>
      <p:grpSp>
        <p:nvGrpSpPr>
          <p:cNvPr id="29702" name="Group 4">
            <a:extLst>
              <a:ext uri="{FF2B5EF4-FFF2-40B4-BE49-F238E27FC236}">
                <a16:creationId xmlns:a16="http://schemas.microsoft.com/office/drawing/2014/main" id="{DB092BA0-CA89-42D0-BDA8-0CA5F9D45FE4}"/>
              </a:ext>
            </a:extLst>
          </p:cNvPr>
          <p:cNvGrpSpPr>
            <a:grpSpLocks/>
          </p:cNvGrpSpPr>
          <p:nvPr/>
        </p:nvGrpSpPr>
        <p:grpSpPr bwMode="auto">
          <a:xfrm>
            <a:off x="228600" y="252413"/>
            <a:ext cx="8610600" cy="5995987"/>
            <a:chOff x="336" y="159"/>
            <a:chExt cx="5232" cy="3777"/>
          </a:xfrm>
        </p:grpSpPr>
        <p:sp>
          <p:nvSpPr>
            <p:cNvPr id="29705" name="Line 5">
              <a:extLst>
                <a:ext uri="{FF2B5EF4-FFF2-40B4-BE49-F238E27FC236}">
                  <a16:creationId xmlns:a16="http://schemas.microsoft.com/office/drawing/2014/main" id="{D08979BD-B486-4C84-8479-67BEFA3335C8}"/>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6">
              <a:extLst>
                <a:ext uri="{FF2B5EF4-FFF2-40B4-BE49-F238E27FC236}">
                  <a16:creationId xmlns:a16="http://schemas.microsoft.com/office/drawing/2014/main" id="{505F82DC-D40B-4A8E-922C-8F6BD770EE0B}"/>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7">
              <a:extLst>
                <a:ext uri="{FF2B5EF4-FFF2-40B4-BE49-F238E27FC236}">
                  <a16:creationId xmlns:a16="http://schemas.microsoft.com/office/drawing/2014/main" id="{61B8DC24-624A-48F2-B0AD-8FF34BC440B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9703" name="Picture 11">
            <a:extLst>
              <a:ext uri="{FF2B5EF4-FFF2-40B4-BE49-F238E27FC236}">
                <a16:creationId xmlns:a16="http://schemas.microsoft.com/office/drawing/2014/main" id="{C80C96B1-9974-4BEE-B481-C29F315E8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2219325"/>
            <a:ext cx="8437562"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4" name="TextBox 2">
            <a:extLst>
              <a:ext uri="{FF2B5EF4-FFF2-40B4-BE49-F238E27FC236}">
                <a16:creationId xmlns:a16="http://schemas.microsoft.com/office/drawing/2014/main" id="{D86AE20A-0571-4FE2-BA1A-95B23E55E35B}"/>
              </a:ext>
            </a:extLst>
          </p:cNvPr>
          <p:cNvSpPr txBox="1">
            <a:spLocks noChangeArrowheads="1"/>
          </p:cNvSpPr>
          <p:nvPr/>
        </p:nvSpPr>
        <p:spPr bwMode="auto">
          <a:xfrm>
            <a:off x="1336675" y="2393950"/>
            <a:ext cx="930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200"/>
              <a:t>‘B’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F75EBF15-0F2F-4806-95D9-ED03B9B2B0F7}"/>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235FBB21-D5BA-40D9-A6A8-1A17CB07F66E}" type="slidenum">
              <a:rPr lang="en-US" altLang="en-US" sz="1000">
                <a:latin typeface="Tahoma" panose="020B0604030504040204" pitchFamily="34" charset="0"/>
              </a:rPr>
              <a:pPr/>
              <a:t>26</a:t>
            </a:fld>
            <a:endParaRPr lang="en-US" altLang="en-US" sz="1000">
              <a:latin typeface="Tahoma" panose="020B0604030504040204" pitchFamily="34" charset="0"/>
            </a:endParaRPr>
          </a:p>
        </p:txBody>
      </p:sp>
      <p:sp>
        <p:nvSpPr>
          <p:cNvPr id="30724" name="Line 2">
            <a:extLst>
              <a:ext uri="{FF2B5EF4-FFF2-40B4-BE49-F238E27FC236}">
                <a16:creationId xmlns:a16="http://schemas.microsoft.com/office/drawing/2014/main" id="{BB70B829-5E93-4415-A999-8C651C1A6AB2}"/>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 name="Line 3">
            <a:extLst>
              <a:ext uri="{FF2B5EF4-FFF2-40B4-BE49-F238E27FC236}">
                <a16:creationId xmlns:a16="http://schemas.microsoft.com/office/drawing/2014/main" id="{F78E58C1-0038-4AD7-9530-AAFB426E236F}"/>
              </a:ext>
            </a:extLst>
          </p:cNvPr>
          <p:cNvSpPr>
            <a:spLocks noChangeShapeType="1"/>
          </p:cNvSpPr>
          <p:nvPr/>
        </p:nvSpPr>
        <p:spPr bwMode="auto">
          <a:xfrm>
            <a:off x="439738" y="4038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Rectangle 4">
            <a:extLst>
              <a:ext uri="{FF2B5EF4-FFF2-40B4-BE49-F238E27FC236}">
                <a16:creationId xmlns:a16="http://schemas.microsoft.com/office/drawing/2014/main" id="{05B09930-3C40-4AD0-9185-6A7CE32B5A4D}"/>
              </a:ext>
            </a:extLst>
          </p:cNvPr>
          <p:cNvSpPr>
            <a:spLocks noChangeArrowheads="1"/>
          </p:cNvSpPr>
          <p:nvPr/>
        </p:nvSpPr>
        <p:spPr bwMode="auto">
          <a:xfrm>
            <a:off x="476250" y="2759075"/>
            <a:ext cx="8077200" cy="11874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When a variable is defined, it is not initialized. </a:t>
            </a:r>
            <a:br>
              <a:rPr lang="en-US" altLang="en-US"/>
            </a:br>
            <a:r>
              <a:rPr lang="en-US" altLang="en-US"/>
              <a:t>We must initialize any variable requiring </a:t>
            </a:r>
            <a:br>
              <a:rPr lang="en-US" altLang="en-US"/>
            </a:br>
            <a:r>
              <a:rPr lang="en-US" altLang="en-US"/>
              <a:t>prescribed data when the function starts.</a:t>
            </a:r>
          </a:p>
        </p:txBody>
      </p:sp>
      <p:sp>
        <p:nvSpPr>
          <p:cNvPr id="579589" name="Text Box 5">
            <a:extLst>
              <a:ext uri="{FF2B5EF4-FFF2-40B4-BE49-F238E27FC236}">
                <a16:creationId xmlns:a16="http://schemas.microsoft.com/office/drawing/2014/main" id="{0B889D7B-36B0-4973-A37F-B2690FBDD770}"/>
              </a:ext>
            </a:extLst>
          </p:cNvPr>
          <p:cNvSpPr txBox="1">
            <a:spLocks noChangeArrowheads="1"/>
          </p:cNvSpPr>
          <p:nvPr/>
        </p:nvSpPr>
        <p:spPr bwMode="auto">
          <a:xfrm>
            <a:off x="457200" y="2133600"/>
            <a:ext cx="87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00B62222-0458-4B5D-8F9D-90222247053D}"/>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EF111C04-DA7C-4533-877D-FE4848D68C51}" type="slidenum">
              <a:rPr lang="en-US" altLang="en-US" sz="1000">
                <a:latin typeface="Tahoma" panose="020B0604030504040204" pitchFamily="34" charset="0"/>
              </a:rPr>
              <a:pPr/>
              <a:t>27</a:t>
            </a:fld>
            <a:endParaRPr lang="en-US" altLang="en-US" sz="1000">
              <a:latin typeface="Tahoma" panose="020B0604030504040204" pitchFamily="34" charset="0"/>
            </a:endParaRPr>
          </a:p>
        </p:txBody>
      </p:sp>
      <p:sp>
        <p:nvSpPr>
          <p:cNvPr id="31748" name="Text Box 3">
            <a:extLst>
              <a:ext uri="{FF2B5EF4-FFF2-40B4-BE49-F238E27FC236}">
                <a16:creationId xmlns:a16="http://schemas.microsoft.com/office/drawing/2014/main" id="{A1D1086B-1B60-47F1-A35C-8EDD8C081562}"/>
              </a:ext>
            </a:extLst>
          </p:cNvPr>
          <p:cNvSpPr txBox="1">
            <a:spLocks noChangeArrowheads="1"/>
          </p:cNvSpPr>
          <p:nvPr/>
        </p:nvSpPr>
        <p:spPr bwMode="auto">
          <a:xfrm>
            <a:off x="152400" y="441325"/>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2-2</a:t>
            </a:r>
          </a:p>
        </p:txBody>
      </p:sp>
      <p:sp>
        <p:nvSpPr>
          <p:cNvPr id="31749" name="Text Box 4">
            <a:extLst>
              <a:ext uri="{FF2B5EF4-FFF2-40B4-BE49-F238E27FC236}">
                <a16:creationId xmlns:a16="http://schemas.microsoft.com/office/drawing/2014/main" id="{C758F60D-730A-439A-97A5-1BFB5B0A458A}"/>
              </a:ext>
            </a:extLst>
          </p:cNvPr>
          <p:cNvSpPr txBox="1">
            <a:spLocks noChangeArrowheads="1"/>
          </p:cNvSpPr>
          <p:nvPr/>
        </p:nvSpPr>
        <p:spPr bwMode="auto">
          <a:xfrm>
            <a:off x="2232025" y="441325"/>
            <a:ext cx="335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Print Sum of Three Numbers</a:t>
            </a:r>
          </a:p>
        </p:txBody>
      </p:sp>
      <p:pic>
        <p:nvPicPr>
          <p:cNvPr id="31750" name="Picture 8">
            <a:extLst>
              <a:ext uri="{FF2B5EF4-FFF2-40B4-BE49-F238E27FC236}">
                <a16:creationId xmlns:a16="http://schemas.microsoft.com/office/drawing/2014/main" id="{B57E4A32-8668-438F-9E23-3DF5472E4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27088"/>
            <a:ext cx="8766175" cy="488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06B106BC-D8C6-4F31-B411-5D1EDCC243E7}"/>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9DCC421C-09C3-4518-95EC-A8943991411A}" type="slidenum">
              <a:rPr lang="en-US" altLang="en-US" sz="1000">
                <a:latin typeface="Tahoma" panose="020B0604030504040204" pitchFamily="34" charset="0"/>
              </a:rPr>
              <a:pPr/>
              <a:t>28</a:t>
            </a:fld>
            <a:endParaRPr lang="en-US" altLang="en-US" sz="1000">
              <a:latin typeface="Tahoma" panose="020B0604030504040204" pitchFamily="34" charset="0"/>
            </a:endParaRPr>
          </a:p>
        </p:txBody>
      </p:sp>
      <p:sp>
        <p:nvSpPr>
          <p:cNvPr id="32772" name="Text Box 2">
            <a:extLst>
              <a:ext uri="{FF2B5EF4-FFF2-40B4-BE49-F238E27FC236}">
                <a16:creationId xmlns:a16="http://schemas.microsoft.com/office/drawing/2014/main" id="{FC9BB640-F303-4EA2-A3BE-F51BD6144F57}"/>
              </a:ext>
            </a:extLst>
          </p:cNvPr>
          <p:cNvSpPr txBox="1">
            <a:spLocks noChangeArrowheads="1"/>
          </p:cNvSpPr>
          <p:nvPr/>
        </p:nvSpPr>
        <p:spPr bwMode="auto">
          <a:xfrm>
            <a:off x="152400" y="441325"/>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2-2</a:t>
            </a:r>
          </a:p>
        </p:txBody>
      </p:sp>
      <p:sp>
        <p:nvSpPr>
          <p:cNvPr id="32773" name="Text Box 3">
            <a:extLst>
              <a:ext uri="{FF2B5EF4-FFF2-40B4-BE49-F238E27FC236}">
                <a16:creationId xmlns:a16="http://schemas.microsoft.com/office/drawing/2014/main" id="{BCBDC470-F544-485E-ACC8-0AC613121469}"/>
              </a:ext>
            </a:extLst>
          </p:cNvPr>
          <p:cNvSpPr txBox="1">
            <a:spLocks noChangeArrowheads="1"/>
          </p:cNvSpPr>
          <p:nvPr/>
        </p:nvSpPr>
        <p:spPr bwMode="auto">
          <a:xfrm>
            <a:off x="2133600" y="441325"/>
            <a:ext cx="466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Print Sum of Three Numbers </a:t>
            </a:r>
            <a:r>
              <a:rPr lang="en-US" altLang="en-US" sz="2000">
                <a:solidFill>
                  <a:schemeClr val="folHlink"/>
                </a:solidFill>
              </a:rPr>
              <a:t>(continued)</a:t>
            </a:r>
          </a:p>
        </p:txBody>
      </p:sp>
      <p:pic>
        <p:nvPicPr>
          <p:cNvPr id="32774" name="Picture 5">
            <a:extLst>
              <a:ext uri="{FF2B5EF4-FFF2-40B4-BE49-F238E27FC236}">
                <a16:creationId xmlns:a16="http://schemas.microsoft.com/office/drawing/2014/main" id="{B2A240A1-E35F-47E2-A1A8-72C18260B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957263"/>
            <a:ext cx="8802687"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FB05F1BB-1FA6-40E6-ABE8-75A5C527F6F5}"/>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345C5FD0-695E-412F-94FF-D004808F8A39}" type="slidenum">
              <a:rPr lang="en-US" altLang="en-US" sz="1000">
                <a:latin typeface="Tahoma" panose="020B0604030504040204" pitchFamily="34" charset="0"/>
              </a:rPr>
              <a:pPr/>
              <a:t>29</a:t>
            </a:fld>
            <a:endParaRPr lang="en-US" altLang="en-US" sz="1000">
              <a:latin typeface="Tahoma" panose="020B0604030504040204" pitchFamily="34" charset="0"/>
            </a:endParaRPr>
          </a:p>
        </p:txBody>
      </p:sp>
      <p:sp>
        <p:nvSpPr>
          <p:cNvPr id="33796" name="Text Box 2">
            <a:extLst>
              <a:ext uri="{FF2B5EF4-FFF2-40B4-BE49-F238E27FC236}">
                <a16:creationId xmlns:a16="http://schemas.microsoft.com/office/drawing/2014/main" id="{2C96556C-9F71-4147-AA77-56C872230FF2}"/>
              </a:ext>
            </a:extLst>
          </p:cNvPr>
          <p:cNvSpPr txBox="1">
            <a:spLocks noChangeArrowheads="1"/>
          </p:cNvSpPr>
          <p:nvPr/>
        </p:nvSpPr>
        <p:spPr bwMode="auto">
          <a:xfrm>
            <a:off x="152400" y="441325"/>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2-2</a:t>
            </a:r>
          </a:p>
        </p:txBody>
      </p:sp>
      <p:sp>
        <p:nvSpPr>
          <p:cNvPr id="33797" name="Text Box 3">
            <a:extLst>
              <a:ext uri="{FF2B5EF4-FFF2-40B4-BE49-F238E27FC236}">
                <a16:creationId xmlns:a16="http://schemas.microsoft.com/office/drawing/2014/main" id="{18C75695-686A-48FD-9D88-1272DD4AAD04}"/>
              </a:ext>
            </a:extLst>
          </p:cNvPr>
          <p:cNvSpPr txBox="1">
            <a:spLocks noChangeArrowheads="1"/>
          </p:cNvSpPr>
          <p:nvPr/>
        </p:nvSpPr>
        <p:spPr bwMode="auto">
          <a:xfrm>
            <a:off x="2133600" y="441325"/>
            <a:ext cx="466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Print Sum of Three Numbers </a:t>
            </a:r>
            <a:r>
              <a:rPr lang="en-US" altLang="en-US" sz="2000">
                <a:solidFill>
                  <a:schemeClr val="folHlink"/>
                </a:solidFill>
              </a:rPr>
              <a:t>(continued)</a:t>
            </a:r>
          </a:p>
        </p:txBody>
      </p:sp>
      <p:pic>
        <p:nvPicPr>
          <p:cNvPr id="33798" name="Picture 5">
            <a:extLst>
              <a:ext uri="{FF2B5EF4-FFF2-40B4-BE49-F238E27FC236}">
                <a16:creationId xmlns:a16="http://schemas.microsoft.com/office/drawing/2014/main" id="{148B0280-A5ED-477F-BBEE-99644684F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8829675"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38713A7F-86E8-465A-84D5-AE8A9ABD9D33}"/>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AAC09DEB-EE2A-410B-8BF4-9D943E67BE29}" type="slidenum">
              <a:rPr lang="en-US" altLang="en-US" sz="1000">
                <a:latin typeface="Tahoma" panose="020B0604030504040204" pitchFamily="34" charset="0"/>
              </a:rPr>
              <a:pPr/>
              <a:t>3</a:t>
            </a:fld>
            <a:endParaRPr lang="en-US" altLang="en-US" sz="1000">
              <a:latin typeface="Tahoma" panose="020B0604030504040204" pitchFamily="34" charset="0"/>
            </a:endParaRPr>
          </a:p>
        </p:txBody>
      </p:sp>
      <p:sp>
        <p:nvSpPr>
          <p:cNvPr id="7172" name="Line 2">
            <a:extLst>
              <a:ext uri="{FF2B5EF4-FFF2-40B4-BE49-F238E27FC236}">
                <a16:creationId xmlns:a16="http://schemas.microsoft.com/office/drawing/2014/main" id="{0EBB0DBE-2CBF-4C9C-9BE8-2BDAE7713865}"/>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Rectangle 3">
            <a:extLst>
              <a:ext uri="{FF2B5EF4-FFF2-40B4-BE49-F238E27FC236}">
                <a16:creationId xmlns:a16="http://schemas.microsoft.com/office/drawing/2014/main" id="{3B123DF4-E02F-487B-8602-1AE872479AB4}"/>
              </a:ext>
            </a:extLst>
          </p:cNvPr>
          <p:cNvSpPr>
            <a:spLocks noChangeArrowheads="1"/>
          </p:cNvSpPr>
          <p:nvPr/>
        </p:nvSpPr>
        <p:spPr bwMode="auto">
          <a:xfrm>
            <a:off x="152400" y="5791200"/>
            <a:ext cx="418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2-3</a:t>
            </a:r>
            <a:r>
              <a:rPr lang="en-US" altLang="en-US" sz="2000"/>
              <a:t>  The Greeting Program</a:t>
            </a:r>
          </a:p>
        </p:txBody>
      </p:sp>
      <p:grpSp>
        <p:nvGrpSpPr>
          <p:cNvPr id="7174" name="Group 4">
            <a:extLst>
              <a:ext uri="{FF2B5EF4-FFF2-40B4-BE49-F238E27FC236}">
                <a16:creationId xmlns:a16="http://schemas.microsoft.com/office/drawing/2014/main" id="{2D40DF63-B25A-4ED8-9FB0-A56CCD47D73C}"/>
              </a:ext>
            </a:extLst>
          </p:cNvPr>
          <p:cNvGrpSpPr>
            <a:grpSpLocks/>
          </p:cNvGrpSpPr>
          <p:nvPr/>
        </p:nvGrpSpPr>
        <p:grpSpPr bwMode="auto">
          <a:xfrm>
            <a:off x="228600" y="252413"/>
            <a:ext cx="8610600" cy="5995987"/>
            <a:chOff x="336" y="159"/>
            <a:chExt cx="5232" cy="3777"/>
          </a:xfrm>
        </p:grpSpPr>
        <p:sp>
          <p:nvSpPr>
            <p:cNvPr id="7176" name="Line 5">
              <a:extLst>
                <a:ext uri="{FF2B5EF4-FFF2-40B4-BE49-F238E27FC236}">
                  <a16:creationId xmlns:a16="http://schemas.microsoft.com/office/drawing/2014/main" id="{957FAD08-08BF-4D9A-9E1E-A86F276C1958}"/>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Line 6">
              <a:extLst>
                <a:ext uri="{FF2B5EF4-FFF2-40B4-BE49-F238E27FC236}">
                  <a16:creationId xmlns:a16="http://schemas.microsoft.com/office/drawing/2014/main" id="{D6402DEE-EB3E-4D63-82BE-8CFF6A2A8BF6}"/>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 name="Line 7">
              <a:extLst>
                <a:ext uri="{FF2B5EF4-FFF2-40B4-BE49-F238E27FC236}">
                  <a16:creationId xmlns:a16="http://schemas.microsoft.com/office/drawing/2014/main" id="{1D945394-317B-40A5-BAE3-3A9E7BC89F77}"/>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7175" name="Picture 11">
            <a:extLst>
              <a:ext uri="{FF2B5EF4-FFF2-40B4-BE49-F238E27FC236}">
                <a16:creationId xmlns:a16="http://schemas.microsoft.com/office/drawing/2014/main" id="{DA6ADF4E-A0E4-473D-8155-9B81778F2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1447800"/>
            <a:ext cx="7496175"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B6A646E4-AA3D-469A-A5E2-0BFEE01F7D7D}"/>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12C44D7B-7303-4D5F-B066-931AFFCE6AC4}" type="slidenum">
              <a:rPr lang="en-US" altLang="en-US" sz="1000">
                <a:latin typeface="Tahoma" panose="020B0604030504040204" pitchFamily="34" charset="0"/>
              </a:rPr>
              <a:pPr/>
              <a:t>30</a:t>
            </a:fld>
            <a:endParaRPr lang="en-US" altLang="en-US" sz="1000">
              <a:latin typeface="Tahoma" panose="020B0604030504040204" pitchFamily="34" charset="0"/>
            </a:endParaRPr>
          </a:p>
        </p:txBody>
      </p:sp>
      <p:sp>
        <p:nvSpPr>
          <p:cNvPr id="34820" name="Rectangle 2">
            <a:extLst>
              <a:ext uri="{FF2B5EF4-FFF2-40B4-BE49-F238E27FC236}">
                <a16:creationId xmlns:a16="http://schemas.microsoft.com/office/drawing/2014/main" id="{BFDEC0AF-A4E1-49BF-B5AE-7B62A376A074}"/>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34821" name="Text Box 3">
            <a:extLst>
              <a:ext uri="{FF2B5EF4-FFF2-40B4-BE49-F238E27FC236}">
                <a16:creationId xmlns:a16="http://schemas.microsoft.com/office/drawing/2014/main" id="{A588F9B3-42B2-4657-BBD0-9480C90A1FCA}"/>
              </a:ext>
            </a:extLst>
          </p:cNvPr>
          <p:cNvSpPr txBox="1">
            <a:spLocks noChangeArrowheads="1"/>
          </p:cNvSpPr>
          <p:nvPr/>
        </p:nvSpPr>
        <p:spPr bwMode="auto">
          <a:xfrm>
            <a:off x="228600" y="304800"/>
            <a:ext cx="3825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4000">
                <a:latin typeface="Arial" panose="020B0604020202020204" pitchFamily="34" charset="0"/>
              </a:rPr>
              <a:t>2-6   Constants</a:t>
            </a:r>
          </a:p>
        </p:txBody>
      </p:sp>
      <p:sp>
        <p:nvSpPr>
          <p:cNvPr id="34822" name="Text Box 4">
            <a:extLst>
              <a:ext uri="{FF2B5EF4-FFF2-40B4-BE49-F238E27FC236}">
                <a16:creationId xmlns:a16="http://schemas.microsoft.com/office/drawing/2014/main" id="{7B778D24-A77E-45A4-85EF-01BD09418C0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endParaRPr lang="en-US" altLang="en-US" sz="1800"/>
          </a:p>
        </p:txBody>
      </p:sp>
      <p:sp>
        <p:nvSpPr>
          <p:cNvPr id="505861" name="Rectangle 5">
            <a:extLst>
              <a:ext uri="{FF2B5EF4-FFF2-40B4-BE49-F238E27FC236}">
                <a16:creationId xmlns:a16="http://schemas.microsoft.com/office/drawing/2014/main" id="{C3983EE3-CA1C-4BC9-9AA7-9BAC01A033CA}"/>
              </a:ext>
            </a:extLst>
          </p:cNvPr>
          <p:cNvSpPr>
            <a:spLocks noChangeArrowheads="1"/>
          </p:cNvSpPr>
          <p:nvPr/>
        </p:nvSpPr>
        <p:spPr bwMode="auto">
          <a:xfrm>
            <a:off x="304800" y="1593850"/>
            <a:ext cx="8458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sz="2800" i="1">
                <a:effectLst>
                  <a:outerShdw blurRad="38100" dist="38100" dir="2700000" algn="tl">
                    <a:srgbClr val="C0C0C0"/>
                  </a:outerShdw>
                </a:effectLst>
              </a:rPr>
              <a:t>Constants are data values that cannot be changed during the execution of a program. Like variables, constants have a type. In this section, we discuss Boolean, character, integer, real, complex, and string constants.</a:t>
            </a:r>
          </a:p>
        </p:txBody>
      </p:sp>
      <p:sp>
        <p:nvSpPr>
          <p:cNvPr id="34824" name="Rectangle 6">
            <a:extLst>
              <a:ext uri="{FF2B5EF4-FFF2-40B4-BE49-F238E27FC236}">
                <a16:creationId xmlns:a16="http://schemas.microsoft.com/office/drawing/2014/main" id="{AC4D19BA-D5DC-4D7F-82AF-AF3F15AB32D1}"/>
              </a:ext>
            </a:extLst>
          </p:cNvPr>
          <p:cNvSpPr>
            <a:spLocks noChangeArrowheads="1"/>
          </p:cNvSpPr>
          <p:nvPr/>
        </p:nvSpPr>
        <p:spPr bwMode="auto">
          <a:xfrm>
            <a:off x="304800" y="506095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buClr>
                <a:schemeClr val="tx1"/>
              </a:buClr>
              <a:buSzPct val="117000"/>
              <a:buFont typeface="Wingdings" panose="05000000000000000000" pitchFamily="2" charset="2"/>
              <a:buNone/>
            </a:pPr>
            <a:r>
              <a:rPr lang="en-US" altLang="en-US">
                <a:solidFill>
                  <a:schemeClr val="hlink"/>
                </a:solidFill>
              </a:rPr>
              <a:t>Constant Representation</a:t>
            </a:r>
            <a:endParaRPr lang="fr-FR" altLang="en-US">
              <a:solidFill>
                <a:schemeClr val="hlink"/>
              </a:solidFill>
            </a:endParaRPr>
          </a:p>
          <a:p>
            <a:pPr algn="l">
              <a:buClr>
                <a:schemeClr val="folHlink"/>
              </a:buClr>
              <a:buSzPct val="117000"/>
              <a:buFont typeface="Wingdings" panose="05000000000000000000" pitchFamily="2" charset="2"/>
              <a:buNone/>
            </a:pPr>
            <a:r>
              <a:rPr lang="fr-FR" altLang="en-US">
                <a:solidFill>
                  <a:schemeClr val="hlink"/>
                </a:solidFill>
              </a:rPr>
              <a:t>Coding Constants</a:t>
            </a:r>
            <a:endParaRPr lang="en-US" altLang="en-US">
              <a:solidFill>
                <a:schemeClr val="hlink"/>
              </a:solidFill>
            </a:endParaRPr>
          </a:p>
        </p:txBody>
      </p:sp>
      <p:sp>
        <p:nvSpPr>
          <p:cNvPr id="505863" name="Text Box 7">
            <a:extLst>
              <a:ext uri="{FF2B5EF4-FFF2-40B4-BE49-F238E27FC236}">
                <a16:creationId xmlns:a16="http://schemas.microsoft.com/office/drawing/2014/main" id="{ECE9C94C-7094-4FD7-9799-97C3E77C6E0C}"/>
              </a:ext>
            </a:extLst>
          </p:cNvPr>
          <p:cNvSpPr txBox="1">
            <a:spLocks noChangeArrowheads="1"/>
          </p:cNvSpPr>
          <p:nvPr/>
        </p:nvSpPr>
        <p:spPr bwMode="auto">
          <a:xfrm>
            <a:off x="317500" y="4584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u="sng">
                <a:effectLst>
                  <a:outerShdw blurRad="38100" dist="38100" dir="2700000" algn="tl">
                    <a:srgbClr val="C0C0C0"/>
                  </a:outerShdw>
                </a:effectLst>
              </a:rPr>
              <a:t>Topics discussed in this section: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AB4DA46C-AF1A-4AF5-9FB7-43E45829358F}"/>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F480FAC7-47AC-4F9C-8CD1-E4744051C8EF}" type="slidenum">
              <a:rPr lang="en-US" altLang="en-US" sz="1000">
                <a:latin typeface="Tahoma" panose="020B0604030504040204" pitchFamily="34" charset="0"/>
              </a:rPr>
              <a:pPr/>
              <a:t>31</a:t>
            </a:fld>
            <a:endParaRPr lang="en-US" altLang="en-US" sz="1000">
              <a:latin typeface="Tahoma" panose="020B0604030504040204" pitchFamily="34" charset="0"/>
            </a:endParaRPr>
          </a:p>
        </p:txBody>
      </p:sp>
      <p:sp>
        <p:nvSpPr>
          <p:cNvPr id="35844" name="Line 2">
            <a:extLst>
              <a:ext uri="{FF2B5EF4-FFF2-40B4-BE49-F238E27FC236}">
                <a16:creationId xmlns:a16="http://schemas.microsoft.com/office/drawing/2014/main" id="{2309D792-6573-434A-81FE-833C5D65F4CD}"/>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Line 3">
            <a:extLst>
              <a:ext uri="{FF2B5EF4-FFF2-40B4-BE49-F238E27FC236}">
                <a16:creationId xmlns:a16="http://schemas.microsoft.com/office/drawing/2014/main" id="{6B1CC5E4-32EC-49CB-BFE6-397F3C9486EF}"/>
              </a:ext>
            </a:extLst>
          </p:cNvPr>
          <p:cNvSpPr>
            <a:spLocks noChangeShapeType="1"/>
          </p:cNvSpPr>
          <p:nvPr/>
        </p:nvSpPr>
        <p:spPr bwMode="auto">
          <a:xfrm>
            <a:off x="439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Rectangle 4">
            <a:extLst>
              <a:ext uri="{FF2B5EF4-FFF2-40B4-BE49-F238E27FC236}">
                <a16:creationId xmlns:a16="http://schemas.microsoft.com/office/drawing/2014/main" id="{54AAD11F-3AD6-4F0F-BE03-8F54AACA73E6}"/>
              </a:ext>
            </a:extLst>
          </p:cNvPr>
          <p:cNvSpPr>
            <a:spLocks noChangeArrowheads="1"/>
          </p:cNvSpPr>
          <p:nvPr/>
        </p:nvSpPr>
        <p:spPr bwMode="auto">
          <a:xfrm>
            <a:off x="476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A character constant is enclosed in single quotes.</a:t>
            </a:r>
          </a:p>
        </p:txBody>
      </p:sp>
      <p:sp>
        <p:nvSpPr>
          <p:cNvPr id="580613" name="Text Box 5">
            <a:extLst>
              <a:ext uri="{FF2B5EF4-FFF2-40B4-BE49-F238E27FC236}">
                <a16:creationId xmlns:a16="http://schemas.microsoft.com/office/drawing/2014/main" id="{46E9E862-41A7-48FE-912E-0D023CEA8C27}"/>
              </a:ext>
            </a:extLst>
          </p:cNvPr>
          <p:cNvSpPr txBox="1">
            <a:spLocks noChangeArrowheads="1"/>
          </p:cNvSpPr>
          <p:nvPr/>
        </p:nvSpPr>
        <p:spPr bwMode="auto">
          <a:xfrm>
            <a:off x="457200" y="2133600"/>
            <a:ext cx="87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6261B60B-15E7-455E-842E-3DB8D1041DC6}"/>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A2C6A02B-08EB-4CCA-B9AF-8FD6EF99AB75}" type="slidenum">
              <a:rPr lang="en-US" altLang="en-US" sz="1000">
                <a:latin typeface="Tahoma" panose="020B0604030504040204" pitchFamily="34" charset="0"/>
              </a:rPr>
              <a:pPr/>
              <a:t>32</a:t>
            </a:fld>
            <a:endParaRPr lang="en-US" altLang="en-US" sz="1000">
              <a:latin typeface="Tahoma" panose="020B0604030504040204" pitchFamily="34" charset="0"/>
            </a:endParaRPr>
          </a:p>
        </p:txBody>
      </p:sp>
      <p:sp>
        <p:nvSpPr>
          <p:cNvPr id="36868" name="Text Box 3">
            <a:extLst>
              <a:ext uri="{FF2B5EF4-FFF2-40B4-BE49-F238E27FC236}">
                <a16:creationId xmlns:a16="http://schemas.microsoft.com/office/drawing/2014/main" id="{4900E113-FA61-4986-A75E-332ABFDBC021}"/>
              </a:ext>
            </a:extLst>
          </p:cNvPr>
          <p:cNvSpPr txBox="1">
            <a:spLocks noChangeArrowheads="1"/>
          </p:cNvSpPr>
          <p:nvPr/>
        </p:nvSpPr>
        <p:spPr bwMode="auto">
          <a:xfrm>
            <a:off x="152400" y="59277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2-6</a:t>
            </a:r>
          </a:p>
        </p:txBody>
      </p:sp>
      <p:sp>
        <p:nvSpPr>
          <p:cNvPr id="36869" name="Text Box 4">
            <a:extLst>
              <a:ext uri="{FF2B5EF4-FFF2-40B4-BE49-F238E27FC236}">
                <a16:creationId xmlns:a16="http://schemas.microsoft.com/office/drawing/2014/main" id="{5526988F-5464-4224-8B50-279B170F9F16}"/>
              </a:ext>
            </a:extLst>
          </p:cNvPr>
          <p:cNvSpPr txBox="1">
            <a:spLocks noChangeArrowheads="1"/>
          </p:cNvSpPr>
          <p:nvPr/>
        </p:nvSpPr>
        <p:spPr bwMode="auto">
          <a:xfrm>
            <a:off x="1541463" y="5927725"/>
            <a:ext cx="4554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Symbolic Names for Control Characters</a:t>
            </a:r>
          </a:p>
        </p:txBody>
      </p:sp>
      <p:pic>
        <p:nvPicPr>
          <p:cNvPr id="36870" name="Picture 6">
            <a:extLst>
              <a:ext uri="{FF2B5EF4-FFF2-40B4-BE49-F238E27FC236}">
                <a16:creationId xmlns:a16="http://schemas.microsoft.com/office/drawing/2014/main" id="{63789A6F-4701-4862-BC3C-6EEAA3D44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6550"/>
            <a:ext cx="88392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29216D32-2B89-42B9-9D84-1BB4104C588A}"/>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58753FC1-D53F-4536-9BDC-F51BB3328328}" type="slidenum">
              <a:rPr lang="en-US" altLang="en-US" sz="1000">
                <a:latin typeface="Tahoma" panose="020B0604030504040204" pitchFamily="34" charset="0"/>
              </a:rPr>
              <a:pPr/>
              <a:t>33</a:t>
            </a:fld>
            <a:endParaRPr lang="en-US" altLang="en-US" sz="1000">
              <a:latin typeface="Tahoma" panose="020B0604030504040204" pitchFamily="34" charset="0"/>
            </a:endParaRPr>
          </a:p>
        </p:txBody>
      </p:sp>
      <p:sp>
        <p:nvSpPr>
          <p:cNvPr id="37892" name="Text Box 3">
            <a:extLst>
              <a:ext uri="{FF2B5EF4-FFF2-40B4-BE49-F238E27FC236}">
                <a16:creationId xmlns:a16="http://schemas.microsoft.com/office/drawing/2014/main" id="{4BF74D40-6597-4904-B838-4AC3255F33CA}"/>
              </a:ext>
            </a:extLst>
          </p:cNvPr>
          <p:cNvSpPr txBox="1">
            <a:spLocks noChangeArrowheads="1"/>
          </p:cNvSpPr>
          <p:nvPr/>
        </p:nvSpPr>
        <p:spPr bwMode="auto">
          <a:xfrm>
            <a:off x="152400" y="44196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2-7</a:t>
            </a:r>
          </a:p>
        </p:txBody>
      </p:sp>
      <p:sp>
        <p:nvSpPr>
          <p:cNvPr id="37893" name="Text Box 4">
            <a:extLst>
              <a:ext uri="{FF2B5EF4-FFF2-40B4-BE49-F238E27FC236}">
                <a16:creationId xmlns:a16="http://schemas.microsoft.com/office/drawing/2014/main" id="{7CB24062-3A17-481B-9246-3FE37AAC2F00}"/>
              </a:ext>
            </a:extLst>
          </p:cNvPr>
          <p:cNvSpPr txBox="1">
            <a:spLocks noChangeArrowheads="1"/>
          </p:cNvSpPr>
          <p:nvPr/>
        </p:nvSpPr>
        <p:spPr bwMode="auto">
          <a:xfrm>
            <a:off x="1511300" y="4419600"/>
            <a:ext cx="351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Examples of Integer Constants</a:t>
            </a:r>
          </a:p>
        </p:txBody>
      </p:sp>
      <p:pic>
        <p:nvPicPr>
          <p:cNvPr id="37894" name="Picture 6">
            <a:extLst>
              <a:ext uri="{FF2B5EF4-FFF2-40B4-BE49-F238E27FC236}">
                <a16:creationId xmlns:a16="http://schemas.microsoft.com/office/drawing/2014/main" id="{1FF8E1DA-B0BD-4E14-A005-D91021523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875713" cy="293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14CA0EC-59C5-415A-B802-C8988EB34D86}"/>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629A389A-2CB5-4C0E-A30E-2FE996654F05}" type="slidenum">
              <a:rPr lang="en-US" altLang="en-US" sz="1000">
                <a:latin typeface="Tahoma" panose="020B0604030504040204" pitchFamily="34" charset="0"/>
              </a:rPr>
              <a:pPr/>
              <a:t>34</a:t>
            </a:fld>
            <a:endParaRPr lang="en-US" altLang="en-US" sz="1000">
              <a:latin typeface="Tahoma" panose="020B0604030504040204" pitchFamily="34" charset="0"/>
            </a:endParaRPr>
          </a:p>
        </p:txBody>
      </p:sp>
      <p:sp>
        <p:nvSpPr>
          <p:cNvPr id="38916" name="Text Box 3">
            <a:extLst>
              <a:ext uri="{FF2B5EF4-FFF2-40B4-BE49-F238E27FC236}">
                <a16:creationId xmlns:a16="http://schemas.microsoft.com/office/drawing/2014/main" id="{021CA207-B7BD-469F-B384-F1C80086E536}"/>
              </a:ext>
            </a:extLst>
          </p:cNvPr>
          <p:cNvSpPr txBox="1">
            <a:spLocks noChangeArrowheads="1"/>
          </p:cNvSpPr>
          <p:nvPr/>
        </p:nvSpPr>
        <p:spPr bwMode="auto">
          <a:xfrm>
            <a:off x="152400" y="495300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2-8</a:t>
            </a:r>
          </a:p>
        </p:txBody>
      </p:sp>
      <p:sp>
        <p:nvSpPr>
          <p:cNvPr id="38917" name="Text Box 4">
            <a:extLst>
              <a:ext uri="{FF2B5EF4-FFF2-40B4-BE49-F238E27FC236}">
                <a16:creationId xmlns:a16="http://schemas.microsoft.com/office/drawing/2014/main" id="{8003D5F5-1486-4523-93FF-2D51BE5CC59F}"/>
              </a:ext>
            </a:extLst>
          </p:cNvPr>
          <p:cNvSpPr txBox="1">
            <a:spLocks noChangeArrowheads="1"/>
          </p:cNvSpPr>
          <p:nvPr/>
        </p:nvSpPr>
        <p:spPr bwMode="auto">
          <a:xfrm>
            <a:off x="1600200" y="4953000"/>
            <a:ext cx="322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Examples of Real Constants</a:t>
            </a:r>
          </a:p>
        </p:txBody>
      </p:sp>
      <p:pic>
        <p:nvPicPr>
          <p:cNvPr id="38918" name="Picture 6">
            <a:extLst>
              <a:ext uri="{FF2B5EF4-FFF2-40B4-BE49-F238E27FC236}">
                <a16:creationId xmlns:a16="http://schemas.microsoft.com/office/drawing/2014/main" id="{CD6A60AC-3E32-4E20-8F50-E1D73246B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1279525"/>
            <a:ext cx="88487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404313C1-2A1B-47B8-9D2A-D85513FC0E01}"/>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E528D070-67E2-42BF-BBE7-88E273BE9E1D}" type="slidenum">
              <a:rPr lang="en-US" altLang="en-US" sz="1000">
                <a:latin typeface="Tahoma" panose="020B0604030504040204" pitchFamily="34" charset="0"/>
              </a:rPr>
              <a:pPr/>
              <a:t>35</a:t>
            </a:fld>
            <a:endParaRPr lang="en-US" altLang="en-US" sz="1000">
              <a:latin typeface="Tahoma" panose="020B0604030504040204" pitchFamily="34" charset="0"/>
            </a:endParaRPr>
          </a:p>
        </p:txBody>
      </p:sp>
      <p:sp>
        <p:nvSpPr>
          <p:cNvPr id="39940" name="Line 2">
            <a:extLst>
              <a:ext uri="{FF2B5EF4-FFF2-40B4-BE49-F238E27FC236}">
                <a16:creationId xmlns:a16="http://schemas.microsoft.com/office/drawing/2014/main" id="{6F873F57-C97B-4419-82D2-E00A4C0E1006}"/>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1" name="Rectangle 3">
            <a:extLst>
              <a:ext uri="{FF2B5EF4-FFF2-40B4-BE49-F238E27FC236}">
                <a16:creationId xmlns:a16="http://schemas.microsoft.com/office/drawing/2014/main" id="{0263CF59-2658-4938-8552-22A2207D9A40}"/>
              </a:ext>
            </a:extLst>
          </p:cNvPr>
          <p:cNvSpPr>
            <a:spLocks noChangeArrowheads="1"/>
          </p:cNvSpPr>
          <p:nvPr/>
        </p:nvSpPr>
        <p:spPr bwMode="auto">
          <a:xfrm>
            <a:off x="152400" y="5791200"/>
            <a:ext cx="3259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2-13</a:t>
            </a:r>
            <a:r>
              <a:rPr lang="en-US" altLang="en-US" sz="2000"/>
              <a:t>  Some Strings</a:t>
            </a:r>
          </a:p>
        </p:txBody>
      </p:sp>
      <p:grpSp>
        <p:nvGrpSpPr>
          <p:cNvPr id="39942" name="Group 4">
            <a:extLst>
              <a:ext uri="{FF2B5EF4-FFF2-40B4-BE49-F238E27FC236}">
                <a16:creationId xmlns:a16="http://schemas.microsoft.com/office/drawing/2014/main" id="{36C4BA22-1EC1-44DB-A3C5-C9A15C417489}"/>
              </a:ext>
            </a:extLst>
          </p:cNvPr>
          <p:cNvGrpSpPr>
            <a:grpSpLocks/>
          </p:cNvGrpSpPr>
          <p:nvPr/>
        </p:nvGrpSpPr>
        <p:grpSpPr bwMode="auto">
          <a:xfrm>
            <a:off x="228600" y="252413"/>
            <a:ext cx="8610600" cy="5995987"/>
            <a:chOff x="336" y="159"/>
            <a:chExt cx="5232" cy="3777"/>
          </a:xfrm>
        </p:grpSpPr>
        <p:sp>
          <p:nvSpPr>
            <p:cNvPr id="39944" name="Line 5">
              <a:extLst>
                <a:ext uri="{FF2B5EF4-FFF2-40B4-BE49-F238E27FC236}">
                  <a16:creationId xmlns:a16="http://schemas.microsoft.com/office/drawing/2014/main" id="{D449D311-3893-43FD-B556-6F22C0C58D90}"/>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5" name="Line 6">
              <a:extLst>
                <a:ext uri="{FF2B5EF4-FFF2-40B4-BE49-F238E27FC236}">
                  <a16:creationId xmlns:a16="http://schemas.microsoft.com/office/drawing/2014/main" id="{1E984FC0-B290-496F-B6FF-2773A98C5545}"/>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 name="Line 7">
              <a:extLst>
                <a:ext uri="{FF2B5EF4-FFF2-40B4-BE49-F238E27FC236}">
                  <a16:creationId xmlns:a16="http://schemas.microsoft.com/office/drawing/2014/main" id="{9D7FA0E2-3E61-40B4-AC29-A4D66D9DAEF3}"/>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9943" name="Picture 9">
            <a:extLst>
              <a:ext uri="{FF2B5EF4-FFF2-40B4-BE49-F238E27FC236}">
                <a16:creationId xmlns:a16="http://schemas.microsoft.com/office/drawing/2014/main" id="{82E5E451-B88A-49E8-B5EA-A7B754A9B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416175"/>
            <a:ext cx="7851775"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17335C52-8B32-4476-8E30-661C46F3A2C2}"/>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2F827405-B93E-4431-8428-1A566E112A57}" type="slidenum">
              <a:rPr lang="en-US" altLang="en-US" sz="1000">
                <a:latin typeface="Tahoma" panose="020B0604030504040204" pitchFamily="34" charset="0"/>
              </a:rPr>
              <a:pPr/>
              <a:t>36</a:t>
            </a:fld>
            <a:endParaRPr lang="en-US" altLang="en-US" sz="1000">
              <a:latin typeface="Tahoma" panose="020B0604030504040204" pitchFamily="34" charset="0"/>
            </a:endParaRPr>
          </a:p>
        </p:txBody>
      </p:sp>
      <p:sp>
        <p:nvSpPr>
          <p:cNvPr id="40964" name="Line 2">
            <a:extLst>
              <a:ext uri="{FF2B5EF4-FFF2-40B4-BE49-F238E27FC236}">
                <a16:creationId xmlns:a16="http://schemas.microsoft.com/office/drawing/2014/main" id="{BE250FFF-BC9F-4468-BC5B-205F52A0E5E4}"/>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Rectangle 3">
            <a:extLst>
              <a:ext uri="{FF2B5EF4-FFF2-40B4-BE49-F238E27FC236}">
                <a16:creationId xmlns:a16="http://schemas.microsoft.com/office/drawing/2014/main" id="{AD9B6967-71C2-4E4F-B214-FA59F9F85587}"/>
              </a:ext>
            </a:extLst>
          </p:cNvPr>
          <p:cNvSpPr>
            <a:spLocks noChangeArrowheads="1"/>
          </p:cNvSpPr>
          <p:nvPr/>
        </p:nvSpPr>
        <p:spPr bwMode="auto">
          <a:xfrm>
            <a:off x="152400" y="5791200"/>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2-14</a:t>
            </a:r>
            <a:r>
              <a:rPr lang="en-US" altLang="en-US" sz="2000"/>
              <a:t>  Null Characters and Null Strings</a:t>
            </a:r>
          </a:p>
        </p:txBody>
      </p:sp>
      <p:grpSp>
        <p:nvGrpSpPr>
          <p:cNvPr id="40966" name="Group 4">
            <a:extLst>
              <a:ext uri="{FF2B5EF4-FFF2-40B4-BE49-F238E27FC236}">
                <a16:creationId xmlns:a16="http://schemas.microsoft.com/office/drawing/2014/main" id="{9863122C-90C4-4036-84D7-C01A7B77A02E}"/>
              </a:ext>
            </a:extLst>
          </p:cNvPr>
          <p:cNvGrpSpPr>
            <a:grpSpLocks/>
          </p:cNvGrpSpPr>
          <p:nvPr/>
        </p:nvGrpSpPr>
        <p:grpSpPr bwMode="auto">
          <a:xfrm>
            <a:off x="228600" y="252413"/>
            <a:ext cx="8610600" cy="5995987"/>
            <a:chOff x="336" y="159"/>
            <a:chExt cx="5232" cy="3777"/>
          </a:xfrm>
        </p:grpSpPr>
        <p:sp>
          <p:nvSpPr>
            <p:cNvPr id="40968" name="Line 5">
              <a:extLst>
                <a:ext uri="{FF2B5EF4-FFF2-40B4-BE49-F238E27FC236}">
                  <a16:creationId xmlns:a16="http://schemas.microsoft.com/office/drawing/2014/main" id="{EBCAC14E-B730-4287-8D0F-80458A5BBB3D}"/>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Line 6">
              <a:extLst>
                <a:ext uri="{FF2B5EF4-FFF2-40B4-BE49-F238E27FC236}">
                  <a16:creationId xmlns:a16="http://schemas.microsoft.com/office/drawing/2014/main" id="{905850D7-5BA5-4FC3-98C6-A56B1E580992}"/>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Line 7">
              <a:extLst>
                <a:ext uri="{FF2B5EF4-FFF2-40B4-BE49-F238E27FC236}">
                  <a16:creationId xmlns:a16="http://schemas.microsoft.com/office/drawing/2014/main" id="{D84CDC2B-6585-4193-AC02-5FD0352A1FE1}"/>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0967" name="Picture 10">
            <a:extLst>
              <a:ext uri="{FF2B5EF4-FFF2-40B4-BE49-F238E27FC236}">
                <a16:creationId xmlns:a16="http://schemas.microsoft.com/office/drawing/2014/main" id="{5629BD71-ED48-44B9-BE0E-C5C758691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2897188"/>
            <a:ext cx="694690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D8D97C8C-7F53-4989-AD1A-54770F4FC01F}"/>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964D8B67-EAB2-4D9B-9B5A-BB0CEB0CF0B5}" type="slidenum">
              <a:rPr lang="en-US" altLang="en-US" sz="1000">
                <a:latin typeface="Tahoma" panose="020B0604030504040204" pitchFamily="34" charset="0"/>
              </a:rPr>
              <a:pPr/>
              <a:t>37</a:t>
            </a:fld>
            <a:endParaRPr lang="en-US" altLang="en-US" sz="1000">
              <a:latin typeface="Tahoma" panose="020B0604030504040204" pitchFamily="34" charset="0"/>
            </a:endParaRPr>
          </a:p>
        </p:txBody>
      </p:sp>
      <p:sp>
        <p:nvSpPr>
          <p:cNvPr id="41988" name="Line 2">
            <a:extLst>
              <a:ext uri="{FF2B5EF4-FFF2-40B4-BE49-F238E27FC236}">
                <a16:creationId xmlns:a16="http://schemas.microsoft.com/office/drawing/2014/main" id="{9CB92DD9-66E1-42A3-8C58-82D52BED91E5}"/>
              </a:ext>
            </a:extLst>
          </p:cNvPr>
          <p:cNvSpPr>
            <a:spLocks noChangeShapeType="1"/>
          </p:cNvSpPr>
          <p:nvPr/>
        </p:nvSpPr>
        <p:spPr bwMode="auto">
          <a:xfrm>
            <a:off x="438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9" name="Line 3">
            <a:extLst>
              <a:ext uri="{FF2B5EF4-FFF2-40B4-BE49-F238E27FC236}">
                <a16:creationId xmlns:a16="http://schemas.microsoft.com/office/drawing/2014/main" id="{828B925F-DA6D-4792-9534-F406E1D265A6}"/>
              </a:ext>
            </a:extLst>
          </p:cNvPr>
          <p:cNvSpPr>
            <a:spLocks noChangeShapeType="1"/>
          </p:cNvSpPr>
          <p:nvPr/>
        </p:nvSpPr>
        <p:spPr bwMode="auto">
          <a:xfrm>
            <a:off x="439738"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0" name="Rectangle 4">
            <a:extLst>
              <a:ext uri="{FF2B5EF4-FFF2-40B4-BE49-F238E27FC236}">
                <a16:creationId xmlns:a16="http://schemas.microsoft.com/office/drawing/2014/main" id="{2C4B0693-1AEF-43C3-935D-DC2BF0DA1C0F}"/>
              </a:ext>
            </a:extLst>
          </p:cNvPr>
          <p:cNvSpPr>
            <a:spLocks noChangeArrowheads="1"/>
          </p:cNvSpPr>
          <p:nvPr/>
        </p:nvSpPr>
        <p:spPr bwMode="auto">
          <a:xfrm>
            <a:off x="476250" y="27590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t>Use single quotes for character constants. </a:t>
            </a:r>
            <a:br>
              <a:rPr lang="en-US" altLang="en-US"/>
            </a:br>
            <a:r>
              <a:rPr lang="en-US" altLang="en-US"/>
              <a:t>Use double quotes for string constants.</a:t>
            </a:r>
          </a:p>
        </p:txBody>
      </p:sp>
      <p:sp>
        <p:nvSpPr>
          <p:cNvPr id="582661" name="Text Box 5">
            <a:extLst>
              <a:ext uri="{FF2B5EF4-FFF2-40B4-BE49-F238E27FC236}">
                <a16:creationId xmlns:a16="http://schemas.microsoft.com/office/drawing/2014/main" id="{61785A65-BDED-4741-AE0D-4C53B3DED782}"/>
              </a:ext>
            </a:extLst>
          </p:cNvPr>
          <p:cNvSpPr txBox="1">
            <a:spLocks noChangeArrowheads="1"/>
          </p:cNvSpPr>
          <p:nvPr/>
        </p:nvSpPr>
        <p:spPr bwMode="auto">
          <a:xfrm>
            <a:off x="457200" y="2133600"/>
            <a:ext cx="87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800" i="1">
                <a:solidFill>
                  <a:schemeClr val="hlink"/>
                </a:solidFill>
                <a:effectLst>
                  <a:outerShdw blurRad="38100" dist="38100" dir="2700000" algn="tl">
                    <a:srgbClr val="C0C0C0"/>
                  </a:outerShdw>
                </a:effectLst>
              </a:rPr>
              <a:t>Note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6EBF867D-D6B6-41BF-8D26-6FD76300F706}"/>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A4BF8371-6536-4280-A54C-D38920BBB4D4}" type="slidenum">
              <a:rPr lang="en-US" altLang="en-US" sz="1000">
                <a:latin typeface="Tahoma" panose="020B0604030504040204" pitchFamily="34" charset="0"/>
              </a:rPr>
              <a:pPr/>
              <a:t>38</a:t>
            </a:fld>
            <a:endParaRPr lang="en-US" altLang="en-US" sz="1000">
              <a:latin typeface="Tahoma" panose="020B0604030504040204" pitchFamily="34" charset="0"/>
            </a:endParaRPr>
          </a:p>
        </p:txBody>
      </p:sp>
      <p:sp>
        <p:nvSpPr>
          <p:cNvPr id="43012" name="Text Box 2">
            <a:extLst>
              <a:ext uri="{FF2B5EF4-FFF2-40B4-BE49-F238E27FC236}">
                <a16:creationId xmlns:a16="http://schemas.microsoft.com/office/drawing/2014/main" id="{0B2D9F99-B2F0-4372-92FA-64D894A49CC0}"/>
              </a:ext>
            </a:extLst>
          </p:cNvPr>
          <p:cNvSpPr txBox="1">
            <a:spLocks noChangeArrowheads="1"/>
          </p:cNvSpPr>
          <p:nvPr/>
        </p:nvSpPr>
        <p:spPr bwMode="auto">
          <a:xfrm>
            <a:off x="228600" y="506413"/>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43013" name="Text Box 3">
            <a:extLst>
              <a:ext uri="{FF2B5EF4-FFF2-40B4-BE49-F238E27FC236}">
                <a16:creationId xmlns:a16="http://schemas.microsoft.com/office/drawing/2014/main" id="{415A2626-CB99-4D5C-8C92-6C5A6467589D}"/>
              </a:ext>
            </a:extLst>
          </p:cNvPr>
          <p:cNvSpPr txBox="1">
            <a:spLocks noChangeArrowheads="1"/>
          </p:cNvSpPr>
          <p:nvPr/>
        </p:nvSpPr>
        <p:spPr bwMode="auto">
          <a:xfrm>
            <a:off x="2286000" y="506413"/>
            <a:ext cx="2263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Memory Constants</a:t>
            </a:r>
          </a:p>
        </p:txBody>
      </p:sp>
      <p:pic>
        <p:nvPicPr>
          <p:cNvPr id="43014" name="Picture 4">
            <a:extLst>
              <a:ext uri="{FF2B5EF4-FFF2-40B4-BE49-F238E27FC236}">
                <a16:creationId xmlns:a16="http://schemas.microsoft.com/office/drawing/2014/main" id="{98692883-01B2-4344-9520-3B4AFDB31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874713"/>
            <a:ext cx="8858250" cy="273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5" name="Picture 5">
            <a:extLst>
              <a:ext uri="{FF2B5EF4-FFF2-40B4-BE49-F238E27FC236}">
                <a16:creationId xmlns:a16="http://schemas.microsoft.com/office/drawing/2014/main" id="{DF6DE0E3-B815-4DA2-8427-B658C8E20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3530600"/>
            <a:ext cx="8812212"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CD057738-B469-4474-99AD-E4899D5E356F}"/>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1CA4100D-9D5C-4A56-940B-AFA3F0A130C4}" type="slidenum">
              <a:rPr lang="en-US" altLang="en-US" sz="1000">
                <a:latin typeface="Tahoma" panose="020B0604030504040204" pitchFamily="34" charset="0"/>
              </a:rPr>
              <a:pPr/>
              <a:t>39</a:t>
            </a:fld>
            <a:endParaRPr lang="en-US" altLang="en-US" sz="1000">
              <a:latin typeface="Tahoma" panose="020B0604030504040204" pitchFamily="34" charset="0"/>
            </a:endParaRPr>
          </a:p>
        </p:txBody>
      </p:sp>
      <p:sp>
        <p:nvSpPr>
          <p:cNvPr id="44036" name="Text Box 2">
            <a:extLst>
              <a:ext uri="{FF2B5EF4-FFF2-40B4-BE49-F238E27FC236}">
                <a16:creationId xmlns:a16="http://schemas.microsoft.com/office/drawing/2014/main" id="{1EA175F7-E12C-475B-8FD0-1A5477D3C06D}"/>
              </a:ext>
            </a:extLst>
          </p:cNvPr>
          <p:cNvSpPr txBox="1">
            <a:spLocks noChangeArrowheads="1"/>
          </p:cNvSpPr>
          <p:nvPr/>
        </p:nvSpPr>
        <p:spPr bwMode="auto">
          <a:xfrm>
            <a:off x="152400" y="506413"/>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44037" name="Text Box 3">
            <a:extLst>
              <a:ext uri="{FF2B5EF4-FFF2-40B4-BE49-F238E27FC236}">
                <a16:creationId xmlns:a16="http://schemas.microsoft.com/office/drawing/2014/main" id="{1B17128C-3B73-45CE-A00E-207120B26981}"/>
              </a:ext>
            </a:extLst>
          </p:cNvPr>
          <p:cNvSpPr txBox="1">
            <a:spLocks noChangeArrowheads="1"/>
          </p:cNvSpPr>
          <p:nvPr/>
        </p:nvSpPr>
        <p:spPr bwMode="auto">
          <a:xfrm>
            <a:off x="2071688" y="506413"/>
            <a:ext cx="3567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Memory Constants </a:t>
            </a:r>
            <a:r>
              <a:rPr lang="en-US" altLang="en-US" sz="2000">
                <a:solidFill>
                  <a:schemeClr val="folHlink"/>
                </a:solidFill>
              </a:rPr>
              <a:t>(continued)</a:t>
            </a:r>
          </a:p>
        </p:txBody>
      </p:sp>
      <p:pic>
        <p:nvPicPr>
          <p:cNvPr id="44038" name="Picture 6">
            <a:extLst>
              <a:ext uri="{FF2B5EF4-FFF2-40B4-BE49-F238E27FC236}">
                <a16:creationId xmlns:a16="http://schemas.microsoft.com/office/drawing/2014/main" id="{900EBED3-6018-46DA-A94E-CE587EA3E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0"/>
            <a:ext cx="8866188"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F7ABE4CC-9032-4908-BFEE-27E6B908D04F}"/>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27A97735-34D1-426B-9C6D-B5114B5626B8}" type="slidenum">
              <a:rPr lang="en-US" altLang="en-US" sz="1000">
                <a:latin typeface="Tahoma" panose="020B0604030504040204" pitchFamily="34" charset="0"/>
              </a:rPr>
              <a:pPr/>
              <a:t>4</a:t>
            </a:fld>
            <a:endParaRPr lang="en-US" altLang="en-US" sz="1000">
              <a:latin typeface="Tahoma" panose="020B0604030504040204" pitchFamily="34" charset="0"/>
            </a:endParaRPr>
          </a:p>
        </p:txBody>
      </p:sp>
      <p:sp>
        <p:nvSpPr>
          <p:cNvPr id="8196" name="Text Box 3">
            <a:extLst>
              <a:ext uri="{FF2B5EF4-FFF2-40B4-BE49-F238E27FC236}">
                <a16:creationId xmlns:a16="http://schemas.microsoft.com/office/drawing/2014/main" id="{D4CE4522-0646-4844-BD26-C9F628F711F8}"/>
              </a:ext>
            </a:extLst>
          </p:cNvPr>
          <p:cNvSpPr txBox="1">
            <a:spLocks noChangeArrowheads="1"/>
          </p:cNvSpPr>
          <p:nvPr/>
        </p:nvSpPr>
        <p:spPr bwMode="auto">
          <a:xfrm>
            <a:off x="258763" y="152400"/>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2-1</a:t>
            </a:r>
          </a:p>
        </p:txBody>
      </p:sp>
      <p:sp>
        <p:nvSpPr>
          <p:cNvPr id="8197" name="Text Box 4">
            <a:extLst>
              <a:ext uri="{FF2B5EF4-FFF2-40B4-BE49-F238E27FC236}">
                <a16:creationId xmlns:a16="http://schemas.microsoft.com/office/drawing/2014/main" id="{5B61771D-BD71-424C-8A93-913F8E520ECC}"/>
              </a:ext>
            </a:extLst>
          </p:cNvPr>
          <p:cNvSpPr txBox="1">
            <a:spLocks noChangeArrowheads="1"/>
          </p:cNvSpPr>
          <p:nvPr/>
        </p:nvSpPr>
        <p:spPr bwMode="auto">
          <a:xfrm>
            <a:off x="2262188" y="152400"/>
            <a:ext cx="266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The Greeting Program</a:t>
            </a:r>
          </a:p>
        </p:txBody>
      </p:sp>
      <p:pic>
        <p:nvPicPr>
          <p:cNvPr id="8198" name="Picture 5">
            <a:extLst>
              <a:ext uri="{FF2B5EF4-FFF2-40B4-BE49-F238E27FC236}">
                <a16:creationId xmlns:a16="http://schemas.microsoft.com/office/drawing/2014/main" id="{A2F79E8B-48A6-412F-950C-C2AFFCC02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36588"/>
            <a:ext cx="9021763" cy="577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F4639FAB-136D-4C2B-9726-9A315182F468}"/>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8892792D-DE2A-4378-AB3B-ED2418D0C9EF}" type="slidenum">
              <a:rPr lang="en-US" altLang="en-US" sz="1000">
                <a:latin typeface="Tahoma" panose="020B0604030504040204" pitchFamily="34" charset="0"/>
              </a:rPr>
              <a:pPr/>
              <a:t>5</a:t>
            </a:fld>
            <a:endParaRPr lang="en-US" altLang="en-US" sz="1000">
              <a:latin typeface="Tahoma" panose="020B0604030504040204" pitchFamily="34" charset="0"/>
            </a:endParaRPr>
          </a:p>
        </p:txBody>
      </p:sp>
      <p:sp>
        <p:nvSpPr>
          <p:cNvPr id="9220" name="Line 2">
            <a:extLst>
              <a:ext uri="{FF2B5EF4-FFF2-40B4-BE49-F238E27FC236}">
                <a16:creationId xmlns:a16="http://schemas.microsoft.com/office/drawing/2014/main" id="{5AB0C346-E6C7-4D8B-AF90-CC743C06FDF2}"/>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Rectangle 3">
            <a:extLst>
              <a:ext uri="{FF2B5EF4-FFF2-40B4-BE49-F238E27FC236}">
                <a16:creationId xmlns:a16="http://schemas.microsoft.com/office/drawing/2014/main" id="{7DAE6655-598B-4C13-9B0A-FE2B9444C9ED}"/>
              </a:ext>
            </a:extLst>
          </p:cNvPr>
          <p:cNvSpPr>
            <a:spLocks noChangeArrowheads="1"/>
          </p:cNvSpPr>
          <p:nvPr/>
        </p:nvSpPr>
        <p:spPr bwMode="auto">
          <a:xfrm>
            <a:off x="152400" y="5791200"/>
            <a:ext cx="4951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2-4</a:t>
            </a:r>
            <a:r>
              <a:rPr lang="en-US" altLang="en-US" sz="2000"/>
              <a:t>  Examples of Block Comments</a:t>
            </a:r>
          </a:p>
        </p:txBody>
      </p:sp>
      <p:grpSp>
        <p:nvGrpSpPr>
          <p:cNvPr id="9222" name="Group 4">
            <a:extLst>
              <a:ext uri="{FF2B5EF4-FFF2-40B4-BE49-F238E27FC236}">
                <a16:creationId xmlns:a16="http://schemas.microsoft.com/office/drawing/2014/main" id="{CDC33FAD-1658-4F56-AB1E-5F5743E81A2C}"/>
              </a:ext>
            </a:extLst>
          </p:cNvPr>
          <p:cNvGrpSpPr>
            <a:grpSpLocks/>
          </p:cNvGrpSpPr>
          <p:nvPr/>
        </p:nvGrpSpPr>
        <p:grpSpPr bwMode="auto">
          <a:xfrm>
            <a:off x="228600" y="252413"/>
            <a:ext cx="8610600" cy="5995987"/>
            <a:chOff x="336" y="159"/>
            <a:chExt cx="5232" cy="3777"/>
          </a:xfrm>
        </p:grpSpPr>
        <p:sp>
          <p:nvSpPr>
            <p:cNvPr id="9224" name="Line 5">
              <a:extLst>
                <a:ext uri="{FF2B5EF4-FFF2-40B4-BE49-F238E27FC236}">
                  <a16:creationId xmlns:a16="http://schemas.microsoft.com/office/drawing/2014/main" id="{5C5D4393-92F4-45BC-995C-F4F48793C20E}"/>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6">
              <a:extLst>
                <a:ext uri="{FF2B5EF4-FFF2-40B4-BE49-F238E27FC236}">
                  <a16:creationId xmlns:a16="http://schemas.microsoft.com/office/drawing/2014/main" id="{335EE66B-899E-404E-AE9B-9D6195122830}"/>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7">
              <a:extLst>
                <a:ext uri="{FF2B5EF4-FFF2-40B4-BE49-F238E27FC236}">
                  <a16:creationId xmlns:a16="http://schemas.microsoft.com/office/drawing/2014/main" id="{90C946C9-219F-4BA2-8B0F-25F8963DCC83}"/>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9223" name="Picture 9">
            <a:extLst>
              <a:ext uri="{FF2B5EF4-FFF2-40B4-BE49-F238E27FC236}">
                <a16:creationId xmlns:a16="http://schemas.microsoft.com/office/drawing/2014/main" id="{E91253E8-2468-4F3C-B8BC-99AE51715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1627188"/>
            <a:ext cx="8802687"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1A450236-BE7B-4AB8-A8D6-7D12B45D7260}"/>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F09F34E4-628C-47A6-985B-16BAAD6DFD2B}" type="slidenum">
              <a:rPr lang="en-US" altLang="en-US" sz="1000">
                <a:latin typeface="Tahoma" panose="020B0604030504040204" pitchFamily="34" charset="0"/>
              </a:rPr>
              <a:pPr/>
              <a:t>6</a:t>
            </a:fld>
            <a:endParaRPr lang="en-US" altLang="en-US" sz="1000">
              <a:latin typeface="Tahoma" panose="020B0604030504040204" pitchFamily="34" charset="0"/>
            </a:endParaRPr>
          </a:p>
        </p:txBody>
      </p:sp>
      <p:sp>
        <p:nvSpPr>
          <p:cNvPr id="10244" name="Line 2">
            <a:extLst>
              <a:ext uri="{FF2B5EF4-FFF2-40B4-BE49-F238E27FC236}">
                <a16:creationId xmlns:a16="http://schemas.microsoft.com/office/drawing/2014/main" id="{D38892A9-07ED-40FB-B0E6-E4D2752A7E93}"/>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Rectangle 3">
            <a:extLst>
              <a:ext uri="{FF2B5EF4-FFF2-40B4-BE49-F238E27FC236}">
                <a16:creationId xmlns:a16="http://schemas.microsoft.com/office/drawing/2014/main" id="{9EF88CD0-49E2-491C-B00A-B403A5555D90}"/>
              </a:ext>
            </a:extLst>
          </p:cNvPr>
          <p:cNvSpPr>
            <a:spLocks noChangeArrowheads="1"/>
          </p:cNvSpPr>
          <p:nvPr/>
        </p:nvSpPr>
        <p:spPr bwMode="auto">
          <a:xfrm>
            <a:off x="152400" y="5791200"/>
            <a:ext cx="4824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2-5</a:t>
            </a:r>
            <a:r>
              <a:rPr lang="en-US" altLang="en-US" sz="2000"/>
              <a:t>  Examples of Line Comments</a:t>
            </a:r>
          </a:p>
        </p:txBody>
      </p:sp>
      <p:grpSp>
        <p:nvGrpSpPr>
          <p:cNvPr id="10246" name="Group 4">
            <a:extLst>
              <a:ext uri="{FF2B5EF4-FFF2-40B4-BE49-F238E27FC236}">
                <a16:creationId xmlns:a16="http://schemas.microsoft.com/office/drawing/2014/main" id="{FD0B7B67-EABD-4539-8CA7-60277B4CF713}"/>
              </a:ext>
            </a:extLst>
          </p:cNvPr>
          <p:cNvGrpSpPr>
            <a:grpSpLocks/>
          </p:cNvGrpSpPr>
          <p:nvPr/>
        </p:nvGrpSpPr>
        <p:grpSpPr bwMode="auto">
          <a:xfrm>
            <a:off x="228600" y="252413"/>
            <a:ext cx="8610600" cy="5995987"/>
            <a:chOff x="336" y="159"/>
            <a:chExt cx="5232" cy="3777"/>
          </a:xfrm>
        </p:grpSpPr>
        <p:sp>
          <p:nvSpPr>
            <p:cNvPr id="10248" name="Line 5">
              <a:extLst>
                <a:ext uri="{FF2B5EF4-FFF2-40B4-BE49-F238E27FC236}">
                  <a16:creationId xmlns:a16="http://schemas.microsoft.com/office/drawing/2014/main" id="{0710067C-7986-4E68-8A49-B442C724F1A2}"/>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6">
              <a:extLst>
                <a:ext uri="{FF2B5EF4-FFF2-40B4-BE49-F238E27FC236}">
                  <a16:creationId xmlns:a16="http://schemas.microsoft.com/office/drawing/2014/main" id="{197D111D-5DBC-454D-82C8-39830E60A7EC}"/>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7">
              <a:extLst>
                <a:ext uri="{FF2B5EF4-FFF2-40B4-BE49-F238E27FC236}">
                  <a16:creationId xmlns:a16="http://schemas.microsoft.com/office/drawing/2014/main" id="{C1500208-B782-4E58-B79C-429D0A7D8E3E}"/>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247" name="Picture 10">
            <a:extLst>
              <a:ext uri="{FF2B5EF4-FFF2-40B4-BE49-F238E27FC236}">
                <a16:creationId xmlns:a16="http://schemas.microsoft.com/office/drawing/2014/main" id="{62E0BB98-A4AE-4061-8DE0-08E27A7CE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54313"/>
            <a:ext cx="8629650"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a:extLst>
              <a:ext uri="{FF2B5EF4-FFF2-40B4-BE49-F238E27FC236}">
                <a16:creationId xmlns:a16="http://schemas.microsoft.com/office/drawing/2014/main" id="{33F46BE6-C3D8-4FB2-AA20-26B3AAAB7576}"/>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88366E3E-4889-4D60-A235-F49D63915A4C}" type="slidenum">
              <a:rPr lang="en-US" altLang="en-US" sz="1000">
                <a:latin typeface="Tahoma" panose="020B0604030504040204" pitchFamily="34" charset="0"/>
              </a:rPr>
              <a:pPr/>
              <a:t>7</a:t>
            </a:fld>
            <a:endParaRPr lang="en-US" altLang="en-US" sz="1000">
              <a:latin typeface="Tahoma" panose="020B0604030504040204" pitchFamily="34" charset="0"/>
            </a:endParaRPr>
          </a:p>
        </p:txBody>
      </p:sp>
      <p:sp>
        <p:nvSpPr>
          <p:cNvPr id="11268" name="Line 2">
            <a:extLst>
              <a:ext uri="{FF2B5EF4-FFF2-40B4-BE49-F238E27FC236}">
                <a16:creationId xmlns:a16="http://schemas.microsoft.com/office/drawing/2014/main" id="{37A8B783-3FFF-4F87-AD33-BCFACF78EFFE}"/>
              </a:ext>
            </a:extLst>
          </p:cNvPr>
          <p:cNvSpPr>
            <a:spLocks noChangeShapeType="1"/>
          </p:cNvSpPr>
          <p:nvPr/>
        </p:nvSpPr>
        <p:spPr bwMode="auto">
          <a:xfrm>
            <a:off x="381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 name="Rectangle 3">
            <a:extLst>
              <a:ext uri="{FF2B5EF4-FFF2-40B4-BE49-F238E27FC236}">
                <a16:creationId xmlns:a16="http://schemas.microsoft.com/office/drawing/2014/main" id="{E936605F-C7C4-41C4-94D6-4F45E2CB8AAE}"/>
              </a:ext>
            </a:extLst>
          </p:cNvPr>
          <p:cNvSpPr>
            <a:spLocks noChangeArrowheads="1"/>
          </p:cNvSpPr>
          <p:nvPr/>
        </p:nvSpPr>
        <p:spPr bwMode="auto">
          <a:xfrm>
            <a:off x="152400" y="5791200"/>
            <a:ext cx="566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2000">
                <a:solidFill>
                  <a:schemeClr val="folHlink"/>
                </a:solidFill>
              </a:rPr>
              <a:t>FIGURE 2-6</a:t>
            </a:r>
            <a:r>
              <a:rPr lang="en-US" altLang="en-US" sz="2000"/>
              <a:t>  Nested Block Comments Are Invalid</a:t>
            </a:r>
          </a:p>
        </p:txBody>
      </p:sp>
      <p:grpSp>
        <p:nvGrpSpPr>
          <p:cNvPr id="11270" name="Group 4">
            <a:extLst>
              <a:ext uri="{FF2B5EF4-FFF2-40B4-BE49-F238E27FC236}">
                <a16:creationId xmlns:a16="http://schemas.microsoft.com/office/drawing/2014/main" id="{310B6EEC-F528-4DE1-9CAA-0396AE647428}"/>
              </a:ext>
            </a:extLst>
          </p:cNvPr>
          <p:cNvGrpSpPr>
            <a:grpSpLocks/>
          </p:cNvGrpSpPr>
          <p:nvPr/>
        </p:nvGrpSpPr>
        <p:grpSpPr bwMode="auto">
          <a:xfrm>
            <a:off x="228600" y="252413"/>
            <a:ext cx="8610600" cy="5995987"/>
            <a:chOff x="336" y="159"/>
            <a:chExt cx="5232" cy="3777"/>
          </a:xfrm>
        </p:grpSpPr>
        <p:sp>
          <p:nvSpPr>
            <p:cNvPr id="11272" name="Line 5">
              <a:extLst>
                <a:ext uri="{FF2B5EF4-FFF2-40B4-BE49-F238E27FC236}">
                  <a16:creationId xmlns:a16="http://schemas.microsoft.com/office/drawing/2014/main" id="{EDBC2905-DA3E-4287-9AEF-2AF8823756B0}"/>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6">
              <a:extLst>
                <a:ext uri="{FF2B5EF4-FFF2-40B4-BE49-F238E27FC236}">
                  <a16:creationId xmlns:a16="http://schemas.microsoft.com/office/drawing/2014/main" id="{D0F93DD2-7F1B-4A20-AAFD-D0C8BCDEFE05}"/>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Line 7">
              <a:extLst>
                <a:ext uri="{FF2B5EF4-FFF2-40B4-BE49-F238E27FC236}">
                  <a16:creationId xmlns:a16="http://schemas.microsoft.com/office/drawing/2014/main" id="{2BA817C1-3709-41B4-B60C-F22A16BC7174}"/>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1271" name="Picture 10">
            <a:extLst>
              <a:ext uri="{FF2B5EF4-FFF2-40B4-BE49-F238E27FC236}">
                <a16:creationId xmlns:a16="http://schemas.microsoft.com/office/drawing/2014/main" id="{FF8E6ED3-4C7E-4741-AFEE-6A457D157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675688"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6A6777E0-1DCE-429A-BA3C-114C8A773ED9}"/>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C1FA6566-C4F5-4B22-AEB3-BB2FC38201EB}" type="slidenum">
              <a:rPr lang="en-US" altLang="en-US" sz="1000">
                <a:latin typeface="Tahoma" panose="020B0604030504040204" pitchFamily="34" charset="0"/>
              </a:rPr>
              <a:pPr/>
              <a:t>8</a:t>
            </a:fld>
            <a:endParaRPr lang="en-US" altLang="en-US" sz="1000">
              <a:latin typeface="Tahoma" panose="020B0604030504040204" pitchFamily="34" charset="0"/>
            </a:endParaRPr>
          </a:p>
        </p:txBody>
      </p:sp>
      <p:sp>
        <p:nvSpPr>
          <p:cNvPr id="12292" name="Rectangle 2">
            <a:extLst>
              <a:ext uri="{FF2B5EF4-FFF2-40B4-BE49-F238E27FC236}">
                <a16:creationId xmlns:a16="http://schemas.microsoft.com/office/drawing/2014/main" id="{5BCA4F81-1C64-47F0-ACC3-F1B62C7DBF36}"/>
              </a:ext>
            </a:extLst>
          </p:cNvPr>
          <p:cNvSpPr>
            <a:spLocks noChangeArrowheads="1"/>
          </p:cNvSpPr>
          <p:nvPr/>
        </p:nvSpPr>
        <p:spPr bwMode="auto">
          <a:xfrm>
            <a:off x="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a:p>
        </p:txBody>
      </p:sp>
      <p:sp>
        <p:nvSpPr>
          <p:cNvPr id="12293" name="Text Box 3">
            <a:extLst>
              <a:ext uri="{FF2B5EF4-FFF2-40B4-BE49-F238E27FC236}">
                <a16:creationId xmlns:a16="http://schemas.microsoft.com/office/drawing/2014/main" id="{D17B23A2-48A5-47CD-B17E-0E0C1597545B}"/>
              </a:ext>
            </a:extLst>
          </p:cNvPr>
          <p:cNvSpPr txBox="1">
            <a:spLocks noChangeArrowheads="1"/>
          </p:cNvSpPr>
          <p:nvPr/>
        </p:nvSpPr>
        <p:spPr bwMode="auto">
          <a:xfrm>
            <a:off x="228600" y="304800"/>
            <a:ext cx="3771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r>
              <a:rPr lang="en-US" altLang="en-US" sz="4000">
                <a:latin typeface="Arial" panose="020B0604020202020204" pitchFamily="34" charset="0"/>
              </a:rPr>
              <a:t>2-3   Identifiers</a:t>
            </a:r>
          </a:p>
        </p:txBody>
      </p:sp>
      <p:sp>
        <p:nvSpPr>
          <p:cNvPr id="12294" name="Text Box 4">
            <a:extLst>
              <a:ext uri="{FF2B5EF4-FFF2-40B4-BE49-F238E27FC236}">
                <a16:creationId xmlns:a16="http://schemas.microsoft.com/office/drawing/2014/main" id="{3812D8C2-4A21-405D-B925-8BE0E4B0492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l"/>
            <a:endParaRPr lang="en-US" altLang="en-US" sz="1800"/>
          </a:p>
        </p:txBody>
      </p:sp>
      <p:sp>
        <p:nvSpPr>
          <p:cNvPr id="502789" name="Rectangle 5">
            <a:extLst>
              <a:ext uri="{FF2B5EF4-FFF2-40B4-BE49-F238E27FC236}">
                <a16:creationId xmlns:a16="http://schemas.microsoft.com/office/drawing/2014/main" id="{826D97F4-0B1D-474C-BAFB-06771BDD03D2}"/>
              </a:ext>
            </a:extLst>
          </p:cNvPr>
          <p:cNvSpPr>
            <a:spLocks noChangeArrowheads="1"/>
          </p:cNvSpPr>
          <p:nvPr/>
        </p:nvSpPr>
        <p:spPr bwMode="auto">
          <a:xfrm>
            <a:off x="304800" y="2813050"/>
            <a:ext cx="8229600"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sz="2800" i="1" dirty="0">
                <a:effectLst>
                  <a:outerShdw blurRad="38100" dist="38100" dir="2700000" algn="tl">
                    <a:srgbClr val="C0C0C0"/>
                  </a:outerShdw>
                </a:effectLst>
              </a:rPr>
              <a:t>One feature present in all computer languages is the identifier. Identifiers allow us to name data and other objects in the program. Each identified object in the computer is stored at a unique address.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35E7CC50-ED33-4E4B-8416-89BDAB6E8359}"/>
              </a:ext>
            </a:extLst>
          </p:cNvPr>
          <p:cNvSpPr>
            <a:spLocks noGrp="1"/>
          </p:cNvSpPr>
          <p:nvPr>
            <p:ph type="sldNum" sz="quarter" idx="11"/>
          </p:nvPr>
        </p:nvSpPr>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fld id="{42827849-25C8-4C36-ABFC-F05BBF1ED1B0}" type="slidenum">
              <a:rPr lang="en-US" altLang="en-US" sz="1000">
                <a:latin typeface="Tahoma" panose="020B0604030504040204" pitchFamily="34" charset="0"/>
              </a:rPr>
              <a:pPr/>
              <a:t>9</a:t>
            </a:fld>
            <a:endParaRPr lang="en-US" altLang="en-US" sz="1000">
              <a:latin typeface="Tahoma" panose="020B0604030504040204" pitchFamily="34" charset="0"/>
            </a:endParaRPr>
          </a:p>
        </p:txBody>
      </p:sp>
      <p:sp>
        <p:nvSpPr>
          <p:cNvPr id="13316" name="Text Box 7">
            <a:extLst>
              <a:ext uri="{FF2B5EF4-FFF2-40B4-BE49-F238E27FC236}">
                <a16:creationId xmlns:a16="http://schemas.microsoft.com/office/drawing/2014/main" id="{244DE909-E97B-4113-B977-8E26EB7C4FA5}"/>
              </a:ext>
            </a:extLst>
          </p:cNvPr>
          <p:cNvSpPr txBox="1">
            <a:spLocks noChangeArrowheads="1"/>
          </p:cNvSpPr>
          <p:nvPr/>
        </p:nvSpPr>
        <p:spPr bwMode="auto">
          <a:xfrm>
            <a:off x="452438" y="40227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Table  2-1</a:t>
            </a:r>
          </a:p>
        </p:txBody>
      </p:sp>
      <p:sp>
        <p:nvSpPr>
          <p:cNvPr id="13317" name="Text Box 8">
            <a:extLst>
              <a:ext uri="{FF2B5EF4-FFF2-40B4-BE49-F238E27FC236}">
                <a16:creationId xmlns:a16="http://schemas.microsoft.com/office/drawing/2014/main" id="{206D82AB-4B70-4C8F-B588-BDD80B65A8F8}"/>
              </a:ext>
            </a:extLst>
          </p:cNvPr>
          <p:cNvSpPr txBox="1">
            <a:spLocks noChangeArrowheads="1"/>
          </p:cNvSpPr>
          <p:nvPr/>
        </p:nvSpPr>
        <p:spPr bwMode="auto">
          <a:xfrm>
            <a:off x="1824038" y="4022725"/>
            <a:ext cx="2366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Rules for Identifiers</a:t>
            </a:r>
          </a:p>
        </p:txBody>
      </p:sp>
      <p:pic>
        <p:nvPicPr>
          <p:cNvPr id="13318" name="Picture 10">
            <a:extLst>
              <a:ext uri="{FF2B5EF4-FFF2-40B4-BE49-F238E27FC236}">
                <a16:creationId xmlns:a16="http://schemas.microsoft.com/office/drawing/2014/main" id="{1DF025D8-8655-4BE4-A62D-3FFA21D0A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889125"/>
            <a:ext cx="8437562"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2272</TotalTime>
  <Words>609</Words>
  <Application>Microsoft Macintosh PowerPoint</Application>
  <PresentationFormat>On-screen Show (4:3)</PresentationFormat>
  <Paragraphs>160</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McGrawHill-Italic</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Ifjaz Ahmed Mubarak Ali</cp:lastModifiedBy>
  <cp:revision>145</cp:revision>
  <dcterms:created xsi:type="dcterms:W3CDTF">2000-01-15T04:50:39Z</dcterms:created>
  <dcterms:modified xsi:type="dcterms:W3CDTF">2022-11-08T06:51:11Z</dcterms:modified>
</cp:coreProperties>
</file>