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985" r:id="rId1"/>
  </p:sldMasterIdLst>
  <p:notesMasterIdLst>
    <p:notesMasterId r:id="rId44"/>
  </p:notesMasterIdLst>
  <p:sldIdLst>
    <p:sldId id="302" r:id="rId2"/>
    <p:sldId id="258" r:id="rId3"/>
    <p:sldId id="259" r:id="rId4"/>
    <p:sldId id="26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94684"/>
  </p:normalViewPr>
  <p:slideViewPr>
    <p:cSldViewPr>
      <p:cViewPr varScale="1">
        <p:scale>
          <a:sx n="106" d="100"/>
          <a:sy n="106" d="100"/>
        </p:scale>
        <p:origin x="3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9F380B-0CFF-467E-B319-B9FF3B3DA974}" type="doc">
      <dgm:prSet loTypeId="urn:microsoft.com/office/officeart/2005/8/layout/hList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EE154EC4-52ED-41B2-9A5D-01720DE97B6A}">
      <dgm:prSet phldrT="[Text]" custT="1"/>
      <dgm:spPr/>
      <dgm:t>
        <a:bodyPr/>
        <a:lstStyle/>
        <a:p>
          <a:r>
            <a:rPr lang="en-US" sz="2800" dirty="0">
              <a:latin typeface="Calibri" pitchFamily="34" charset="0"/>
              <a:cs typeface="Calibri" pitchFamily="34" charset="0"/>
            </a:rPr>
            <a:t>Selection Statements</a:t>
          </a:r>
        </a:p>
      </dgm:t>
    </dgm:pt>
    <dgm:pt modelId="{D3CE288C-5325-4760-9F81-75A4502C253F}" type="parTrans" cxnId="{65E98D57-44EB-4AEA-A5DB-357E68C0E5CD}">
      <dgm:prSet/>
      <dgm:spPr/>
      <dgm:t>
        <a:bodyPr/>
        <a:lstStyle/>
        <a:p>
          <a:endParaRPr lang="en-US"/>
        </a:p>
      </dgm:t>
    </dgm:pt>
    <dgm:pt modelId="{54E05C4E-5174-4A98-ABA0-31ECBDB68327}" type="sibTrans" cxnId="{65E98D57-44EB-4AEA-A5DB-357E68C0E5CD}">
      <dgm:prSet/>
      <dgm:spPr/>
      <dgm:t>
        <a:bodyPr/>
        <a:lstStyle/>
        <a:p>
          <a:endParaRPr lang="en-US"/>
        </a:p>
      </dgm:t>
    </dgm:pt>
    <dgm:pt modelId="{C44425C8-D113-461E-8B03-6B8FA9C0D35A}">
      <dgm:prSet phldrT="[Text]" custT="1"/>
      <dgm:spPr/>
      <dgm:t>
        <a:bodyPr/>
        <a:lstStyle/>
        <a:p>
          <a:r>
            <a:rPr lang="en-US" sz="2800" dirty="0">
              <a:latin typeface="Cambria" pitchFamily="18" charset="0"/>
            </a:rPr>
            <a:t>if</a:t>
          </a:r>
        </a:p>
      </dgm:t>
    </dgm:pt>
    <dgm:pt modelId="{900B85FC-EF7F-4390-8D92-A1387A122159}" type="parTrans" cxnId="{2AA590B3-4A1C-42EB-BEE6-3729F27D9C20}">
      <dgm:prSet/>
      <dgm:spPr/>
      <dgm:t>
        <a:bodyPr/>
        <a:lstStyle/>
        <a:p>
          <a:endParaRPr lang="en-US"/>
        </a:p>
      </dgm:t>
    </dgm:pt>
    <dgm:pt modelId="{BBCAE7EA-F968-4C90-ACDE-F67ADA682131}" type="sibTrans" cxnId="{2AA590B3-4A1C-42EB-BEE6-3729F27D9C20}">
      <dgm:prSet/>
      <dgm:spPr/>
      <dgm:t>
        <a:bodyPr/>
        <a:lstStyle/>
        <a:p>
          <a:endParaRPr lang="en-US"/>
        </a:p>
      </dgm:t>
    </dgm:pt>
    <dgm:pt modelId="{505B0129-4EFB-4F35-AD50-72FC5E787760}">
      <dgm:prSet phldrT="[Text]" custT="1"/>
      <dgm:spPr/>
      <dgm:t>
        <a:bodyPr/>
        <a:lstStyle/>
        <a:p>
          <a:r>
            <a:rPr lang="en-US" sz="2800" dirty="0">
              <a:latin typeface="Cambria" pitchFamily="18" charset="0"/>
            </a:rPr>
            <a:t>if-else</a:t>
          </a:r>
        </a:p>
      </dgm:t>
    </dgm:pt>
    <dgm:pt modelId="{BBA82AC9-0453-493F-B0C9-67D12BAE543E}" type="parTrans" cxnId="{66F7B01A-A3B0-404B-8195-9949F5A9B382}">
      <dgm:prSet/>
      <dgm:spPr/>
      <dgm:t>
        <a:bodyPr/>
        <a:lstStyle/>
        <a:p>
          <a:endParaRPr lang="en-US"/>
        </a:p>
      </dgm:t>
    </dgm:pt>
    <dgm:pt modelId="{C7285AD2-02BA-4C14-A096-62B63488B8E6}" type="sibTrans" cxnId="{66F7B01A-A3B0-404B-8195-9949F5A9B382}">
      <dgm:prSet/>
      <dgm:spPr/>
      <dgm:t>
        <a:bodyPr/>
        <a:lstStyle/>
        <a:p>
          <a:endParaRPr lang="en-US"/>
        </a:p>
      </dgm:t>
    </dgm:pt>
    <dgm:pt modelId="{ADB73D71-B106-4F2C-83C3-A756AF151D70}">
      <dgm:prSet phldrT="[Text]" custT="1"/>
      <dgm:spPr/>
      <dgm:t>
        <a:bodyPr/>
        <a:lstStyle/>
        <a:p>
          <a:r>
            <a:rPr lang="en-US" sz="2800" dirty="0">
              <a:latin typeface="Calibri" pitchFamily="34" charset="0"/>
              <a:cs typeface="Calibri" pitchFamily="34" charset="0"/>
            </a:rPr>
            <a:t>Iteration Statements</a:t>
          </a:r>
        </a:p>
      </dgm:t>
    </dgm:pt>
    <dgm:pt modelId="{40FE3CEC-06E6-4C79-A01D-22EBC62C25F3}" type="parTrans" cxnId="{A82911E2-7EC2-480D-96F4-7F441FD48D62}">
      <dgm:prSet/>
      <dgm:spPr/>
      <dgm:t>
        <a:bodyPr/>
        <a:lstStyle/>
        <a:p>
          <a:endParaRPr lang="en-US"/>
        </a:p>
      </dgm:t>
    </dgm:pt>
    <dgm:pt modelId="{17E59F7E-B351-41CF-99A2-83B7D7AB3BF5}" type="sibTrans" cxnId="{A82911E2-7EC2-480D-96F4-7F441FD48D62}">
      <dgm:prSet/>
      <dgm:spPr/>
      <dgm:t>
        <a:bodyPr/>
        <a:lstStyle/>
        <a:p>
          <a:endParaRPr lang="en-US"/>
        </a:p>
      </dgm:t>
    </dgm:pt>
    <dgm:pt modelId="{4071C9C9-B508-4407-8A2B-393B260764AE}">
      <dgm:prSet phldrT="[Text]" custT="1"/>
      <dgm:spPr/>
      <dgm:t>
        <a:bodyPr/>
        <a:lstStyle/>
        <a:p>
          <a:r>
            <a:rPr lang="en-US" sz="2800" dirty="0">
              <a:latin typeface="Cambria" pitchFamily="18" charset="0"/>
            </a:rPr>
            <a:t>for</a:t>
          </a:r>
        </a:p>
      </dgm:t>
    </dgm:pt>
    <dgm:pt modelId="{7D865E15-6FEE-4673-BE99-219886066C52}" type="parTrans" cxnId="{D61C0F26-8709-4447-A8E1-C5672754B038}">
      <dgm:prSet/>
      <dgm:spPr/>
      <dgm:t>
        <a:bodyPr/>
        <a:lstStyle/>
        <a:p>
          <a:endParaRPr lang="en-US"/>
        </a:p>
      </dgm:t>
    </dgm:pt>
    <dgm:pt modelId="{65D573CD-6F36-46B2-B5D2-6DA0EAE93851}" type="sibTrans" cxnId="{D61C0F26-8709-4447-A8E1-C5672754B038}">
      <dgm:prSet/>
      <dgm:spPr/>
      <dgm:t>
        <a:bodyPr/>
        <a:lstStyle/>
        <a:p>
          <a:endParaRPr lang="en-US"/>
        </a:p>
      </dgm:t>
    </dgm:pt>
    <dgm:pt modelId="{3E6CD81D-840C-4BB9-A4D1-F6666D7CDA2F}">
      <dgm:prSet phldrT="[Text]" custT="1"/>
      <dgm:spPr/>
      <dgm:t>
        <a:bodyPr/>
        <a:lstStyle/>
        <a:p>
          <a:r>
            <a:rPr lang="en-US" sz="2800" dirty="0">
              <a:latin typeface="Cambria" pitchFamily="18" charset="0"/>
            </a:rPr>
            <a:t>do-while</a:t>
          </a:r>
        </a:p>
      </dgm:t>
    </dgm:pt>
    <dgm:pt modelId="{E8FD5ECB-2588-491D-B24D-C11A7C442A9F}" type="parTrans" cxnId="{6C61C794-EA80-4D81-B93F-174E1810923B}">
      <dgm:prSet/>
      <dgm:spPr/>
      <dgm:t>
        <a:bodyPr/>
        <a:lstStyle/>
        <a:p>
          <a:endParaRPr lang="en-US"/>
        </a:p>
      </dgm:t>
    </dgm:pt>
    <dgm:pt modelId="{75BF669C-BC59-4A0B-A932-B62B3CFA1507}" type="sibTrans" cxnId="{6C61C794-EA80-4D81-B93F-174E1810923B}">
      <dgm:prSet/>
      <dgm:spPr/>
      <dgm:t>
        <a:bodyPr/>
        <a:lstStyle/>
        <a:p>
          <a:endParaRPr lang="en-US"/>
        </a:p>
      </dgm:t>
    </dgm:pt>
    <dgm:pt modelId="{F06944EA-4EB9-45B0-B441-69E130EF6F2A}">
      <dgm:prSet phldrT="[Text]" custT="1"/>
      <dgm:spPr/>
      <dgm:t>
        <a:bodyPr/>
        <a:lstStyle/>
        <a:p>
          <a:r>
            <a:rPr lang="en-US" sz="2800" dirty="0">
              <a:latin typeface="Calibri" pitchFamily="34" charset="0"/>
              <a:cs typeface="Calibri" pitchFamily="34" charset="0"/>
            </a:rPr>
            <a:t>Jump Statements</a:t>
          </a:r>
        </a:p>
      </dgm:t>
    </dgm:pt>
    <dgm:pt modelId="{F548E48F-297D-499C-AB1F-22D6B25EDEDB}" type="parTrans" cxnId="{A7F301F7-C6FF-40CD-9206-BE3C7615F063}">
      <dgm:prSet/>
      <dgm:spPr/>
      <dgm:t>
        <a:bodyPr/>
        <a:lstStyle/>
        <a:p>
          <a:endParaRPr lang="en-US"/>
        </a:p>
      </dgm:t>
    </dgm:pt>
    <dgm:pt modelId="{6270CF7C-8ACF-4E8B-8912-7D34E242349F}" type="sibTrans" cxnId="{A7F301F7-C6FF-40CD-9206-BE3C7615F063}">
      <dgm:prSet/>
      <dgm:spPr/>
      <dgm:t>
        <a:bodyPr/>
        <a:lstStyle/>
        <a:p>
          <a:endParaRPr lang="en-US"/>
        </a:p>
      </dgm:t>
    </dgm:pt>
    <dgm:pt modelId="{CD4FD7D0-8BAE-4736-B984-769E67694E47}">
      <dgm:prSet phldrT="[Text]" custT="1"/>
      <dgm:spPr/>
      <dgm:t>
        <a:bodyPr/>
        <a:lstStyle/>
        <a:p>
          <a:r>
            <a:rPr lang="en-US" sz="2800" dirty="0" err="1">
              <a:latin typeface="Cambria" pitchFamily="18" charset="0"/>
            </a:rPr>
            <a:t>goto</a:t>
          </a:r>
          <a:endParaRPr lang="en-US" sz="2800" dirty="0">
            <a:latin typeface="Cambria" pitchFamily="18" charset="0"/>
          </a:endParaRPr>
        </a:p>
      </dgm:t>
    </dgm:pt>
    <dgm:pt modelId="{A4CECD23-2BD7-462E-A05D-9D787635B8F9}" type="parTrans" cxnId="{EE82C6C0-5F47-4770-9E6F-E3CC7AC0E19A}">
      <dgm:prSet/>
      <dgm:spPr/>
      <dgm:t>
        <a:bodyPr/>
        <a:lstStyle/>
        <a:p>
          <a:endParaRPr lang="en-US"/>
        </a:p>
      </dgm:t>
    </dgm:pt>
    <dgm:pt modelId="{01CE281A-32BF-4F70-A323-FDA8865A8548}" type="sibTrans" cxnId="{EE82C6C0-5F47-4770-9E6F-E3CC7AC0E19A}">
      <dgm:prSet/>
      <dgm:spPr/>
      <dgm:t>
        <a:bodyPr/>
        <a:lstStyle/>
        <a:p>
          <a:endParaRPr lang="en-US"/>
        </a:p>
      </dgm:t>
    </dgm:pt>
    <dgm:pt modelId="{89AC15EE-8839-4EF1-976B-79BA946AD3DD}">
      <dgm:prSet phldrT="[Text]" custT="1"/>
      <dgm:spPr/>
      <dgm:t>
        <a:bodyPr/>
        <a:lstStyle/>
        <a:p>
          <a:r>
            <a:rPr lang="en-US" sz="2800" dirty="0">
              <a:latin typeface="Cambria" pitchFamily="18" charset="0"/>
            </a:rPr>
            <a:t>break</a:t>
          </a:r>
        </a:p>
      </dgm:t>
    </dgm:pt>
    <dgm:pt modelId="{5D204BEE-B3DE-4417-9E6E-EF6B452555C9}" type="parTrans" cxnId="{EB048839-1125-4CF3-9D3C-4CBD53D3C89F}">
      <dgm:prSet/>
      <dgm:spPr/>
      <dgm:t>
        <a:bodyPr/>
        <a:lstStyle/>
        <a:p>
          <a:endParaRPr lang="en-US"/>
        </a:p>
      </dgm:t>
    </dgm:pt>
    <dgm:pt modelId="{F83A9A3C-A46F-42CA-A866-4D4DAF615DFD}" type="sibTrans" cxnId="{EB048839-1125-4CF3-9D3C-4CBD53D3C89F}">
      <dgm:prSet/>
      <dgm:spPr/>
      <dgm:t>
        <a:bodyPr/>
        <a:lstStyle/>
        <a:p>
          <a:endParaRPr lang="en-US"/>
        </a:p>
      </dgm:t>
    </dgm:pt>
    <dgm:pt modelId="{41B53244-591F-4CD0-ACBC-86C74CAD8348}">
      <dgm:prSet phldrT="[Text]" custT="1"/>
      <dgm:spPr/>
      <dgm:t>
        <a:bodyPr/>
        <a:lstStyle/>
        <a:p>
          <a:r>
            <a:rPr lang="en-US" sz="2800" dirty="0">
              <a:latin typeface="Cambria" pitchFamily="18" charset="0"/>
            </a:rPr>
            <a:t>switch</a:t>
          </a:r>
        </a:p>
      </dgm:t>
    </dgm:pt>
    <dgm:pt modelId="{8099A5D6-0E94-465E-A1AF-72FE99F031FF}" type="parTrans" cxnId="{B1531481-F922-4986-82BC-CEF4A641DD8E}">
      <dgm:prSet/>
      <dgm:spPr/>
      <dgm:t>
        <a:bodyPr/>
        <a:lstStyle/>
        <a:p>
          <a:endParaRPr lang="en-US"/>
        </a:p>
      </dgm:t>
    </dgm:pt>
    <dgm:pt modelId="{B54F41BA-04BA-4936-8228-9402A397C1B8}" type="sibTrans" cxnId="{B1531481-F922-4986-82BC-CEF4A641DD8E}">
      <dgm:prSet/>
      <dgm:spPr/>
      <dgm:t>
        <a:bodyPr/>
        <a:lstStyle/>
        <a:p>
          <a:endParaRPr lang="en-US"/>
        </a:p>
      </dgm:t>
    </dgm:pt>
    <dgm:pt modelId="{0D23BF78-2703-457B-A0A6-D680A11BDC2E}">
      <dgm:prSet phldrT="[Text]" custT="1"/>
      <dgm:spPr/>
      <dgm:t>
        <a:bodyPr/>
        <a:lstStyle/>
        <a:p>
          <a:r>
            <a:rPr lang="en-US" sz="2800" dirty="0">
              <a:latin typeface="Cambria" pitchFamily="18" charset="0"/>
            </a:rPr>
            <a:t>while</a:t>
          </a:r>
        </a:p>
      </dgm:t>
    </dgm:pt>
    <dgm:pt modelId="{A5CFFAB9-CAEA-4281-82AC-190628DFF0D8}" type="parTrans" cxnId="{9693CDD2-EACB-4724-9606-D7B3524B78D3}">
      <dgm:prSet/>
      <dgm:spPr/>
      <dgm:t>
        <a:bodyPr/>
        <a:lstStyle/>
        <a:p>
          <a:endParaRPr lang="en-US"/>
        </a:p>
      </dgm:t>
    </dgm:pt>
    <dgm:pt modelId="{437C2736-A594-4FDC-ADA2-8CD76B32AC6A}" type="sibTrans" cxnId="{9693CDD2-EACB-4724-9606-D7B3524B78D3}">
      <dgm:prSet/>
      <dgm:spPr/>
      <dgm:t>
        <a:bodyPr/>
        <a:lstStyle/>
        <a:p>
          <a:endParaRPr lang="en-US"/>
        </a:p>
      </dgm:t>
    </dgm:pt>
    <dgm:pt modelId="{20F8364E-8A10-48EF-9E1E-40FE1906F9E7}">
      <dgm:prSet phldrT="[Text]" custT="1"/>
      <dgm:spPr/>
      <dgm:t>
        <a:bodyPr/>
        <a:lstStyle/>
        <a:p>
          <a:r>
            <a:rPr lang="en-US" sz="2800" dirty="0">
              <a:latin typeface="Cambria" pitchFamily="18" charset="0"/>
            </a:rPr>
            <a:t>continue</a:t>
          </a:r>
        </a:p>
      </dgm:t>
    </dgm:pt>
    <dgm:pt modelId="{EF6684EC-E980-412B-95DA-FEB84653D8FF}" type="parTrans" cxnId="{69327BD5-2783-4EF9-8ECA-F08D316A324F}">
      <dgm:prSet/>
      <dgm:spPr/>
      <dgm:t>
        <a:bodyPr/>
        <a:lstStyle/>
        <a:p>
          <a:endParaRPr lang="en-US"/>
        </a:p>
      </dgm:t>
    </dgm:pt>
    <dgm:pt modelId="{84AE6F6E-BF26-46E5-8AA1-195273CB5DFB}" type="sibTrans" cxnId="{69327BD5-2783-4EF9-8ECA-F08D316A324F}">
      <dgm:prSet/>
      <dgm:spPr/>
      <dgm:t>
        <a:bodyPr/>
        <a:lstStyle/>
        <a:p>
          <a:endParaRPr lang="en-US"/>
        </a:p>
      </dgm:t>
    </dgm:pt>
    <dgm:pt modelId="{351A17CA-5562-4AF0-84F1-066F7338F015}">
      <dgm:prSet phldrT="[Text]" custT="1"/>
      <dgm:spPr/>
      <dgm:t>
        <a:bodyPr/>
        <a:lstStyle/>
        <a:p>
          <a:r>
            <a:rPr lang="en-US" sz="2800" dirty="0">
              <a:latin typeface="Cambria" pitchFamily="18" charset="0"/>
            </a:rPr>
            <a:t>return</a:t>
          </a:r>
        </a:p>
      </dgm:t>
    </dgm:pt>
    <dgm:pt modelId="{D7696C62-060F-4C1F-8B6A-B007953B786C}" type="parTrans" cxnId="{49F1AD69-82B4-4AFB-9B84-2E99B85A9E4B}">
      <dgm:prSet/>
      <dgm:spPr/>
      <dgm:t>
        <a:bodyPr/>
        <a:lstStyle/>
        <a:p>
          <a:endParaRPr lang="en-US"/>
        </a:p>
      </dgm:t>
    </dgm:pt>
    <dgm:pt modelId="{B87810EB-4C74-400B-9293-6489CC60A608}" type="sibTrans" cxnId="{49F1AD69-82B4-4AFB-9B84-2E99B85A9E4B}">
      <dgm:prSet/>
      <dgm:spPr/>
      <dgm:t>
        <a:bodyPr/>
        <a:lstStyle/>
        <a:p>
          <a:endParaRPr lang="en-US"/>
        </a:p>
      </dgm:t>
    </dgm:pt>
    <dgm:pt modelId="{7427A64F-17E7-49FD-AD28-1229B87977B7}">
      <dgm:prSet phldrT="[Text]" custT="1"/>
      <dgm:spPr/>
      <dgm:t>
        <a:bodyPr/>
        <a:lstStyle/>
        <a:p>
          <a:endParaRPr lang="en-US" sz="2800" dirty="0">
            <a:latin typeface="Cambria" pitchFamily="18" charset="0"/>
          </a:endParaRPr>
        </a:p>
      </dgm:t>
    </dgm:pt>
    <dgm:pt modelId="{202D26CC-B1C1-4632-89C8-94ACC5B0BB70}" type="parTrans" cxnId="{A236F3C5-F4D9-420B-9800-443CF6343D12}">
      <dgm:prSet/>
      <dgm:spPr/>
      <dgm:t>
        <a:bodyPr/>
        <a:lstStyle/>
        <a:p>
          <a:endParaRPr lang="en-US"/>
        </a:p>
      </dgm:t>
    </dgm:pt>
    <dgm:pt modelId="{C940BA97-A881-4D5C-A59F-9F8D1EC1A744}" type="sibTrans" cxnId="{A236F3C5-F4D9-420B-9800-443CF6343D12}">
      <dgm:prSet/>
      <dgm:spPr/>
      <dgm:t>
        <a:bodyPr/>
        <a:lstStyle/>
        <a:p>
          <a:endParaRPr lang="en-US"/>
        </a:p>
      </dgm:t>
    </dgm:pt>
    <dgm:pt modelId="{CCE6CF7A-9506-43D8-9A90-FBFE96719E89}">
      <dgm:prSet phldrT="[Text]" custT="1"/>
      <dgm:spPr/>
      <dgm:t>
        <a:bodyPr/>
        <a:lstStyle/>
        <a:p>
          <a:endParaRPr lang="en-US" sz="2800" dirty="0">
            <a:latin typeface="Cambria" pitchFamily="18" charset="0"/>
          </a:endParaRPr>
        </a:p>
      </dgm:t>
    </dgm:pt>
    <dgm:pt modelId="{3C35897F-FC2D-4A33-A07D-7A6D7B87ED9D}" type="parTrans" cxnId="{A2B121C1-435B-4DF5-A65C-F09F6D28D828}">
      <dgm:prSet/>
      <dgm:spPr/>
      <dgm:t>
        <a:bodyPr/>
        <a:lstStyle/>
        <a:p>
          <a:endParaRPr lang="en-US"/>
        </a:p>
      </dgm:t>
    </dgm:pt>
    <dgm:pt modelId="{66ABE835-E539-465B-9FBC-A41F4BF90E34}" type="sibTrans" cxnId="{A2B121C1-435B-4DF5-A65C-F09F6D28D828}">
      <dgm:prSet/>
      <dgm:spPr/>
      <dgm:t>
        <a:bodyPr/>
        <a:lstStyle/>
        <a:p>
          <a:endParaRPr lang="en-US"/>
        </a:p>
      </dgm:t>
    </dgm:pt>
    <dgm:pt modelId="{41036312-D83F-494C-AAC1-2EDA72322B0A}">
      <dgm:prSet phldrT="[Text]" custT="1"/>
      <dgm:spPr/>
      <dgm:t>
        <a:bodyPr/>
        <a:lstStyle/>
        <a:p>
          <a:endParaRPr lang="en-US" sz="2800" dirty="0">
            <a:latin typeface="Cambria" pitchFamily="18" charset="0"/>
          </a:endParaRPr>
        </a:p>
      </dgm:t>
    </dgm:pt>
    <dgm:pt modelId="{0CDFCA42-E0EC-4D2A-A6BE-7626E44E9AB5}" type="parTrans" cxnId="{FFB26B6D-C40F-4D04-B631-1E9FF470F432}">
      <dgm:prSet/>
      <dgm:spPr/>
      <dgm:t>
        <a:bodyPr/>
        <a:lstStyle/>
        <a:p>
          <a:endParaRPr lang="en-US"/>
        </a:p>
      </dgm:t>
    </dgm:pt>
    <dgm:pt modelId="{D9757ADA-5356-4F5B-973C-7F23C22C1E57}" type="sibTrans" cxnId="{FFB26B6D-C40F-4D04-B631-1E9FF470F432}">
      <dgm:prSet/>
      <dgm:spPr/>
      <dgm:t>
        <a:bodyPr/>
        <a:lstStyle/>
        <a:p>
          <a:endParaRPr lang="en-US"/>
        </a:p>
      </dgm:t>
    </dgm:pt>
    <dgm:pt modelId="{BF591430-258F-451C-90AA-C6BE7FB820C1}">
      <dgm:prSet phldrT="[Text]" custT="1"/>
      <dgm:spPr/>
      <dgm:t>
        <a:bodyPr/>
        <a:lstStyle/>
        <a:p>
          <a:endParaRPr lang="en-US" sz="2800" dirty="0">
            <a:latin typeface="Cambria" pitchFamily="18" charset="0"/>
          </a:endParaRPr>
        </a:p>
      </dgm:t>
    </dgm:pt>
    <dgm:pt modelId="{B2346E2F-5F10-4319-9E59-E7C80C054046}" type="parTrans" cxnId="{46C0B2D2-4F9C-4EE0-9873-5BE5D8FDFE0F}">
      <dgm:prSet/>
      <dgm:spPr/>
      <dgm:t>
        <a:bodyPr/>
        <a:lstStyle/>
        <a:p>
          <a:endParaRPr lang="en-US"/>
        </a:p>
      </dgm:t>
    </dgm:pt>
    <dgm:pt modelId="{931A320E-406E-4C17-83F8-AAB0A3BD8D5F}" type="sibTrans" cxnId="{46C0B2D2-4F9C-4EE0-9873-5BE5D8FDFE0F}">
      <dgm:prSet/>
      <dgm:spPr/>
      <dgm:t>
        <a:bodyPr/>
        <a:lstStyle/>
        <a:p>
          <a:endParaRPr lang="en-US"/>
        </a:p>
      </dgm:t>
    </dgm:pt>
    <dgm:pt modelId="{A6E69283-2291-4586-901D-43D4E6DC7C6D}">
      <dgm:prSet phldrT="[Text]" custT="1"/>
      <dgm:spPr/>
      <dgm:t>
        <a:bodyPr/>
        <a:lstStyle/>
        <a:p>
          <a:endParaRPr lang="en-US" sz="2800" dirty="0">
            <a:latin typeface="Cambria" pitchFamily="18" charset="0"/>
          </a:endParaRPr>
        </a:p>
      </dgm:t>
    </dgm:pt>
    <dgm:pt modelId="{D4F8C0EF-B568-4CFB-83F5-5FADE60C2FC4}" type="parTrans" cxnId="{569259EF-4233-4BAD-950C-C0FB2E665A3D}">
      <dgm:prSet/>
      <dgm:spPr/>
      <dgm:t>
        <a:bodyPr/>
        <a:lstStyle/>
        <a:p>
          <a:endParaRPr lang="en-US"/>
        </a:p>
      </dgm:t>
    </dgm:pt>
    <dgm:pt modelId="{0548E856-1B8F-457B-9E2D-851C74A5128B}" type="sibTrans" cxnId="{569259EF-4233-4BAD-950C-C0FB2E665A3D}">
      <dgm:prSet/>
      <dgm:spPr/>
      <dgm:t>
        <a:bodyPr/>
        <a:lstStyle/>
        <a:p>
          <a:endParaRPr lang="en-US"/>
        </a:p>
      </dgm:t>
    </dgm:pt>
    <dgm:pt modelId="{110D3C6F-1807-40C9-871A-26421EDC8A87}">
      <dgm:prSet phldrT="[Text]" custT="1"/>
      <dgm:spPr/>
      <dgm:t>
        <a:bodyPr/>
        <a:lstStyle/>
        <a:p>
          <a:endParaRPr lang="en-US" sz="2800" dirty="0">
            <a:latin typeface="Cambria" pitchFamily="18" charset="0"/>
          </a:endParaRPr>
        </a:p>
      </dgm:t>
    </dgm:pt>
    <dgm:pt modelId="{0B15C8F6-01A0-4A11-8D2E-A3C3EEF6A551}" type="parTrans" cxnId="{6C340703-2FE6-4A71-92EC-E9561468DCF2}">
      <dgm:prSet/>
      <dgm:spPr/>
      <dgm:t>
        <a:bodyPr/>
        <a:lstStyle/>
        <a:p>
          <a:endParaRPr lang="en-US"/>
        </a:p>
      </dgm:t>
    </dgm:pt>
    <dgm:pt modelId="{A99B22D7-F54D-4D23-BB17-DB72042692BC}" type="sibTrans" cxnId="{6C340703-2FE6-4A71-92EC-E9561468DCF2}">
      <dgm:prSet/>
      <dgm:spPr/>
      <dgm:t>
        <a:bodyPr/>
        <a:lstStyle/>
        <a:p>
          <a:endParaRPr lang="en-US"/>
        </a:p>
      </dgm:t>
    </dgm:pt>
    <dgm:pt modelId="{4A6CD10A-1D10-45AE-9AD2-4B4679B012AC}">
      <dgm:prSet phldrT="[Text]" custT="1"/>
      <dgm:spPr/>
      <dgm:t>
        <a:bodyPr/>
        <a:lstStyle/>
        <a:p>
          <a:endParaRPr lang="en-US" sz="2800" dirty="0">
            <a:latin typeface="Cambria" pitchFamily="18" charset="0"/>
          </a:endParaRPr>
        </a:p>
      </dgm:t>
    </dgm:pt>
    <dgm:pt modelId="{A433FF94-4467-4353-8EB8-1A707D9B454D}" type="parTrans" cxnId="{1DFC2442-C290-4986-9040-EC57D3416D7C}">
      <dgm:prSet/>
      <dgm:spPr/>
      <dgm:t>
        <a:bodyPr/>
        <a:lstStyle/>
        <a:p>
          <a:endParaRPr lang="en-US"/>
        </a:p>
      </dgm:t>
    </dgm:pt>
    <dgm:pt modelId="{D41C0BA0-0B40-4AC1-AC50-75497CF72BE8}" type="sibTrans" cxnId="{1DFC2442-C290-4986-9040-EC57D3416D7C}">
      <dgm:prSet/>
      <dgm:spPr/>
      <dgm:t>
        <a:bodyPr/>
        <a:lstStyle/>
        <a:p>
          <a:endParaRPr lang="en-US"/>
        </a:p>
      </dgm:t>
    </dgm:pt>
    <dgm:pt modelId="{A729B459-7D63-44FA-9526-5034FA6AFEC6}" type="pres">
      <dgm:prSet presAssocID="{D29F380B-0CFF-467E-B319-B9FF3B3DA974}" presName="Name0" presStyleCnt="0">
        <dgm:presLayoutVars>
          <dgm:dir/>
          <dgm:animLvl val="lvl"/>
          <dgm:resizeHandles val="exact"/>
        </dgm:presLayoutVars>
      </dgm:prSet>
      <dgm:spPr/>
    </dgm:pt>
    <dgm:pt modelId="{9918DFEC-7642-4F5F-8507-6BCC81EA1B83}" type="pres">
      <dgm:prSet presAssocID="{EE154EC4-52ED-41B2-9A5D-01720DE97B6A}" presName="composite" presStyleCnt="0"/>
      <dgm:spPr/>
    </dgm:pt>
    <dgm:pt modelId="{3F636FFD-1B5E-4378-B270-FDDAD53A75C7}" type="pres">
      <dgm:prSet presAssocID="{EE154EC4-52ED-41B2-9A5D-01720DE97B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33A3DBA-3E52-4243-A28F-D558CC44BAC2}" type="pres">
      <dgm:prSet presAssocID="{EE154EC4-52ED-41B2-9A5D-01720DE97B6A}" presName="desTx" presStyleLbl="alignAccFollowNode1" presStyleIdx="0" presStyleCnt="3" custLinFactNeighborX="-103" custLinFactNeighborY="341">
        <dgm:presLayoutVars>
          <dgm:bulletEnabled val="1"/>
        </dgm:presLayoutVars>
      </dgm:prSet>
      <dgm:spPr/>
    </dgm:pt>
    <dgm:pt modelId="{6AB6A83A-20E1-4E1F-8847-AE67B7037F79}" type="pres">
      <dgm:prSet presAssocID="{54E05C4E-5174-4A98-ABA0-31ECBDB68327}" presName="space" presStyleCnt="0"/>
      <dgm:spPr/>
    </dgm:pt>
    <dgm:pt modelId="{210FB434-94FB-4DFB-B137-842DFCFC72D9}" type="pres">
      <dgm:prSet presAssocID="{ADB73D71-B106-4F2C-83C3-A756AF151D70}" presName="composite" presStyleCnt="0"/>
      <dgm:spPr/>
    </dgm:pt>
    <dgm:pt modelId="{57D84311-421B-4E31-B02C-592412E0F2F9}" type="pres">
      <dgm:prSet presAssocID="{ADB73D71-B106-4F2C-83C3-A756AF151D70}" presName="parTx" presStyleLbl="alignNode1" presStyleIdx="1" presStyleCnt="3" custLinFactNeighborX="1515" custLinFactNeighborY="1803">
        <dgm:presLayoutVars>
          <dgm:chMax val="0"/>
          <dgm:chPref val="0"/>
          <dgm:bulletEnabled val="1"/>
        </dgm:presLayoutVars>
      </dgm:prSet>
      <dgm:spPr/>
    </dgm:pt>
    <dgm:pt modelId="{1A7E619C-8C8C-478D-B80C-6046D3FA20D9}" type="pres">
      <dgm:prSet presAssocID="{ADB73D71-B106-4F2C-83C3-A756AF151D70}" presName="desTx" presStyleLbl="alignAccFollowNode1" presStyleIdx="1" presStyleCnt="3" custLinFactNeighborX="1515" custLinFactNeighborY="341">
        <dgm:presLayoutVars>
          <dgm:bulletEnabled val="1"/>
        </dgm:presLayoutVars>
      </dgm:prSet>
      <dgm:spPr/>
    </dgm:pt>
    <dgm:pt modelId="{234831BF-08F8-437F-B9B1-503DBF792C89}" type="pres">
      <dgm:prSet presAssocID="{17E59F7E-B351-41CF-99A2-83B7D7AB3BF5}" presName="space" presStyleCnt="0"/>
      <dgm:spPr/>
    </dgm:pt>
    <dgm:pt modelId="{A1030C70-6478-48AC-8721-966BF89DC422}" type="pres">
      <dgm:prSet presAssocID="{F06944EA-4EB9-45B0-B441-69E130EF6F2A}" presName="composite" presStyleCnt="0"/>
      <dgm:spPr/>
    </dgm:pt>
    <dgm:pt modelId="{05296C7F-5887-4BCF-BE0C-DB814DD053C7}" type="pres">
      <dgm:prSet presAssocID="{F06944EA-4EB9-45B0-B441-69E130EF6F2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E64AA96-9D48-4B43-B5DF-A6E726AF53B9}" type="pres">
      <dgm:prSet presAssocID="{F06944EA-4EB9-45B0-B441-69E130EF6F2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C340703-2FE6-4A71-92EC-E9561468DCF2}" srcId="{F06944EA-4EB9-45B0-B441-69E130EF6F2A}" destId="{110D3C6F-1807-40C9-871A-26421EDC8A87}" srcOrd="3" destOrd="0" parTransId="{0B15C8F6-01A0-4A11-8D2E-A3C3EEF6A551}" sibTransId="{A99B22D7-F54D-4D23-BB17-DB72042692BC}"/>
    <dgm:cxn modelId="{66F7B01A-A3B0-404B-8195-9949F5A9B382}" srcId="{EE154EC4-52ED-41B2-9A5D-01720DE97B6A}" destId="{505B0129-4EFB-4F35-AD50-72FC5E787760}" srcOrd="2" destOrd="0" parTransId="{BBA82AC9-0453-493F-B0C9-67D12BAE543E}" sibTransId="{C7285AD2-02BA-4C14-A096-62B63488B8E6}"/>
    <dgm:cxn modelId="{F7224A23-BE11-FB42-8332-3E73B411E02A}" type="presOf" srcId="{505B0129-4EFB-4F35-AD50-72FC5E787760}" destId="{333A3DBA-3E52-4243-A28F-D558CC44BAC2}" srcOrd="0" destOrd="2" presId="urn:microsoft.com/office/officeart/2005/8/layout/hList1"/>
    <dgm:cxn modelId="{04C36324-E0C4-CC48-A76A-E3B23F6E6C2F}" type="presOf" srcId="{4A6CD10A-1D10-45AE-9AD2-4B4679B012AC}" destId="{AE64AA96-9D48-4B43-B5DF-A6E726AF53B9}" srcOrd="0" destOrd="5" presId="urn:microsoft.com/office/officeart/2005/8/layout/hList1"/>
    <dgm:cxn modelId="{D61C0F26-8709-4447-A8E1-C5672754B038}" srcId="{ADB73D71-B106-4F2C-83C3-A756AF151D70}" destId="{4071C9C9-B508-4407-8A2B-393B260764AE}" srcOrd="0" destOrd="0" parTransId="{7D865E15-6FEE-4673-BE99-219886066C52}" sibTransId="{65D573CD-6F36-46B2-B5D2-6DA0EAE93851}"/>
    <dgm:cxn modelId="{B836C435-79DC-2844-8D90-5947845266FF}" type="presOf" srcId="{A6E69283-2291-4586-901D-43D4E6DC7C6D}" destId="{AE64AA96-9D48-4B43-B5DF-A6E726AF53B9}" srcOrd="0" destOrd="1" presId="urn:microsoft.com/office/officeart/2005/8/layout/hList1"/>
    <dgm:cxn modelId="{2A9C0536-F672-8346-911A-5FA4232BA694}" type="presOf" srcId="{351A17CA-5562-4AF0-84F1-066F7338F015}" destId="{AE64AA96-9D48-4B43-B5DF-A6E726AF53B9}" srcOrd="0" destOrd="6" presId="urn:microsoft.com/office/officeart/2005/8/layout/hList1"/>
    <dgm:cxn modelId="{EB048839-1125-4CF3-9D3C-4CBD53D3C89F}" srcId="{F06944EA-4EB9-45B0-B441-69E130EF6F2A}" destId="{89AC15EE-8839-4EF1-976B-79BA946AD3DD}" srcOrd="2" destOrd="0" parTransId="{5D204BEE-B3DE-4417-9E6E-EF6B452555C9}" sibTransId="{F83A9A3C-A46F-42CA-A866-4D4DAF615DFD}"/>
    <dgm:cxn modelId="{D0F81142-7937-6947-9AFC-710A9520BFA9}" type="presOf" srcId="{0D23BF78-2703-457B-A0A6-D680A11BDC2E}" destId="{1A7E619C-8C8C-478D-B80C-6046D3FA20D9}" srcOrd="0" destOrd="2" presId="urn:microsoft.com/office/officeart/2005/8/layout/hList1"/>
    <dgm:cxn modelId="{1DFC2442-C290-4986-9040-EC57D3416D7C}" srcId="{F06944EA-4EB9-45B0-B441-69E130EF6F2A}" destId="{4A6CD10A-1D10-45AE-9AD2-4B4679B012AC}" srcOrd="5" destOrd="0" parTransId="{A433FF94-4467-4353-8EB8-1A707D9B454D}" sibTransId="{D41C0BA0-0B40-4AC1-AC50-75497CF72BE8}"/>
    <dgm:cxn modelId="{75BA564A-B098-3244-A7DB-12F596FC3A6F}" type="presOf" srcId="{CCE6CF7A-9506-43D8-9A90-FBFE96719E89}" destId="{333A3DBA-3E52-4243-A28F-D558CC44BAC2}" srcOrd="0" destOrd="3" presId="urn:microsoft.com/office/officeart/2005/8/layout/hList1"/>
    <dgm:cxn modelId="{65E98D57-44EB-4AEA-A5DB-357E68C0E5CD}" srcId="{D29F380B-0CFF-467E-B319-B9FF3B3DA974}" destId="{EE154EC4-52ED-41B2-9A5D-01720DE97B6A}" srcOrd="0" destOrd="0" parTransId="{D3CE288C-5325-4760-9F81-75A4502C253F}" sibTransId="{54E05C4E-5174-4A98-ABA0-31ECBDB68327}"/>
    <dgm:cxn modelId="{CF523668-6742-9C4B-913F-98B1B7DDFAC9}" type="presOf" srcId="{4071C9C9-B508-4407-8A2B-393B260764AE}" destId="{1A7E619C-8C8C-478D-B80C-6046D3FA20D9}" srcOrd="0" destOrd="0" presId="urn:microsoft.com/office/officeart/2005/8/layout/hList1"/>
    <dgm:cxn modelId="{49F1AD69-82B4-4AFB-9B84-2E99B85A9E4B}" srcId="{F06944EA-4EB9-45B0-B441-69E130EF6F2A}" destId="{351A17CA-5562-4AF0-84F1-066F7338F015}" srcOrd="6" destOrd="0" parTransId="{D7696C62-060F-4C1F-8B6A-B007953B786C}" sibTransId="{B87810EB-4C74-400B-9293-6489CC60A608}"/>
    <dgm:cxn modelId="{FFB26B6D-C40F-4D04-B631-1E9FF470F432}" srcId="{ADB73D71-B106-4F2C-83C3-A756AF151D70}" destId="{41036312-D83F-494C-AAC1-2EDA72322B0A}" srcOrd="1" destOrd="0" parTransId="{0CDFCA42-E0EC-4D2A-A6BE-7626E44E9AB5}" sibTransId="{D9757ADA-5356-4F5B-973C-7F23C22C1E57}"/>
    <dgm:cxn modelId="{E3AC7876-91E5-CB4F-8626-716A84D933F6}" type="presOf" srcId="{ADB73D71-B106-4F2C-83C3-A756AF151D70}" destId="{57D84311-421B-4E31-B02C-592412E0F2F9}" srcOrd="0" destOrd="0" presId="urn:microsoft.com/office/officeart/2005/8/layout/hList1"/>
    <dgm:cxn modelId="{458DB57F-08AB-E24B-80CE-ECAFEDFA588F}" type="presOf" srcId="{20F8364E-8A10-48EF-9E1E-40FE1906F9E7}" destId="{AE64AA96-9D48-4B43-B5DF-A6E726AF53B9}" srcOrd="0" destOrd="4" presId="urn:microsoft.com/office/officeart/2005/8/layout/hList1"/>
    <dgm:cxn modelId="{0B7B5280-5C57-D44A-A4C6-A630E4244954}" type="presOf" srcId="{CD4FD7D0-8BAE-4736-B984-769E67694E47}" destId="{AE64AA96-9D48-4B43-B5DF-A6E726AF53B9}" srcOrd="0" destOrd="0" presId="urn:microsoft.com/office/officeart/2005/8/layout/hList1"/>
    <dgm:cxn modelId="{B1531481-F922-4986-82BC-CEF4A641DD8E}" srcId="{EE154EC4-52ED-41B2-9A5D-01720DE97B6A}" destId="{41B53244-591F-4CD0-ACBC-86C74CAD8348}" srcOrd="4" destOrd="0" parTransId="{8099A5D6-0E94-465E-A1AF-72FE99F031FF}" sibTransId="{B54F41BA-04BA-4936-8228-9402A397C1B8}"/>
    <dgm:cxn modelId="{DBE4AE81-42BF-4D4D-965F-897D4818F5D1}" type="presOf" srcId="{3E6CD81D-840C-4BB9-A4D1-F6666D7CDA2F}" destId="{1A7E619C-8C8C-478D-B80C-6046D3FA20D9}" srcOrd="0" destOrd="4" presId="urn:microsoft.com/office/officeart/2005/8/layout/hList1"/>
    <dgm:cxn modelId="{14D14A8C-9902-6B42-B7CE-184C18734F9E}" type="presOf" srcId="{89AC15EE-8839-4EF1-976B-79BA946AD3DD}" destId="{AE64AA96-9D48-4B43-B5DF-A6E726AF53B9}" srcOrd="0" destOrd="2" presId="urn:microsoft.com/office/officeart/2005/8/layout/hList1"/>
    <dgm:cxn modelId="{6C61C794-EA80-4D81-B93F-174E1810923B}" srcId="{ADB73D71-B106-4F2C-83C3-A756AF151D70}" destId="{3E6CD81D-840C-4BB9-A4D1-F6666D7CDA2F}" srcOrd="4" destOrd="0" parTransId="{E8FD5ECB-2588-491D-B24D-C11A7C442A9F}" sibTransId="{75BF669C-BC59-4A0B-A932-B62B3CFA1507}"/>
    <dgm:cxn modelId="{ACD3BF96-B3C0-6346-834C-BDFB532C965A}" type="presOf" srcId="{41036312-D83F-494C-AAC1-2EDA72322B0A}" destId="{1A7E619C-8C8C-478D-B80C-6046D3FA20D9}" srcOrd="0" destOrd="1" presId="urn:microsoft.com/office/officeart/2005/8/layout/hList1"/>
    <dgm:cxn modelId="{6FCDE5A7-2452-054E-9740-FA0EFA42BC18}" type="presOf" srcId="{D29F380B-0CFF-467E-B319-B9FF3B3DA974}" destId="{A729B459-7D63-44FA-9526-5034FA6AFEC6}" srcOrd="0" destOrd="0" presId="urn:microsoft.com/office/officeart/2005/8/layout/hList1"/>
    <dgm:cxn modelId="{2AA590B3-4A1C-42EB-BEE6-3729F27D9C20}" srcId="{EE154EC4-52ED-41B2-9A5D-01720DE97B6A}" destId="{C44425C8-D113-461E-8B03-6B8FA9C0D35A}" srcOrd="0" destOrd="0" parTransId="{900B85FC-EF7F-4390-8D92-A1387A122159}" sibTransId="{BBCAE7EA-F968-4C90-ACDE-F67ADA682131}"/>
    <dgm:cxn modelId="{2E6A93B8-21B2-0E46-8817-306DB90166FC}" type="presOf" srcId="{BF591430-258F-451C-90AA-C6BE7FB820C1}" destId="{1A7E619C-8C8C-478D-B80C-6046D3FA20D9}" srcOrd="0" destOrd="3" presId="urn:microsoft.com/office/officeart/2005/8/layout/hList1"/>
    <dgm:cxn modelId="{EE82C6C0-5F47-4770-9E6F-E3CC7AC0E19A}" srcId="{F06944EA-4EB9-45B0-B441-69E130EF6F2A}" destId="{CD4FD7D0-8BAE-4736-B984-769E67694E47}" srcOrd="0" destOrd="0" parTransId="{A4CECD23-2BD7-462E-A05D-9D787635B8F9}" sibTransId="{01CE281A-32BF-4F70-A323-FDA8865A8548}"/>
    <dgm:cxn modelId="{A2B121C1-435B-4DF5-A65C-F09F6D28D828}" srcId="{EE154EC4-52ED-41B2-9A5D-01720DE97B6A}" destId="{CCE6CF7A-9506-43D8-9A90-FBFE96719E89}" srcOrd="3" destOrd="0" parTransId="{3C35897F-FC2D-4A33-A07D-7A6D7B87ED9D}" sibTransId="{66ABE835-E539-465B-9FBC-A41F4BF90E34}"/>
    <dgm:cxn modelId="{A236F3C5-F4D9-420B-9800-443CF6343D12}" srcId="{EE154EC4-52ED-41B2-9A5D-01720DE97B6A}" destId="{7427A64F-17E7-49FD-AD28-1229B87977B7}" srcOrd="1" destOrd="0" parTransId="{202D26CC-B1C1-4632-89C8-94ACC5B0BB70}" sibTransId="{C940BA97-A881-4D5C-A59F-9F8D1EC1A744}"/>
    <dgm:cxn modelId="{E6F985CA-B4FB-F645-80F3-4D34230ADAE6}" type="presOf" srcId="{41B53244-591F-4CD0-ACBC-86C74CAD8348}" destId="{333A3DBA-3E52-4243-A28F-D558CC44BAC2}" srcOrd="0" destOrd="4" presId="urn:microsoft.com/office/officeart/2005/8/layout/hList1"/>
    <dgm:cxn modelId="{46C0B2D2-4F9C-4EE0-9873-5BE5D8FDFE0F}" srcId="{ADB73D71-B106-4F2C-83C3-A756AF151D70}" destId="{BF591430-258F-451C-90AA-C6BE7FB820C1}" srcOrd="3" destOrd="0" parTransId="{B2346E2F-5F10-4319-9E59-E7C80C054046}" sibTransId="{931A320E-406E-4C17-83F8-AAB0A3BD8D5F}"/>
    <dgm:cxn modelId="{12D6CBD2-7205-8C48-91B9-37D145324A9A}" type="presOf" srcId="{7427A64F-17E7-49FD-AD28-1229B87977B7}" destId="{333A3DBA-3E52-4243-A28F-D558CC44BAC2}" srcOrd="0" destOrd="1" presId="urn:microsoft.com/office/officeart/2005/8/layout/hList1"/>
    <dgm:cxn modelId="{9693CDD2-EACB-4724-9606-D7B3524B78D3}" srcId="{ADB73D71-B106-4F2C-83C3-A756AF151D70}" destId="{0D23BF78-2703-457B-A0A6-D680A11BDC2E}" srcOrd="2" destOrd="0" parTransId="{A5CFFAB9-CAEA-4281-82AC-190628DFF0D8}" sibTransId="{437C2736-A594-4FDC-ADA2-8CD76B32AC6A}"/>
    <dgm:cxn modelId="{69327BD5-2783-4EF9-8ECA-F08D316A324F}" srcId="{F06944EA-4EB9-45B0-B441-69E130EF6F2A}" destId="{20F8364E-8A10-48EF-9E1E-40FE1906F9E7}" srcOrd="4" destOrd="0" parTransId="{EF6684EC-E980-412B-95DA-FEB84653D8FF}" sibTransId="{84AE6F6E-BF26-46E5-8AA1-195273CB5DFB}"/>
    <dgm:cxn modelId="{09605FD6-386E-6847-A416-2EC1DB0D24DF}" type="presOf" srcId="{110D3C6F-1807-40C9-871A-26421EDC8A87}" destId="{AE64AA96-9D48-4B43-B5DF-A6E726AF53B9}" srcOrd="0" destOrd="3" presId="urn:microsoft.com/office/officeart/2005/8/layout/hList1"/>
    <dgm:cxn modelId="{551F1DE1-1A50-A54C-B94F-729A60A9341D}" type="presOf" srcId="{F06944EA-4EB9-45B0-B441-69E130EF6F2A}" destId="{05296C7F-5887-4BCF-BE0C-DB814DD053C7}" srcOrd="0" destOrd="0" presId="urn:microsoft.com/office/officeart/2005/8/layout/hList1"/>
    <dgm:cxn modelId="{A82911E2-7EC2-480D-96F4-7F441FD48D62}" srcId="{D29F380B-0CFF-467E-B319-B9FF3B3DA974}" destId="{ADB73D71-B106-4F2C-83C3-A756AF151D70}" srcOrd="1" destOrd="0" parTransId="{40FE3CEC-06E6-4C79-A01D-22EBC62C25F3}" sibTransId="{17E59F7E-B351-41CF-99A2-83B7D7AB3BF5}"/>
    <dgm:cxn modelId="{569259EF-4233-4BAD-950C-C0FB2E665A3D}" srcId="{F06944EA-4EB9-45B0-B441-69E130EF6F2A}" destId="{A6E69283-2291-4586-901D-43D4E6DC7C6D}" srcOrd="1" destOrd="0" parTransId="{D4F8C0EF-B568-4CFB-83F5-5FADE60C2FC4}" sibTransId="{0548E856-1B8F-457B-9E2D-851C74A5128B}"/>
    <dgm:cxn modelId="{A7F301F7-C6FF-40CD-9206-BE3C7615F063}" srcId="{D29F380B-0CFF-467E-B319-B9FF3B3DA974}" destId="{F06944EA-4EB9-45B0-B441-69E130EF6F2A}" srcOrd="2" destOrd="0" parTransId="{F548E48F-297D-499C-AB1F-22D6B25EDEDB}" sibTransId="{6270CF7C-8ACF-4E8B-8912-7D34E242349F}"/>
    <dgm:cxn modelId="{9280C5F7-ABC2-4D4C-B061-9727DB10E6DD}" type="presOf" srcId="{C44425C8-D113-461E-8B03-6B8FA9C0D35A}" destId="{333A3DBA-3E52-4243-A28F-D558CC44BAC2}" srcOrd="0" destOrd="0" presId="urn:microsoft.com/office/officeart/2005/8/layout/hList1"/>
    <dgm:cxn modelId="{E15F3FF9-458D-A249-BE02-471F2E770F67}" type="presOf" srcId="{EE154EC4-52ED-41B2-9A5D-01720DE97B6A}" destId="{3F636FFD-1B5E-4378-B270-FDDAD53A75C7}" srcOrd="0" destOrd="0" presId="urn:microsoft.com/office/officeart/2005/8/layout/hList1"/>
    <dgm:cxn modelId="{32A644D0-0385-0545-98B1-217DFB68E003}" type="presParOf" srcId="{A729B459-7D63-44FA-9526-5034FA6AFEC6}" destId="{9918DFEC-7642-4F5F-8507-6BCC81EA1B83}" srcOrd="0" destOrd="0" presId="urn:microsoft.com/office/officeart/2005/8/layout/hList1"/>
    <dgm:cxn modelId="{AAE3155E-E740-5347-B1D7-3984871307C8}" type="presParOf" srcId="{9918DFEC-7642-4F5F-8507-6BCC81EA1B83}" destId="{3F636FFD-1B5E-4378-B270-FDDAD53A75C7}" srcOrd="0" destOrd="0" presId="urn:microsoft.com/office/officeart/2005/8/layout/hList1"/>
    <dgm:cxn modelId="{E9CA6FBA-18E7-9D4D-A952-8A2A69F60BA9}" type="presParOf" srcId="{9918DFEC-7642-4F5F-8507-6BCC81EA1B83}" destId="{333A3DBA-3E52-4243-A28F-D558CC44BAC2}" srcOrd="1" destOrd="0" presId="urn:microsoft.com/office/officeart/2005/8/layout/hList1"/>
    <dgm:cxn modelId="{29AFC21E-AD36-5541-9CC7-21764B757A3F}" type="presParOf" srcId="{A729B459-7D63-44FA-9526-5034FA6AFEC6}" destId="{6AB6A83A-20E1-4E1F-8847-AE67B7037F79}" srcOrd="1" destOrd="0" presId="urn:microsoft.com/office/officeart/2005/8/layout/hList1"/>
    <dgm:cxn modelId="{FFD8DEF7-D9A0-6246-93F2-12CDE508C0B1}" type="presParOf" srcId="{A729B459-7D63-44FA-9526-5034FA6AFEC6}" destId="{210FB434-94FB-4DFB-B137-842DFCFC72D9}" srcOrd="2" destOrd="0" presId="urn:microsoft.com/office/officeart/2005/8/layout/hList1"/>
    <dgm:cxn modelId="{E1346430-D686-3449-B686-7312B6623090}" type="presParOf" srcId="{210FB434-94FB-4DFB-B137-842DFCFC72D9}" destId="{57D84311-421B-4E31-B02C-592412E0F2F9}" srcOrd="0" destOrd="0" presId="urn:microsoft.com/office/officeart/2005/8/layout/hList1"/>
    <dgm:cxn modelId="{A5643220-AB59-3242-A0F7-D6982BA70219}" type="presParOf" srcId="{210FB434-94FB-4DFB-B137-842DFCFC72D9}" destId="{1A7E619C-8C8C-478D-B80C-6046D3FA20D9}" srcOrd="1" destOrd="0" presId="urn:microsoft.com/office/officeart/2005/8/layout/hList1"/>
    <dgm:cxn modelId="{BB48B5AD-7103-D24E-8946-18555E887771}" type="presParOf" srcId="{A729B459-7D63-44FA-9526-5034FA6AFEC6}" destId="{234831BF-08F8-437F-B9B1-503DBF792C89}" srcOrd="3" destOrd="0" presId="urn:microsoft.com/office/officeart/2005/8/layout/hList1"/>
    <dgm:cxn modelId="{3EE3557F-14A9-114F-89A4-8A0CC3ACA738}" type="presParOf" srcId="{A729B459-7D63-44FA-9526-5034FA6AFEC6}" destId="{A1030C70-6478-48AC-8721-966BF89DC422}" srcOrd="4" destOrd="0" presId="urn:microsoft.com/office/officeart/2005/8/layout/hList1"/>
    <dgm:cxn modelId="{2A66F931-4325-CA46-BAA1-3F3CBC8A7795}" type="presParOf" srcId="{A1030C70-6478-48AC-8721-966BF89DC422}" destId="{05296C7F-5887-4BCF-BE0C-DB814DD053C7}" srcOrd="0" destOrd="0" presId="urn:microsoft.com/office/officeart/2005/8/layout/hList1"/>
    <dgm:cxn modelId="{8F5E3596-C589-004B-ABF6-E3AE3741B863}" type="presParOf" srcId="{A1030C70-6478-48AC-8721-966BF89DC422}" destId="{AE64AA96-9D48-4B43-B5DF-A6E726AF53B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9F879C-0F9B-4B6E-84E0-26C908047C43}" type="doc">
      <dgm:prSet loTypeId="urn:microsoft.com/office/officeart/2005/8/layout/hierarchy1" loCatId="hierarchy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7FF22D85-BAEF-45E9-8F9A-049E8554EADC}">
      <dgm:prSet phldrT="[Text]" custT="1"/>
      <dgm:spPr/>
      <dgm:t>
        <a:bodyPr/>
        <a:lstStyle/>
        <a:p>
          <a:r>
            <a:rPr lang="en-US" sz="1600" dirty="0">
              <a:latin typeface="Calibri" pitchFamily="34" charset="0"/>
              <a:cs typeface="Calibri" pitchFamily="34" charset="0"/>
            </a:rPr>
            <a:t>Program Control Statements/Constructs</a:t>
          </a:r>
        </a:p>
      </dgm:t>
    </dgm:pt>
    <dgm:pt modelId="{96FCBF9D-C35C-410C-A4F7-C55374330A2E}" type="parTrans" cxnId="{508D7BA9-5325-4240-9FEF-EE4ACC30C379}">
      <dgm:prSet/>
      <dgm:spPr/>
      <dgm:t>
        <a:bodyPr/>
        <a:lstStyle/>
        <a:p>
          <a:endParaRPr lang="en-US"/>
        </a:p>
      </dgm:t>
    </dgm:pt>
    <dgm:pt modelId="{81092126-5D80-4E9D-A7B3-8D1F9D24140A}" type="sibTrans" cxnId="{508D7BA9-5325-4240-9FEF-EE4ACC30C379}">
      <dgm:prSet/>
      <dgm:spPr/>
      <dgm:t>
        <a:bodyPr/>
        <a:lstStyle/>
        <a:p>
          <a:endParaRPr lang="en-US"/>
        </a:p>
      </dgm:t>
    </dgm:pt>
    <dgm:pt modelId="{8CD5B128-E986-4F4E-BF5E-E4215566C2D7}">
      <dgm:prSet phldrT="[Text]" custT="1"/>
      <dgm:spPr/>
      <dgm:t>
        <a:bodyPr/>
        <a:lstStyle/>
        <a:p>
          <a:r>
            <a:rPr lang="en-US" sz="1600" dirty="0">
              <a:latin typeface="Calibri" pitchFamily="34" charset="0"/>
              <a:cs typeface="Calibri" pitchFamily="34" charset="0"/>
            </a:rPr>
            <a:t>Selection/Branching</a:t>
          </a:r>
        </a:p>
      </dgm:t>
    </dgm:pt>
    <dgm:pt modelId="{B8D2CFCE-835A-434C-8845-FF3A2B4E0BF9}" type="parTrans" cxnId="{3950CBA9-F9D1-41FF-85FC-CE1A55A23837}">
      <dgm:prSet/>
      <dgm:spPr/>
      <dgm:t>
        <a:bodyPr/>
        <a:lstStyle/>
        <a:p>
          <a:endParaRPr lang="en-US"/>
        </a:p>
      </dgm:t>
    </dgm:pt>
    <dgm:pt modelId="{E1AE26F3-6871-43B5-B550-C3EB985B31DB}" type="sibTrans" cxnId="{3950CBA9-F9D1-41FF-85FC-CE1A55A23837}">
      <dgm:prSet/>
      <dgm:spPr/>
      <dgm:t>
        <a:bodyPr/>
        <a:lstStyle/>
        <a:p>
          <a:endParaRPr lang="en-US"/>
        </a:p>
      </dgm:t>
    </dgm:pt>
    <dgm:pt modelId="{D6FED8EE-7E29-41B0-8F2A-6EFAB80334DF}">
      <dgm:prSet phldrT="[Text]" custT="1"/>
      <dgm:spPr/>
      <dgm:t>
        <a:bodyPr/>
        <a:lstStyle/>
        <a:p>
          <a:r>
            <a:rPr lang="en-US" sz="1600" dirty="0">
              <a:latin typeface="Calibri" pitchFamily="34" charset="0"/>
              <a:cs typeface="Calibri" pitchFamily="34" charset="0"/>
            </a:rPr>
            <a:t>Conditional Type</a:t>
          </a:r>
        </a:p>
      </dgm:t>
    </dgm:pt>
    <dgm:pt modelId="{5DAE291D-1BA1-4853-A945-996D66F195EF}" type="parTrans" cxnId="{E327A1A5-6BE3-4DFB-BC89-D0705D25167F}">
      <dgm:prSet/>
      <dgm:spPr/>
      <dgm:t>
        <a:bodyPr/>
        <a:lstStyle/>
        <a:p>
          <a:endParaRPr lang="en-US"/>
        </a:p>
      </dgm:t>
    </dgm:pt>
    <dgm:pt modelId="{EBB1484B-913C-452C-B1CA-EE739079CA50}" type="sibTrans" cxnId="{E327A1A5-6BE3-4DFB-BC89-D0705D25167F}">
      <dgm:prSet/>
      <dgm:spPr/>
      <dgm:t>
        <a:bodyPr/>
        <a:lstStyle/>
        <a:p>
          <a:endParaRPr lang="en-US"/>
        </a:p>
      </dgm:t>
    </dgm:pt>
    <dgm:pt modelId="{7D3AA3C4-2574-459E-A62F-907C06E3E4CF}">
      <dgm:prSet phldrT="[Text]" custT="1"/>
      <dgm:spPr/>
      <dgm:t>
        <a:bodyPr/>
        <a:lstStyle/>
        <a:p>
          <a:r>
            <a:rPr lang="en-US" sz="1600" dirty="0">
              <a:latin typeface="Calibri" pitchFamily="34" charset="0"/>
              <a:cs typeface="Calibri" pitchFamily="34" charset="0"/>
            </a:rPr>
            <a:t>Unconditional Type</a:t>
          </a:r>
        </a:p>
      </dgm:t>
    </dgm:pt>
    <dgm:pt modelId="{D2CC64E0-9110-4E03-BAE0-4E0CFFEC3FFF}" type="parTrans" cxnId="{AF951D9D-1AB6-4509-BCD5-E3BC648E1D2E}">
      <dgm:prSet/>
      <dgm:spPr/>
      <dgm:t>
        <a:bodyPr/>
        <a:lstStyle/>
        <a:p>
          <a:endParaRPr lang="en-US"/>
        </a:p>
      </dgm:t>
    </dgm:pt>
    <dgm:pt modelId="{1650AB26-0B55-4BE0-A098-62278A372C59}" type="sibTrans" cxnId="{AF951D9D-1AB6-4509-BCD5-E3BC648E1D2E}">
      <dgm:prSet/>
      <dgm:spPr/>
      <dgm:t>
        <a:bodyPr/>
        <a:lstStyle/>
        <a:p>
          <a:endParaRPr lang="en-US"/>
        </a:p>
      </dgm:t>
    </dgm:pt>
    <dgm:pt modelId="{F175DD8F-A11C-4D4A-8F15-3988DF8C9D2B}">
      <dgm:prSet phldrT="[Text]" custT="1"/>
      <dgm:spPr/>
      <dgm:t>
        <a:bodyPr/>
        <a:lstStyle/>
        <a:p>
          <a:r>
            <a:rPr lang="en-US" sz="1600" dirty="0">
              <a:latin typeface="Calibri" pitchFamily="34" charset="0"/>
              <a:cs typeface="Calibri" pitchFamily="34" charset="0"/>
            </a:rPr>
            <a:t>Iteration/Looping</a:t>
          </a:r>
        </a:p>
      </dgm:t>
    </dgm:pt>
    <dgm:pt modelId="{06AE7695-FB6D-4043-983D-DD97D32BF4FB}" type="parTrans" cxnId="{626D9DB1-A3C3-4467-9CB7-28F656308147}">
      <dgm:prSet/>
      <dgm:spPr/>
      <dgm:t>
        <a:bodyPr/>
        <a:lstStyle/>
        <a:p>
          <a:endParaRPr lang="en-US"/>
        </a:p>
      </dgm:t>
    </dgm:pt>
    <dgm:pt modelId="{13B535D1-A3FF-4D1F-B8D3-DA1A0181AFCF}" type="sibTrans" cxnId="{626D9DB1-A3C3-4467-9CB7-28F656308147}">
      <dgm:prSet/>
      <dgm:spPr/>
      <dgm:t>
        <a:bodyPr/>
        <a:lstStyle/>
        <a:p>
          <a:endParaRPr lang="en-US"/>
        </a:p>
      </dgm:t>
    </dgm:pt>
    <dgm:pt modelId="{A1A50052-94F6-4780-A897-E23A6EDFEC24}">
      <dgm:prSet phldrT="[Text]" custT="1"/>
      <dgm:spPr/>
      <dgm:t>
        <a:bodyPr/>
        <a:lstStyle/>
        <a:p>
          <a:r>
            <a:rPr lang="en-US" sz="1600" dirty="0">
              <a:latin typeface="Calibri" pitchFamily="34" charset="0"/>
              <a:cs typeface="Calibri" pitchFamily="34" charset="0"/>
            </a:rPr>
            <a:t>for</a:t>
          </a:r>
        </a:p>
      </dgm:t>
    </dgm:pt>
    <dgm:pt modelId="{98981673-76EB-45D8-94EE-55A90CEFDD1C}" type="parTrans" cxnId="{9816CE99-0923-4A5A-A773-0A7A78D7C981}">
      <dgm:prSet/>
      <dgm:spPr/>
      <dgm:t>
        <a:bodyPr/>
        <a:lstStyle/>
        <a:p>
          <a:endParaRPr lang="en-US"/>
        </a:p>
      </dgm:t>
    </dgm:pt>
    <dgm:pt modelId="{9ECBB030-A8E9-434F-86FB-F456247BB92F}" type="sibTrans" cxnId="{9816CE99-0923-4A5A-A773-0A7A78D7C981}">
      <dgm:prSet/>
      <dgm:spPr/>
      <dgm:t>
        <a:bodyPr/>
        <a:lstStyle/>
        <a:p>
          <a:endParaRPr lang="en-US"/>
        </a:p>
      </dgm:t>
    </dgm:pt>
    <dgm:pt modelId="{88DC3060-0520-4F29-9E42-4CBC61BF7502}">
      <dgm:prSet custT="1"/>
      <dgm:spPr/>
      <dgm:t>
        <a:bodyPr/>
        <a:lstStyle/>
        <a:p>
          <a:r>
            <a:rPr lang="en-US" sz="1600" dirty="0">
              <a:latin typeface="Calibri" pitchFamily="34" charset="0"/>
              <a:cs typeface="Calibri" pitchFamily="34" charset="0"/>
            </a:rPr>
            <a:t>while</a:t>
          </a:r>
        </a:p>
      </dgm:t>
    </dgm:pt>
    <dgm:pt modelId="{AC9E33F1-EB43-439B-A820-7CC56E5FF1A0}" type="parTrans" cxnId="{8551683A-CECB-46DB-A6A1-827718AAEA4D}">
      <dgm:prSet/>
      <dgm:spPr/>
      <dgm:t>
        <a:bodyPr/>
        <a:lstStyle/>
        <a:p>
          <a:endParaRPr lang="en-US"/>
        </a:p>
      </dgm:t>
    </dgm:pt>
    <dgm:pt modelId="{48A26355-D155-46ED-A388-97BEBF65EDE1}" type="sibTrans" cxnId="{8551683A-CECB-46DB-A6A1-827718AAEA4D}">
      <dgm:prSet/>
      <dgm:spPr/>
      <dgm:t>
        <a:bodyPr/>
        <a:lstStyle/>
        <a:p>
          <a:endParaRPr lang="en-US"/>
        </a:p>
      </dgm:t>
    </dgm:pt>
    <dgm:pt modelId="{75128E16-FFA0-4CCB-A7B4-B5A9D7E7CB79}">
      <dgm:prSet custT="1"/>
      <dgm:spPr/>
      <dgm:t>
        <a:bodyPr/>
        <a:lstStyle/>
        <a:p>
          <a:r>
            <a:rPr lang="en-US" sz="1600" dirty="0">
              <a:latin typeface="Calibri" pitchFamily="34" charset="0"/>
              <a:cs typeface="Calibri" pitchFamily="34" charset="0"/>
            </a:rPr>
            <a:t>do-while</a:t>
          </a:r>
        </a:p>
      </dgm:t>
    </dgm:pt>
    <dgm:pt modelId="{9FDC8201-DE38-4AAB-B93A-B81946BD6525}" type="parTrans" cxnId="{01CCCF08-EECB-450B-8C36-70A62C459B29}">
      <dgm:prSet/>
      <dgm:spPr/>
      <dgm:t>
        <a:bodyPr/>
        <a:lstStyle/>
        <a:p>
          <a:endParaRPr lang="en-US"/>
        </a:p>
      </dgm:t>
    </dgm:pt>
    <dgm:pt modelId="{036604F7-E409-475A-AEFA-F547CB014562}" type="sibTrans" cxnId="{01CCCF08-EECB-450B-8C36-70A62C459B29}">
      <dgm:prSet/>
      <dgm:spPr/>
      <dgm:t>
        <a:bodyPr/>
        <a:lstStyle/>
        <a:p>
          <a:endParaRPr lang="en-US"/>
        </a:p>
      </dgm:t>
    </dgm:pt>
    <dgm:pt modelId="{1270B3E7-354F-417F-9B10-CE73E66A2A8F}">
      <dgm:prSet custT="1"/>
      <dgm:spPr/>
      <dgm:t>
        <a:bodyPr/>
        <a:lstStyle/>
        <a:p>
          <a:r>
            <a:rPr lang="en-US" sz="1600" dirty="0">
              <a:latin typeface="Calibri" pitchFamily="34" charset="0"/>
              <a:cs typeface="Calibri" pitchFamily="34" charset="0"/>
            </a:rPr>
            <a:t>if</a:t>
          </a:r>
        </a:p>
      </dgm:t>
    </dgm:pt>
    <dgm:pt modelId="{D49DDB4F-0B21-4488-A846-AFCAADA5D1FD}" type="parTrans" cxnId="{F5C9B7E3-1EFD-4051-B35F-2B8B00093C7D}">
      <dgm:prSet/>
      <dgm:spPr/>
      <dgm:t>
        <a:bodyPr/>
        <a:lstStyle/>
        <a:p>
          <a:endParaRPr lang="en-US"/>
        </a:p>
      </dgm:t>
    </dgm:pt>
    <dgm:pt modelId="{EDEB027A-CAB6-4AFA-ACE4-8F688F110623}" type="sibTrans" cxnId="{F5C9B7E3-1EFD-4051-B35F-2B8B00093C7D}">
      <dgm:prSet/>
      <dgm:spPr/>
      <dgm:t>
        <a:bodyPr/>
        <a:lstStyle/>
        <a:p>
          <a:endParaRPr lang="en-US"/>
        </a:p>
      </dgm:t>
    </dgm:pt>
    <dgm:pt modelId="{A19CADC8-28A5-44C4-9D6F-081A65E9623A}">
      <dgm:prSet custT="1"/>
      <dgm:spPr/>
      <dgm:t>
        <a:bodyPr/>
        <a:lstStyle/>
        <a:p>
          <a:r>
            <a:rPr lang="en-US" sz="1600" dirty="0">
              <a:latin typeface="Calibri" pitchFamily="34" charset="0"/>
              <a:cs typeface="Calibri" pitchFamily="34" charset="0"/>
            </a:rPr>
            <a:t>if-else</a:t>
          </a:r>
        </a:p>
      </dgm:t>
    </dgm:pt>
    <dgm:pt modelId="{6B5C7578-C941-497C-94B0-D444E6695B68}" type="parTrans" cxnId="{4CDE1B72-FD6F-49F3-B9A1-CA4BC05156D6}">
      <dgm:prSet/>
      <dgm:spPr/>
      <dgm:t>
        <a:bodyPr/>
        <a:lstStyle/>
        <a:p>
          <a:endParaRPr lang="en-US"/>
        </a:p>
      </dgm:t>
    </dgm:pt>
    <dgm:pt modelId="{FA3423F2-B372-468A-8CB5-7D3ADA66DCA2}" type="sibTrans" cxnId="{4CDE1B72-FD6F-49F3-B9A1-CA4BC05156D6}">
      <dgm:prSet/>
      <dgm:spPr/>
      <dgm:t>
        <a:bodyPr/>
        <a:lstStyle/>
        <a:p>
          <a:endParaRPr lang="en-US"/>
        </a:p>
      </dgm:t>
    </dgm:pt>
    <dgm:pt modelId="{A068F5D9-14E0-4361-8185-086FF745EE50}">
      <dgm:prSet custT="1"/>
      <dgm:spPr/>
      <dgm:t>
        <a:bodyPr/>
        <a:lstStyle/>
        <a:p>
          <a:r>
            <a:rPr lang="en-US" sz="1600" dirty="0">
              <a:latin typeface="Calibri" pitchFamily="34" charset="0"/>
              <a:cs typeface="Calibri" pitchFamily="34" charset="0"/>
            </a:rPr>
            <a:t>if-else-if</a:t>
          </a:r>
        </a:p>
      </dgm:t>
    </dgm:pt>
    <dgm:pt modelId="{1D05320D-0335-4C96-8C30-8535E23C7354}" type="parTrans" cxnId="{1F80405D-840A-4206-9425-64EB3B877F0B}">
      <dgm:prSet/>
      <dgm:spPr/>
      <dgm:t>
        <a:bodyPr/>
        <a:lstStyle/>
        <a:p>
          <a:endParaRPr lang="en-US"/>
        </a:p>
      </dgm:t>
    </dgm:pt>
    <dgm:pt modelId="{B8DC6482-6C16-44C0-8FCB-89FFD3B2816C}" type="sibTrans" cxnId="{1F80405D-840A-4206-9425-64EB3B877F0B}">
      <dgm:prSet/>
      <dgm:spPr/>
      <dgm:t>
        <a:bodyPr/>
        <a:lstStyle/>
        <a:p>
          <a:endParaRPr lang="en-US"/>
        </a:p>
      </dgm:t>
    </dgm:pt>
    <dgm:pt modelId="{AEA3CBC2-18A6-49A1-9D4F-38471C233381}">
      <dgm:prSet custT="1"/>
      <dgm:spPr/>
      <dgm:t>
        <a:bodyPr/>
        <a:lstStyle/>
        <a:p>
          <a:r>
            <a:rPr lang="en-US" sz="1600" dirty="0">
              <a:latin typeface="Calibri" pitchFamily="34" charset="0"/>
              <a:cs typeface="Calibri" pitchFamily="34" charset="0"/>
            </a:rPr>
            <a:t>switch</a:t>
          </a:r>
        </a:p>
      </dgm:t>
    </dgm:pt>
    <dgm:pt modelId="{27F05B99-9311-483E-94B0-C6DFF53CE448}" type="parTrans" cxnId="{147CF74D-900D-40A8-945F-94DEBADA4985}">
      <dgm:prSet/>
      <dgm:spPr/>
      <dgm:t>
        <a:bodyPr/>
        <a:lstStyle/>
        <a:p>
          <a:endParaRPr lang="en-US"/>
        </a:p>
      </dgm:t>
    </dgm:pt>
    <dgm:pt modelId="{F8B41F01-1BC2-4E6D-86E8-92C49C087345}" type="sibTrans" cxnId="{147CF74D-900D-40A8-945F-94DEBADA4985}">
      <dgm:prSet/>
      <dgm:spPr/>
      <dgm:t>
        <a:bodyPr/>
        <a:lstStyle/>
        <a:p>
          <a:endParaRPr lang="en-US"/>
        </a:p>
      </dgm:t>
    </dgm:pt>
    <dgm:pt modelId="{457549B7-F351-461C-8BF3-B1AFF5EAA292}">
      <dgm:prSet custT="1"/>
      <dgm:spPr/>
      <dgm:t>
        <a:bodyPr/>
        <a:lstStyle/>
        <a:p>
          <a:r>
            <a:rPr lang="en-US" sz="1600" dirty="0">
              <a:latin typeface="Calibri" pitchFamily="34" charset="0"/>
              <a:cs typeface="Calibri" pitchFamily="34" charset="0"/>
            </a:rPr>
            <a:t>break</a:t>
          </a:r>
        </a:p>
      </dgm:t>
    </dgm:pt>
    <dgm:pt modelId="{CD1B8786-F85A-4B8E-AABF-9BCA065B95D5}" type="parTrans" cxnId="{99D08A2B-AA34-4B55-90DA-0DC77E4DAF91}">
      <dgm:prSet/>
      <dgm:spPr/>
      <dgm:t>
        <a:bodyPr/>
        <a:lstStyle/>
        <a:p>
          <a:endParaRPr lang="en-US"/>
        </a:p>
      </dgm:t>
    </dgm:pt>
    <dgm:pt modelId="{74344CDD-FD30-40F4-8BE2-E522715703F3}" type="sibTrans" cxnId="{99D08A2B-AA34-4B55-90DA-0DC77E4DAF91}">
      <dgm:prSet/>
      <dgm:spPr/>
      <dgm:t>
        <a:bodyPr/>
        <a:lstStyle/>
        <a:p>
          <a:endParaRPr lang="en-US"/>
        </a:p>
      </dgm:t>
    </dgm:pt>
    <dgm:pt modelId="{01E58159-8817-456A-B318-47759904F505}">
      <dgm:prSet custT="1"/>
      <dgm:spPr/>
      <dgm:t>
        <a:bodyPr/>
        <a:lstStyle/>
        <a:p>
          <a:r>
            <a:rPr lang="en-US" sz="1600" dirty="0">
              <a:latin typeface="Calibri" pitchFamily="34" charset="0"/>
              <a:cs typeface="Calibri" pitchFamily="34" charset="0"/>
            </a:rPr>
            <a:t>continu</a:t>
          </a:r>
          <a:r>
            <a:rPr lang="en-US" sz="1200" dirty="0"/>
            <a:t>e</a:t>
          </a:r>
        </a:p>
      </dgm:t>
    </dgm:pt>
    <dgm:pt modelId="{3C366B16-3044-4E62-AF5B-03E7C17FE193}" type="parTrans" cxnId="{7C7CD554-2C73-4EB7-A7EF-99F7C05AB87A}">
      <dgm:prSet/>
      <dgm:spPr/>
      <dgm:t>
        <a:bodyPr/>
        <a:lstStyle/>
        <a:p>
          <a:endParaRPr lang="en-US"/>
        </a:p>
      </dgm:t>
    </dgm:pt>
    <dgm:pt modelId="{51657D11-3957-49E5-877A-8D8E7439295F}" type="sibTrans" cxnId="{7C7CD554-2C73-4EB7-A7EF-99F7C05AB87A}">
      <dgm:prSet/>
      <dgm:spPr/>
      <dgm:t>
        <a:bodyPr/>
        <a:lstStyle/>
        <a:p>
          <a:endParaRPr lang="en-US"/>
        </a:p>
      </dgm:t>
    </dgm:pt>
    <dgm:pt modelId="{E0031317-18BA-493C-AEC3-503D584B823B}">
      <dgm:prSet/>
      <dgm:spPr/>
      <dgm:t>
        <a:bodyPr/>
        <a:lstStyle/>
        <a:p>
          <a:r>
            <a:rPr lang="en-US" dirty="0" err="1">
              <a:latin typeface="Calibri" pitchFamily="34" charset="0"/>
              <a:cs typeface="Calibri" pitchFamily="34" charset="0"/>
            </a:rPr>
            <a:t>goto</a:t>
          </a:r>
          <a:endParaRPr lang="en-US" dirty="0">
            <a:latin typeface="Calibri" pitchFamily="34" charset="0"/>
            <a:cs typeface="Calibri" pitchFamily="34" charset="0"/>
          </a:endParaRPr>
        </a:p>
      </dgm:t>
    </dgm:pt>
    <dgm:pt modelId="{369514D5-9094-4C8E-B6EC-35566BA2F395}" type="parTrans" cxnId="{3DA1FDA5-00A6-4B5E-B4B0-B9EF6793F226}">
      <dgm:prSet/>
      <dgm:spPr/>
      <dgm:t>
        <a:bodyPr/>
        <a:lstStyle/>
        <a:p>
          <a:endParaRPr lang="en-US"/>
        </a:p>
      </dgm:t>
    </dgm:pt>
    <dgm:pt modelId="{307324C5-E840-4D6C-8029-9842BB82FE22}" type="sibTrans" cxnId="{3DA1FDA5-00A6-4B5E-B4B0-B9EF6793F226}">
      <dgm:prSet/>
      <dgm:spPr/>
      <dgm:t>
        <a:bodyPr/>
        <a:lstStyle/>
        <a:p>
          <a:endParaRPr lang="en-US"/>
        </a:p>
      </dgm:t>
    </dgm:pt>
    <dgm:pt modelId="{D833E638-0DE8-43E7-91E8-280232237E2C}" type="pres">
      <dgm:prSet presAssocID="{EF9F879C-0F9B-4B6E-84E0-26C908047C4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849554D-97D0-4E17-BAC3-27DB946EAACE}" type="pres">
      <dgm:prSet presAssocID="{7FF22D85-BAEF-45E9-8F9A-049E8554EADC}" presName="hierRoot1" presStyleCnt="0"/>
      <dgm:spPr/>
    </dgm:pt>
    <dgm:pt modelId="{534209DE-5709-46A4-941F-F772FABC1AEC}" type="pres">
      <dgm:prSet presAssocID="{7FF22D85-BAEF-45E9-8F9A-049E8554EADC}" presName="composite" presStyleCnt="0"/>
      <dgm:spPr/>
    </dgm:pt>
    <dgm:pt modelId="{48910BFB-62E1-4A4A-BC38-C741F4F7D0E5}" type="pres">
      <dgm:prSet presAssocID="{7FF22D85-BAEF-45E9-8F9A-049E8554EADC}" presName="background" presStyleLbl="node0" presStyleIdx="0" presStyleCnt="1"/>
      <dgm:spPr/>
    </dgm:pt>
    <dgm:pt modelId="{EF639CE6-0ECC-4C54-ABC9-A822164FE388}" type="pres">
      <dgm:prSet presAssocID="{7FF22D85-BAEF-45E9-8F9A-049E8554EADC}" presName="text" presStyleLbl="fgAcc0" presStyleIdx="0" presStyleCnt="1" custScaleX="326876" custScaleY="230921">
        <dgm:presLayoutVars>
          <dgm:chPref val="3"/>
        </dgm:presLayoutVars>
      </dgm:prSet>
      <dgm:spPr/>
    </dgm:pt>
    <dgm:pt modelId="{5191B1A3-4B29-4CBD-97BC-97A3E0DE8FE6}" type="pres">
      <dgm:prSet presAssocID="{7FF22D85-BAEF-45E9-8F9A-049E8554EADC}" presName="hierChild2" presStyleCnt="0"/>
      <dgm:spPr/>
    </dgm:pt>
    <dgm:pt modelId="{C5DBFD2B-7B21-4B60-B665-C0CDD0CE23E7}" type="pres">
      <dgm:prSet presAssocID="{B8D2CFCE-835A-434C-8845-FF3A2B4E0BF9}" presName="Name10" presStyleLbl="parChTrans1D2" presStyleIdx="0" presStyleCnt="2"/>
      <dgm:spPr/>
    </dgm:pt>
    <dgm:pt modelId="{27EA3008-D436-490D-8530-BB000842C4CD}" type="pres">
      <dgm:prSet presAssocID="{8CD5B128-E986-4F4E-BF5E-E4215566C2D7}" presName="hierRoot2" presStyleCnt="0"/>
      <dgm:spPr/>
    </dgm:pt>
    <dgm:pt modelId="{AB718B4C-E07A-4913-BA5D-7B93EDB7E97E}" type="pres">
      <dgm:prSet presAssocID="{8CD5B128-E986-4F4E-BF5E-E4215566C2D7}" presName="composite2" presStyleCnt="0"/>
      <dgm:spPr/>
    </dgm:pt>
    <dgm:pt modelId="{F52E9806-B1A3-4DE8-9A07-59C779C01212}" type="pres">
      <dgm:prSet presAssocID="{8CD5B128-E986-4F4E-BF5E-E4215566C2D7}" presName="background2" presStyleLbl="node2" presStyleIdx="0" presStyleCnt="2"/>
      <dgm:spPr/>
    </dgm:pt>
    <dgm:pt modelId="{E6394061-52A7-4B82-A39F-3909B3CF93A9}" type="pres">
      <dgm:prSet presAssocID="{8CD5B128-E986-4F4E-BF5E-E4215566C2D7}" presName="text2" presStyleLbl="fgAcc2" presStyleIdx="0" presStyleCnt="2" custScaleX="281539" custScaleY="118901">
        <dgm:presLayoutVars>
          <dgm:chPref val="3"/>
        </dgm:presLayoutVars>
      </dgm:prSet>
      <dgm:spPr/>
    </dgm:pt>
    <dgm:pt modelId="{E28EADBD-D234-41BE-AB49-24AB1FDBC28A}" type="pres">
      <dgm:prSet presAssocID="{8CD5B128-E986-4F4E-BF5E-E4215566C2D7}" presName="hierChild3" presStyleCnt="0"/>
      <dgm:spPr/>
    </dgm:pt>
    <dgm:pt modelId="{58852F33-4BBB-42EC-8439-B8D5011E1ACB}" type="pres">
      <dgm:prSet presAssocID="{5DAE291D-1BA1-4853-A945-996D66F195EF}" presName="Name17" presStyleLbl="parChTrans1D3" presStyleIdx="0" presStyleCnt="5"/>
      <dgm:spPr/>
    </dgm:pt>
    <dgm:pt modelId="{8F65CAAB-77CF-4867-B031-14450A9788C9}" type="pres">
      <dgm:prSet presAssocID="{D6FED8EE-7E29-41B0-8F2A-6EFAB80334DF}" presName="hierRoot3" presStyleCnt="0"/>
      <dgm:spPr/>
    </dgm:pt>
    <dgm:pt modelId="{E0C54C94-B728-4747-86A1-72EB1739988A}" type="pres">
      <dgm:prSet presAssocID="{D6FED8EE-7E29-41B0-8F2A-6EFAB80334DF}" presName="composite3" presStyleCnt="0"/>
      <dgm:spPr/>
    </dgm:pt>
    <dgm:pt modelId="{364D0F1D-A327-4116-B5FB-9731E13BE7BC}" type="pres">
      <dgm:prSet presAssocID="{D6FED8EE-7E29-41B0-8F2A-6EFAB80334DF}" presName="background3" presStyleLbl="node3" presStyleIdx="0" presStyleCnt="5"/>
      <dgm:spPr/>
    </dgm:pt>
    <dgm:pt modelId="{987CC37E-8419-447C-BFB9-AA7171B9E003}" type="pres">
      <dgm:prSet presAssocID="{D6FED8EE-7E29-41B0-8F2A-6EFAB80334DF}" presName="text3" presStyleLbl="fgAcc3" presStyleIdx="0" presStyleCnt="5" custScaleX="189961">
        <dgm:presLayoutVars>
          <dgm:chPref val="3"/>
        </dgm:presLayoutVars>
      </dgm:prSet>
      <dgm:spPr/>
    </dgm:pt>
    <dgm:pt modelId="{00D990A5-9B2C-4BF3-89DC-642E099C039F}" type="pres">
      <dgm:prSet presAssocID="{D6FED8EE-7E29-41B0-8F2A-6EFAB80334DF}" presName="hierChild4" presStyleCnt="0"/>
      <dgm:spPr/>
    </dgm:pt>
    <dgm:pt modelId="{C3FF056A-F5DD-411F-99E8-4F35E1DB11D8}" type="pres">
      <dgm:prSet presAssocID="{D49DDB4F-0B21-4488-A846-AFCAADA5D1FD}" presName="Name23" presStyleLbl="parChTrans1D4" presStyleIdx="0" presStyleCnt="7"/>
      <dgm:spPr/>
    </dgm:pt>
    <dgm:pt modelId="{C29093B8-6360-4594-A5DA-ACC4A034093D}" type="pres">
      <dgm:prSet presAssocID="{1270B3E7-354F-417F-9B10-CE73E66A2A8F}" presName="hierRoot4" presStyleCnt="0"/>
      <dgm:spPr/>
    </dgm:pt>
    <dgm:pt modelId="{F477EB87-ECC5-4D50-AEDC-82E7B22272E3}" type="pres">
      <dgm:prSet presAssocID="{1270B3E7-354F-417F-9B10-CE73E66A2A8F}" presName="composite4" presStyleCnt="0"/>
      <dgm:spPr/>
    </dgm:pt>
    <dgm:pt modelId="{B44937DB-4135-4F23-A374-7BB9E0BF869E}" type="pres">
      <dgm:prSet presAssocID="{1270B3E7-354F-417F-9B10-CE73E66A2A8F}" presName="background4" presStyleLbl="node4" presStyleIdx="0" presStyleCnt="7"/>
      <dgm:spPr/>
    </dgm:pt>
    <dgm:pt modelId="{16DDF85F-830B-4ED3-9E15-7855CA204798}" type="pres">
      <dgm:prSet presAssocID="{1270B3E7-354F-417F-9B10-CE73E66A2A8F}" presName="text4" presStyleLbl="fgAcc4" presStyleIdx="0" presStyleCnt="7">
        <dgm:presLayoutVars>
          <dgm:chPref val="3"/>
        </dgm:presLayoutVars>
      </dgm:prSet>
      <dgm:spPr/>
    </dgm:pt>
    <dgm:pt modelId="{EFAA8B0C-8721-4223-A3D3-07E71DDEE0AA}" type="pres">
      <dgm:prSet presAssocID="{1270B3E7-354F-417F-9B10-CE73E66A2A8F}" presName="hierChild5" presStyleCnt="0"/>
      <dgm:spPr/>
    </dgm:pt>
    <dgm:pt modelId="{E9EBB0D1-9001-434F-B8A4-89AA722BC75A}" type="pres">
      <dgm:prSet presAssocID="{6B5C7578-C941-497C-94B0-D444E6695B68}" presName="Name23" presStyleLbl="parChTrans1D4" presStyleIdx="1" presStyleCnt="7"/>
      <dgm:spPr/>
    </dgm:pt>
    <dgm:pt modelId="{09574DCB-E51F-4EEE-AF66-86174365AF1B}" type="pres">
      <dgm:prSet presAssocID="{A19CADC8-28A5-44C4-9D6F-081A65E9623A}" presName="hierRoot4" presStyleCnt="0"/>
      <dgm:spPr/>
    </dgm:pt>
    <dgm:pt modelId="{FC1BBB30-3D82-4A96-95C0-69F8D0609535}" type="pres">
      <dgm:prSet presAssocID="{A19CADC8-28A5-44C4-9D6F-081A65E9623A}" presName="composite4" presStyleCnt="0"/>
      <dgm:spPr/>
    </dgm:pt>
    <dgm:pt modelId="{1E7AB9D7-5CBC-4F87-8F0C-C108131EC69B}" type="pres">
      <dgm:prSet presAssocID="{A19CADC8-28A5-44C4-9D6F-081A65E9623A}" presName="background4" presStyleLbl="node4" presStyleIdx="1" presStyleCnt="7"/>
      <dgm:spPr/>
    </dgm:pt>
    <dgm:pt modelId="{33069C01-6A47-4B99-90E2-619C230FD927}" type="pres">
      <dgm:prSet presAssocID="{A19CADC8-28A5-44C4-9D6F-081A65E9623A}" presName="text4" presStyleLbl="fgAcc4" presStyleIdx="1" presStyleCnt="7">
        <dgm:presLayoutVars>
          <dgm:chPref val="3"/>
        </dgm:presLayoutVars>
      </dgm:prSet>
      <dgm:spPr/>
    </dgm:pt>
    <dgm:pt modelId="{3ECD6238-C84D-47AC-88E7-7541D49B11C3}" type="pres">
      <dgm:prSet presAssocID="{A19CADC8-28A5-44C4-9D6F-081A65E9623A}" presName="hierChild5" presStyleCnt="0"/>
      <dgm:spPr/>
    </dgm:pt>
    <dgm:pt modelId="{54BAEE41-32BC-46E0-AAD7-655D784BED63}" type="pres">
      <dgm:prSet presAssocID="{1D05320D-0335-4C96-8C30-8535E23C7354}" presName="Name23" presStyleLbl="parChTrans1D4" presStyleIdx="2" presStyleCnt="7"/>
      <dgm:spPr/>
    </dgm:pt>
    <dgm:pt modelId="{506E58F9-CD0F-4B5A-A7C8-0C7BA8DD7003}" type="pres">
      <dgm:prSet presAssocID="{A068F5D9-14E0-4361-8185-086FF745EE50}" presName="hierRoot4" presStyleCnt="0"/>
      <dgm:spPr/>
    </dgm:pt>
    <dgm:pt modelId="{8A366F7C-89CA-4062-B6ED-C571B58B0324}" type="pres">
      <dgm:prSet presAssocID="{A068F5D9-14E0-4361-8185-086FF745EE50}" presName="composite4" presStyleCnt="0"/>
      <dgm:spPr/>
    </dgm:pt>
    <dgm:pt modelId="{FEC272F0-9F68-4981-ABB2-D61AEF1BD7C9}" type="pres">
      <dgm:prSet presAssocID="{A068F5D9-14E0-4361-8185-086FF745EE50}" presName="background4" presStyleLbl="node4" presStyleIdx="2" presStyleCnt="7"/>
      <dgm:spPr/>
    </dgm:pt>
    <dgm:pt modelId="{780B853E-CBC2-431A-81EA-012C3463BD74}" type="pres">
      <dgm:prSet presAssocID="{A068F5D9-14E0-4361-8185-086FF745EE50}" presName="text4" presStyleLbl="fgAcc4" presStyleIdx="2" presStyleCnt="7">
        <dgm:presLayoutVars>
          <dgm:chPref val="3"/>
        </dgm:presLayoutVars>
      </dgm:prSet>
      <dgm:spPr/>
    </dgm:pt>
    <dgm:pt modelId="{FF8D8FFA-F1BD-4D70-B3AE-E4C766879D53}" type="pres">
      <dgm:prSet presAssocID="{A068F5D9-14E0-4361-8185-086FF745EE50}" presName="hierChild5" presStyleCnt="0"/>
      <dgm:spPr/>
    </dgm:pt>
    <dgm:pt modelId="{6332D280-458F-4024-ABB3-4AAAEBFB6E90}" type="pres">
      <dgm:prSet presAssocID="{27F05B99-9311-483E-94B0-C6DFF53CE448}" presName="Name23" presStyleLbl="parChTrans1D4" presStyleIdx="3" presStyleCnt="7"/>
      <dgm:spPr/>
    </dgm:pt>
    <dgm:pt modelId="{DE59A7C0-7E88-4003-8502-765C566183FD}" type="pres">
      <dgm:prSet presAssocID="{AEA3CBC2-18A6-49A1-9D4F-38471C233381}" presName="hierRoot4" presStyleCnt="0"/>
      <dgm:spPr/>
    </dgm:pt>
    <dgm:pt modelId="{91E2E90D-94D2-437C-9E45-A56AAEB7B6F5}" type="pres">
      <dgm:prSet presAssocID="{AEA3CBC2-18A6-49A1-9D4F-38471C233381}" presName="composite4" presStyleCnt="0"/>
      <dgm:spPr/>
    </dgm:pt>
    <dgm:pt modelId="{715377FF-1B65-4BD2-9C58-C97530475890}" type="pres">
      <dgm:prSet presAssocID="{AEA3CBC2-18A6-49A1-9D4F-38471C233381}" presName="background4" presStyleLbl="node4" presStyleIdx="3" presStyleCnt="7"/>
      <dgm:spPr/>
    </dgm:pt>
    <dgm:pt modelId="{6C6F96AF-C8F0-4F2A-AE28-A1BFC52F4AD4}" type="pres">
      <dgm:prSet presAssocID="{AEA3CBC2-18A6-49A1-9D4F-38471C233381}" presName="text4" presStyleLbl="fgAcc4" presStyleIdx="3" presStyleCnt="7">
        <dgm:presLayoutVars>
          <dgm:chPref val="3"/>
        </dgm:presLayoutVars>
      </dgm:prSet>
      <dgm:spPr/>
    </dgm:pt>
    <dgm:pt modelId="{1DDE1182-9227-4E2F-B2E6-98081828BDF0}" type="pres">
      <dgm:prSet presAssocID="{AEA3CBC2-18A6-49A1-9D4F-38471C233381}" presName="hierChild5" presStyleCnt="0"/>
      <dgm:spPr/>
    </dgm:pt>
    <dgm:pt modelId="{33665DEC-0382-443A-8A29-3726F703555E}" type="pres">
      <dgm:prSet presAssocID="{D2CC64E0-9110-4E03-BAE0-4E0CFFEC3FFF}" presName="Name17" presStyleLbl="parChTrans1D3" presStyleIdx="1" presStyleCnt="5"/>
      <dgm:spPr/>
    </dgm:pt>
    <dgm:pt modelId="{7B7DF22B-D2F8-4C51-8A84-567E00622771}" type="pres">
      <dgm:prSet presAssocID="{7D3AA3C4-2574-459E-A62F-907C06E3E4CF}" presName="hierRoot3" presStyleCnt="0"/>
      <dgm:spPr/>
    </dgm:pt>
    <dgm:pt modelId="{E7F81411-DDD9-4B11-8FC3-84CC1C2DEB29}" type="pres">
      <dgm:prSet presAssocID="{7D3AA3C4-2574-459E-A62F-907C06E3E4CF}" presName="composite3" presStyleCnt="0"/>
      <dgm:spPr/>
    </dgm:pt>
    <dgm:pt modelId="{548E1123-1E7A-452F-8DC0-F7BAA430A3E3}" type="pres">
      <dgm:prSet presAssocID="{7D3AA3C4-2574-459E-A62F-907C06E3E4CF}" presName="background3" presStyleLbl="node3" presStyleIdx="1" presStyleCnt="5"/>
      <dgm:spPr/>
    </dgm:pt>
    <dgm:pt modelId="{7BD58FC3-AFEE-4501-8819-8381C778EAA4}" type="pres">
      <dgm:prSet presAssocID="{7D3AA3C4-2574-459E-A62F-907C06E3E4CF}" presName="text3" presStyleLbl="fgAcc3" presStyleIdx="1" presStyleCnt="5" custScaleX="215182">
        <dgm:presLayoutVars>
          <dgm:chPref val="3"/>
        </dgm:presLayoutVars>
      </dgm:prSet>
      <dgm:spPr/>
    </dgm:pt>
    <dgm:pt modelId="{8CB52889-CF85-407C-95FE-9334D2080A2F}" type="pres">
      <dgm:prSet presAssocID="{7D3AA3C4-2574-459E-A62F-907C06E3E4CF}" presName="hierChild4" presStyleCnt="0"/>
      <dgm:spPr/>
    </dgm:pt>
    <dgm:pt modelId="{4C155A11-95AC-4781-BFDD-DA525DD134C3}" type="pres">
      <dgm:prSet presAssocID="{CD1B8786-F85A-4B8E-AABF-9BCA065B95D5}" presName="Name23" presStyleLbl="parChTrans1D4" presStyleIdx="4" presStyleCnt="7"/>
      <dgm:spPr/>
    </dgm:pt>
    <dgm:pt modelId="{8D3592D6-5487-4187-9979-1BA0C8853387}" type="pres">
      <dgm:prSet presAssocID="{457549B7-F351-461C-8BF3-B1AFF5EAA292}" presName="hierRoot4" presStyleCnt="0"/>
      <dgm:spPr/>
    </dgm:pt>
    <dgm:pt modelId="{7310455F-CEA5-49B3-BFA9-619153E3BBC4}" type="pres">
      <dgm:prSet presAssocID="{457549B7-F351-461C-8BF3-B1AFF5EAA292}" presName="composite4" presStyleCnt="0"/>
      <dgm:spPr/>
    </dgm:pt>
    <dgm:pt modelId="{B1F3071E-E6B3-4199-AD3D-BBE497DE4D7C}" type="pres">
      <dgm:prSet presAssocID="{457549B7-F351-461C-8BF3-B1AFF5EAA292}" presName="background4" presStyleLbl="node4" presStyleIdx="4" presStyleCnt="7"/>
      <dgm:spPr/>
    </dgm:pt>
    <dgm:pt modelId="{9B2C7606-2D69-4101-9946-815DD885B620}" type="pres">
      <dgm:prSet presAssocID="{457549B7-F351-461C-8BF3-B1AFF5EAA292}" presName="text4" presStyleLbl="fgAcc4" presStyleIdx="4" presStyleCnt="7">
        <dgm:presLayoutVars>
          <dgm:chPref val="3"/>
        </dgm:presLayoutVars>
      </dgm:prSet>
      <dgm:spPr/>
    </dgm:pt>
    <dgm:pt modelId="{B83CECF9-1DDC-4456-B28A-FA294C17C9A3}" type="pres">
      <dgm:prSet presAssocID="{457549B7-F351-461C-8BF3-B1AFF5EAA292}" presName="hierChild5" presStyleCnt="0"/>
      <dgm:spPr/>
    </dgm:pt>
    <dgm:pt modelId="{B0D37DAF-1B7D-4D7F-8D02-7E9BDA3F9078}" type="pres">
      <dgm:prSet presAssocID="{3C366B16-3044-4E62-AF5B-03E7C17FE193}" presName="Name23" presStyleLbl="parChTrans1D4" presStyleIdx="5" presStyleCnt="7"/>
      <dgm:spPr/>
    </dgm:pt>
    <dgm:pt modelId="{EBA6C214-415C-459A-BCAF-D8789814F493}" type="pres">
      <dgm:prSet presAssocID="{01E58159-8817-456A-B318-47759904F505}" presName="hierRoot4" presStyleCnt="0"/>
      <dgm:spPr/>
    </dgm:pt>
    <dgm:pt modelId="{54AAAB9D-E866-4E08-9C60-E278EE74B619}" type="pres">
      <dgm:prSet presAssocID="{01E58159-8817-456A-B318-47759904F505}" presName="composite4" presStyleCnt="0"/>
      <dgm:spPr/>
    </dgm:pt>
    <dgm:pt modelId="{A372E0DE-10D2-4CDE-BA42-3036DDEA4302}" type="pres">
      <dgm:prSet presAssocID="{01E58159-8817-456A-B318-47759904F505}" presName="background4" presStyleLbl="node4" presStyleIdx="5" presStyleCnt="7"/>
      <dgm:spPr/>
    </dgm:pt>
    <dgm:pt modelId="{212F6ECA-19B7-443D-B4CD-7336FEDAA052}" type="pres">
      <dgm:prSet presAssocID="{01E58159-8817-456A-B318-47759904F505}" presName="text4" presStyleLbl="fgAcc4" presStyleIdx="5" presStyleCnt="7" custScaleX="120875">
        <dgm:presLayoutVars>
          <dgm:chPref val="3"/>
        </dgm:presLayoutVars>
      </dgm:prSet>
      <dgm:spPr/>
    </dgm:pt>
    <dgm:pt modelId="{96BC18C4-B5EC-42B0-AB0C-BD17DE7C0F27}" type="pres">
      <dgm:prSet presAssocID="{01E58159-8817-456A-B318-47759904F505}" presName="hierChild5" presStyleCnt="0"/>
      <dgm:spPr/>
    </dgm:pt>
    <dgm:pt modelId="{C20575C1-7E77-402D-8612-A89442C58811}" type="pres">
      <dgm:prSet presAssocID="{369514D5-9094-4C8E-B6EC-35566BA2F395}" presName="Name23" presStyleLbl="parChTrans1D4" presStyleIdx="6" presStyleCnt="7"/>
      <dgm:spPr/>
    </dgm:pt>
    <dgm:pt modelId="{357C4FD6-4732-4F51-A106-776FD02E7192}" type="pres">
      <dgm:prSet presAssocID="{E0031317-18BA-493C-AEC3-503D584B823B}" presName="hierRoot4" presStyleCnt="0"/>
      <dgm:spPr/>
    </dgm:pt>
    <dgm:pt modelId="{9F4126DB-FB0D-4F08-8E83-E1CC51042A99}" type="pres">
      <dgm:prSet presAssocID="{E0031317-18BA-493C-AEC3-503D584B823B}" presName="composite4" presStyleCnt="0"/>
      <dgm:spPr/>
    </dgm:pt>
    <dgm:pt modelId="{D0424265-0E6F-4BDA-8F64-1BCEE7CBE57D}" type="pres">
      <dgm:prSet presAssocID="{E0031317-18BA-493C-AEC3-503D584B823B}" presName="background4" presStyleLbl="node4" presStyleIdx="6" presStyleCnt="7"/>
      <dgm:spPr/>
    </dgm:pt>
    <dgm:pt modelId="{76D5EA04-A0E0-447B-9DF5-6CD58B3002C3}" type="pres">
      <dgm:prSet presAssocID="{E0031317-18BA-493C-AEC3-503D584B823B}" presName="text4" presStyleLbl="fgAcc4" presStyleIdx="6" presStyleCnt="7">
        <dgm:presLayoutVars>
          <dgm:chPref val="3"/>
        </dgm:presLayoutVars>
      </dgm:prSet>
      <dgm:spPr/>
    </dgm:pt>
    <dgm:pt modelId="{972EA653-0A73-41DA-B35E-687FB764FAED}" type="pres">
      <dgm:prSet presAssocID="{E0031317-18BA-493C-AEC3-503D584B823B}" presName="hierChild5" presStyleCnt="0"/>
      <dgm:spPr/>
    </dgm:pt>
    <dgm:pt modelId="{BB0AB801-1671-4336-B2F1-906F7A0BFD81}" type="pres">
      <dgm:prSet presAssocID="{06AE7695-FB6D-4043-983D-DD97D32BF4FB}" presName="Name10" presStyleLbl="parChTrans1D2" presStyleIdx="1" presStyleCnt="2"/>
      <dgm:spPr/>
    </dgm:pt>
    <dgm:pt modelId="{34BE0F91-56E1-4CA1-9332-E25EB4D5FE16}" type="pres">
      <dgm:prSet presAssocID="{F175DD8F-A11C-4D4A-8F15-3988DF8C9D2B}" presName="hierRoot2" presStyleCnt="0"/>
      <dgm:spPr/>
    </dgm:pt>
    <dgm:pt modelId="{E0F6DD31-5758-4022-8783-842CA6EAE396}" type="pres">
      <dgm:prSet presAssocID="{F175DD8F-A11C-4D4A-8F15-3988DF8C9D2B}" presName="composite2" presStyleCnt="0"/>
      <dgm:spPr/>
    </dgm:pt>
    <dgm:pt modelId="{EA666B1D-665B-4008-BD03-7EE161AAECC1}" type="pres">
      <dgm:prSet presAssocID="{F175DD8F-A11C-4D4A-8F15-3988DF8C9D2B}" presName="background2" presStyleLbl="node2" presStyleIdx="1" presStyleCnt="2"/>
      <dgm:spPr/>
    </dgm:pt>
    <dgm:pt modelId="{5786722A-3B18-4C06-9CF0-16E641B13F49}" type="pres">
      <dgm:prSet presAssocID="{F175DD8F-A11C-4D4A-8F15-3988DF8C9D2B}" presName="text2" presStyleLbl="fgAcc2" presStyleIdx="1" presStyleCnt="2" custScaleX="233451">
        <dgm:presLayoutVars>
          <dgm:chPref val="3"/>
        </dgm:presLayoutVars>
      </dgm:prSet>
      <dgm:spPr/>
    </dgm:pt>
    <dgm:pt modelId="{406ADA72-4214-48DA-8C2C-7EB91A588A3C}" type="pres">
      <dgm:prSet presAssocID="{F175DD8F-A11C-4D4A-8F15-3988DF8C9D2B}" presName="hierChild3" presStyleCnt="0"/>
      <dgm:spPr/>
    </dgm:pt>
    <dgm:pt modelId="{DCF54291-9D4A-450A-BB6A-343363DDBFCF}" type="pres">
      <dgm:prSet presAssocID="{98981673-76EB-45D8-94EE-55A90CEFDD1C}" presName="Name17" presStyleLbl="parChTrans1D3" presStyleIdx="2" presStyleCnt="5"/>
      <dgm:spPr/>
    </dgm:pt>
    <dgm:pt modelId="{1F5DD78D-C90B-4B7D-A04E-A348364B1058}" type="pres">
      <dgm:prSet presAssocID="{A1A50052-94F6-4780-A897-E23A6EDFEC24}" presName="hierRoot3" presStyleCnt="0"/>
      <dgm:spPr/>
    </dgm:pt>
    <dgm:pt modelId="{32213980-3DD9-42FB-9089-E16D5EAEEEF1}" type="pres">
      <dgm:prSet presAssocID="{A1A50052-94F6-4780-A897-E23A6EDFEC24}" presName="composite3" presStyleCnt="0"/>
      <dgm:spPr/>
    </dgm:pt>
    <dgm:pt modelId="{26C67C44-04F9-485C-99C9-EAC7702587A6}" type="pres">
      <dgm:prSet presAssocID="{A1A50052-94F6-4780-A897-E23A6EDFEC24}" presName="background3" presStyleLbl="node3" presStyleIdx="2" presStyleCnt="5"/>
      <dgm:spPr/>
    </dgm:pt>
    <dgm:pt modelId="{E45CA20C-2EDC-4786-A195-0F8A8497904F}" type="pres">
      <dgm:prSet presAssocID="{A1A50052-94F6-4780-A897-E23A6EDFEC24}" presName="text3" presStyleLbl="fgAcc3" presStyleIdx="2" presStyleCnt="5">
        <dgm:presLayoutVars>
          <dgm:chPref val="3"/>
        </dgm:presLayoutVars>
      </dgm:prSet>
      <dgm:spPr/>
    </dgm:pt>
    <dgm:pt modelId="{BCE5E136-1C8A-4CA8-B9DA-77CA7E009219}" type="pres">
      <dgm:prSet presAssocID="{A1A50052-94F6-4780-A897-E23A6EDFEC24}" presName="hierChild4" presStyleCnt="0"/>
      <dgm:spPr/>
    </dgm:pt>
    <dgm:pt modelId="{03A44DE5-00D6-4776-9D06-CF22F53F0B52}" type="pres">
      <dgm:prSet presAssocID="{AC9E33F1-EB43-439B-A820-7CC56E5FF1A0}" presName="Name17" presStyleLbl="parChTrans1D3" presStyleIdx="3" presStyleCnt="5"/>
      <dgm:spPr/>
    </dgm:pt>
    <dgm:pt modelId="{E033D562-AFB6-41A2-8087-816908CF32E6}" type="pres">
      <dgm:prSet presAssocID="{88DC3060-0520-4F29-9E42-4CBC61BF7502}" presName="hierRoot3" presStyleCnt="0"/>
      <dgm:spPr/>
    </dgm:pt>
    <dgm:pt modelId="{0D26FA7A-4BA2-4DA3-9FED-4E7B86545C1F}" type="pres">
      <dgm:prSet presAssocID="{88DC3060-0520-4F29-9E42-4CBC61BF7502}" presName="composite3" presStyleCnt="0"/>
      <dgm:spPr/>
    </dgm:pt>
    <dgm:pt modelId="{9409BEF6-4B37-4AF8-9F0E-78FA966DC674}" type="pres">
      <dgm:prSet presAssocID="{88DC3060-0520-4F29-9E42-4CBC61BF7502}" presName="background3" presStyleLbl="node3" presStyleIdx="3" presStyleCnt="5"/>
      <dgm:spPr/>
    </dgm:pt>
    <dgm:pt modelId="{21EF3317-619D-4AAA-BAD9-A720413110F6}" type="pres">
      <dgm:prSet presAssocID="{88DC3060-0520-4F29-9E42-4CBC61BF7502}" presName="text3" presStyleLbl="fgAcc3" presStyleIdx="3" presStyleCnt="5">
        <dgm:presLayoutVars>
          <dgm:chPref val="3"/>
        </dgm:presLayoutVars>
      </dgm:prSet>
      <dgm:spPr/>
    </dgm:pt>
    <dgm:pt modelId="{D13DA0C8-4031-4341-A912-CF110D3107CD}" type="pres">
      <dgm:prSet presAssocID="{88DC3060-0520-4F29-9E42-4CBC61BF7502}" presName="hierChild4" presStyleCnt="0"/>
      <dgm:spPr/>
    </dgm:pt>
    <dgm:pt modelId="{B97A2315-2682-4B52-8CD0-C8C3F4750938}" type="pres">
      <dgm:prSet presAssocID="{9FDC8201-DE38-4AAB-B93A-B81946BD6525}" presName="Name17" presStyleLbl="parChTrans1D3" presStyleIdx="4" presStyleCnt="5"/>
      <dgm:spPr/>
    </dgm:pt>
    <dgm:pt modelId="{FA8261C7-B080-4220-B01B-E0E9222B8B29}" type="pres">
      <dgm:prSet presAssocID="{75128E16-FFA0-4CCB-A7B4-B5A9D7E7CB79}" presName="hierRoot3" presStyleCnt="0"/>
      <dgm:spPr/>
    </dgm:pt>
    <dgm:pt modelId="{3665F86C-4160-4A74-BC37-5BC6E528A94B}" type="pres">
      <dgm:prSet presAssocID="{75128E16-FFA0-4CCB-A7B4-B5A9D7E7CB79}" presName="composite3" presStyleCnt="0"/>
      <dgm:spPr/>
    </dgm:pt>
    <dgm:pt modelId="{EE907B35-4065-45A3-A2BE-94242B59A07E}" type="pres">
      <dgm:prSet presAssocID="{75128E16-FFA0-4CCB-A7B4-B5A9D7E7CB79}" presName="background3" presStyleLbl="node3" presStyleIdx="4" presStyleCnt="5"/>
      <dgm:spPr/>
    </dgm:pt>
    <dgm:pt modelId="{D0D1A019-923D-432E-BAC3-FAB5E2ACD2D3}" type="pres">
      <dgm:prSet presAssocID="{75128E16-FFA0-4CCB-A7B4-B5A9D7E7CB79}" presName="text3" presStyleLbl="fgAcc3" presStyleIdx="4" presStyleCnt="5">
        <dgm:presLayoutVars>
          <dgm:chPref val="3"/>
        </dgm:presLayoutVars>
      </dgm:prSet>
      <dgm:spPr/>
    </dgm:pt>
    <dgm:pt modelId="{14AD1543-9A79-4F1E-8FE7-7209DAC8A077}" type="pres">
      <dgm:prSet presAssocID="{75128E16-FFA0-4CCB-A7B4-B5A9D7E7CB79}" presName="hierChild4" presStyleCnt="0"/>
      <dgm:spPr/>
    </dgm:pt>
  </dgm:ptLst>
  <dgm:cxnLst>
    <dgm:cxn modelId="{01CCCF08-EECB-450B-8C36-70A62C459B29}" srcId="{F175DD8F-A11C-4D4A-8F15-3988DF8C9D2B}" destId="{75128E16-FFA0-4CCB-A7B4-B5A9D7E7CB79}" srcOrd="2" destOrd="0" parTransId="{9FDC8201-DE38-4AAB-B93A-B81946BD6525}" sibTransId="{036604F7-E409-475A-AEFA-F547CB014562}"/>
    <dgm:cxn modelId="{5A6D5C09-D5AA-B146-BC9D-F8DF6EF41444}" type="presOf" srcId="{3C366B16-3044-4E62-AF5B-03E7C17FE193}" destId="{B0D37DAF-1B7D-4D7F-8D02-7E9BDA3F9078}" srcOrd="0" destOrd="0" presId="urn:microsoft.com/office/officeart/2005/8/layout/hierarchy1"/>
    <dgm:cxn modelId="{34ED770A-E14B-3D41-809E-23C59E9AD724}" type="presOf" srcId="{9FDC8201-DE38-4AAB-B93A-B81946BD6525}" destId="{B97A2315-2682-4B52-8CD0-C8C3F4750938}" srcOrd="0" destOrd="0" presId="urn:microsoft.com/office/officeart/2005/8/layout/hierarchy1"/>
    <dgm:cxn modelId="{42200113-F487-2949-86E8-4A64F7F281F9}" type="presOf" srcId="{7FF22D85-BAEF-45E9-8F9A-049E8554EADC}" destId="{EF639CE6-0ECC-4C54-ABC9-A822164FE388}" srcOrd="0" destOrd="0" presId="urn:microsoft.com/office/officeart/2005/8/layout/hierarchy1"/>
    <dgm:cxn modelId="{2AFB9C1B-08EC-C440-B648-F6F88223DB9F}" type="presOf" srcId="{AEA3CBC2-18A6-49A1-9D4F-38471C233381}" destId="{6C6F96AF-C8F0-4F2A-AE28-A1BFC52F4AD4}" srcOrd="0" destOrd="0" presId="urn:microsoft.com/office/officeart/2005/8/layout/hierarchy1"/>
    <dgm:cxn modelId="{4011271C-5FBA-D443-BE96-81726C873FE6}" type="presOf" srcId="{D2CC64E0-9110-4E03-BAE0-4E0CFFEC3FFF}" destId="{33665DEC-0382-443A-8A29-3726F703555E}" srcOrd="0" destOrd="0" presId="urn:microsoft.com/office/officeart/2005/8/layout/hierarchy1"/>
    <dgm:cxn modelId="{99D08A2B-AA34-4B55-90DA-0DC77E4DAF91}" srcId="{7D3AA3C4-2574-459E-A62F-907C06E3E4CF}" destId="{457549B7-F351-461C-8BF3-B1AFF5EAA292}" srcOrd="0" destOrd="0" parTransId="{CD1B8786-F85A-4B8E-AABF-9BCA065B95D5}" sibTransId="{74344CDD-FD30-40F4-8BE2-E522715703F3}"/>
    <dgm:cxn modelId="{8551683A-CECB-46DB-A6A1-827718AAEA4D}" srcId="{F175DD8F-A11C-4D4A-8F15-3988DF8C9D2B}" destId="{88DC3060-0520-4F29-9E42-4CBC61BF7502}" srcOrd="1" destOrd="0" parTransId="{AC9E33F1-EB43-439B-A820-7CC56E5FF1A0}" sibTransId="{48A26355-D155-46ED-A388-97BEBF65EDE1}"/>
    <dgm:cxn modelId="{D71EBC3F-5198-7341-A7EA-146BB09ABF9D}" type="presOf" srcId="{E0031317-18BA-493C-AEC3-503D584B823B}" destId="{76D5EA04-A0E0-447B-9DF5-6CD58B3002C3}" srcOrd="0" destOrd="0" presId="urn:microsoft.com/office/officeart/2005/8/layout/hierarchy1"/>
    <dgm:cxn modelId="{0F41F44A-08FB-CA4F-B5C4-14E0FBB4CD6F}" type="presOf" srcId="{A068F5D9-14E0-4361-8185-086FF745EE50}" destId="{780B853E-CBC2-431A-81EA-012C3463BD74}" srcOrd="0" destOrd="0" presId="urn:microsoft.com/office/officeart/2005/8/layout/hierarchy1"/>
    <dgm:cxn modelId="{147CF74D-900D-40A8-945F-94DEBADA4985}" srcId="{D6FED8EE-7E29-41B0-8F2A-6EFAB80334DF}" destId="{AEA3CBC2-18A6-49A1-9D4F-38471C233381}" srcOrd="3" destOrd="0" parTransId="{27F05B99-9311-483E-94B0-C6DFF53CE448}" sibTransId="{F8B41F01-1BC2-4E6D-86E8-92C49C087345}"/>
    <dgm:cxn modelId="{9B32F34E-45DC-984F-9DA9-B874641627B2}" type="presOf" srcId="{27F05B99-9311-483E-94B0-C6DFF53CE448}" destId="{6332D280-458F-4024-ABB3-4AAAEBFB6E90}" srcOrd="0" destOrd="0" presId="urn:microsoft.com/office/officeart/2005/8/layout/hierarchy1"/>
    <dgm:cxn modelId="{7C7CD554-2C73-4EB7-A7EF-99F7C05AB87A}" srcId="{7D3AA3C4-2574-459E-A62F-907C06E3E4CF}" destId="{01E58159-8817-456A-B318-47759904F505}" srcOrd="1" destOrd="0" parTransId="{3C366B16-3044-4E62-AF5B-03E7C17FE193}" sibTransId="{51657D11-3957-49E5-877A-8D8E7439295F}"/>
    <dgm:cxn modelId="{FFF4C557-AC85-764D-82F6-E4CEFEFCDE96}" type="presOf" srcId="{AC9E33F1-EB43-439B-A820-7CC56E5FF1A0}" destId="{03A44DE5-00D6-4776-9D06-CF22F53F0B52}" srcOrd="0" destOrd="0" presId="urn:microsoft.com/office/officeart/2005/8/layout/hierarchy1"/>
    <dgm:cxn modelId="{1F80405D-840A-4206-9425-64EB3B877F0B}" srcId="{D6FED8EE-7E29-41B0-8F2A-6EFAB80334DF}" destId="{A068F5D9-14E0-4361-8185-086FF745EE50}" srcOrd="2" destOrd="0" parTransId="{1D05320D-0335-4C96-8C30-8535E23C7354}" sibTransId="{B8DC6482-6C16-44C0-8FCB-89FFD3B2816C}"/>
    <dgm:cxn modelId="{56F7766D-E13F-4B49-BC06-9E091A6A9422}" type="presOf" srcId="{F175DD8F-A11C-4D4A-8F15-3988DF8C9D2B}" destId="{5786722A-3B18-4C06-9CF0-16E641B13F49}" srcOrd="0" destOrd="0" presId="urn:microsoft.com/office/officeart/2005/8/layout/hierarchy1"/>
    <dgm:cxn modelId="{CE747A71-77AD-CE42-AF92-8E6578DDF48B}" type="presOf" srcId="{A1A50052-94F6-4780-A897-E23A6EDFEC24}" destId="{E45CA20C-2EDC-4786-A195-0F8A8497904F}" srcOrd="0" destOrd="0" presId="urn:microsoft.com/office/officeart/2005/8/layout/hierarchy1"/>
    <dgm:cxn modelId="{4CDE1B72-FD6F-49F3-B9A1-CA4BC05156D6}" srcId="{D6FED8EE-7E29-41B0-8F2A-6EFAB80334DF}" destId="{A19CADC8-28A5-44C4-9D6F-081A65E9623A}" srcOrd="1" destOrd="0" parTransId="{6B5C7578-C941-497C-94B0-D444E6695B68}" sibTransId="{FA3423F2-B372-468A-8CB5-7D3ADA66DCA2}"/>
    <dgm:cxn modelId="{C8FF9B76-A2AE-4B44-BCC2-2A05A3BF59AA}" type="presOf" srcId="{6B5C7578-C941-497C-94B0-D444E6695B68}" destId="{E9EBB0D1-9001-434F-B8A4-89AA722BC75A}" srcOrd="0" destOrd="0" presId="urn:microsoft.com/office/officeart/2005/8/layout/hierarchy1"/>
    <dgm:cxn modelId="{65FD0E7A-A95F-3C4F-B07E-B35EE45CC9D0}" type="presOf" srcId="{1D05320D-0335-4C96-8C30-8535E23C7354}" destId="{54BAEE41-32BC-46E0-AAD7-655D784BED63}" srcOrd="0" destOrd="0" presId="urn:microsoft.com/office/officeart/2005/8/layout/hierarchy1"/>
    <dgm:cxn modelId="{73FED987-0239-FC49-A4A3-59C856CDD522}" type="presOf" srcId="{457549B7-F351-461C-8BF3-B1AFF5EAA292}" destId="{9B2C7606-2D69-4101-9946-815DD885B620}" srcOrd="0" destOrd="0" presId="urn:microsoft.com/office/officeart/2005/8/layout/hierarchy1"/>
    <dgm:cxn modelId="{929B4288-5CBB-B646-8E97-3C530AB73366}" type="presOf" srcId="{88DC3060-0520-4F29-9E42-4CBC61BF7502}" destId="{21EF3317-619D-4AAA-BAD9-A720413110F6}" srcOrd="0" destOrd="0" presId="urn:microsoft.com/office/officeart/2005/8/layout/hierarchy1"/>
    <dgm:cxn modelId="{9816CE99-0923-4A5A-A773-0A7A78D7C981}" srcId="{F175DD8F-A11C-4D4A-8F15-3988DF8C9D2B}" destId="{A1A50052-94F6-4780-A897-E23A6EDFEC24}" srcOrd="0" destOrd="0" parTransId="{98981673-76EB-45D8-94EE-55A90CEFDD1C}" sibTransId="{9ECBB030-A8E9-434F-86FB-F456247BB92F}"/>
    <dgm:cxn modelId="{AF951D9D-1AB6-4509-BCD5-E3BC648E1D2E}" srcId="{8CD5B128-E986-4F4E-BF5E-E4215566C2D7}" destId="{7D3AA3C4-2574-459E-A62F-907C06E3E4CF}" srcOrd="1" destOrd="0" parTransId="{D2CC64E0-9110-4E03-BAE0-4E0CFFEC3FFF}" sibTransId="{1650AB26-0B55-4BE0-A098-62278A372C59}"/>
    <dgm:cxn modelId="{2D6C1FA2-72E5-DE4B-BC2A-1A3643C63DDB}" type="presOf" srcId="{8CD5B128-E986-4F4E-BF5E-E4215566C2D7}" destId="{E6394061-52A7-4B82-A39F-3909B3CF93A9}" srcOrd="0" destOrd="0" presId="urn:microsoft.com/office/officeart/2005/8/layout/hierarchy1"/>
    <dgm:cxn modelId="{A52721A4-3006-9D49-A646-632944A44042}" type="presOf" srcId="{CD1B8786-F85A-4B8E-AABF-9BCA065B95D5}" destId="{4C155A11-95AC-4781-BFDD-DA525DD134C3}" srcOrd="0" destOrd="0" presId="urn:microsoft.com/office/officeart/2005/8/layout/hierarchy1"/>
    <dgm:cxn modelId="{E327A1A5-6BE3-4DFB-BC89-D0705D25167F}" srcId="{8CD5B128-E986-4F4E-BF5E-E4215566C2D7}" destId="{D6FED8EE-7E29-41B0-8F2A-6EFAB80334DF}" srcOrd="0" destOrd="0" parTransId="{5DAE291D-1BA1-4853-A945-996D66F195EF}" sibTransId="{EBB1484B-913C-452C-B1CA-EE739079CA50}"/>
    <dgm:cxn modelId="{3DA1FDA5-00A6-4B5E-B4B0-B9EF6793F226}" srcId="{7D3AA3C4-2574-459E-A62F-907C06E3E4CF}" destId="{E0031317-18BA-493C-AEC3-503D584B823B}" srcOrd="2" destOrd="0" parTransId="{369514D5-9094-4C8E-B6EC-35566BA2F395}" sibTransId="{307324C5-E840-4D6C-8029-9842BB82FE22}"/>
    <dgm:cxn modelId="{9FFAE6A6-9398-7E44-9F84-B536D0389466}" type="presOf" srcId="{5DAE291D-1BA1-4853-A945-996D66F195EF}" destId="{58852F33-4BBB-42EC-8439-B8D5011E1ACB}" srcOrd="0" destOrd="0" presId="urn:microsoft.com/office/officeart/2005/8/layout/hierarchy1"/>
    <dgm:cxn modelId="{508D7BA9-5325-4240-9FEF-EE4ACC30C379}" srcId="{EF9F879C-0F9B-4B6E-84E0-26C908047C43}" destId="{7FF22D85-BAEF-45E9-8F9A-049E8554EADC}" srcOrd="0" destOrd="0" parTransId="{96FCBF9D-C35C-410C-A4F7-C55374330A2E}" sibTransId="{81092126-5D80-4E9D-A7B3-8D1F9D24140A}"/>
    <dgm:cxn modelId="{3950CBA9-F9D1-41FF-85FC-CE1A55A23837}" srcId="{7FF22D85-BAEF-45E9-8F9A-049E8554EADC}" destId="{8CD5B128-E986-4F4E-BF5E-E4215566C2D7}" srcOrd="0" destOrd="0" parTransId="{B8D2CFCE-835A-434C-8845-FF3A2B4E0BF9}" sibTransId="{E1AE26F3-6871-43B5-B550-C3EB985B31DB}"/>
    <dgm:cxn modelId="{FC4ED3AE-3CAA-2740-8B34-D2D95E9BBCC8}" type="presOf" srcId="{A19CADC8-28A5-44C4-9D6F-081A65E9623A}" destId="{33069C01-6A47-4B99-90E2-619C230FD927}" srcOrd="0" destOrd="0" presId="urn:microsoft.com/office/officeart/2005/8/layout/hierarchy1"/>
    <dgm:cxn modelId="{74FCF3AE-78BF-A946-933A-8DAE404EE35B}" type="presOf" srcId="{98981673-76EB-45D8-94EE-55A90CEFDD1C}" destId="{DCF54291-9D4A-450A-BB6A-343363DDBFCF}" srcOrd="0" destOrd="0" presId="urn:microsoft.com/office/officeart/2005/8/layout/hierarchy1"/>
    <dgm:cxn modelId="{022EE0B0-039E-B545-A475-F95F9E01CE9C}" type="presOf" srcId="{75128E16-FFA0-4CCB-A7B4-B5A9D7E7CB79}" destId="{D0D1A019-923D-432E-BAC3-FAB5E2ACD2D3}" srcOrd="0" destOrd="0" presId="urn:microsoft.com/office/officeart/2005/8/layout/hierarchy1"/>
    <dgm:cxn modelId="{626D9DB1-A3C3-4467-9CB7-28F656308147}" srcId="{7FF22D85-BAEF-45E9-8F9A-049E8554EADC}" destId="{F175DD8F-A11C-4D4A-8F15-3988DF8C9D2B}" srcOrd="1" destOrd="0" parTransId="{06AE7695-FB6D-4043-983D-DD97D32BF4FB}" sibTransId="{13B535D1-A3FF-4D1F-B8D3-DA1A0181AFCF}"/>
    <dgm:cxn modelId="{C6A088BA-C318-CB40-A6E0-D95D1FB07890}" type="presOf" srcId="{D6FED8EE-7E29-41B0-8F2A-6EFAB80334DF}" destId="{987CC37E-8419-447C-BFB9-AA7171B9E003}" srcOrd="0" destOrd="0" presId="urn:microsoft.com/office/officeart/2005/8/layout/hierarchy1"/>
    <dgm:cxn modelId="{42269EBE-2913-DA49-9328-566A5B4FCA76}" type="presOf" srcId="{B8D2CFCE-835A-434C-8845-FF3A2B4E0BF9}" destId="{C5DBFD2B-7B21-4B60-B665-C0CDD0CE23E7}" srcOrd="0" destOrd="0" presId="urn:microsoft.com/office/officeart/2005/8/layout/hierarchy1"/>
    <dgm:cxn modelId="{0675EFD0-56E2-634D-80B4-68AB7D857FFB}" type="presOf" srcId="{369514D5-9094-4C8E-B6EC-35566BA2F395}" destId="{C20575C1-7E77-402D-8612-A89442C58811}" srcOrd="0" destOrd="0" presId="urn:microsoft.com/office/officeart/2005/8/layout/hierarchy1"/>
    <dgm:cxn modelId="{B32F81D1-66EE-B541-9295-C62079E6E618}" type="presOf" srcId="{D49DDB4F-0B21-4488-A846-AFCAADA5D1FD}" destId="{C3FF056A-F5DD-411F-99E8-4F35E1DB11D8}" srcOrd="0" destOrd="0" presId="urn:microsoft.com/office/officeart/2005/8/layout/hierarchy1"/>
    <dgm:cxn modelId="{365A81DD-2DDE-6B4C-8C43-D7003AC2CE1D}" type="presOf" srcId="{01E58159-8817-456A-B318-47759904F505}" destId="{212F6ECA-19B7-443D-B4CD-7336FEDAA052}" srcOrd="0" destOrd="0" presId="urn:microsoft.com/office/officeart/2005/8/layout/hierarchy1"/>
    <dgm:cxn modelId="{F5C9B7E3-1EFD-4051-B35F-2B8B00093C7D}" srcId="{D6FED8EE-7E29-41B0-8F2A-6EFAB80334DF}" destId="{1270B3E7-354F-417F-9B10-CE73E66A2A8F}" srcOrd="0" destOrd="0" parTransId="{D49DDB4F-0B21-4488-A846-AFCAADA5D1FD}" sibTransId="{EDEB027A-CAB6-4AFA-ACE4-8F688F110623}"/>
    <dgm:cxn modelId="{79F09CE6-4FFC-C446-877C-414779D7F65E}" type="presOf" srcId="{7D3AA3C4-2574-459E-A62F-907C06E3E4CF}" destId="{7BD58FC3-AFEE-4501-8819-8381C778EAA4}" srcOrd="0" destOrd="0" presId="urn:microsoft.com/office/officeart/2005/8/layout/hierarchy1"/>
    <dgm:cxn modelId="{9DB5ABF3-D706-BD4A-A603-6DC6DA981AAF}" type="presOf" srcId="{EF9F879C-0F9B-4B6E-84E0-26C908047C43}" destId="{D833E638-0DE8-43E7-91E8-280232237E2C}" srcOrd="0" destOrd="0" presId="urn:microsoft.com/office/officeart/2005/8/layout/hierarchy1"/>
    <dgm:cxn modelId="{3949CCF3-589F-2144-A170-13FC12D0D8E9}" type="presOf" srcId="{06AE7695-FB6D-4043-983D-DD97D32BF4FB}" destId="{BB0AB801-1671-4336-B2F1-906F7A0BFD81}" srcOrd="0" destOrd="0" presId="urn:microsoft.com/office/officeart/2005/8/layout/hierarchy1"/>
    <dgm:cxn modelId="{3D8E6BFF-E771-9741-AF9D-E0596AAF5C66}" type="presOf" srcId="{1270B3E7-354F-417F-9B10-CE73E66A2A8F}" destId="{16DDF85F-830B-4ED3-9E15-7855CA204798}" srcOrd="0" destOrd="0" presId="urn:microsoft.com/office/officeart/2005/8/layout/hierarchy1"/>
    <dgm:cxn modelId="{BBC11AA9-7524-7A48-8498-6E2536FAF12B}" type="presParOf" srcId="{D833E638-0DE8-43E7-91E8-280232237E2C}" destId="{E849554D-97D0-4E17-BAC3-27DB946EAACE}" srcOrd="0" destOrd="0" presId="urn:microsoft.com/office/officeart/2005/8/layout/hierarchy1"/>
    <dgm:cxn modelId="{B6D3F8EF-079E-3440-8087-78B8033F33C9}" type="presParOf" srcId="{E849554D-97D0-4E17-BAC3-27DB946EAACE}" destId="{534209DE-5709-46A4-941F-F772FABC1AEC}" srcOrd="0" destOrd="0" presId="urn:microsoft.com/office/officeart/2005/8/layout/hierarchy1"/>
    <dgm:cxn modelId="{82DF2707-C2B0-E542-827B-DDAC4AE9D7E6}" type="presParOf" srcId="{534209DE-5709-46A4-941F-F772FABC1AEC}" destId="{48910BFB-62E1-4A4A-BC38-C741F4F7D0E5}" srcOrd="0" destOrd="0" presId="urn:microsoft.com/office/officeart/2005/8/layout/hierarchy1"/>
    <dgm:cxn modelId="{F5F28BEF-A2EE-A142-BF00-D52D61BDA19D}" type="presParOf" srcId="{534209DE-5709-46A4-941F-F772FABC1AEC}" destId="{EF639CE6-0ECC-4C54-ABC9-A822164FE388}" srcOrd="1" destOrd="0" presId="urn:microsoft.com/office/officeart/2005/8/layout/hierarchy1"/>
    <dgm:cxn modelId="{1096E249-39E2-9442-AE9F-670FCE12F0A5}" type="presParOf" srcId="{E849554D-97D0-4E17-BAC3-27DB946EAACE}" destId="{5191B1A3-4B29-4CBD-97BC-97A3E0DE8FE6}" srcOrd="1" destOrd="0" presId="urn:microsoft.com/office/officeart/2005/8/layout/hierarchy1"/>
    <dgm:cxn modelId="{3455013D-7406-A347-B320-B7356445687F}" type="presParOf" srcId="{5191B1A3-4B29-4CBD-97BC-97A3E0DE8FE6}" destId="{C5DBFD2B-7B21-4B60-B665-C0CDD0CE23E7}" srcOrd="0" destOrd="0" presId="urn:microsoft.com/office/officeart/2005/8/layout/hierarchy1"/>
    <dgm:cxn modelId="{051479AF-61D3-1445-B93B-CF7A1BB1BEA2}" type="presParOf" srcId="{5191B1A3-4B29-4CBD-97BC-97A3E0DE8FE6}" destId="{27EA3008-D436-490D-8530-BB000842C4CD}" srcOrd="1" destOrd="0" presId="urn:microsoft.com/office/officeart/2005/8/layout/hierarchy1"/>
    <dgm:cxn modelId="{5C5D4EF2-626A-4D45-9A6E-61994898105B}" type="presParOf" srcId="{27EA3008-D436-490D-8530-BB000842C4CD}" destId="{AB718B4C-E07A-4913-BA5D-7B93EDB7E97E}" srcOrd="0" destOrd="0" presId="urn:microsoft.com/office/officeart/2005/8/layout/hierarchy1"/>
    <dgm:cxn modelId="{EC68247C-306C-0840-B913-3D748F0FD40A}" type="presParOf" srcId="{AB718B4C-E07A-4913-BA5D-7B93EDB7E97E}" destId="{F52E9806-B1A3-4DE8-9A07-59C779C01212}" srcOrd="0" destOrd="0" presId="urn:microsoft.com/office/officeart/2005/8/layout/hierarchy1"/>
    <dgm:cxn modelId="{8B421FC1-E102-C341-B12A-2BAB477D291E}" type="presParOf" srcId="{AB718B4C-E07A-4913-BA5D-7B93EDB7E97E}" destId="{E6394061-52A7-4B82-A39F-3909B3CF93A9}" srcOrd="1" destOrd="0" presId="urn:microsoft.com/office/officeart/2005/8/layout/hierarchy1"/>
    <dgm:cxn modelId="{1CFBDF8D-EEC5-484F-A196-06451DF66CD3}" type="presParOf" srcId="{27EA3008-D436-490D-8530-BB000842C4CD}" destId="{E28EADBD-D234-41BE-AB49-24AB1FDBC28A}" srcOrd="1" destOrd="0" presId="urn:microsoft.com/office/officeart/2005/8/layout/hierarchy1"/>
    <dgm:cxn modelId="{72DB7A66-D118-5D42-B2F3-C73CC4783551}" type="presParOf" srcId="{E28EADBD-D234-41BE-AB49-24AB1FDBC28A}" destId="{58852F33-4BBB-42EC-8439-B8D5011E1ACB}" srcOrd="0" destOrd="0" presId="urn:microsoft.com/office/officeart/2005/8/layout/hierarchy1"/>
    <dgm:cxn modelId="{0C46D5DD-3B54-8A43-9F21-C3B80EF227FD}" type="presParOf" srcId="{E28EADBD-D234-41BE-AB49-24AB1FDBC28A}" destId="{8F65CAAB-77CF-4867-B031-14450A9788C9}" srcOrd="1" destOrd="0" presId="urn:microsoft.com/office/officeart/2005/8/layout/hierarchy1"/>
    <dgm:cxn modelId="{B7B2F7A1-EBD5-1643-87A5-D7AB91DB1154}" type="presParOf" srcId="{8F65CAAB-77CF-4867-B031-14450A9788C9}" destId="{E0C54C94-B728-4747-86A1-72EB1739988A}" srcOrd="0" destOrd="0" presId="urn:microsoft.com/office/officeart/2005/8/layout/hierarchy1"/>
    <dgm:cxn modelId="{19B2B23A-0E4C-4F4F-9DB5-55C556075C62}" type="presParOf" srcId="{E0C54C94-B728-4747-86A1-72EB1739988A}" destId="{364D0F1D-A327-4116-B5FB-9731E13BE7BC}" srcOrd="0" destOrd="0" presId="urn:microsoft.com/office/officeart/2005/8/layout/hierarchy1"/>
    <dgm:cxn modelId="{A5C084E8-63BD-5C4D-8B6C-1316904A6FB3}" type="presParOf" srcId="{E0C54C94-B728-4747-86A1-72EB1739988A}" destId="{987CC37E-8419-447C-BFB9-AA7171B9E003}" srcOrd="1" destOrd="0" presId="urn:microsoft.com/office/officeart/2005/8/layout/hierarchy1"/>
    <dgm:cxn modelId="{D6F61E2F-0CDA-1C47-83D0-7CB98F30A077}" type="presParOf" srcId="{8F65CAAB-77CF-4867-B031-14450A9788C9}" destId="{00D990A5-9B2C-4BF3-89DC-642E099C039F}" srcOrd="1" destOrd="0" presId="urn:microsoft.com/office/officeart/2005/8/layout/hierarchy1"/>
    <dgm:cxn modelId="{7B26E6F9-9F42-E340-A6C3-958241060BB3}" type="presParOf" srcId="{00D990A5-9B2C-4BF3-89DC-642E099C039F}" destId="{C3FF056A-F5DD-411F-99E8-4F35E1DB11D8}" srcOrd="0" destOrd="0" presId="urn:microsoft.com/office/officeart/2005/8/layout/hierarchy1"/>
    <dgm:cxn modelId="{E25BE815-DB36-C643-B3F1-1D81A1FD381F}" type="presParOf" srcId="{00D990A5-9B2C-4BF3-89DC-642E099C039F}" destId="{C29093B8-6360-4594-A5DA-ACC4A034093D}" srcOrd="1" destOrd="0" presId="urn:microsoft.com/office/officeart/2005/8/layout/hierarchy1"/>
    <dgm:cxn modelId="{52647653-E274-E848-BBDB-3C059A4650D7}" type="presParOf" srcId="{C29093B8-6360-4594-A5DA-ACC4A034093D}" destId="{F477EB87-ECC5-4D50-AEDC-82E7B22272E3}" srcOrd="0" destOrd="0" presId="urn:microsoft.com/office/officeart/2005/8/layout/hierarchy1"/>
    <dgm:cxn modelId="{511E26A1-94E8-AC41-99A9-D8962C567C35}" type="presParOf" srcId="{F477EB87-ECC5-4D50-AEDC-82E7B22272E3}" destId="{B44937DB-4135-4F23-A374-7BB9E0BF869E}" srcOrd="0" destOrd="0" presId="urn:microsoft.com/office/officeart/2005/8/layout/hierarchy1"/>
    <dgm:cxn modelId="{D62EB72A-B779-CF4E-965D-FC1AA895D159}" type="presParOf" srcId="{F477EB87-ECC5-4D50-AEDC-82E7B22272E3}" destId="{16DDF85F-830B-4ED3-9E15-7855CA204798}" srcOrd="1" destOrd="0" presId="urn:microsoft.com/office/officeart/2005/8/layout/hierarchy1"/>
    <dgm:cxn modelId="{9EFE47F6-AE27-FB4F-9C55-000C3CBF3004}" type="presParOf" srcId="{C29093B8-6360-4594-A5DA-ACC4A034093D}" destId="{EFAA8B0C-8721-4223-A3D3-07E71DDEE0AA}" srcOrd="1" destOrd="0" presId="urn:microsoft.com/office/officeart/2005/8/layout/hierarchy1"/>
    <dgm:cxn modelId="{42590748-5892-3E45-87E0-B030C65D8E9B}" type="presParOf" srcId="{00D990A5-9B2C-4BF3-89DC-642E099C039F}" destId="{E9EBB0D1-9001-434F-B8A4-89AA722BC75A}" srcOrd="2" destOrd="0" presId="urn:microsoft.com/office/officeart/2005/8/layout/hierarchy1"/>
    <dgm:cxn modelId="{849B5945-2A56-DD40-8D80-FB14636DCB3E}" type="presParOf" srcId="{00D990A5-9B2C-4BF3-89DC-642E099C039F}" destId="{09574DCB-E51F-4EEE-AF66-86174365AF1B}" srcOrd="3" destOrd="0" presId="urn:microsoft.com/office/officeart/2005/8/layout/hierarchy1"/>
    <dgm:cxn modelId="{6CD06448-5CE5-3C40-ACCA-D67EDC6B49DB}" type="presParOf" srcId="{09574DCB-E51F-4EEE-AF66-86174365AF1B}" destId="{FC1BBB30-3D82-4A96-95C0-69F8D0609535}" srcOrd="0" destOrd="0" presId="urn:microsoft.com/office/officeart/2005/8/layout/hierarchy1"/>
    <dgm:cxn modelId="{28B806EC-5223-D94B-B12A-54C33CC42FDA}" type="presParOf" srcId="{FC1BBB30-3D82-4A96-95C0-69F8D0609535}" destId="{1E7AB9D7-5CBC-4F87-8F0C-C108131EC69B}" srcOrd="0" destOrd="0" presId="urn:microsoft.com/office/officeart/2005/8/layout/hierarchy1"/>
    <dgm:cxn modelId="{099E29A2-0BD2-F641-B96F-CF2A361D0143}" type="presParOf" srcId="{FC1BBB30-3D82-4A96-95C0-69F8D0609535}" destId="{33069C01-6A47-4B99-90E2-619C230FD927}" srcOrd="1" destOrd="0" presId="urn:microsoft.com/office/officeart/2005/8/layout/hierarchy1"/>
    <dgm:cxn modelId="{0097BD17-E9DD-6442-A2F6-DEEF7DF4B3F0}" type="presParOf" srcId="{09574DCB-E51F-4EEE-AF66-86174365AF1B}" destId="{3ECD6238-C84D-47AC-88E7-7541D49B11C3}" srcOrd="1" destOrd="0" presId="urn:microsoft.com/office/officeart/2005/8/layout/hierarchy1"/>
    <dgm:cxn modelId="{97787E92-3AAF-744E-9E63-6CD3C935F53F}" type="presParOf" srcId="{00D990A5-9B2C-4BF3-89DC-642E099C039F}" destId="{54BAEE41-32BC-46E0-AAD7-655D784BED63}" srcOrd="4" destOrd="0" presId="urn:microsoft.com/office/officeart/2005/8/layout/hierarchy1"/>
    <dgm:cxn modelId="{EA4F8000-AFA6-FF43-BD30-FF264CED88E9}" type="presParOf" srcId="{00D990A5-9B2C-4BF3-89DC-642E099C039F}" destId="{506E58F9-CD0F-4B5A-A7C8-0C7BA8DD7003}" srcOrd="5" destOrd="0" presId="urn:microsoft.com/office/officeart/2005/8/layout/hierarchy1"/>
    <dgm:cxn modelId="{36CA008A-EE10-0444-9375-9F58D5A0F73C}" type="presParOf" srcId="{506E58F9-CD0F-4B5A-A7C8-0C7BA8DD7003}" destId="{8A366F7C-89CA-4062-B6ED-C571B58B0324}" srcOrd="0" destOrd="0" presId="urn:microsoft.com/office/officeart/2005/8/layout/hierarchy1"/>
    <dgm:cxn modelId="{660B5D20-207A-1B40-9214-4B1285F816B0}" type="presParOf" srcId="{8A366F7C-89CA-4062-B6ED-C571B58B0324}" destId="{FEC272F0-9F68-4981-ABB2-D61AEF1BD7C9}" srcOrd="0" destOrd="0" presId="urn:microsoft.com/office/officeart/2005/8/layout/hierarchy1"/>
    <dgm:cxn modelId="{895655A6-474E-5947-970A-7E7F52E4688F}" type="presParOf" srcId="{8A366F7C-89CA-4062-B6ED-C571B58B0324}" destId="{780B853E-CBC2-431A-81EA-012C3463BD74}" srcOrd="1" destOrd="0" presId="urn:microsoft.com/office/officeart/2005/8/layout/hierarchy1"/>
    <dgm:cxn modelId="{859CDDD1-1758-8B49-92DA-775A1F1ED433}" type="presParOf" srcId="{506E58F9-CD0F-4B5A-A7C8-0C7BA8DD7003}" destId="{FF8D8FFA-F1BD-4D70-B3AE-E4C766879D53}" srcOrd="1" destOrd="0" presId="urn:microsoft.com/office/officeart/2005/8/layout/hierarchy1"/>
    <dgm:cxn modelId="{88A595DB-FD61-C549-A9C4-0E17060634C9}" type="presParOf" srcId="{00D990A5-9B2C-4BF3-89DC-642E099C039F}" destId="{6332D280-458F-4024-ABB3-4AAAEBFB6E90}" srcOrd="6" destOrd="0" presId="urn:microsoft.com/office/officeart/2005/8/layout/hierarchy1"/>
    <dgm:cxn modelId="{1876D75E-A2F4-7F4D-BB3C-2060B68906CB}" type="presParOf" srcId="{00D990A5-9B2C-4BF3-89DC-642E099C039F}" destId="{DE59A7C0-7E88-4003-8502-765C566183FD}" srcOrd="7" destOrd="0" presId="urn:microsoft.com/office/officeart/2005/8/layout/hierarchy1"/>
    <dgm:cxn modelId="{000655BE-FADF-FA46-802D-6552DBFDE373}" type="presParOf" srcId="{DE59A7C0-7E88-4003-8502-765C566183FD}" destId="{91E2E90D-94D2-437C-9E45-A56AAEB7B6F5}" srcOrd="0" destOrd="0" presId="urn:microsoft.com/office/officeart/2005/8/layout/hierarchy1"/>
    <dgm:cxn modelId="{A3876AFE-77F8-234F-84FA-14352FECB505}" type="presParOf" srcId="{91E2E90D-94D2-437C-9E45-A56AAEB7B6F5}" destId="{715377FF-1B65-4BD2-9C58-C97530475890}" srcOrd="0" destOrd="0" presId="urn:microsoft.com/office/officeart/2005/8/layout/hierarchy1"/>
    <dgm:cxn modelId="{7E706CCC-4E9D-B24D-B8BD-F263BBF7DB71}" type="presParOf" srcId="{91E2E90D-94D2-437C-9E45-A56AAEB7B6F5}" destId="{6C6F96AF-C8F0-4F2A-AE28-A1BFC52F4AD4}" srcOrd="1" destOrd="0" presId="urn:microsoft.com/office/officeart/2005/8/layout/hierarchy1"/>
    <dgm:cxn modelId="{4A1CDFBE-557E-5E44-A2D0-1CF7F0A44B39}" type="presParOf" srcId="{DE59A7C0-7E88-4003-8502-765C566183FD}" destId="{1DDE1182-9227-4E2F-B2E6-98081828BDF0}" srcOrd="1" destOrd="0" presId="urn:microsoft.com/office/officeart/2005/8/layout/hierarchy1"/>
    <dgm:cxn modelId="{ACD40A4F-6006-7C45-B93C-3975D518C307}" type="presParOf" srcId="{E28EADBD-D234-41BE-AB49-24AB1FDBC28A}" destId="{33665DEC-0382-443A-8A29-3726F703555E}" srcOrd="2" destOrd="0" presId="urn:microsoft.com/office/officeart/2005/8/layout/hierarchy1"/>
    <dgm:cxn modelId="{7E726112-C57C-AB4A-BE87-B7A6BB6E93B5}" type="presParOf" srcId="{E28EADBD-D234-41BE-AB49-24AB1FDBC28A}" destId="{7B7DF22B-D2F8-4C51-8A84-567E00622771}" srcOrd="3" destOrd="0" presId="urn:microsoft.com/office/officeart/2005/8/layout/hierarchy1"/>
    <dgm:cxn modelId="{AB1695D2-15F0-3C44-936D-2F77C043853B}" type="presParOf" srcId="{7B7DF22B-D2F8-4C51-8A84-567E00622771}" destId="{E7F81411-DDD9-4B11-8FC3-84CC1C2DEB29}" srcOrd="0" destOrd="0" presId="urn:microsoft.com/office/officeart/2005/8/layout/hierarchy1"/>
    <dgm:cxn modelId="{E365012A-72E5-504A-8C8A-A765C65BC05D}" type="presParOf" srcId="{E7F81411-DDD9-4B11-8FC3-84CC1C2DEB29}" destId="{548E1123-1E7A-452F-8DC0-F7BAA430A3E3}" srcOrd="0" destOrd="0" presId="urn:microsoft.com/office/officeart/2005/8/layout/hierarchy1"/>
    <dgm:cxn modelId="{48022E57-E949-274B-A6FE-F1FE68FF3010}" type="presParOf" srcId="{E7F81411-DDD9-4B11-8FC3-84CC1C2DEB29}" destId="{7BD58FC3-AFEE-4501-8819-8381C778EAA4}" srcOrd="1" destOrd="0" presId="urn:microsoft.com/office/officeart/2005/8/layout/hierarchy1"/>
    <dgm:cxn modelId="{7067CAC5-01A0-CB4D-9592-F966E11DA978}" type="presParOf" srcId="{7B7DF22B-D2F8-4C51-8A84-567E00622771}" destId="{8CB52889-CF85-407C-95FE-9334D2080A2F}" srcOrd="1" destOrd="0" presId="urn:microsoft.com/office/officeart/2005/8/layout/hierarchy1"/>
    <dgm:cxn modelId="{9359E7EF-478C-8D47-AE58-F1E6EFBCD4AF}" type="presParOf" srcId="{8CB52889-CF85-407C-95FE-9334D2080A2F}" destId="{4C155A11-95AC-4781-BFDD-DA525DD134C3}" srcOrd="0" destOrd="0" presId="urn:microsoft.com/office/officeart/2005/8/layout/hierarchy1"/>
    <dgm:cxn modelId="{53051FCE-640B-BE4F-ABC4-762FF019B6A9}" type="presParOf" srcId="{8CB52889-CF85-407C-95FE-9334D2080A2F}" destId="{8D3592D6-5487-4187-9979-1BA0C8853387}" srcOrd="1" destOrd="0" presId="urn:microsoft.com/office/officeart/2005/8/layout/hierarchy1"/>
    <dgm:cxn modelId="{B4CB0988-72D1-A64D-BFB7-038E29D1D509}" type="presParOf" srcId="{8D3592D6-5487-4187-9979-1BA0C8853387}" destId="{7310455F-CEA5-49B3-BFA9-619153E3BBC4}" srcOrd="0" destOrd="0" presId="urn:microsoft.com/office/officeart/2005/8/layout/hierarchy1"/>
    <dgm:cxn modelId="{6E62E1FF-A242-1D46-8B00-9703B1132510}" type="presParOf" srcId="{7310455F-CEA5-49B3-BFA9-619153E3BBC4}" destId="{B1F3071E-E6B3-4199-AD3D-BBE497DE4D7C}" srcOrd="0" destOrd="0" presId="urn:microsoft.com/office/officeart/2005/8/layout/hierarchy1"/>
    <dgm:cxn modelId="{E9EA9BB7-65A7-0A45-B232-F356EFE88637}" type="presParOf" srcId="{7310455F-CEA5-49B3-BFA9-619153E3BBC4}" destId="{9B2C7606-2D69-4101-9946-815DD885B620}" srcOrd="1" destOrd="0" presId="urn:microsoft.com/office/officeart/2005/8/layout/hierarchy1"/>
    <dgm:cxn modelId="{C08866D1-6830-4B43-B933-702946948097}" type="presParOf" srcId="{8D3592D6-5487-4187-9979-1BA0C8853387}" destId="{B83CECF9-1DDC-4456-B28A-FA294C17C9A3}" srcOrd="1" destOrd="0" presId="urn:microsoft.com/office/officeart/2005/8/layout/hierarchy1"/>
    <dgm:cxn modelId="{4D9CB20B-15C0-6243-89FA-F4AE0EEB53CA}" type="presParOf" srcId="{8CB52889-CF85-407C-95FE-9334D2080A2F}" destId="{B0D37DAF-1B7D-4D7F-8D02-7E9BDA3F9078}" srcOrd="2" destOrd="0" presId="urn:microsoft.com/office/officeart/2005/8/layout/hierarchy1"/>
    <dgm:cxn modelId="{40473618-BFB6-584D-B0FA-4284D418CAB6}" type="presParOf" srcId="{8CB52889-CF85-407C-95FE-9334D2080A2F}" destId="{EBA6C214-415C-459A-BCAF-D8789814F493}" srcOrd="3" destOrd="0" presId="urn:microsoft.com/office/officeart/2005/8/layout/hierarchy1"/>
    <dgm:cxn modelId="{D1D8BC24-93BA-7047-8674-59264160FCF4}" type="presParOf" srcId="{EBA6C214-415C-459A-BCAF-D8789814F493}" destId="{54AAAB9D-E866-4E08-9C60-E278EE74B619}" srcOrd="0" destOrd="0" presId="urn:microsoft.com/office/officeart/2005/8/layout/hierarchy1"/>
    <dgm:cxn modelId="{50735DD1-50B6-BF41-81A1-4CBE64CB9CD3}" type="presParOf" srcId="{54AAAB9D-E866-4E08-9C60-E278EE74B619}" destId="{A372E0DE-10D2-4CDE-BA42-3036DDEA4302}" srcOrd="0" destOrd="0" presId="urn:microsoft.com/office/officeart/2005/8/layout/hierarchy1"/>
    <dgm:cxn modelId="{3F9D0DD4-54C0-494B-AB09-E813F9F9FE95}" type="presParOf" srcId="{54AAAB9D-E866-4E08-9C60-E278EE74B619}" destId="{212F6ECA-19B7-443D-B4CD-7336FEDAA052}" srcOrd="1" destOrd="0" presId="urn:microsoft.com/office/officeart/2005/8/layout/hierarchy1"/>
    <dgm:cxn modelId="{60390D67-A424-624E-9A5F-DEE89C517A36}" type="presParOf" srcId="{EBA6C214-415C-459A-BCAF-D8789814F493}" destId="{96BC18C4-B5EC-42B0-AB0C-BD17DE7C0F27}" srcOrd="1" destOrd="0" presId="urn:microsoft.com/office/officeart/2005/8/layout/hierarchy1"/>
    <dgm:cxn modelId="{D589AC03-DD69-9E47-B42D-C9F97FAFA007}" type="presParOf" srcId="{8CB52889-CF85-407C-95FE-9334D2080A2F}" destId="{C20575C1-7E77-402D-8612-A89442C58811}" srcOrd="4" destOrd="0" presId="urn:microsoft.com/office/officeart/2005/8/layout/hierarchy1"/>
    <dgm:cxn modelId="{AA3FC5D9-4212-7E43-BA85-4A1252044698}" type="presParOf" srcId="{8CB52889-CF85-407C-95FE-9334D2080A2F}" destId="{357C4FD6-4732-4F51-A106-776FD02E7192}" srcOrd="5" destOrd="0" presId="urn:microsoft.com/office/officeart/2005/8/layout/hierarchy1"/>
    <dgm:cxn modelId="{6D7C9520-6249-CD45-96F1-E9112BDCDC0B}" type="presParOf" srcId="{357C4FD6-4732-4F51-A106-776FD02E7192}" destId="{9F4126DB-FB0D-4F08-8E83-E1CC51042A99}" srcOrd="0" destOrd="0" presId="urn:microsoft.com/office/officeart/2005/8/layout/hierarchy1"/>
    <dgm:cxn modelId="{D3CFBDBE-72F8-3240-8676-7E61EB9ED958}" type="presParOf" srcId="{9F4126DB-FB0D-4F08-8E83-E1CC51042A99}" destId="{D0424265-0E6F-4BDA-8F64-1BCEE7CBE57D}" srcOrd="0" destOrd="0" presId="urn:microsoft.com/office/officeart/2005/8/layout/hierarchy1"/>
    <dgm:cxn modelId="{A809FDB0-974E-5848-91BC-B2B78D5724D6}" type="presParOf" srcId="{9F4126DB-FB0D-4F08-8E83-E1CC51042A99}" destId="{76D5EA04-A0E0-447B-9DF5-6CD58B3002C3}" srcOrd="1" destOrd="0" presId="urn:microsoft.com/office/officeart/2005/8/layout/hierarchy1"/>
    <dgm:cxn modelId="{B8E8F5BE-A80B-1F4E-9DC7-4AA371DFC3EE}" type="presParOf" srcId="{357C4FD6-4732-4F51-A106-776FD02E7192}" destId="{972EA653-0A73-41DA-B35E-687FB764FAED}" srcOrd="1" destOrd="0" presId="urn:microsoft.com/office/officeart/2005/8/layout/hierarchy1"/>
    <dgm:cxn modelId="{9299688B-CB43-3A47-B3BA-CE75F58FF4CF}" type="presParOf" srcId="{5191B1A3-4B29-4CBD-97BC-97A3E0DE8FE6}" destId="{BB0AB801-1671-4336-B2F1-906F7A0BFD81}" srcOrd="2" destOrd="0" presId="urn:microsoft.com/office/officeart/2005/8/layout/hierarchy1"/>
    <dgm:cxn modelId="{AA4E1A42-2E0D-C34D-AA10-57A47AE090DA}" type="presParOf" srcId="{5191B1A3-4B29-4CBD-97BC-97A3E0DE8FE6}" destId="{34BE0F91-56E1-4CA1-9332-E25EB4D5FE16}" srcOrd="3" destOrd="0" presId="urn:microsoft.com/office/officeart/2005/8/layout/hierarchy1"/>
    <dgm:cxn modelId="{4A85B899-26ED-324D-BA10-60A4DAF803D9}" type="presParOf" srcId="{34BE0F91-56E1-4CA1-9332-E25EB4D5FE16}" destId="{E0F6DD31-5758-4022-8783-842CA6EAE396}" srcOrd="0" destOrd="0" presId="urn:microsoft.com/office/officeart/2005/8/layout/hierarchy1"/>
    <dgm:cxn modelId="{75F59839-3D8D-594A-87FC-CFE837CE9CB9}" type="presParOf" srcId="{E0F6DD31-5758-4022-8783-842CA6EAE396}" destId="{EA666B1D-665B-4008-BD03-7EE161AAECC1}" srcOrd="0" destOrd="0" presId="urn:microsoft.com/office/officeart/2005/8/layout/hierarchy1"/>
    <dgm:cxn modelId="{CAA30720-7AE8-254E-92DD-768F0FDB5FB0}" type="presParOf" srcId="{E0F6DD31-5758-4022-8783-842CA6EAE396}" destId="{5786722A-3B18-4C06-9CF0-16E641B13F49}" srcOrd="1" destOrd="0" presId="urn:microsoft.com/office/officeart/2005/8/layout/hierarchy1"/>
    <dgm:cxn modelId="{5E3DDEAB-B19E-2149-A636-0F31B467D336}" type="presParOf" srcId="{34BE0F91-56E1-4CA1-9332-E25EB4D5FE16}" destId="{406ADA72-4214-48DA-8C2C-7EB91A588A3C}" srcOrd="1" destOrd="0" presId="urn:microsoft.com/office/officeart/2005/8/layout/hierarchy1"/>
    <dgm:cxn modelId="{ABC59DC7-B721-6142-8578-FB2E882AC5EE}" type="presParOf" srcId="{406ADA72-4214-48DA-8C2C-7EB91A588A3C}" destId="{DCF54291-9D4A-450A-BB6A-343363DDBFCF}" srcOrd="0" destOrd="0" presId="urn:microsoft.com/office/officeart/2005/8/layout/hierarchy1"/>
    <dgm:cxn modelId="{11785BEF-5573-8A4E-8816-CDABD17A59E4}" type="presParOf" srcId="{406ADA72-4214-48DA-8C2C-7EB91A588A3C}" destId="{1F5DD78D-C90B-4B7D-A04E-A348364B1058}" srcOrd="1" destOrd="0" presId="urn:microsoft.com/office/officeart/2005/8/layout/hierarchy1"/>
    <dgm:cxn modelId="{BE1DE354-E5F8-7A41-88B3-B328A245C8CE}" type="presParOf" srcId="{1F5DD78D-C90B-4B7D-A04E-A348364B1058}" destId="{32213980-3DD9-42FB-9089-E16D5EAEEEF1}" srcOrd="0" destOrd="0" presId="urn:microsoft.com/office/officeart/2005/8/layout/hierarchy1"/>
    <dgm:cxn modelId="{A6E2194B-9C42-D34F-8769-D340ED3B881B}" type="presParOf" srcId="{32213980-3DD9-42FB-9089-E16D5EAEEEF1}" destId="{26C67C44-04F9-485C-99C9-EAC7702587A6}" srcOrd="0" destOrd="0" presId="urn:microsoft.com/office/officeart/2005/8/layout/hierarchy1"/>
    <dgm:cxn modelId="{73C0B3DF-EAF9-1041-A7C6-70869BA44C94}" type="presParOf" srcId="{32213980-3DD9-42FB-9089-E16D5EAEEEF1}" destId="{E45CA20C-2EDC-4786-A195-0F8A8497904F}" srcOrd="1" destOrd="0" presId="urn:microsoft.com/office/officeart/2005/8/layout/hierarchy1"/>
    <dgm:cxn modelId="{ACAA8C55-709C-C240-8454-D39166B52C40}" type="presParOf" srcId="{1F5DD78D-C90B-4B7D-A04E-A348364B1058}" destId="{BCE5E136-1C8A-4CA8-B9DA-77CA7E009219}" srcOrd="1" destOrd="0" presId="urn:microsoft.com/office/officeart/2005/8/layout/hierarchy1"/>
    <dgm:cxn modelId="{B38CA19A-D061-5840-A3E4-640322909F30}" type="presParOf" srcId="{406ADA72-4214-48DA-8C2C-7EB91A588A3C}" destId="{03A44DE5-00D6-4776-9D06-CF22F53F0B52}" srcOrd="2" destOrd="0" presId="urn:microsoft.com/office/officeart/2005/8/layout/hierarchy1"/>
    <dgm:cxn modelId="{EC141085-AE0D-784C-939D-19CC406E68AA}" type="presParOf" srcId="{406ADA72-4214-48DA-8C2C-7EB91A588A3C}" destId="{E033D562-AFB6-41A2-8087-816908CF32E6}" srcOrd="3" destOrd="0" presId="urn:microsoft.com/office/officeart/2005/8/layout/hierarchy1"/>
    <dgm:cxn modelId="{60215250-5027-C94B-916B-A232630494F0}" type="presParOf" srcId="{E033D562-AFB6-41A2-8087-816908CF32E6}" destId="{0D26FA7A-4BA2-4DA3-9FED-4E7B86545C1F}" srcOrd="0" destOrd="0" presId="urn:microsoft.com/office/officeart/2005/8/layout/hierarchy1"/>
    <dgm:cxn modelId="{3DCF8E75-5FE1-B54D-BBF7-B82CC84D495B}" type="presParOf" srcId="{0D26FA7A-4BA2-4DA3-9FED-4E7B86545C1F}" destId="{9409BEF6-4B37-4AF8-9F0E-78FA966DC674}" srcOrd="0" destOrd="0" presId="urn:microsoft.com/office/officeart/2005/8/layout/hierarchy1"/>
    <dgm:cxn modelId="{EE3DE507-8D8F-3942-888B-9DE29A6BA174}" type="presParOf" srcId="{0D26FA7A-4BA2-4DA3-9FED-4E7B86545C1F}" destId="{21EF3317-619D-4AAA-BAD9-A720413110F6}" srcOrd="1" destOrd="0" presId="urn:microsoft.com/office/officeart/2005/8/layout/hierarchy1"/>
    <dgm:cxn modelId="{06B14ACC-0DEA-9348-A520-C3E426D2F33F}" type="presParOf" srcId="{E033D562-AFB6-41A2-8087-816908CF32E6}" destId="{D13DA0C8-4031-4341-A912-CF110D3107CD}" srcOrd="1" destOrd="0" presId="urn:microsoft.com/office/officeart/2005/8/layout/hierarchy1"/>
    <dgm:cxn modelId="{B2020A9F-070F-564E-871D-695B64D9C955}" type="presParOf" srcId="{406ADA72-4214-48DA-8C2C-7EB91A588A3C}" destId="{B97A2315-2682-4B52-8CD0-C8C3F4750938}" srcOrd="4" destOrd="0" presId="urn:microsoft.com/office/officeart/2005/8/layout/hierarchy1"/>
    <dgm:cxn modelId="{4C0780EC-CE8C-B741-91D2-6B1A73AFD3E1}" type="presParOf" srcId="{406ADA72-4214-48DA-8C2C-7EB91A588A3C}" destId="{FA8261C7-B080-4220-B01B-E0E9222B8B29}" srcOrd="5" destOrd="0" presId="urn:microsoft.com/office/officeart/2005/8/layout/hierarchy1"/>
    <dgm:cxn modelId="{815C7C97-C413-DA4A-99AF-E50EA425F428}" type="presParOf" srcId="{FA8261C7-B080-4220-B01B-E0E9222B8B29}" destId="{3665F86C-4160-4A74-BC37-5BC6E528A94B}" srcOrd="0" destOrd="0" presId="urn:microsoft.com/office/officeart/2005/8/layout/hierarchy1"/>
    <dgm:cxn modelId="{DB5230DB-5C90-2D4D-9B93-42ADF07BFEFC}" type="presParOf" srcId="{3665F86C-4160-4A74-BC37-5BC6E528A94B}" destId="{EE907B35-4065-45A3-A2BE-94242B59A07E}" srcOrd="0" destOrd="0" presId="urn:microsoft.com/office/officeart/2005/8/layout/hierarchy1"/>
    <dgm:cxn modelId="{0372CF62-F84B-9A46-A06E-959725D13B63}" type="presParOf" srcId="{3665F86C-4160-4A74-BC37-5BC6E528A94B}" destId="{D0D1A019-923D-432E-BAC3-FAB5E2ACD2D3}" srcOrd="1" destOrd="0" presId="urn:microsoft.com/office/officeart/2005/8/layout/hierarchy1"/>
    <dgm:cxn modelId="{1CA9B026-961C-AD47-AFF9-0F9B50166AD5}" type="presParOf" srcId="{FA8261C7-B080-4220-B01B-E0E9222B8B29}" destId="{14AD1543-9A79-4F1E-8FE7-7209DAC8A07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0E86B0-66CF-4BEF-9AA4-9FBB8E756F2A}" type="doc">
      <dgm:prSet loTypeId="urn:microsoft.com/office/officeart/2005/8/layout/radial5" loCatId="cycle" qsTypeId="urn:microsoft.com/office/officeart/2005/8/quickstyle/simple1#3" qsCatId="simple" csTypeId="urn:microsoft.com/office/officeart/2005/8/colors/accent1_2#3" csCatId="accent1" phldr="1"/>
      <dgm:spPr/>
      <dgm:t>
        <a:bodyPr/>
        <a:lstStyle/>
        <a:p>
          <a:endParaRPr lang="en-US"/>
        </a:p>
      </dgm:t>
    </dgm:pt>
    <dgm:pt modelId="{5C61B68D-B746-4434-A9BB-0F2877DBF0DC}">
      <dgm:prSet phldrT="[Text]" custT="1"/>
      <dgm:spPr/>
      <dgm:t>
        <a:bodyPr/>
        <a:lstStyle/>
        <a:p>
          <a:r>
            <a:rPr lang="en-US" sz="2800" dirty="0">
              <a:latin typeface="Calibri" pitchFamily="34" charset="0"/>
              <a:cs typeface="Calibri" pitchFamily="34" charset="0"/>
            </a:rPr>
            <a:t>Operators</a:t>
          </a:r>
        </a:p>
      </dgm:t>
    </dgm:pt>
    <dgm:pt modelId="{59D09257-B573-4E8C-BDBE-BC69B3E991CE}" type="parTrans" cxnId="{7CCAD610-A6EC-45F1-B604-67872AECA0C0}">
      <dgm:prSet/>
      <dgm:spPr/>
      <dgm:t>
        <a:bodyPr/>
        <a:lstStyle/>
        <a:p>
          <a:endParaRPr lang="en-US"/>
        </a:p>
      </dgm:t>
    </dgm:pt>
    <dgm:pt modelId="{F21E0593-D5F8-4F17-93F1-81906CC4D3B1}" type="sibTrans" cxnId="{7CCAD610-A6EC-45F1-B604-67872AECA0C0}">
      <dgm:prSet/>
      <dgm:spPr/>
      <dgm:t>
        <a:bodyPr/>
        <a:lstStyle/>
        <a:p>
          <a:endParaRPr lang="en-US"/>
        </a:p>
      </dgm:t>
    </dgm:pt>
    <dgm:pt modelId="{35D71E5F-0281-4162-97AB-D7333250CA85}">
      <dgm:prSet phldrT="[Text]"/>
      <dgm:spPr/>
      <dgm:t>
        <a:bodyPr/>
        <a:lstStyle/>
        <a:p>
          <a:r>
            <a:rPr lang="en-US" dirty="0"/>
            <a:t>&lt;</a:t>
          </a:r>
        </a:p>
      </dgm:t>
    </dgm:pt>
    <dgm:pt modelId="{55FAB449-14C7-44CC-821B-AAFF7C306275}" type="parTrans" cxnId="{BB628DB0-C902-4ED5-9DF4-48DD16A7FE77}">
      <dgm:prSet custT="1"/>
      <dgm:spPr/>
      <dgm:t>
        <a:bodyPr/>
        <a:lstStyle/>
        <a:p>
          <a:endParaRPr lang="en-US" sz="2800">
            <a:latin typeface="Cambria" pitchFamily="18" charset="0"/>
          </a:endParaRPr>
        </a:p>
      </dgm:t>
    </dgm:pt>
    <dgm:pt modelId="{D9C6BBDD-C499-4FD3-86B9-B31C8BC6FCC4}" type="sibTrans" cxnId="{BB628DB0-C902-4ED5-9DF4-48DD16A7FE77}">
      <dgm:prSet/>
      <dgm:spPr/>
      <dgm:t>
        <a:bodyPr/>
        <a:lstStyle/>
        <a:p>
          <a:endParaRPr lang="en-US"/>
        </a:p>
      </dgm:t>
    </dgm:pt>
    <dgm:pt modelId="{9B457F4B-66B1-4307-A9BE-D28B093554E2}">
      <dgm:prSet phldrT="[Text]" custT="1"/>
      <dgm:spPr/>
      <dgm:t>
        <a:bodyPr/>
        <a:lstStyle/>
        <a:p>
          <a:r>
            <a:rPr lang="en-US" sz="2800" dirty="0">
              <a:latin typeface="Cambria" pitchFamily="18" charset="0"/>
            </a:rPr>
            <a:t>&gt;</a:t>
          </a:r>
        </a:p>
      </dgm:t>
    </dgm:pt>
    <dgm:pt modelId="{A238DB46-F21A-4B64-8504-A12DBC41FF11}" type="parTrans" cxnId="{257546C7-4E24-425D-8CB6-309F73868EC1}">
      <dgm:prSet custT="1"/>
      <dgm:spPr/>
      <dgm:t>
        <a:bodyPr/>
        <a:lstStyle/>
        <a:p>
          <a:endParaRPr lang="en-US" sz="2800">
            <a:latin typeface="Cambria" pitchFamily="18" charset="0"/>
          </a:endParaRPr>
        </a:p>
      </dgm:t>
    </dgm:pt>
    <dgm:pt modelId="{A1F1B49B-AFE5-444A-8D19-820489341772}" type="sibTrans" cxnId="{257546C7-4E24-425D-8CB6-309F73868EC1}">
      <dgm:prSet/>
      <dgm:spPr/>
      <dgm:t>
        <a:bodyPr/>
        <a:lstStyle/>
        <a:p>
          <a:endParaRPr lang="en-US"/>
        </a:p>
      </dgm:t>
    </dgm:pt>
    <dgm:pt modelId="{9527F3EB-7DAB-41CF-AD09-BE61B5DF062A}">
      <dgm:prSet phldrT="[Text]" custT="1"/>
      <dgm:spPr/>
      <dgm:t>
        <a:bodyPr/>
        <a:lstStyle/>
        <a:p>
          <a:r>
            <a:rPr lang="en-US" sz="2800" dirty="0">
              <a:latin typeface="Cambria" pitchFamily="18" charset="0"/>
            </a:rPr>
            <a:t>==</a:t>
          </a:r>
        </a:p>
      </dgm:t>
    </dgm:pt>
    <dgm:pt modelId="{E8880F4C-37B5-4C19-9E8A-A696FFEBEF24}" type="parTrans" cxnId="{128A6208-2596-4FB3-A65B-07585AA8554B}">
      <dgm:prSet custT="1"/>
      <dgm:spPr/>
      <dgm:t>
        <a:bodyPr/>
        <a:lstStyle/>
        <a:p>
          <a:endParaRPr lang="en-US" sz="2800">
            <a:latin typeface="Cambria" pitchFamily="18" charset="0"/>
          </a:endParaRPr>
        </a:p>
      </dgm:t>
    </dgm:pt>
    <dgm:pt modelId="{F24F78A4-F738-4C15-9471-60FC8263E472}" type="sibTrans" cxnId="{128A6208-2596-4FB3-A65B-07585AA8554B}">
      <dgm:prSet/>
      <dgm:spPr/>
      <dgm:t>
        <a:bodyPr/>
        <a:lstStyle/>
        <a:p>
          <a:endParaRPr lang="en-US"/>
        </a:p>
      </dgm:t>
    </dgm:pt>
    <dgm:pt modelId="{D7E94C9F-876C-468B-B9D7-BCE364C1177F}">
      <dgm:prSet phldrT="[Text]" custT="1"/>
      <dgm:spPr/>
      <dgm:t>
        <a:bodyPr/>
        <a:lstStyle/>
        <a:p>
          <a:r>
            <a:rPr lang="en-US" sz="2800" dirty="0">
              <a:latin typeface="Cambria" pitchFamily="18" charset="0"/>
            </a:rPr>
            <a:t>!</a:t>
          </a:r>
        </a:p>
      </dgm:t>
    </dgm:pt>
    <dgm:pt modelId="{01E34E5E-1460-4526-A9FC-A6EB306AC24B}" type="parTrans" cxnId="{2958CE2E-F7BE-42C9-911B-AFB9923CCE9F}">
      <dgm:prSet custT="1"/>
      <dgm:spPr/>
      <dgm:t>
        <a:bodyPr/>
        <a:lstStyle/>
        <a:p>
          <a:endParaRPr lang="en-US" sz="2800">
            <a:latin typeface="Cambria" pitchFamily="18" charset="0"/>
          </a:endParaRPr>
        </a:p>
      </dgm:t>
    </dgm:pt>
    <dgm:pt modelId="{489FE08C-8935-414F-A267-BBD195F1F230}" type="sibTrans" cxnId="{2958CE2E-F7BE-42C9-911B-AFB9923CCE9F}">
      <dgm:prSet/>
      <dgm:spPr/>
      <dgm:t>
        <a:bodyPr/>
        <a:lstStyle/>
        <a:p>
          <a:endParaRPr lang="en-US"/>
        </a:p>
      </dgm:t>
    </dgm:pt>
    <dgm:pt modelId="{427188CB-0331-413A-B8BB-E5DFDB1A52A9}">
      <dgm:prSet custT="1"/>
      <dgm:spPr/>
      <dgm:t>
        <a:bodyPr/>
        <a:lstStyle/>
        <a:p>
          <a:r>
            <a:rPr lang="en-US" sz="2800" dirty="0">
              <a:latin typeface="Cambria" pitchFamily="18" charset="0"/>
            </a:rPr>
            <a:t>!=</a:t>
          </a:r>
        </a:p>
      </dgm:t>
    </dgm:pt>
    <dgm:pt modelId="{CF1169B8-5ECD-401A-A1B6-344666840421}" type="parTrans" cxnId="{FE3EC26E-A181-4B26-AB58-45D7701A51D2}">
      <dgm:prSet custT="1"/>
      <dgm:spPr/>
      <dgm:t>
        <a:bodyPr/>
        <a:lstStyle/>
        <a:p>
          <a:endParaRPr lang="en-US" sz="2800">
            <a:latin typeface="Cambria" pitchFamily="18" charset="0"/>
          </a:endParaRPr>
        </a:p>
      </dgm:t>
    </dgm:pt>
    <dgm:pt modelId="{58CC1E83-F3DE-4CD2-9605-E6390BAFC8EE}" type="sibTrans" cxnId="{FE3EC26E-A181-4B26-AB58-45D7701A51D2}">
      <dgm:prSet/>
      <dgm:spPr/>
      <dgm:t>
        <a:bodyPr/>
        <a:lstStyle/>
        <a:p>
          <a:endParaRPr lang="en-US"/>
        </a:p>
      </dgm:t>
    </dgm:pt>
    <dgm:pt modelId="{5CC9051F-C561-4B8B-BE47-AA5ECD06FA1D}">
      <dgm:prSet custT="1"/>
      <dgm:spPr/>
      <dgm:t>
        <a:bodyPr/>
        <a:lstStyle/>
        <a:p>
          <a:r>
            <a:rPr lang="en-US" sz="2800" dirty="0">
              <a:latin typeface="Cambria" pitchFamily="18" charset="0"/>
            </a:rPr>
            <a:t>||</a:t>
          </a:r>
        </a:p>
      </dgm:t>
    </dgm:pt>
    <dgm:pt modelId="{85092C68-06EF-47ED-993B-50FA4A084B72}" type="parTrans" cxnId="{05423CEC-4BFB-4BC6-8C36-01AEF6C007E6}">
      <dgm:prSet custT="1"/>
      <dgm:spPr/>
      <dgm:t>
        <a:bodyPr/>
        <a:lstStyle/>
        <a:p>
          <a:endParaRPr lang="en-US" sz="2800">
            <a:latin typeface="Cambria" pitchFamily="18" charset="0"/>
          </a:endParaRPr>
        </a:p>
      </dgm:t>
    </dgm:pt>
    <dgm:pt modelId="{3711F419-B386-4212-B324-050F55C727FE}" type="sibTrans" cxnId="{05423CEC-4BFB-4BC6-8C36-01AEF6C007E6}">
      <dgm:prSet/>
      <dgm:spPr/>
      <dgm:t>
        <a:bodyPr/>
        <a:lstStyle/>
        <a:p>
          <a:endParaRPr lang="en-US"/>
        </a:p>
      </dgm:t>
    </dgm:pt>
    <dgm:pt modelId="{D3B81741-8CB1-4A73-8C44-ABC7BC043E5B}">
      <dgm:prSet custT="1"/>
      <dgm:spPr/>
      <dgm:t>
        <a:bodyPr/>
        <a:lstStyle/>
        <a:p>
          <a:r>
            <a:rPr lang="en-US" sz="2800" dirty="0">
              <a:latin typeface="Cambria" pitchFamily="18" charset="0"/>
            </a:rPr>
            <a:t>&lt;=</a:t>
          </a:r>
        </a:p>
        <a:p>
          <a:r>
            <a:rPr lang="en-US" sz="2800" dirty="0">
              <a:latin typeface="Cambria" pitchFamily="18" charset="0"/>
            </a:rPr>
            <a:t>&gt;=</a:t>
          </a:r>
        </a:p>
      </dgm:t>
    </dgm:pt>
    <dgm:pt modelId="{48608A03-0D45-420A-BCEF-6EEF20C04904}" type="parTrans" cxnId="{E5FAD11D-E6D2-421B-A321-3282018CBAF7}">
      <dgm:prSet custT="1"/>
      <dgm:spPr/>
      <dgm:t>
        <a:bodyPr/>
        <a:lstStyle/>
        <a:p>
          <a:endParaRPr lang="en-US" sz="2800">
            <a:latin typeface="Cambria" pitchFamily="18" charset="0"/>
          </a:endParaRPr>
        </a:p>
      </dgm:t>
    </dgm:pt>
    <dgm:pt modelId="{139E73F3-9B1A-470D-B6D9-CBB121097077}" type="sibTrans" cxnId="{E5FAD11D-E6D2-421B-A321-3282018CBAF7}">
      <dgm:prSet/>
      <dgm:spPr/>
      <dgm:t>
        <a:bodyPr/>
        <a:lstStyle/>
        <a:p>
          <a:endParaRPr lang="en-US"/>
        </a:p>
      </dgm:t>
    </dgm:pt>
    <dgm:pt modelId="{F1694C5C-CBFE-4E3A-BAB9-319EC139F9E9}">
      <dgm:prSet/>
      <dgm:spPr/>
      <dgm:t>
        <a:bodyPr/>
        <a:lstStyle/>
        <a:p>
          <a:r>
            <a:rPr lang="en-US" dirty="0"/>
            <a:t>&amp;&amp;</a:t>
          </a:r>
        </a:p>
      </dgm:t>
    </dgm:pt>
    <dgm:pt modelId="{A744EA45-F986-4E0C-8F83-5C7234821AAB}" type="parTrans" cxnId="{6818C7C5-D8E7-477D-82A8-A100AF6BC428}">
      <dgm:prSet custT="1"/>
      <dgm:spPr/>
      <dgm:t>
        <a:bodyPr/>
        <a:lstStyle/>
        <a:p>
          <a:endParaRPr lang="en-US" sz="2800">
            <a:latin typeface="Cambria" pitchFamily="18" charset="0"/>
          </a:endParaRPr>
        </a:p>
      </dgm:t>
    </dgm:pt>
    <dgm:pt modelId="{F72BDC20-6DE9-4D40-AAA9-ECD389F96654}" type="sibTrans" cxnId="{6818C7C5-D8E7-477D-82A8-A100AF6BC428}">
      <dgm:prSet/>
      <dgm:spPr/>
      <dgm:t>
        <a:bodyPr/>
        <a:lstStyle/>
        <a:p>
          <a:endParaRPr lang="en-US"/>
        </a:p>
      </dgm:t>
    </dgm:pt>
    <dgm:pt modelId="{E2B4A64B-AE5B-44C9-8E4C-1470C9AB1045}">
      <dgm:prSet/>
      <dgm:spPr/>
      <dgm:t>
        <a:bodyPr/>
        <a:lstStyle/>
        <a:p>
          <a:r>
            <a:rPr lang="en-US" dirty="0"/>
            <a:t>!=</a:t>
          </a:r>
        </a:p>
      </dgm:t>
    </dgm:pt>
    <dgm:pt modelId="{65E4E6D7-438A-4EE5-AADD-7FFA1F8035DE}" type="parTrans" cxnId="{7FE9FED5-3827-4289-9530-49A89D6D7584}">
      <dgm:prSet custT="1"/>
      <dgm:spPr/>
      <dgm:t>
        <a:bodyPr/>
        <a:lstStyle/>
        <a:p>
          <a:endParaRPr lang="en-US" sz="2800">
            <a:latin typeface="Cambria" pitchFamily="18" charset="0"/>
          </a:endParaRPr>
        </a:p>
      </dgm:t>
    </dgm:pt>
    <dgm:pt modelId="{DCA13CA7-A786-45F5-920A-C7AEFF8D948C}" type="sibTrans" cxnId="{7FE9FED5-3827-4289-9530-49A89D6D7584}">
      <dgm:prSet/>
      <dgm:spPr/>
      <dgm:t>
        <a:bodyPr/>
        <a:lstStyle/>
        <a:p>
          <a:endParaRPr lang="en-US"/>
        </a:p>
      </dgm:t>
    </dgm:pt>
    <dgm:pt modelId="{E8D03570-56AF-487F-870C-B5E9D26E4F0E}" type="pres">
      <dgm:prSet presAssocID="{1D0E86B0-66CF-4BEF-9AA4-9FBB8E756F2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97A268A-3729-4D5B-A699-DECBACDB460F}" type="pres">
      <dgm:prSet presAssocID="{5C61B68D-B746-4434-A9BB-0F2877DBF0DC}" presName="centerShape" presStyleLbl="node0" presStyleIdx="0" presStyleCnt="1" custScaleX="189630"/>
      <dgm:spPr/>
    </dgm:pt>
    <dgm:pt modelId="{FB72792D-7198-49C9-BE0D-5915594BF1E1}" type="pres">
      <dgm:prSet presAssocID="{55FAB449-14C7-44CC-821B-AAFF7C306275}" presName="parTrans" presStyleLbl="sibTrans2D1" presStyleIdx="0" presStyleCnt="9"/>
      <dgm:spPr/>
    </dgm:pt>
    <dgm:pt modelId="{6FB08F00-41B4-47DB-A647-5FE26B3A60C6}" type="pres">
      <dgm:prSet presAssocID="{55FAB449-14C7-44CC-821B-AAFF7C306275}" presName="connectorText" presStyleLbl="sibTrans2D1" presStyleIdx="0" presStyleCnt="9"/>
      <dgm:spPr/>
    </dgm:pt>
    <dgm:pt modelId="{ECE23810-2B60-4BA9-9FD4-831CE299A9EA}" type="pres">
      <dgm:prSet presAssocID="{35D71E5F-0281-4162-97AB-D7333250CA85}" presName="node" presStyleLbl="node1" presStyleIdx="0" presStyleCnt="9">
        <dgm:presLayoutVars>
          <dgm:bulletEnabled val="1"/>
        </dgm:presLayoutVars>
      </dgm:prSet>
      <dgm:spPr/>
    </dgm:pt>
    <dgm:pt modelId="{B946D8D8-900C-424E-AB66-4A8BCB2582B7}" type="pres">
      <dgm:prSet presAssocID="{A238DB46-F21A-4B64-8504-A12DBC41FF11}" presName="parTrans" presStyleLbl="sibTrans2D1" presStyleIdx="1" presStyleCnt="9"/>
      <dgm:spPr/>
    </dgm:pt>
    <dgm:pt modelId="{AEB644C3-B0E9-4398-80F6-53C7392F2FB6}" type="pres">
      <dgm:prSet presAssocID="{A238DB46-F21A-4B64-8504-A12DBC41FF11}" presName="connectorText" presStyleLbl="sibTrans2D1" presStyleIdx="1" presStyleCnt="9"/>
      <dgm:spPr/>
    </dgm:pt>
    <dgm:pt modelId="{71FCBA9C-6DE1-4213-AD2F-AC46A3A2DAFD}" type="pres">
      <dgm:prSet presAssocID="{9B457F4B-66B1-4307-A9BE-D28B093554E2}" presName="node" presStyleLbl="node1" presStyleIdx="1" presStyleCnt="9">
        <dgm:presLayoutVars>
          <dgm:bulletEnabled val="1"/>
        </dgm:presLayoutVars>
      </dgm:prSet>
      <dgm:spPr/>
    </dgm:pt>
    <dgm:pt modelId="{818407C5-2A8E-435A-A8EF-7504D1B2CDA8}" type="pres">
      <dgm:prSet presAssocID="{E8880F4C-37B5-4C19-9E8A-A696FFEBEF24}" presName="parTrans" presStyleLbl="sibTrans2D1" presStyleIdx="2" presStyleCnt="9"/>
      <dgm:spPr/>
    </dgm:pt>
    <dgm:pt modelId="{1B259420-44D5-4685-A35D-4107CC5F6851}" type="pres">
      <dgm:prSet presAssocID="{E8880F4C-37B5-4C19-9E8A-A696FFEBEF24}" presName="connectorText" presStyleLbl="sibTrans2D1" presStyleIdx="2" presStyleCnt="9"/>
      <dgm:spPr/>
    </dgm:pt>
    <dgm:pt modelId="{B0001F36-4BAE-43D9-9840-291E4C64A8CB}" type="pres">
      <dgm:prSet presAssocID="{9527F3EB-7DAB-41CF-AD09-BE61B5DF062A}" presName="node" presStyleLbl="node1" presStyleIdx="2" presStyleCnt="9">
        <dgm:presLayoutVars>
          <dgm:bulletEnabled val="1"/>
        </dgm:presLayoutVars>
      </dgm:prSet>
      <dgm:spPr/>
    </dgm:pt>
    <dgm:pt modelId="{C755F5A0-1BDF-4844-887C-8DBD34382A3D}" type="pres">
      <dgm:prSet presAssocID="{48608A03-0D45-420A-BCEF-6EEF20C04904}" presName="parTrans" presStyleLbl="sibTrans2D1" presStyleIdx="3" presStyleCnt="9"/>
      <dgm:spPr/>
    </dgm:pt>
    <dgm:pt modelId="{9859BD36-29CA-4BBF-B4D6-97F15C1FEB35}" type="pres">
      <dgm:prSet presAssocID="{48608A03-0D45-420A-BCEF-6EEF20C04904}" presName="connectorText" presStyleLbl="sibTrans2D1" presStyleIdx="3" presStyleCnt="9"/>
      <dgm:spPr/>
    </dgm:pt>
    <dgm:pt modelId="{D955F3D6-D2E6-492F-BF7D-295EDF34D027}" type="pres">
      <dgm:prSet presAssocID="{D3B81741-8CB1-4A73-8C44-ABC7BC043E5B}" presName="node" presStyleLbl="node1" presStyleIdx="3" presStyleCnt="9">
        <dgm:presLayoutVars>
          <dgm:bulletEnabled val="1"/>
        </dgm:presLayoutVars>
      </dgm:prSet>
      <dgm:spPr/>
    </dgm:pt>
    <dgm:pt modelId="{F7ABBC17-A403-4C5D-84FF-2702445B6605}" type="pres">
      <dgm:prSet presAssocID="{65E4E6D7-438A-4EE5-AADD-7FFA1F8035DE}" presName="parTrans" presStyleLbl="sibTrans2D1" presStyleIdx="4" presStyleCnt="9"/>
      <dgm:spPr/>
    </dgm:pt>
    <dgm:pt modelId="{C63238E3-91BB-4E46-93F6-C05DCE56C4F5}" type="pres">
      <dgm:prSet presAssocID="{65E4E6D7-438A-4EE5-AADD-7FFA1F8035DE}" presName="connectorText" presStyleLbl="sibTrans2D1" presStyleIdx="4" presStyleCnt="9"/>
      <dgm:spPr/>
    </dgm:pt>
    <dgm:pt modelId="{D62FE058-6E93-4B89-BFAE-7C3893B3D4A1}" type="pres">
      <dgm:prSet presAssocID="{E2B4A64B-AE5B-44C9-8E4C-1470C9AB1045}" presName="node" presStyleLbl="node1" presStyleIdx="4" presStyleCnt="9">
        <dgm:presLayoutVars>
          <dgm:bulletEnabled val="1"/>
        </dgm:presLayoutVars>
      </dgm:prSet>
      <dgm:spPr/>
    </dgm:pt>
    <dgm:pt modelId="{6C8FC773-9A3B-457C-84B4-5023DAB6954F}" type="pres">
      <dgm:prSet presAssocID="{A744EA45-F986-4E0C-8F83-5C7234821AAB}" presName="parTrans" presStyleLbl="sibTrans2D1" presStyleIdx="5" presStyleCnt="9"/>
      <dgm:spPr/>
    </dgm:pt>
    <dgm:pt modelId="{5BFAC088-4EB8-422B-BD6F-121F3C040CCD}" type="pres">
      <dgm:prSet presAssocID="{A744EA45-F986-4E0C-8F83-5C7234821AAB}" presName="connectorText" presStyleLbl="sibTrans2D1" presStyleIdx="5" presStyleCnt="9"/>
      <dgm:spPr/>
    </dgm:pt>
    <dgm:pt modelId="{45D733C4-C687-4051-8F6C-04E20DAE9026}" type="pres">
      <dgm:prSet presAssocID="{F1694C5C-CBFE-4E3A-BAB9-319EC139F9E9}" presName="node" presStyleLbl="node1" presStyleIdx="5" presStyleCnt="9">
        <dgm:presLayoutVars>
          <dgm:bulletEnabled val="1"/>
        </dgm:presLayoutVars>
      </dgm:prSet>
      <dgm:spPr/>
    </dgm:pt>
    <dgm:pt modelId="{B0BE7079-6243-4312-A26F-232A2AA94BEE}" type="pres">
      <dgm:prSet presAssocID="{85092C68-06EF-47ED-993B-50FA4A084B72}" presName="parTrans" presStyleLbl="sibTrans2D1" presStyleIdx="6" presStyleCnt="9"/>
      <dgm:spPr/>
    </dgm:pt>
    <dgm:pt modelId="{E2708A97-3996-43BF-9014-911E5CB6A4BB}" type="pres">
      <dgm:prSet presAssocID="{85092C68-06EF-47ED-993B-50FA4A084B72}" presName="connectorText" presStyleLbl="sibTrans2D1" presStyleIdx="6" presStyleCnt="9"/>
      <dgm:spPr/>
    </dgm:pt>
    <dgm:pt modelId="{D3AE48D8-E863-487C-B60E-3CEEB356FC30}" type="pres">
      <dgm:prSet presAssocID="{5CC9051F-C561-4B8B-BE47-AA5ECD06FA1D}" presName="node" presStyleLbl="node1" presStyleIdx="6" presStyleCnt="9">
        <dgm:presLayoutVars>
          <dgm:bulletEnabled val="1"/>
        </dgm:presLayoutVars>
      </dgm:prSet>
      <dgm:spPr/>
    </dgm:pt>
    <dgm:pt modelId="{EBD7306F-9417-4394-8874-C759A6E4BEE9}" type="pres">
      <dgm:prSet presAssocID="{CF1169B8-5ECD-401A-A1B6-344666840421}" presName="parTrans" presStyleLbl="sibTrans2D1" presStyleIdx="7" presStyleCnt="9"/>
      <dgm:spPr/>
    </dgm:pt>
    <dgm:pt modelId="{0BA4D13F-5909-4AA7-8376-65C9447C6F63}" type="pres">
      <dgm:prSet presAssocID="{CF1169B8-5ECD-401A-A1B6-344666840421}" presName="connectorText" presStyleLbl="sibTrans2D1" presStyleIdx="7" presStyleCnt="9"/>
      <dgm:spPr/>
    </dgm:pt>
    <dgm:pt modelId="{5AFFF8E5-AEAA-40D1-8103-291B28583346}" type="pres">
      <dgm:prSet presAssocID="{427188CB-0331-413A-B8BB-E5DFDB1A52A9}" presName="node" presStyleLbl="node1" presStyleIdx="7" presStyleCnt="9">
        <dgm:presLayoutVars>
          <dgm:bulletEnabled val="1"/>
        </dgm:presLayoutVars>
      </dgm:prSet>
      <dgm:spPr/>
    </dgm:pt>
    <dgm:pt modelId="{25FDE9AC-DF14-4049-A8EF-54C41A707959}" type="pres">
      <dgm:prSet presAssocID="{01E34E5E-1460-4526-A9FC-A6EB306AC24B}" presName="parTrans" presStyleLbl="sibTrans2D1" presStyleIdx="8" presStyleCnt="9"/>
      <dgm:spPr/>
    </dgm:pt>
    <dgm:pt modelId="{CB6C7FFD-B06E-4F91-8ED7-F7E679592762}" type="pres">
      <dgm:prSet presAssocID="{01E34E5E-1460-4526-A9FC-A6EB306AC24B}" presName="connectorText" presStyleLbl="sibTrans2D1" presStyleIdx="8" presStyleCnt="9"/>
      <dgm:spPr/>
    </dgm:pt>
    <dgm:pt modelId="{DC346EC2-5AC7-4104-B384-1608F7B8F476}" type="pres">
      <dgm:prSet presAssocID="{D7E94C9F-876C-468B-B9D7-BCE364C1177F}" presName="node" presStyleLbl="node1" presStyleIdx="8" presStyleCnt="9">
        <dgm:presLayoutVars>
          <dgm:bulletEnabled val="1"/>
        </dgm:presLayoutVars>
      </dgm:prSet>
      <dgm:spPr/>
    </dgm:pt>
  </dgm:ptLst>
  <dgm:cxnLst>
    <dgm:cxn modelId="{128A6208-2596-4FB3-A65B-07585AA8554B}" srcId="{5C61B68D-B746-4434-A9BB-0F2877DBF0DC}" destId="{9527F3EB-7DAB-41CF-AD09-BE61B5DF062A}" srcOrd="2" destOrd="0" parTransId="{E8880F4C-37B5-4C19-9E8A-A696FFEBEF24}" sibTransId="{F24F78A4-F738-4C15-9471-60FC8263E472}"/>
    <dgm:cxn modelId="{2E73A20A-1DB4-F44A-9393-F7C8C4FE7F0A}" type="presOf" srcId="{85092C68-06EF-47ED-993B-50FA4A084B72}" destId="{B0BE7079-6243-4312-A26F-232A2AA94BEE}" srcOrd="0" destOrd="0" presId="urn:microsoft.com/office/officeart/2005/8/layout/radial5"/>
    <dgm:cxn modelId="{D5EF400D-439D-9749-9C31-22F409218F9A}" type="presOf" srcId="{5C61B68D-B746-4434-A9BB-0F2877DBF0DC}" destId="{697A268A-3729-4D5B-A699-DECBACDB460F}" srcOrd="0" destOrd="0" presId="urn:microsoft.com/office/officeart/2005/8/layout/radial5"/>
    <dgm:cxn modelId="{7CCAD610-A6EC-45F1-B604-67872AECA0C0}" srcId="{1D0E86B0-66CF-4BEF-9AA4-9FBB8E756F2A}" destId="{5C61B68D-B746-4434-A9BB-0F2877DBF0DC}" srcOrd="0" destOrd="0" parTransId="{59D09257-B573-4E8C-BDBE-BC69B3E991CE}" sibTransId="{F21E0593-D5F8-4F17-93F1-81906CC4D3B1}"/>
    <dgm:cxn modelId="{3B5D2413-EF90-D048-9185-F08EC19E8DD2}" type="presOf" srcId="{01E34E5E-1460-4526-A9FC-A6EB306AC24B}" destId="{CB6C7FFD-B06E-4F91-8ED7-F7E679592762}" srcOrd="1" destOrd="0" presId="urn:microsoft.com/office/officeart/2005/8/layout/radial5"/>
    <dgm:cxn modelId="{B0801516-1F18-AE4B-B1DE-82E3506FB2C4}" type="presOf" srcId="{CF1169B8-5ECD-401A-A1B6-344666840421}" destId="{0BA4D13F-5909-4AA7-8376-65C9447C6F63}" srcOrd="1" destOrd="0" presId="urn:microsoft.com/office/officeart/2005/8/layout/radial5"/>
    <dgm:cxn modelId="{E5FAD11D-E6D2-421B-A321-3282018CBAF7}" srcId="{5C61B68D-B746-4434-A9BB-0F2877DBF0DC}" destId="{D3B81741-8CB1-4A73-8C44-ABC7BC043E5B}" srcOrd="3" destOrd="0" parTransId="{48608A03-0D45-420A-BCEF-6EEF20C04904}" sibTransId="{139E73F3-9B1A-470D-B6D9-CBB121097077}"/>
    <dgm:cxn modelId="{75F8B01E-6CAA-A649-802E-9FF7D2F6C3E0}" type="presOf" srcId="{E8880F4C-37B5-4C19-9E8A-A696FFEBEF24}" destId="{818407C5-2A8E-435A-A8EF-7504D1B2CDA8}" srcOrd="0" destOrd="0" presId="urn:microsoft.com/office/officeart/2005/8/layout/radial5"/>
    <dgm:cxn modelId="{2958CE2E-F7BE-42C9-911B-AFB9923CCE9F}" srcId="{5C61B68D-B746-4434-A9BB-0F2877DBF0DC}" destId="{D7E94C9F-876C-468B-B9D7-BCE364C1177F}" srcOrd="8" destOrd="0" parTransId="{01E34E5E-1460-4526-A9FC-A6EB306AC24B}" sibTransId="{489FE08C-8935-414F-A267-BBD195F1F230}"/>
    <dgm:cxn modelId="{A4333E32-2DBD-0648-A043-22E6E34A4FEE}" type="presOf" srcId="{D3B81741-8CB1-4A73-8C44-ABC7BC043E5B}" destId="{D955F3D6-D2E6-492F-BF7D-295EDF34D027}" srcOrd="0" destOrd="0" presId="urn:microsoft.com/office/officeart/2005/8/layout/radial5"/>
    <dgm:cxn modelId="{CD5D5835-B81E-0544-89E5-6A553F0DDC7E}" type="presOf" srcId="{48608A03-0D45-420A-BCEF-6EEF20C04904}" destId="{9859BD36-29CA-4BBF-B4D6-97F15C1FEB35}" srcOrd="1" destOrd="0" presId="urn:microsoft.com/office/officeart/2005/8/layout/radial5"/>
    <dgm:cxn modelId="{FBBE7539-AD61-A549-B9CF-5A0C23F36EBC}" type="presOf" srcId="{A744EA45-F986-4E0C-8F83-5C7234821AAB}" destId="{6C8FC773-9A3B-457C-84B4-5023DAB6954F}" srcOrd="0" destOrd="0" presId="urn:microsoft.com/office/officeart/2005/8/layout/radial5"/>
    <dgm:cxn modelId="{B5B3A039-7621-3E43-8636-C3F994FE63B9}" type="presOf" srcId="{A744EA45-F986-4E0C-8F83-5C7234821AAB}" destId="{5BFAC088-4EB8-422B-BD6F-121F3C040CCD}" srcOrd="1" destOrd="0" presId="urn:microsoft.com/office/officeart/2005/8/layout/radial5"/>
    <dgm:cxn modelId="{544BE13C-9889-EC4F-ACB2-6EB3C8DCF286}" type="presOf" srcId="{D7E94C9F-876C-468B-B9D7-BCE364C1177F}" destId="{DC346EC2-5AC7-4104-B384-1608F7B8F476}" srcOrd="0" destOrd="0" presId="urn:microsoft.com/office/officeart/2005/8/layout/radial5"/>
    <dgm:cxn modelId="{E4D9803E-B1E7-7A4B-A608-A0D9619E2AC4}" type="presOf" srcId="{55FAB449-14C7-44CC-821B-AAFF7C306275}" destId="{6FB08F00-41B4-47DB-A647-5FE26B3A60C6}" srcOrd="1" destOrd="0" presId="urn:microsoft.com/office/officeart/2005/8/layout/radial5"/>
    <dgm:cxn modelId="{D2EAB14A-7345-9540-A069-B929B54DDCFE}" type="presOf" srcId="{65E4E6D7-438A-4EE5-AADD-7FFA1F8035DE}" destId="{F7ABBC17-A403-4C5D-84FF-2702445B6605}" srcOrd="0" destOrd="0" presId="urn:microsoft.com/office/officeart/2005/8/layout/radial5"/>
    <dgm:cxn modelId="{4ADF3B4F-6CD5-3348-BC7C-6CCB2C86002A}" type="presOf" srcId="{E8880F4C-37B5-4C19-9E8A-A696FFEBEF24}" destId="{1B259420-44D5-4685-A35D-4107CC5F6851}" srcOrd="1" destOrd="0" presId="urn:microsoft.com/office/officeart/2005/8/layout/radial5"/>
    <dgm:cxn modelId="{F3FC805C-50FD-1D4C-AFFB-3CA21D80C320}" type="presOf" srcId="{48608A03-0D45-420A-BCEF-6EEF20C04904}" destId="{C755F5A0-1BDF-4844-887C-8DBD34382A3D}" srcOrd="0" destOrd="0" presId="urn:microsoft.com/office/officeart/2005/8/layout/radial5"/>
    <dgm:cxn modelId="{EE641C67-9A1A-6E48-B911-FE1FB12DC250}" type="presOf" srcId="{E2B4A64B-AE5B-44C9-8E4C-1470C9AB1045}" destId="{D62FE058-6E93-4B89-BFAE-7C3893B3D4A1}" srcOrd="0" destOrd="0" presId="urn:microsoft.com/office/officeart/2005/8/layout/radial5"/>
    <dgm:cxn modelId="{FB9FE869-4F88-5946-B1C7-B227348DAA3C}" type="presOf" srcId="{9B457F4B-66B1-4307-A9BE-D28B093554E2}" destId="{71FCBA9C-6DE1-4213-AD2F-AC46A3A2DAFD}" srcOrd="0" destOrd="0" presId="urn:microsoft.com/office/officeart/2005/8/layout/radial5"/>
    <dgm:cxn modelId="{FE3EC26E-A181-4B26-AB58-45D7701A51D2}" srcId="{5C61B68D-B746-4434-A9BB-0F2877DBF0DC}" destId="{427188CB-0331-413A-B8BB-E5DFDB1A52A9}" srcOrd="7" destOrd="0" parTransId="{CF1169B8-5ECD-401A-A1B6-344666840421}" sibTransId="{58CC1E83-F3DE-4CD2-9605-E6390BAFC8EE}"/>
    <dgm:cxn modelId="{EB654B73-1F5F-0749-BF65-1D6B5B3E44FB}" type="presOf" srcId="{CF1169B8-5ECD-401A-A1B6-344666840421}" destId="{EBD7306F-9417-4394-8874-C759A6E4BEE9}" srcOrd="0" destOrd="0" presId="urn:microsoft.com/office/officeart/2005/8/layout/radial5"/>
    <dgm:cxn modelId="{84893C78-2D03-5144-8407-01D90BA4DEE8}" type="presOf" srcId="{427188CB-0331-413A-B8BB-E5DFDB1A52A9}" destId="{5AFFF8E5-AEAA-40D1-8103-291B28583346}" srcOrd="0" destOrd="0" presId="urn:microsoft.com/office/officeart/2005/8/layout/radial5"/>
    <dgm:cxn modelId="{DD301A7B-994B-CF43-8449-2AFB606BB456}" type="presOf" srcId="{A238DB46-F21A-4B64-8504-A12DBC41FF11}" destId="{B946D8D8-900C-424E-AB66-4A8BCB2582B7}" srcOrd="0" destOrd="0" presId="urn:microsoft.com/office/officeart/2005/8/layout/radial5"/>
    <dgm:cxn modelId="{C017F091-CEBA-6F4D-AC41-DEAD20EBFCC5}" type="presOf" srcId="{35D71E5F-0281-4162-97AB-D7333250CA85}" destId="{ECE23810-2B60-4BA9-9FD4-831CE299A9EA}" srcOrd="0" destOrd="0" presId="urn:microsoft.com/office/officeart/2005/8/layout/radial5"/>
    <dgm:cxn modelId="{654896A0-F704-EB40-8315-E2BFDF0913FC}" type="presOf" srcId="{01E34E5E-1460-4526-A9FC-A6EB306AC24B}" destId="{25FDE9AC-DF14-4049-A8EF-54C41A707959}" srcOrd="0" destOrd="0" presId="urn:microsoft.com/office/officeart/2005/8/layout/radial5"/>
    <dgm:cxn modelId="{93557CA9-929A-3240-86DB-0D8ABD8A9365}" type="presOf" srcId="{F1694C5C-CBFE-4E3A-BAB9-319EC139F9E9}" destId="{45D733C4-C687-4051-8F6C-04E20DAE9026}" srcOrd="0" destOrd="0" presId="urn:microsoft.com/office/officeart/2005/8/layout/radial5"/>
    <dgm:cxn modelId="{BB628DB0-C902-4ED5-9DF4-48DD16A7FE77}" srcId="{5C61B68D-B746-4434-A9BB-0F2877DBF0DC}" destId="{35D71E5F-0281-4162-97AB-D7333250CA85}" srcOrd="0" destOrd="0" parTransId="{55FAB449-14C7-44CC-821B-AAFF7C306275}" sibTransId="{D9C6BBDD-C499-4FD3-86B9-B31C8BC6FCC4}"/>
    <dgm:cxn modelId="{22B2AAB4-ADFC-2648-B7BA-2E482B4605EB}" type="presOf" srcId="{1D0E86B0-66CF-4BEF-9AA4-9FBB8E756F2A}" destId="{E8D03570-56AF-487F-870C-B5E9D26E4F0E}" srcOrd="0" destOrd="0" presId="urn:microsoft.com/office/officeart/2005/8/layout/radial5"/>
    <dgm:cxn modelId="{2CCBCCB7-479E-AE49-9C9F-6B60241AA4B9}" type="presOf" srcId="{9527F3EB-7DAB-41CF-AD09-BE61B5DF062A}" destId="{B0001F36-4BAE-43D9-9840-291E4C64A8CB}" srcOrd="0" destOrd="0" presId="urn:microsoft.com/office/officeart/2005/8/layout/radial5"/>
    <dgm:cxn modelId="{0B4174BD-D15E-FC43-BECE-45AE9E892F65}" type="presOf" srcId="{A238DB46-F21A-4B64-8504-A12DBC41FF11}" destId="{AEB644C3-B0E9-4398-80F6-53C7392F2FB6}" srcOrd="1" destOrd="0" presId="urn:microsoft.com/office/officeart/2005/8/layout/radial5"/>
    <dgm:cxn modelId="{6818C7C5-D8E7-477D-82A8-A100AF6BC428}" srcId="{5C61B68D-B746-4434-A9BB-0F2877DBF0DC}" destId="{F1694C5C-CBFE-4E3A-BAB9-319EC139F9E9}" srcOrd="5" destOrd="0" parTransId="{A744EA45-F986-4E0C-8F83-5C7234821AAB}" sibTransId="{F72BDC20-6DE9-4D40-AAA9-ECD389F96654}"/>
    <dgm:cxn modelId="{257546C7-4E24-425D-8CB6-309F73868EC1}" srcId="{5C61B68D-B746-4434-A9BB-0F2877DBF0DC}" destId="{9B457F4B-66B1-4307-A9BE-D28B093554E2}" srcOrd="1" destOrd="0" parTransId="{A238DB46-F21A-4B64-8504-A12DBC41FF11}" sibTransId="{A1F1B49B-AFE5-444A-8D19-820489341772}"/>
    <dgm:cxn modelId="{DCB1CACD-2F9D-B642-80F6-54FB74579FBF}" type="presOf" srcId="{85092C68-06EF-47ED-993B-50FA4A084B72}" destId="{E2708A97-3996-43BF-9014-911E5CB6A4BB}" srcOrd="1" destOrd="0" presId="urn:microsoft.com/office/officeart/2005/8/layout/radial5"/>
    <dgm:cxn modelId="{B906A2D2-FEDF-6A44-8AC6-789C4D339235}" type="presOf" srcId="{5CC9051F-C561-4B8B-BE47-AA5ECD06FA1D}" destId="{D3AE48D8-E863-487C-B60E-3CEEB356FC30}" srcOrd="0" destOrd="0" presId="urn:microsoft.com/office/officeart/2005/8/layout/radial5"/>
    <dgm:cxn modelId="{7FE9FED5-3827-4289-9530-49A89D6D7584}" srcId="{5C61B68D-B746-4434-A9BB-0F2877DBF0DC}" destId="{E2B4A64B-AE5B-44C9-8E4C-1470C9AB1045}" srcOrd="4" destOrd="0" parTransId="{65E4E6D7-438A-4EE5-AADD-7FFA1F8035DE}" sibTransId="{DCA13CA7-A786-45F5-920A-C7AEFF8D948C}"/>
    <dgm:cxn modelId="{05423CEC-4BFB-4BC6-8C36-01AEF6C007E6}" srcId="{5C61B68D-B746-4434-A9BB-0F2877DBF0DC}" destId="{5CC9051F-C561-4B8B-BE47-AA5ECD06FA1D}" srcOrd="6" destOrd="0" parTransId="{85092C68-06EF-47ED-993B-50FA4A084B72}" sibTransId="{3711F419-B386-4212-B324-050F55C727FE}"/>
    <dgm:cxn modelId="{04D164ED-E67F-C247-BE06-1087127801FE}" type="presOf" srcId="{65E4E6D7-438A-4EE5-AADD-7FFA1F8035DE}" destId="{C63238E3-91BB-4E46-93F6-C05DCE56C4F5}" srcOrd="1" destOrd="0" presId="urn:microsoft.com/office/officeart/2005/8/layout/radial5"/>
    <dgm:cxn modelId="{34646EFD-AC88-164C-8559-41535CE60EEC}" type="presOf" srcId="{55FAB449-14C7-44CC-821B-AAFF7C306275}" destId="{FB72792D-7198-49C9-BE0D-5915594BF1E1}" srcOrd="0" destOrd="0" presId="urn:microsoft.com/office/officeart/2005/8/layout/radial5"/>
    <dgm:cxn modelId="{EA577DA4-9C0A-6D48-8F49-BD3312DD1F24}" type="presParOf" srcId="{E8D03570-56AF-487F-870C-B5E9D26E4F0E}" destId="{697A268A-3729-4D5B-A699-DECBACDB460F}" srcOrd="0" destOrd="0" presId="urn:microsoft.com/office/officeart/2005/8/layout/radial5"/>
    <dgm:cxn modelId="{3B49E078-F3D0-2A47-B3E5-720C1C4B8643}" type="presParOf" srcId="{E8D03570-56AF-487F-870C-B5E9D26E4F0E}" destId="{FB72792D-7198-49C9-BE0D-5915594BF1E1}" srcOrd="1" destOrd="0" presId="urn:microsoft.com/office/officeart/2005/8/layout/radial5"/>
    <dgm:cxn modelId="{0E5FCCDD-7A61-6247-AA11-77581F7B07D1}" type="presParOf" srcId="{FB72792D-7198-49C9-BE0D-5915594BF1E1}" destId="{6FB08F00-41B4-47DB-A647-5FE26B3A60C6}" srcOrd="0" destOrd="0" presId="urn:microsoft.com/office/officeart/2005/8/layout/radial5"/>
    <dgm:cxn modelId="{B4ECF4E6-352E-024B-8E62-C6E30452FB45}" type="presParOf" srcId="{E8D03570-56AF-487F-870C-B5E9D26E4F0E}" destId="{ECE23810-2B60-4BA9-9FD4-831CE299A9EA}" srcOrd="2" destOrd="0" presId="urn:microsoft.com/office/officeart/2005/8/layout/radial5"/>
    <dgm:cxn modelId="{24C64632-8799-9646-A8B2-C8DBDF0540D8}" type="presParOf" srcId="{E8D03570-56AF-487F-870C-B5E9D26E4F0E}" destId="{B946D8D8-900C-424E-AB66-4A8BCB2582B7}" srcOrd="3" destOrd="0" presId="urn:microsoft.com/office/officeart/2005/8/layout/radial5"/>
    <dgm:cxn modelId="{81205E54-372C-6B4E-BE62-E5F18E4C0D58}" type="presParOf" srcId="{B946D8D8-900C-424E-AB66-4A8BCB2582B7}" destId="{AEB644C3-B0E9-4398-80F6-53C7392F2FB6}" srcOrd="0" destOrd="0" presId="urn:microsoft.com/office/officeart/2005/8/layout/radial5"/>
    <dgm:cxn modelId="{700CFC28-89EA-D14F-89E1-745D12CF4770}" type="presParOf" srcId="{E8D03570-56AF-487F-870C-B5E9D26E4F0E}" destId="{71FCBA9C-6DE1-4213-AD2F-AC46A3A2DAFD}" srcOrd="4" destOrd="0" presId="urn:microsoft.com/office/officeart/2005/8/layout/radial5"/>
    <dgm:cxn modelId="{3CD08046-5324-7B41-8474-A1D63D279D21}" type="presParOf" srcId="{E8D03570-56AF-487F-870C-B5E9D26E4F0E}" destId="{818407C5-2A8E-435A-A8EF-7504D1B2CDA8}" srcOrd="5" destOrd="0" presId="urn:microsoft.com/office/officeart/2005/8/layout/radial5"/>
    <dgm:cxn modelId="{13106D64-392A-FB4E-A9E3-8F01ABE0E4E2}" type="presParOf" srcId="{818407C5-2A8E-435A-A8EF-7504D1B2CDA8}" destId="{1B259420-44D5-4685-A35D-4107CC5F6851}" srcOrd="0" destOrd="0" presId="urn:microsoft.com/office/officeart/2005/8/layout/radial5"/>
    <dgm:cxn modelId="{DCC5769F-10DA-BE4F-A97F-2BC87264A509}" type="presParOf" srcId="{E8D03570-56AF-487F-870C-B5E9D26E4F0E}" destId="{B0001F36-4BAE-43D9-9840-291E4C64A8CB}" srcOrd="6" destOrd="0" presId="urn:microsoft.com/office/officeart/2005/8/layout/radial5"/>
    <dgm:cxn modelId="{5EABF766-388E-0A46-9401-04CC00FA8B2F}" type="presParOf" srcId="{E8D03570-56AF-487F-870C-B5E9D26E4F0E}" destId="{C755F5A0-1BDF-4844-887C-8DBD34382A3D}" srcOrd="7" destOrd="0" presId="urn:microsoft.com/office/officeart/2005/8/layout/radial5"/>
    <dgm:cxn modelId="{3305EE00-03BD-774A-9AC8-B254FF06532F}" type="presParOf" srcId="{C755F5A0-1BDF-4844-887C-8DBD34382A3D}" destId="{9859BD36-29CA-4BBF-B4D6-97F15C1FEB35}" srcOrd="0" destOrd="0" presId="urn:microsoft.com/office/officeart/2005/8/layout/radial5"/>
    <dgm:cxn modelId="{AB4AA458-A7AA-3348-A17C-5DE2A74A15A1}" type="presParOf" srcId="{E8D03570-56AF-487F-870C-B5E9D26E4F0E}" destId="{D955F3D6-D2E6-492F-BF7D-295EDF34D027}" srcOrd="8" destOrd="0" presId="urn:microsoft.com/office/officeart/2005/8/layout/radial5"/>
    <dgm:cxn modelId="{EB92BD34-AF8E-3D45-9569-1E7442C098C6}" type="presParOf" srcId="{E8D03570-56AF-487F-870C-B5E9D26E4F0E}" destId="{F7ABBC17-A403-4C5D-84FF-2702445B6605}" srcOrd="9" destOrd="0" presId="urn:microsoft.com/office/officeart/2005/8/layout/radial5"/>
    <dgm:cxn modelId="{B285F271-6E01-CB40-ADAB-4161A1B329B5}" type="presParOf" srcId="{F7ABBC17-A403-4C5D-84FF-2702445B6605}" destId="{C63238E3-91BB-4E46-93F6-C05DCE56C4F5}" srcOrd="0" destOrd="0" presId="urn:microsoft.com/office/officeart/2005/8/layout/radial5"/>
    <dgm:cxn modelId="{5E901F79-0688-7A4F-9718-B66490ED8556}" type="presParOf" srcId="{E8D03570-56AF-487F-870C-B5E9D26E4F0E}" destId="{D62FE058-6E93-4B89-BFAE-7C3893B3D4A1}" srcOrd="10" destOrd="0" presId="urn:microsoft.com/office/officeart/2005/8/layout/radial5"/>
    <dgm:cxn modelId="{176CCA2E-2BEA-2B49-86CB-00424150AD8D}" type="presParOf" srcId="{E8D03570-56AF-487F-870C-B5E9D26E4F0E}" destId="{6C8FC773-9A3B-457C-84B4-5023DAB6954F}" srcOrd="11" destOrd="0" presId="urn:microsoft.com/office/officeart/2005/8/layout/radial5"/>
    <dgm:cxn modelId="{C191BE04-A677-AD4E-8CAA-3E07692CEE6F}" type="presParOf" srcId="{6C8FC773-9A3B-457C-84B4-5023DAB6954F}" destId="{5BFAC088-4EB8-422B-BD6F-121F3C040CCD}" srcOrd="0" destOrd="0" presId="urn:microsoft.com/office/officeart/2005/8/layout/radial5"/>
    <dgm:cxn modelId="{8E0056A2-7374-774E-92EC-47D47E2DA703}" type="presParOf" srcId="{E8D03570-56AF-487F-870C-B5E9D26E4F0E}" destId="{45D733C4-C687-4051-8F6C-04E20DAE9026}" srcOrd="12" destOrd="0" presId="urn:microsoft.com/office/officeart/2005/8/layout/radial5"/>
    <dgm:cxn modelId="{90838F6A-630E-6F4D-8ECA-94605DE194C3}" type="presParOf" srcId="{E8D03570-56AF-487F-870C-B5E9D26E4F0E}" destId="{B0BE7079-6243-4312-A26F-232A2AA94BEE}" srcOrd="13" destOrd="0" presId="urn:microsoft.com/office/officeart/2005/8/layout/radial5"/>
    <dgm:cxn modelId="{C71FC136-C51C-4F4F-A6F6-D52775E736AD}" type="presParOf" srcId="{B0BE7079-6243-4312-A26F-232A2AA94BEE}" destId="{E2708A97-3996-43BF-9014-911E5CB6A4BB}" srcOrd="0" destOrd="0" presId="urn:microsoft.com/office/officeart/2005/8/layout/radial5"/>
    <dgm:cxn modelId="{C0AAF357-B137-9B4B-AE90-DC860412EDA2}" type="presParOf" srcId="{E8D03570-56AF-487F-870C-B5E9D26E4F0E}" destId="{D3AE48D8-E863-487C-B60E-3CEEB356FC30}" srcOrd="14" destOrd="0" presId="urn:microsoft.com/office/officeart/2005/8/layout/radial5"/>
    <dgm:cxn modelId="{648BF893-89A6-5E4A-BCE1-FA61886E494C}" type="presParOf" srcId="{E8D03570-56AF-487F-870C-B5E9D26E4F0E}" destId="{EBD7306F-9417-4394-8874-C759A6E4BEE9}" srcOrd="15" destOrd="0" presId="urn:microsoft.com/office/officeart/2005/8/layout/radial5"/>
    <dgm:cxn modelId="{39DEF3A9-C500-1346-98EC-6194BD9F8A1E}" type="presParOf" srcId="{EBD7306F-9417-4394-8874-C759A6E4BEE9}" destId="{0BA4D13F-5909-4AA7-8376-65C9447C6F63}" srcOrd="0" destOrd="0" presId="urn:microsoft.com/office/officeart/2005/8/layout/radial5"/>
    <dgm:cxn modelId="{F64B802F-873D-9147-817B-B6368696B43C}" type="presParOf" srcId="{E8D03570-56AF-487F-870C-B5E9D26E4F0E}" destId="{5AFFF8E5-AEAA-40D1-8103-291B28583346}" srcOrd="16" destOrd="0" presId="urn:microsoft.com/office/officeart/2005/8/layout/radial5"/>
    <dgm:cxn modelId="{8841EE95-BA2B-6143-BE21-860C1DEF37AD}" type="presParOf" srcId="{E8D03570-56AF-487F-870C-B5E9D26E4F0E}" destId="{25FDE9AC-DF14-4049-A8EF-54C41A707959}" srcOrd="17" destOrd="0" presId="urn:microsoft.com/office/officeart/2005/8/layout/radial5"/>
    <dgm:cxn modelId="{31834EBD-F1B2-C049-9C71-56B1597AF06D}" type="presParOf" srcId="{25FDE9AC-DF14-4049-A8EF-54C41A707959}" destId="{CB6C7FFD-B06E-4F91-8ED7-F7E679592762}" srcOrd="0" destOrd="0" presId="urn:microsoft.com/office/officeart/2005/8/layout/radial5"/>
    <dgm:cxn modelId="{E934D592-FE46-824C-9423-51876A755FED}" type="presParOf" srcId="{E8D03570-56AF-487F-870C-B5E9D26E4F0E}" destId="{DC346EC2-5AC7-4104-B384-1608F7B8F476}" srcOrd="1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2416CA-3931-4DFC-8394-C5449A8975DD}" type="doc">
      <dgm:prSet loTypeId="urn:microsoft.com/office/officeart/2005/8/layout/hProcess6" loCatId="process" qsTypeId="urn:microsoft.com/office/officeart/2005/8/quickstyle/simple1#4" qsCatId="simple" csTypeId="urn:microsoft.com/office/officeart/2005/8/colors/accent1_2#4" csCatId="accent1" phldr="1"/>
      <dgm:spPr/>
      <dgm:t>
        <a:bodyPr/>
        <a:lstStyle/>
        <a:p>
          <a:endParaRPr lang="en-US"/>
        </a:p>
      </dgm:t>
    </dgm:pt>
    <dgm:pt modelId="{3FCE3D59-0376-48F0-9E6E-E4720BC44D96}">
      <dgm:prSet phldrT="[Text]"/>
      <dgm:spPr/>
      <dgm:t>
        <a:bodyPr/>
        <a:lstStyle/>
        <a:p>
          <a:r>
            <a:rPr lang="en-US" dirty="0">
              <a:latin typeface="Calibri" pitchFamily="34" charset="0"/>
              <a:cs typeface="Calibri" pitchFamily="34" charset="0"/>
            </a:rPr>
            <a:t>(!)</a:t>
          </a:r>
        </a:p>
      </dgm:t>
    </dgm:pt>
    <dgm:pt modelId="{4955A2D0-3B30-4B72-A65B-845C6B9209E4}" type="parTrans" cxnId="{C4808D11-5CBC-4071-8A0B-9A90DC61437B}">
      <dgm:prSet/>
      <dgm:spPr/>
      <dgm:t>
        <a:bodyPr/>
        <a:lstStyle/>
        <a:p>
          <a:endParaRPr lang="en-US"/>
        </a:p>
      </dgm:t>
    </dgm:pt>
    <dgm:pt modelId="{C08F02B1-D6E9-473C-B8DB-5D2B23305302}" type="sibTrans" cxnId="{C4808D11-5CBC-4071-8A0B-9A90DC61437B}">
      <dgm:prSet/>
      <dgm:spPr/>
      <dgm:t>
        <a:bodyPr/>
        <a:lstStyle/>
        <a:p>
          <a:endParaRPr lang="en-US"/>
        </a:p>
      </dgm:t>
    </dgm:pt>
    <dgm:pt modelId="{55F17B7E-8A13-4A0C-8EA7-C9D0A1C511B0}">
      <dgm:prSet phldrT="[Text]" custT="1"/>
      <dgm:spPr/>
      <dgm:t>
        <a:bodyPr/>
        <a:lstStyle/>
        <a:p>
          <a:r>
            <a:rPr lang="en-US" sz="2000" dirty="0">
              <a:latin typeface="Calibri" pitchFamily="34" charset="0"/>
              <a:cs typeface="Calibri" pitchFamily="34" charset="0"/>
            </a:rPr>
            <a:t>NOT operator </a:t>
          </a:r>
        </a:p>
      </dgm:t>
    </dgm:pt>
    <dgm:pt modelId="{4610D8D1-B810-42EB-BD22-E73A59D10AA2}" type="parTrans" cxnId="{C8FB063B-ED15-48CC-B38C-478420AC2A25}">
      <dgm:prSet/>
      <dgm:spPr/>
      <dgm:t>
        <a:bodyPr/>
        <a:lstStyle/>
        <a:p>
          <a:endParaRPr lang="en-US"/>
        </a:p>
      </dgm:t>
    </dgm:pt>
    <dgm:pt modelId="{4D7F7A21-A84E-410B-A259-655C3DCF673E}" type="sibTrans" cxnId="{C8FB063B-ED15-48CC-B38C-478420AC2A25}">
      <dgm:prSet/>
      <dgm:spPr/>
      <dgm:t>
        <a:bodyPr/>
        <a:lstStyle/>
        <a:p>
          <a:endParaRPr lang="en-US"/>
        </a:p>
      </dgm:t>
    </dgm:pt>
    <dgm:pt modelId="{3AE0B375-A073-4350-98F6-AB2A5D7CC4BE}">
      <dgm:prSet phldrT="[Text]"/>
      <dgm:spPr/>
      <dgm:t>
        <a:bodyPr/>
        <a:lstStyle/>
        <a:p>
          <a:r>
            <a:rPr lang="en-US" dirty="0">
              <a:latin typeface="Calibri" pitchFamily="34" charset="0"/>
              <a:cs typeface="Calibri" pitchFamily="34" charset="0"/>
            </a:rPr>
            <a:t>&amp;&amp;</a:t>
          </a:r>
        </a:p>
      </dgm:t>
    </dgm:pt>
    <dgm:pt modelId="{2B37794F-F0D2-41AB-AF0D-147EFD550487}" type="parTrans" cxnId="{6BB02E18-67F2-48B9-8E44-7056FDE81574}">
      <dgm:prSet/>
      <dgm:spPr/>
      <dgm:t>
        <a:bodyPr/>
        <a:lstStyle/>
        <a:p>
          <a:endParaRPr lang="en-US"/>
        </a:p>
      </dgm:t>
    </dgm:pt>
    <dgm:pt modelId="{626C9F5D-AFEE-4D07-8C98-8EEBF3A2D318}" type="sibTrans" cxnId="{6BB02E18-67F2-48B9-8E44-7056FDE81574}">
      <dgm:prSet/>
      <dgm:spPr/>
      <dgm:t>
        <a:bodyPr/>
        <a:lstStyle/>
        <a:p>
          <a:endParaRPr lang="en-US"/>
        </a:p>
      </dgm:t>
    </dgm:pt>
    <dgm:pt modelId="{93FCE3A3-C0A9-4599-9A88-F3AF980019E9}">
      <dgm:prSet phldrT="[Text]" custT="1"/>
      <dgm:spPr/>
      <dgm:t>
        <a:bodyPr/>
        <a:lstStyle/>
        <a:p>
          <a:r>
            <a:rPr lang="en-US" sz="2000" dirty="0">
              <a:latin typeface="Calibri" pitchFamily="34" charset="0"/>
              <a:cs typeface="Calibri" pitchFamily="34" charset="0"/>
            </a:rPr>
            <a:t>AND operator</a:t>
          </a:r>
        </a:p>
      </dgm:t>
    </dgm:pt>
    <dgm:pt modelId="{33D47AC7-DEE3-46CA-810F-9FDA04DCCC5A}" type="parTrans" cxnId="{A1446717-6E7B-4405-843E-63B6EE63CD91}">
      <dgm:prSet/>
      <dgm:spPr/>
      <dgm:t>
        <a:bodyPr/>
        <a:lstStyle/>
        <a:p>
          <a:endParaRPr lang="en-US"/>
        </a:p>
      </dgm:t>
    </dgm:pt>
    <dgm:pt modelId="{ECCE1388-1AE6-4D60-BD70-D9838FE9A0E0}" type="sibTrans" cxnId="{A1446717-6E7B-4405-843E-63B6EE63CD91}">
      <dgm:prSet/>
      <dgm:spPr/>
      <dgm:t>
        <a:bodyPr/>
        <a:lstStyle/>
        <a:p>
          <a:endParaRPr lang="en-US"/>
        </a:p>
      </dgm:t>
    </dgm:pt>
    <dgm:pt modelId="{39B5EEB7-AE44-4F55-BFE9-AB50D765F37C}">
      <dgm:prSet phldrT="[Text]"/>
      <dgm:spPr/>
      <dgm:t>
        <a:bodyPr/>
        <a:lstStyle/>
        <a:p>
          <a:r>
            <a:rPr lang="en-US" dirty="0">
              <a:latin typeface="Calibri" pitchFamily="34" charset="0"/>
              <a:cs typeface="Calibri" pitchFamily="34" charset="0"/>
            </a:rPr>
            <a:t>||</a:t>
          </a:r>
        </a:p>
      </dgm:t>
    </dgm:pt>
    <dgm:pt modelId="{14770268-F8AF-4FD7-A6FD-48555DF1AA4C}" type="parTrans" cxnId="{142676CD-ED9C-4C65-A2B1-50B308BD3AAC}">
      <dgm:prSet/>
      <dgm:spPr/>
      <dgm:t>
        <a:bodyPr/>
        <a:lstStyle/>
        <a:p>
          <a:endParaRPr lang="en-US"/>
        </a:p>
      </dgm:t>
    </dgm:pt>
    <dgm:pt modelId="{7EE78560-3801-4E90-A07D-409F3040C041}" type="sibTrans" cxnId="{142676CD-ED9C-4C65-A2B1-50B308BD3AAC}">
      <dgm:prSet/>
      <dgm:spPr/>
      <dgm:t>
        <a:bodyPr/>
        <a:lstStyle/>
        <a:p>
          <a:endParaRPr lang="en-US"/>
        </a:p>
      </dgm:t>
    </dgm:pt>
    <dgm:pt modelId="{F51358B3-635E-4ADE-ABDF-A799FD7A3C03}">
      <dgm:prSet phldrT="[Text]" custT="1"/>
      <dgm:spPr/>
      <dgm:t>
        <a:bodyPr/>
        <a:lstStyle/>
        <a:p>
          <a:r>
            <a:rPr lang="en-US" sz="2000" dirty="0">
              <a:latin typeface="Calibri" pitchFamily="34" charset="0"/>
              <a:cs typeface="Calibri" pitchFamily="34" charset="0"/>
            </a:rPr>
            <a:t>OR operator</a:t>
          </a:r>
        </a:p>
      </dgm:t>
    </dgm:pt>
    <dgm:pt modelId="{DE076CF3-0469-4A2C-B959-2F641F11DBCF}" type="parTrans" cxnId="{CC751284-2FDC-4E86-97B7-2DDC82528472}">
      <dgm:prSet/>
      <dgm:spPr/>
      <dgm:t>
        <a:bodyPr/>
        <a:lstStyle/>
        <a:p>
          <a:endParaRPr lang="en-US"/>
        </a:p>
      </dgm:t>
    </dgm:pt>
    <dgm:pt modelId="{E9485893-716A-4DD6-B4D4-1A27C3D09416}" type="sibTrans" cxnId="{CC751284-2FDC-4E86-97B7-2DDC82528472}">
      <dgm:prSet/>
      <dgm:spPr/>
      <dgm:t>
        <a:bodyPr/>
        <a:lstStyle/>
        <a:p>
          <a:endParaRPr lang="en-US"/>
        </a:p>
      </dgm:t>
    </dgm:pt>
    <dgm:pt modelId="{3300729A-3163-43FD-87FF-E6B0012233BA}" type="pres">
      <dgm:prSet presAssocID="{352416CA-3931-4DFC-8394-C5449A8975DD}" presName="theList" presStyleCnt="0">
        <dgm:presLayoutVars>
          <dgm:dir/>
          <dgm:animLvl val="lvl"/>
          <dgm:resizeHandles val="exact"/>
        </dgm:presLayoutVars>
      </dgm:prSet>
      <dgm:spPr/>
    </dgm:pt>
    <dgm:pt modelId="{6A2FF01B-C57A-4428-8BB1-6BDE82A533E8}" type="pres">
      <dgm:prSet presAssocID="{3FCE3D59-0376-48F0-9E6E-E4720BC44D96}" presName="compNode" presStyleCnt="0"/>
      <dgm:spPr/>
    </dgm:pt>
    <dgm:pt modelId="{AE99CECD-2968-46DE-A546-8C9ADEB22BED}" type="pres">
      <dgm:prSet presAssocID="{3FCE3D59-0376-48F0-9E6E-E4720BC44D96}" presName="noGeometry" presStyleCnt="0"/>
      <dgm:spPr/>
    </dgm:pt>
    <dgm:pt modelId="{BDC5DED4-847A-4D6B-BDDC-72B853DFB3DD}" type="pres">
      <dgm:prSet presAssocID="{3FCE3D59-0376-48F0-9E6E-E4720BC44D96}" presName="childTextVisible" presStyleLbl="bgAccFollowNode1" presStyleIdx="0" presStyleCnt="3" custLinFactNeighborX="-49" custLinFactNeighborY="140">
        <dgm:presLayoutVars>
          <dgm:bulletEnabled val="1"/>
        </dgm:presLayoutVars>
      </dgm:prSet>
      <dgm:spPr/>
    </dgm:pt>
    <dgm:pt modelId="{A8C64BED-6772-4967-B4C1-0F03E8201C31}" type="pres">
      <dgm:prSet presAssocID="{3FCE3D59-0376-48F0-9E6E-E4720BC44D96}" presName="childTextHidden" presStyleLbl="bgAccFollowNode1" presStyleIdx="0" presStyleCnt="3"/>
      <dgm:spPr/>
    </dgm:pt>
    <dgm:pt modelId="{EC25B7EC-7499-42E4-B518-584F5847F9D5}" type="pres">
      <dgm:prSet presAssocID="{3FCE3D59-0376-48F0-9E6E-E4720BC44D9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02E738F-5CEC-451B-9326-DDDABFC56D5C}" type="pres">
      <dgm:prSet presAssocID="{3FCE3D59-0376-48F0-9E6E-E4720BC44D96}" presName="aSpace" presStyleCnt="0"/>
      <dgm:spPr/>
    </dgm:pt>
    <dgm:pt modelId="{F22783F3-479E-42C0-BC1C-77863809E3A1}" type="pres">
      <dgm:prSet presAssocID="{3AE0B375-A073-4350-98F6-AB2A5D7CC4BE}" presName="compNode" presStyleCnt="0"/>
      <dgm:spPr/>
    </dgm:pt>
    <dgm:pt modelId="{E0126A8E-7764-4A18-9CDD-80A5415BAE44}" type="pres">
      <dgm:prSet presAssocID="{3AE0B375-A073-4350-98F6-AB2A5D7CC4BE}" presName="noGeometry" presStyleCnt="0"/>
      <dgm:spPr/>
    </dgm:pt>
    <dgm:pt modelId="{5B0B773D-DAC3-4CA8-8171-801E09FA108C}" type="pres">
      <dgm:prSet presAssocID="{3AE0B375-A073-4350-98F6-AB2A5D7CC4BE}" presName="childTextVisible" presStyleLbl="bgAccFollowNode1" presStyleIdx="1" presStyleCnt="3" custLinFactNeighborX="1585" custLinFactNeighborY="140">
        <dgm:presLayoutVars>
          <dgm:bulletEnabled val="1"/>
        </dgm:presLayoutVars>
      </dgm:prSet>
      <dgm:spPr/>
    </dgm:pt>
    <dgm:pt modelId="{A7B67572-5E1C-4F6F-A321-8FA0A352F297}" type="pres">
      <dgm:prSet presAssocID="{3AE0B375-A073-4350-98F6-AB2A5D7CC4BE}" presName="childTextHidden" presStyleLbl="bgAccFollowNode1" presStyleIdx="1" presStyleCnt="3"/>
      <dgm:spPr/>
    </dgm:pt>
    <dgm:pt modelId="{66C27583-46EF-440A-802B-64F48C745620}" type="pres">
      <dgm:prSet presAssocID="{3AE0B375-A073-4350-98F6-AB2A5D7CC4B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04210BE-CEF7-45F8-8498-DF8A45E95968}" type="pres">
      <dgm:prSet presAssocID="{3AE0B375-A073-4350-98F6-AB2A5D7CC4BE}" presName="aSpace" presStyleCnt="0"/>
      <dgm:spPr/>
    </dgm:pt>
    <dgm:pt modelId="{7B8AC8AF-F114-402F-A8C2-20848D6CAEE3}" type="pres">
      <dgm:prSet presAssocID="{39B5EEB7-AE44-4F55-BFE9-AB50D765F37C}" presName="compNode" presStyleCnt="0"/>
      <dgm:spPr/>
    </dgm:pt>
    <dgm:pt modelId="{5C4A21A3-F1D8-4F3B-B24A-B8641460A92D}" type="pres">
      <dgm:prSet presAssocID="{39B5EEB7-AE44-4F55-BFE9-AB50D765F37C}" presName="noGeometry" presStyleCnt="0"/>
      <dgm:spPr/>
    </dgm:pt>
    <dgm:pt modelId="{C8D591AB-86CC-4008-BAF4-69C79EF2D992}" type="pres">
      <dgm:prSet presAssocID="{39B5EEB7-AE44-4F55-BFE9-AB50D765F37C}" presName="childTextVisible" presStyleLbl="bgAccFollowNode1" presStyleIdx="2" presStyleCnt="3" custScaleX="117786">
        <dgm:presLayoutVars>
          <dgm:bulletEnabled val="1"/>
        </dgm:presLayoutVars>
      </dgm:prSet>
      <dgm:spPr/>
    </dgm:pt>
    <dgm:pt modelId="{C2DEF117-06E8-43AF-AD25-36D3742BF2EE}" type="pres">
      <dgm:prSet presAssocID="{39B5EEB7-AE44-4F55-BFE9-AB50D765F37C}" presName="childTextHidden" presStyleLbl="bgAccFollowNode1" presStyleIdx="2" presStyleCnt="3"/>
      <dgm:spPr/>
    </dgm:pt>
    <dgm:pt modelId="{643DB234-9C1E-4E57-8F42-CECD5F31682D}" type="pres">
      <dgm:prSet presAssocID="{39B5EEB7-AE44-4F55-BFE9-AB50D765F37C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C4808D11-5CBC-4071-8A0B-9A90DC61437B}" srcId="{352416CA-3931-4DFC-8394-C5449A8975DD}" destId="{3FCE3D59-0376-48F0-9E6E-E4720BC44D96}" srcOrd="0" destOrd="0" parTransId="{4955A2D0-3B30-4B72-A65B-845C6B9209E4}" sibTransId="{C08F02B1-D6E9-473C-B8DB-5D2B23305302}"/>
    <dgm:cxn modelId="{D0ED9A15-8F73-7C48-A743-10888FF49B84}" type="presOf" srcId="{93FCE3A3-C0A9-4599-9A88-F3AF980019E9}" destId="{5B0B773D-DAC3-4CA8-8171-801E09FA108C}" srcOrd="0" destOrd="0" presId="urn:microsoft.com/office/officeart/2005/8/layout/hProcess6"/>
    <dgm:cxn modelId="{A1446717-6E7B-4405-843E-63B6EE63CD91}" srcId="{3AE0B375-A073-4350-98F6-AB2A5D7CC4BE}" destId="{93FCE3A3-C0A9-4599-9A88-F3AF980019E9}" srcOrd="0" destOrd="0" parTransId="{33D47AC7-DEE3-46CA-810F-9FDA04DCCC5A}" sibTransId="{ECCE1388-1AE6-4D60-BD70-D9838FE9A0E0}"/>
    <dgm:cxn modelId="{6BB02E18-67F2-48B9-8E44-7056FDE81574}" srcId="{352416CA-3931-4DFC-8394-C5449A8975DD}" destId="{3AE0B375-A073-4350-98F6-AB2A5D7CC4BE}" srcOrd="1" destOrd="0" parTransId="{2B37794F-F0D2-41AB-AF0D-147EFD550487}" sibTransId="{626C9F5D-AFEE-4D07-8C98-8EEBF3A2D318}"/>
    <dgm:cxn modelId="{C8FB063B-ED15-48CC-B38C-478420AC2A25}" srcId="{3FCE3D59-0376-48F0-9E6E-E4720BC44D96}" destId="{55F17B7E-8A13-4A0C-8EA7-C9D0A1C511B0}" srcOrd="0" destOrd="0" parTransId="{4610D8D1-B810-42EB-BD22-E73A59D10AA2}" sibTransId="{4D7F7A21-A84E-410B-A259-655C3DCF673E}"/>
    <dgm:cxn modelId="{AC040C6D-DE28-354A-94E9-5EB5FEAC6422}" type="presOf" srcId="{39B5EEB7-AE44-4F55-BFE9-AB50D765F37C}" destId="{643DB234-9C1E-4E57-8F42-CECD5F31682D}" srcOrd="0" destOrd="0" presId="urn:microsoft.com/office/officeart/2005/8/layout/hProcess6"/>
    <dgm:cxn modelId="{CC751284-2FDC-4E86-97B7-2DDC82528472}" srcId="{39B5EEB7-AE44-4F55-BFE9-AB50D765F37C}" destId="{F51358B3-635E-4ADE-ABDF-A799FD7A3C03}" srcOrd="0" destOrd="0" parTransId="{DE076CF3-0469-4A2C-B959-2F641F11DBCF}" sibTransId="{E9485893-716A-4DD6-B4D4-1A27C3D09416}"/>
    <dgm:cxn modelId="{DD0C948B-8192-344C-8386-0585A7988D89}" type="presOf" srcId="{F51358B3-635E-4ADE-ABDF-A799FD7A3C03}" destId="{C2DEF117-06E8-43AF-AD25-36D3742BF2EE}" srcOrd="1" destOrd="0" presId="urn:microsoft.com/office/officeart/2005/8/layout/hProcess6"/>
    <dgm:cxn modelId="{6ABC019B-D28B-A447-87B1-521BCA0F9AA6}" type="presOf" srcId="{3FCE3D59-0376-48F0-9E6E-E4720BC44D96}" destId="{EC25B7EC-7499-42E4-B518-584F5847F9D5}" srcOrd="0" destOrd="0" presId="urn:microsoft.com/office/officeart/2005/8/layout/hProcess6"/>
    <dgm:cxn modelId="{005DCE9B-095A-374E-BAB9-C1A6E1F909E1}" type="presOf" srcId="{3AE0B375-A073-4350-98F6-AB2A5D7CC4BE}" destId="{66C27583-46EF-440A-802B-64F48C745620}" srcOrd="0" destOrd="0" presId="urn:microsoft.com/office/officeart/2005/8/layout/hProcess6"/>
    <dgm:cxn modelId="{C3E26E9C-CAA1-AC41-9406-5F830608739F}" type="presOf" srcId="{55F17B7E-8A13-4A0C-8EA7-C9D0A1C511B0}" destId="{A8C64BED-6772-4967-B4C1-0F03E8201C31}" srcOrd="1" destOrd="0" presId="urn:microsoft.com/office/officeart/2005/8/layout/hProcess6"/>
    <dgm:cxn modelId="{7ADFBCC5-6FC6-6544-A225-E84784FECDFC}" type="presOf" srcId="{93FCE3A3-C0A9-4599-9A88-F3AF980019E9}" destId="{A7B67572-5E1C-4F6F-A321-8FA0A352F297}" srcOrd="1" destOrd="0" presId="urn:microsoft.com/office/officeart/2005/8/layout/hProcess6"/>
    <dgm:cxn modelId="{2165F4C9-5B1D-0349-B263-08F89BA23F3B}" type="presOf" srcId="{55F17B7E-8A13-4A0C-8EA7-C9D0A1C511B0}" destId="{BDC5DED4-847A-4D6B-BDDC-72B853DFB3DD}" srcOrd="0" destOrd="0" presId="urn:microsoft.com/office/officeart/2005/8/layout/hProcess6"/>
    <dgm:cxn modelId="{142676CD-ED9C-4C65-A2B1-50B308BD3AAC}" srcId="{352416CA-3931-4DFC-8394-C5449A8975DD}" destId="{39B5EEB7-AE44-4F55-BFE9-AB50D765F37C}" srcOrd="2" destOrd="0" parTransId="{14770268-F8AF-4FD7-A6FD-48555DF1AA4C}" sibTransId="{7EE78560-3801-4E90-A07D-409F3040C041}"/>
    <dgm:cxn modelId="{00809BD8-671F-2948-9C5D-CD1109AAABE8}" type="presOf" srcId="{352416CA-3931-4DFC-8394-C5449A8975DD}" destId="{3300729A-3163-43FD-87FF-E6B0012233BA}" srcOrd="0" destOrd="0" presId="urn:microsoft.com/office/officeart/2005/8/layout/hProcess6"/>
    <dgm:cxn modelId="{A1EE45F4-C02C-D24E-B916-7C1D380D3DCF}" type="presOf" srcId="{F51358B3-635E-4ADE-ABDF-A799FD7A3C03}" destId="{C8D591AB-86CC-4008-BAF4-69C79EF2D992}" srcOrd="0" destOrd="0" presId="urn:microsoft.com/office/officeart/2005/8/layout/hProcess6"/>
    <dgm:cxn modelId="{2E2B16E4-95FD-7E49-94A6-B23E24260D20}" type="presParOf" srcId="{3300729A-3163-43FD-87FF-E6B0012233BA}" destId="{6A2FF01B-C57A-4428-8BB1-6BDE82A533E8}" srcOrd="0" destOrd="0" presId="urn:microsoft.com/office/officeart/2005/8/layout/hProcess6"/>
    <dgm:cxn modelId="{C32AF715-DE38-8649-8D48-26AAEBDC9E2B}" type="presParOf" srcId="{6A2FF01B-C57A-4428-8BB1-6BDE82A533E8}" destId="{AE99CECD-2968-46DE-A546-8C9ADEB22BED}" srcOrd="0" destOrd="0" presId="urn:microsoft.com/office/officeart/2005/8/layout/hProcess6"/>
    <dgm:cxn modelId="{147F0552-F64D-C24C-9D9A-7996BFDA4E1D}" type="presParOf" srcId="{6A2FF01B-C57A-4428-8BB1-6BDE82A533E8}" destId="{BDC5DED4-847A-4D6B-BDDC-72B853DFB3DD}" srcOrd="1" destOrd="0" presId="urn:microsoft.com/office/officeart/2005/8/layout/hProcess6"/>
    <dgm:cxn modelId="{337FE5FC-75D8-BD4E-AC91-D88E54B58A76}" type="presParOf" srcId="{6A2FF01B-C57A-4428-8BB1-6BDE82A533E8}" destId="{A8C64BED-6772-4967-B4C1-0F03E8201C31}" srcOrd="2" destOrd="0" presId="urn:microsoft.com/office/officeart/2005/8/layout/hProcess6"/>
    <dgm:cxn modelId="{7D816351-6191-0E4D-A5E3-2CCE7F89FEB4}" type="presParOf" srcId="{6A2FF01B-C57A-4428-8BB1-6BDE82A533E8}" destId="{EC25B7EC-7499-42E4-B518-584F5847F9D5}" srcOrd="3" destOrd="0" presId="urn:microsoft.com/office/officeart/2005/8/layout/hProcess6"/>
    <dgm:cxn modelId="{90920AED-3845-B14D-A40D-0774228CBC49}" type="presParOf" srcId="{3300729A-3163-43FD-87FF-E6B0012233BA}" destId="{602E738F-5CEC-451B-9326-DDDABFC56D5C}" srcOrd="1" destOrd="0" presId="urn:microsoft.com/office/officeart/2005/8/layout/hProcess6"/>
    <dgm:cxn modelId="{A3E9552F-1C3E-E749-A28F-26F2328B8058}" type="presParOf" srcId="{3300729A-3163-43FD-87FF-E6B0012233BA}" destId="{F22783F3-479E-42C0-BC1C-77863809E3A1}" srcOrd="2" destOrd="0" presId="urn:microsoft.com/office/officeart/2005/8/layout/hProcess6"/>
    <dgm:cxn modelId="{1EC75051-77E2-C74F-A6AD-848F11F26CF3}" type="presParOf" srcId="{F22783F3-479E-42C0-BC1C-77863809E3A1}" destId="{E0126A8E-7764-4A18-9CDD-80A5415BAE44}" srcOrd="0" destOrd="0" presId="urn:microsoft.com/office/officeart/2005/8/layout/hProcess6"/>
    <dgm:cxn modelId="{A6A2A3EE-33BF-5442-BE93-34743A6A38CE}" type="presParOf" srcId="{F22783F3-479E-42C0-BC1C-77863809E3A1}" destId="{5B0B773D-DAC3-4CA8-8171-801E09FA108C}" srcOrd="1" destOrd="0" presId="urn:microsoft.com/office/officeart/2005/8/layout/hProcess6"/>
    <dgm:cxn modelId="{11F8FAE1-66D5-3A41-B8B3-64A15AD8C980}" type="presParOf" srcId="{F22783F3-479E-42C0-BC1C-77863809E3A1}" destId="{A7B67572-5E1C-4F6F-A321-8FA0A352F297}" srcOrd="2" destOrd="0" presId="urn:microsoft.com/office/officeart/2005/8/layout/hProcess6"/>
    <dgm:cxn modelId="{01E05734-1021-E64F-B540-D2FFF856D1E0}" type="presParOf" srcId="{F22783F3-479E-42C0-BC1C-77863809E3A1}" destId="{66C27583-46EF-440A-802B-64F48C745620}" srcOrd="3" destOrd="0" presId="urn:microsoft.com/office/officeart/2005/8/layout/hProcess6"/>
    <dgm:cxn modelId="{E99FDE73-F2C5-E445-A749-437F48F17CC3}" type="presParOf" srcId="{3300729A-3163-43FD-87FF-E6B0012233BA}" destId="{904210BE-CEF7-45F8-8498-DF8A45E95968}" srcOrd="3" destOrd="0" presId="urn:microsoft.com/office/officeart/2005/8/layout/hProcess6"/>
    <dgm:cxn modelId="{3223BCCD-4BDD-7A4B-BB9C-B0C559A267D8}" type="presParOf" srcId="{3300729A-3163-43FD-87FF-E6B0012233BA}" destId="{7B8AC8AF-F114-402F-A8C2-20848D6CAEE3}" srcOrd="4" destOrd="0" presId="urn:microsoft.com/office/officeart/2005/8/layout/hProcess6"/>
    <dgm:cxn modelId="{04F17117-5332-E64A-A90C-B055754C50F9}" type="presParOf" srcId="{7B8AC8AF-F114-402F-A8C2-20848D6CAEE3}" destId="{5C4A21A3-F1D8-4F3B-B24A-B8641460A92D}" srcOrd="0" destOrd="0" presId="urn:microsoft.com/office/officeart/2005/8/layout/hProcess6"/>
    <dgm:cxn modelId="{6B7608C1-4CCE-6C48-A338-0A6EF752A968}" type="presParOf" srcId="{7B8AC8AF-F114-402F-A8C2-20848D6CAEE3}" destId="{C8D591AB-86CC-4008-BAF4-69C79EF2D992}" srcOrd="1" destOrd="0" presId="urn:microsoft.com/office/officeart/2005/8/layout/hProcess6"/>
    <dgm:cxn modelId="{54864969-B1CF-4F48-BAC6-23122078D6DC}" type="presParOf" srcId="{7B8AC8AF-F114-402F-A8C2-20848D6CAEE3}" destId="{C2DEF117-06E8-43AF-AD25-36D3742BF2EE}" srcOrd="2" destOrd="0" presId="urn:microsoft.com/office/officeart/2005/8/layout/hProcess6"/>
    <dgm:cxn modelId="{F5E36A4B-BC68-1040-BB44-70AC16BDA21C}" type="presParOf" srcId="{7B8AC8AF-F114-402F-A8C2-20848D6CAEE3}" destId="{643DB234-9C1E-4E57-8F42-CECD5F31682D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36FFD-1B5E-4378-B270-FDDAD53A75C7}">
      <dsp:nvSpPr>
        <dsp:cNvPr id="0" name=""/>
        <dsp:cNvSpPr/>
      </dsp:nvSpPr>
      <dsp:spPr>
        <a:xfrm>
          <a:off x="2095" y="316897"/>
          <a:ext cx="2043112" cy="8172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 pitchFamily="34" charset="0"/>
              <a:cs typeface="Calibri" pitchFamily="34" charset="0"/>
            </a:rPr>
            <a:t>Selection Statements</a:t>
          </a:r>
        </a:p>
      </dsp:txBody>
      <dsp:txXfrm>
        <a:off x="2095" y="316897"/>
        <a:ext cx="2043112" cy="817245"/>
      </dsp:txXfrm>
    </dsp:sp>
    <dsp:sp modelId="{333A3DBA-3E52-4243-A28F-D558CC44BAC2}">
      <dsp:nvSpPr>
        <dsp:cNvPr id="0" name=""/>
        <dsp:cNvSpPr/>
      </dsp:nvSpPr>
      <dsp:spPr>
        <a:xfrm>
          <a:off x="0" y="1145824"/>
          <a:ext cx="2043112" cy="34257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Cambria" pitchFamily="18" charset="0"/>
            </a:rPr>
            <a:t>if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 dirty="0">
            <a:latin typeface="Cambria" pitchFamily="18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Cambria" pitchFamily="18" charset="0"/>
            </a:rPr>
            <a:t>if-else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 dirty="0">
            <a:latin typeface="Cambria" pitchFamily="18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Cambria" pitchFamily="18" charset="0"/>
            </a:rPr>
            <a:t>switch</a:t>
          </a:r>
        </a:p>
      </dsp:txBody>
      <dsp:txXfrm>
        <a:off x="0" y="1145824"/>
        <a:ext cx="2043112" cy="3425760"/>
      </dsp:txXfrm>
    </dsp:sp>
    <dsp:sp modelId="{57D84311-421B-4E31-B02C-592412E0F2F9}">
      <dsp:nvSpPr>
        <dsp:cNvPr id="0" name=""/>
        <dsp:cNvSpPr/>
      </dsp:nvSpPr>
      <dsp:spPr>
        <a:xfrm>
          <a:off x="2362196" y="331632"/>
          <a:ext cx="2043112" cy="8172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 pitchFamily="34" charset="0"/>
              <a:cs typeface="Calibri" pitchFamily="34" charset="0"/>
            </a:rPr>
            <a:t>Iteration Statements</a:t>
          </a:r>
        </a:p>
      </dsp:txBody>
      <dsp:txXfrm>
        <a:off x="2362196" y="331632"/>
        <a:ext cx="2043112" cy="817245"/>
      </dsp:txXfrm>
    </dsp:sp>
    <dsp:sp modelId="{1A7E619C-8C8C-478D-B80C-6046D3FA20D9}">
      <dsp:nvSpPr>
        <dsp:cNvPr id="0" name=""/>
        <dsp:cNvSpPr/>
      </dsp:nvSpPr>
      <dsp:spPr>
        <a:xfrm>
          <a:off x="2362196" y="1145824"/>
          <a:ext cx="2043112" cy="34257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Cambria" pitchFamily="18" charset="0"/>
            </a:rPr>
            <a:t>for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 dirty="0">
            <a:latin typeface="Cambria" pitchFamily="18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Cambria" pitchFamily="18" charset="0"/>
            </a:rPr>
            <a:t>while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 dirty="0">
            <a:latin typeface="Cambria" pitchFamily="18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Cambria" pitchFamily="18" charset="0"/>
            </a:rPr>
            <a:t>do-while</a:t>
          </a:r>
        </a:p>
      </dsp:txBody>
      <dsp:txXfrm>
        <a:off x="2362196" y="1145824"/>
        <a:ext cx="2043112" cy="3425760"/>
      </dsp:txXfrm>
    </dsp:sp>
    <dsp:sp modelId="{05296C7F-5887-4BCF-BE0C-DB814DD053C7}">
      <dsp:nvSpPr>
        <dsp:cNvPr id="0" name=""/>
        <dsp:cNvSpPr/>
      </dsp:nvSpPr>
      <dsp:spPr>
        <a:xfrm>
          <a:off x="4660392" y="316897"/>
          <a:ext cx="2043112" cy="8172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 pitchFamily="34" charset="0"/>
              <a:cs typeface="Calibri" pitchFamily="34" charset="0"/>
            </a:rPr>
            <a:t>Jump Statements</a:t>
          </a:r>
        </a:p>
      </dsp:txBody>
      <dsp:txXfrm>
        <a:off x="4660392" y="316897"/>
        <a:ext cx="2043112" cy="817245"/>
      </dsp:txXfrm>
    </dsp:sp>
    <dsp:sp modelId="{AE64AA96-9D48-4B43-B5DF-A6E726AF53B9}">
      <dsp:nvSpPr>
        <dsp:cNvPr id="0" name=""/>
        <dsp:cNvSpPr/>
      </dsp:nvSpPr>
      <dsp:spPr>
        <a:xfrm>
          <a:off x="4660392" y="1134142"/>
          <a:ext cx="2043112" cy="34257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>
              <a:latin typeface="Cambria" pitchFamily="18" charset="0"/>
            </a:rPr>
            <a:t>goto</a:t>
          </a:r>
          <a:endParaRPr lang="en-US" sz="2800" kern="1200" dirty="0">
            <a:latin typeface="Cambria" pitchFamily="18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 dirty="0">
            <a:latin typeface="Cambria" pitchFamily="18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Cambria" pitchFamily="18" charset="0"/>
            </a:rPr>
            <a:t>break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 dirty="0">
            <a:latin typeface="Cambria" pitchFamily="18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Cambria" pitchFamily="18" charset="0"/>
            </a:rPr>
            <a:t>continue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 dirty="0">
            <a:latin typeface="Cambria" pitchFamily="18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Cambria" pitchFamily="18" charset="0"/>
            </a:rPr>
            <a:t>return</a:t>
          </a:r>
        </a:p>
      </dsp:txBody>
      <dsp:txXfrm>
        <a:off x="4660392" y="1134142"/>
        <a:ext cx="2043112" cy="34257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A2315-2682-4B52-8CD0-C8C3F4750938}">
      <dsp:nvSpPr>
        <dsp:cNvPr id="0" name=""/>
        <dsp:cNvSpPr/>
      </dsp:nvSpPr>
      <dsp:spPr>
        <a:xfrm>
          <a:off x="6922745" y="2817004"/>
          <a:ext cx="868568" cy="206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846"/>
              </a:lnTo>
              <a:lnTo>
                <a:pt x="868568" y="140846"/>
              </a:lnTo>
              <a:lnTo>
                <a:pt x="868568" y="2066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44DE5-00D6-4776-9D06-CF22F53F0B52}">
      <dsp:nvSpPr>
        <dsp:cNvPr id="0" name=""/>
        <dsp:cNvSpPr/>
      </dsp:nvSpPr>
      <dsp:spPr>
        <a:xfrm>
          <a:off x="6877025" y="2817004"/>
          <a:ext cx="91440" cy="2066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66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F54291-9D4A-450A-BB6A-343363DDBFCF}">
      <dsp:nvSpPr>
        <dsp:cNvPr id="0" name=""/>
        <dsp:cNvSpPr/>
      </dsp:nvSpPr>
      <dsp:spPr>
        <a:xfrm>
          <a:off x="6054177" y="2817004"/>
          <a:ext cx="868568" cy="206679"/>
        </a:xfrm>
        <a:custGeom>
          <a:avLst/>
          <a:gdLst/>
          <a:ahLst/>
          <a:cxnLst/>
          <a:rect l="0" t="0" r="0" b="0"/>
          <a:pathLst>
            <a:path>
              <a:moveTo>
                <a:pt x="868568" y="0"/>
              </a:moveTo>
              <a:lnTo>
                <a:pt x="868568" y="140846"/>
              </a:lnTo>
              <a:lnTo>
                <a:pt x="0" y="140846"/>
              </a:lnTo>
              <a:lnTo>
                <a:pt x="0" y="2066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0AB801-1671-4336-B2F1-906F7A0BFD81}">
      <dsp:nvSpPr>
        <dsp:cNvPr id="0" name=""/>
        <dsp:cNvSpPr/>
      </dsp:nvSpPr>
      <dsp:spPr>
        <a:xfrm>
          <a:off x="5007972" y="2159064"/>
          <a:ext cx="1914773" cy="206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846"/>
              </a:lnTo>
              <a:lnTo>
                <a:pt x="1914773" y="140846"/>
              </a:lnTo>
              <a:lnTo>
                <a:pt x="1914773" y="2066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0575C1-7E77-402D-8612-A89442C58811}">
      <dsp:nvSpPr>
        <dsp:cNvPr id="0" name=""/>
        <dsp:cNvSpPr/>
      </dsp:nvSpPr>
      <dsp:spPr>
        <a:xfrm>
          <a:off x="4776340" y="3560238"/>
          <a:ext cx="942742" cy="206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846"/>
              </a:lnTo>
              <a:lnTo>
                <a:pt x="942742" y="140846"/>
              </a:lnTo>
              <a:lnTo>
                <a:pt x="942742" y="2066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37DAF-1B7D-4D7F-8D02-7E9BDA3F9078}">
      <dsp:nvSpPr>
        <dsp:cNvPr id="0" name=""/>
        <dsp:cNvSpPr/>
      </dsp:nvSpPr>
      <dsp:spPr>
        <a:xfrm>
          <a:off x="4730620" y="3560238"/>
          <a:ext cx="91440" cy="2066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66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155A11-95AC-4781-BFDD-DA525DD134C3}">
      <dsp:nvSpPr>
        <dsp:cNvPr id="0" name=""/>
        <dsp:cNvSpPr/>
      </dsp:nvSpPr>
      <dsp:spPr>
        <a:xfrm>
          <a:off x="3833598" y="3560238"/>
          <a:ext cx="942742" cy="206679"/>
        </a:xfrm>
        <a:custGeom>
          <a:avLst/>
          <a:gdLst/>
          <a:ahLst/>
          <a:cxnLst/>
          <a:rect l="0" t="0" r="0" b="0"/>
          <a:pathLst>
            <a:path>
              <a:moveTo>
                <a:pt x="942742" y="0"/>
              </a:moveTo>
              <a:lnTo>
                <a:pt x="942742" y="140846"/>
              </a:lnTo>
              <a:lnTo>
                <a:pt x="0" y="140846"/>
              </a:lnTo>
              <a:lnTo>
                <a:pt x="0" y="2066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65DEC-0382-443A-8A29-3726F703555E}">
      <dsp:nvSpPr>
        <dsp:cNvPr id="0" name=""/>
        <dsp:cNvSpPr/>
      </dsp:nvSpPr>
      <dsp:spPr>
        <a:xfrm>
          <a:off x="3264067" y="2902297"/>
          <a:ext cx="1512273" cy="206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846"/>
              </a:lnTo>
              <a:lnTo>
                <a:pt x="1512273" y="140846"/>
              </a:lnTo>
              <a:lnTo>
                <a:pt x="1512273" y="2066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32D280-458F-4024-ABB3-4AAAEBFB6E90}">
      <dsp:nvSpPr>
        <dsp:cNvPr id="0" name=""/>
        <dsp:cNvSpPr/>
      </dsp:nvSpPr>
      <dsp:spPr>
        <a:xfrm>
          <a:off x="1662177" y="3560238"/>
          <a:ext cx="1302852" cy="206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846"/>
              </a:lnTo>
              <a:lnTo>
                <a:pt x="1302852" y="140846"/>
              </a:lnTo>
              <a:lnTo>
                <a:pt x="1302852" y="2066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BAEE41-32BC-46E0-AAD7-655D784BED63}">
      <dsp:nvSpPr>
        <dsp:cNvPr id="0" name=""/>
        <dsp:cNvSpPr/>
      </dsp:nvSpPr>
      <dsp:spPr>
        <a:xfrm>
          <a:off x="1662177" y="3560238"/>
          <a:ext cx="434284" cy="206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846"/>
              </a:lnTo>
              <a:lnTo>
                <a:pt x="434284" y="140846"/>
              </a:lnTo>
              <a:lnTo>
                <a:pt x="434284" y="2066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EBB0D1-9001-434F-B8A4-89AA722BC75A}">
      <dsp:nvSpPr>
        <dsp:cNvPr id="0" name=""/>
        <dsp:cNvSpPr/>
      </dsp:nvSpPr>
      <dsp:spPr>
        <a:xfrm>
          <a:off x="1227893" y="3560238"/>
          <a:ext cx="434284" cy="206679"/>
        </a:xfrm>
        <a:custGeom>
          <a:avLst/>
          <a:gdLst/>
          <a:ahLst/>
          <a:cxnLst/>
          <a:rect l="0" t="0" r="0" b="0"/>
          <a:pathLst>
            <a:path>
              <a:moveTo>
                <a:pt x="434284" y="0"/>
              </a:moveTo>
              <a:lnTo>
                <a:pt x="434284" y="140846"/>
              </a:lnTo>
              <a:lnTo>
                <a:pt x="0" y="140846"/>
              </a:lnTo>
              <a:lnTo>
                <a:pt x="0" y="2066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FF056A-F5DD-411F-99E8-4F35E1DB11D8}">
      <dsp:nvSpPr>
        <dsp:cNvPr id="0" name=""/>
        <dsp:cNvSpPr/>
      </dsp:nvSpPr>
      <dsp:spPr>
        <a:xfrm>
          <a:off x="359324" y="3560238"/>
          <a:ext cx="1302852" cy="206679"/>
        </a:xfrm>
        <a:custGeom>
          <a:avLst/>
          <a:gdLst/>
          <a:ahLst/>
          <a:cxnLst/>
          <a:rect l="0" t="0" r="0" b="0"/>
          <a:pathLst>
            <a:path>
              <a:moveTo>
                <a:pt x="1302852" y="0"/>
              </a:moveTo>
              <a:lnTo>
                <a:pt x="1302852" y="140846"/>
              </a:lnTo>
              <a:lnTo>
                <a:pt x="0" y="140846"/>
              </a:lnTo>
              <a:lnTo>
                <a:pt x="0" y="2066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852F33-4BBB-42EC-8439-B8D5011E1ACB}">
      <dsp:nvSpPr>
        <dsp:cNvPr id="0" name=""/>
        <dsp:cNvSpPr/>
      </dsp:nvSpPr>
      <dsp:spPr>
        <a:xfrm>
          <a:off x="1662177" y="2902297"/>
          <a:ext cx="1601889" cy="206679"/>
        </a:xfrm>
        <a:custGeom>
          <a:avLst/>
          <a:gdLst/>
          <a:ahLst/>
          <a:cxnLst/>
          <a:rect l="0" t="0" r="0" b="0"/>
          <a:pathLst>
            <a:path>
              <a:moveTo>
                <a:pt x="1601889" y="0"/>
              </a:moveTo>
              <a:lnTo>
                <a:pt x="1601889" y="140846"/>
              </a:lnTo>
              <a:lnTo>
                <a:pt x="0" y="140846"/>
              </a:lnTo>
              <a:lnTo>
                <a:pt x="0" y="2066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BFD2B-7B21-4B60-B665-C0CDD0CE23E7}">
      <dsp:nvSpPr>
        <dsp:cNvPr id="0" name=""/>
        <dsp:cNvSpPr/>
      </dsp:nvSpPr>
      <dsp:spPr>
        <a:xfrm>
          <a:off x="3264067" y="2159064"/>
          <a:ext cx="1743905" cy="206679"/>
        </a:xfrm>
        <a:custGeom>
          <a:avLst/>
          <a:gdLst/>
          <a:ahLst/>
          <a:cxnLst/>
          <a:rect l="0" t="0" r="0" b="0"/>
          <a:pathLst>
            <a:path>
              <a:moveTo>
                <a:pt x="1743905" y="0"/>
              </a:moveTo>
              <a:lnTo>
                <a:pt x="1743905" y="140846"/>
              </a:lnTo>
              <a:lnTo>
                <a:pt x="0" y="140846"/>
              </a:lnTo>
              <a:lnTo>
                <a:pt x="0" y="2066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910BFB-62E1-4A4A-BC38-C741F4F7D0E5}">
      <dsp:nvSpPr>
        <dsp:cNvPr id="0" name=""/>
        <dsp:cNvSpPr/>
      </dsp:nvSpPr>
      <dsp:spPr>
        <a:xfrm>
          <a:off x="3846505" y="1117008"/>
          <a:ext cx="2322934" cy="10420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39CE6-0ECC-4C54-ABC9-A822164FE388}">
      <dsp:nvSpPr>
        <dsp:cNvPr id="0" name=""/>
        <dsp:cNvSpPr/>
      </dsp:nvSpPr>
      <dsp:spPr>
        <a:xfrm>
          <a:off x="3925466" y="1192021"/>
          <a:ext cx="2322934" cy="10420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itchFamily="34" charset="0"/>
              <a:cs typeface="Calibri" pitchFamily="34" charset="0"/>
            </a:rPr>
            <a:t>Program Control Statements/Constructs</a:t>
          </a:r>
        </a:p>
      </dsp:txBody>
      <dsp:txXfrm>
        <a:off x="3955987" y="1222542"/>
        <a:ext cx="2261892" cy="981013"/>
      </dsp:txXfrm>
    </dsp:sp>
    <dsp:sp modelId="{F52E9806-B1A3-4DE8-9A07-59C779C01212}">
      <dsp:nvSpPr>
        <dsp:cNvPr id="0" name=""/>
        <dsp:cNvSpPr/>
      </dsp:nvSpPr>
      <dsp:spPr>
        <a:xfrm>
          <a:off x="2263693" y="2365744"/>
          <a:ext cx="2000748" cy="536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94061-52A7-4B82-A39F-3909B3CF93A9}">
      <dsp:nvSpPr>
        <dsp:cNvPr id="0" name=""/>
        <dsp:cNvSpPr/>
      </dsp:nvSpPr>
      <dsp:spPr>
        <a:xfrm>
          <a:off x="2342653" y="2440756"/>
          <a:ext cx="2000748" cy="536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itchFamily="34" charset="0"/>
              <a:cs typeface="Calibri" pitchFamily="34" charset="0"/>
            </a:rPr>
            <a:t>Selection/Branching</a:t>
          </a:r>
        </a:p>
      </dsp:txBody>
      <dsp:txXfrm>
        <a:off x="2358368" y="2456471"/>
        <a:ext cx="1969318" cy="505123"/>
      </dsp:txXfrm>
    </dsp:sp>
    <dsp:sp modelId="{364D0F1D-A327-4116-B5FB-9731E13BE7BC}">
      <dsp:nvSpPr>
        <dsp:cNvPr id="0" name=""/>
        <dsp:cNvSpPr/>
      </dsp:nvSpPr>
      <dsp:spPr>
        <a:xfrm>
          <a:off x="987201" y="3108977"/>
          <a:ext cx="1349951" cy="451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CC37E-8419-447C-BFB9-AA7171B9E003}">
      <dsp:nvSpPr>
        <dsp:cNvPr id="0" name=""/>
        <dsp:cNvSpPr/>
      </dsp:nvSpPr>
      <dsp:spPr>
        <a:xfrm>
          <a:off x="1066162" y="3183990"/>
          <a:ext cx="1349951" cy="451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itchFamily="34" charset="0"/>
              <a:cs typeface="Calibri" pitchFamily="34" charset="0"/>
            </a:rPr>
            <a:t>Conditional Type</a:t>
          </a:r>
        </a:p>
      </dsp:txBody>
      <dsp:txXfrm>
        <a:off x="1079379" y="3197207"/>
        <a:ext cx="1323517" cy="424826"/>
      </dsp:txXfrm>
    </dsp:sp>
    <dsp:sp modelId="{B44937DB-4135-4F23-A374-7BB9E0BF869E}">
      <dsp:nvSpPr>
        <dsp:cNvPr id="0" name=""/>
        <dsp:cNvSpPr/>
      </dsp:nvSpPr>
      <dsp:spPr>
        <a:xfrm>
          <a:off x="4001" y="3766918"/>
          <a:ext cx="710646" cy="451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DF85F-830B-4ED3-9E15-7855CA204798}">
      <dsp:nvSpPr>
        <dsp:cNvPr id="0" name=""/>
        <dsp:cNvSpPr/>
      </dsp:nvSpPr>
      <dsp:spPr>
        <a:xfrm>
          <a:off x="82962" y="3841930"/>
          <a:ext cx="710646" cy="451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itchFamily="34" charset="0"/>
              <a:cs typeface="Calibri" pitchFamily="34" charset="0"/>
            </a:rPr>
            <a:t>if</a:t>
          </a:r>
        </a:p>
      </dsp:txBody>
      <dsp:txXfrm>
        <a:off x="96179" y="3855147"/>
        <a:ext cx="684212" cy="424826"/>
      </dsp:txXfrm>
    </dsp:sp>
    <dsp:sp modelId="{1E7AB9D7-5CBC-4F87-8F0C-C108131EC69B}">
      <dsp:nvSpPr>
        <dsp:cNvPr id="0" name=""/>
        <dsp:cNvSpPr/>
      </dsp:nvSpPr>
      <dsp:spPr>
        <a:xfrm>
          <a:off x="872569" y="3766918"/>
          <a:ext cx="710646" cy="451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069C01-6A47-4B99-90E2-619C230FD927}">
      <dsp:nvSpPr>
        <dsp:cNvPr id="0" name=""/>
        <dsp:cNvSpPr/>
      </dsp:nvSpPr>
      <dsp:spPr>
        <a:xfrm>
          <a:off x="951530" y="3841930"/>
          <a:ext cx="710646" cy="451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itchFamily="34" charset="0"/>
              <a:cs typeface="Calibri" pitchFamily="34" charset="0"/>
            </a:rPr>
            <a:t>if-else</a:t>
          </a:r>
        </a:p>
      </dsp:txBody>
      <dsp:txXfrm>
        <a:off x="964747" y="3855147"/>
        <a:ext cx="684212" cy="424826"/>
      </dsp:txXfrm>
    </dsp:sp>
    <dsp:sp modelId="{FEC272F0-9F68-4981-ABB2-D61AEF1BD7C9}">
      <dsp:nvSpPr>
        <dsp:cNvPr id="0" name=""/>
        <dsp:cNvSpPr/>
      </dsp:nvSpPr>
      <dsp:spPr>
        <a:xfrm>
          <a:off x="1741138" y="3766918"/>
          <a:ext cx="710646" cy="451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B853E-CBC2-431A-81EA-012C3463BD74}">
      <dsp:nvSpPr>
        <dsp:cNvPr id="0" name=""/>
        <dsp:cNvSpPr/>
      </dsp:nvSpPr>
      <dsp:spPr>
        <a:xfrm>
          <a:off x="1820098" y="3841930"/>
          <a:ext cx="710646" cy="451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itchFamily="34" charset="0"/>
              <a:cs typeface="Calibri" pitchFamily="34" charset="0"/>
            </a:rPr>
            <a:t>if-else-if</a:t>
          </a:r>
        </a:p>
      </dsp:txBody>
      <dsp:txXfrm>
        <a:off x="1833315" y="3855147"/>
        <a:ext cx="684212" cy="424826"/>
      </dsp:txXfrm>
    </dsp:sp>
    <dsp:sp modelId="{715377FF-1B65-4BD2-9C58-C97530475890}">
      <dsp:nvSpPr>
        <dsp:cNvPr id="0" name=""/>
        <dsp:cNvSpPr/>
      </dsp:nvSpPr>
      <dsp:spPr>
        <a:xfrm>
          <a:off x="2609706" y="3766918"/>
          <a:ext cx="710646" cy="451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F96AF-C8F0-4F2A-AE28-A1BFC52F4AD4}">
      <dsp:nvSpPr>
        <dsp:cNvPr id="0" name=""/>
        <dsp:cNvSpPr/>
      </dsp:nvSpPr>
      <dsp:spPr>
        <a:xfrm>
          <a:off x="2688667" y="3841930"/>
          <a:ext cx="710646" cy="451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itchFamily="34" charset="0"/>
              <a:cs typeface="Calibri" pitchFamily="34" charset="0"/>
            </a:rPr>
            <a:t>switch</a:t>
          </a:r>
        </a:p>
      </dsp:txBody>
      <dsp:txXfrm>
        <a:off x="2701884" y="3855147"/>
        <a:ext cx="684212" cy="424826"/>
      </dsp:txXfrm>
    </dsp:sp>
    <dsp:sp modelId="{548E1123-1E7A-452F-8DC0-F7BAA430A3E3}">
      <dsp:nvSpPr>
        <dsp:cNvPr id="0" name=""/>
        <dsp:cNvSpPr/>
      </dsp:nvSpPr>
      <dsp:spPr>
        <a:xfrm>
          <a:off x="4011748" y="3108977"/>
          <a:ext cx="1529184" cy="451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58FC3-AFEE-4501-8819-8381C778EAA4}">
      <dsp:nvSpPr>
        <dsp:cNvPr id="0" name=""/>
        <dsp:cNvSpPr/>
      </dsp:nvSpPr>
      <dsp:spPr>
        <a:xfrm>
          <a:off x="4090709" y="3183990"/>
          <a:ext cx="1529184" cy="451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itchFamily="34" charset="0"/>
              <a:cs typeface="Calibri" pitchFamily="34" charset="0"/>
            </a:rPr>
            <a:t>Unconditional Type</a:t>
          </a:r>
        </a:p>
      </dsp:txBody>
      <dsp:txXfrm>
        <a:off x="4103926" y="3197207"/>
        <a:ext cx="1502750" cy="424826"/>
      </dsp:txXfrm>
    </dsp:sp>
    <dsp:sp modelId="{B1F3071E-E6B3-4199-AD3D-BBE497DE4D7C}">
      <dsp:nvSpPr>
        <dsp:cNvPr id="0" name=""/>
        <dsp:cNvSpPr/>
      </dsp:nvSpPr>
      <dsp:spPr>
        <a:xfrm>
          <a:off x="3478274" y="3766918"/>
          <a:ext cx="710646" cy="451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C7606-2D69-4101-9946-815DD885B620}">
      <dsp:nvSpPr>
        <dsp:cNvPr id="0" name=""/>
        <dsp:cNvSpPr/>
      </dsp:nvSpPr>
      <dsp:spPr>
        <a:xfrm>
          <a:off x="3557235" y="3841930"/>
          <a:ext cx="710646" cy="451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itchFamily="34" charset="0"/>
              <a:cs typeface="Calibri" pitchFamily="34" charset="0"/>
            </a:rPr>
            <a:t>break</a:t>
          </a:r>
        </a:p>
      </dsp:txBody>
      <dsp:txXfrm>
        <a:off x="3570452" y="3855147"/>
        <a:ext cx="684212" cy="424826"/>
      </dsp:txXfrm>
    </dsp:sp>
    <dsp:sp modelId="{A372E0DE-10D2-4CDE-BA42-3036DDEA4302}">
      <dsp:nvSpPr>
        <dsp:cNvPr id="0" name=""/>
        <dsp:cNvSpPr/>
      </dsp:nvSpPr>
      <dsp:spPr>
        <a:xfrm>
          <a:off x="4346843" y="3766918"/>
          <a:ext cx="858994" cy="451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F6ECA-19B7-443D-B4CD-7336FEDAA052}">
      <dsp:nvSpPr>
        <dsp:cNvPr id="0" name=""/>
        <dsp:cNvSpPr/>
      </dsp:nvSpPr>
      <dsp:spPr>
        <a:xfrm>
          <a:off x="4425804" y="3841930"/>
          <a:ext cx="858994" cy="451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itchFamily="34" charset="0"/>
              <a:cs typeface="Calibri" pitchFamily="34" charset="0"/>
            </a:rPr>
            <a:t>continu</a:t>
          </a:r>
          <a:r>
            <a:rPr lang="en-US" sz="1200" kern="1200" dirty="0"/>
            <a:t>e</a:t>
          </a:r>
        </a:p>
      </dsp:txBody>
      <dsp:txXfrm>
        <a:off x="4439021" y="3855147"/>
        <a:ext cx="832560" cy="424826"/>
      </dsp:txXfrm>
    </dsp:sp>
    <dsp:sp modelId="{D0424265-0E6F-4BDA-8F64-1BCEE7CBE57D}">
      <dsp:nvSpPr>
        <dsp:cNvPr id="0" name=""/>
        <dsp:cNvSpPr/>
      </dsp:nvSpPr>
      <dsp:spPr>
        <a:xfrm>
          <a:off x="5363759" y="3766918"/>
          <a:ext cx="710646" cy="451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5EA04-A0E0-447B-9DF5-6CD58B3002C3}">
      <dsp:nvSpPr>
        <dsp:cNvPr id="0" name=""/>
        <dsp:cNvSpPr/>
      </dsp:nvSpPr>
      <dsp:spPr>
        <a:xfrm>
          <a:off x="5442720" y="3841930"/>
          <a:ext cx="710646" cy="451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Calibri" pitchFamily="34" charset="0"/>
              <a:cs typeface="Calibri" pitchFamily="34" charset="0"/>
            </a:rPr>
            <a:t>goto</a:t>
          </a:r>
          <a:endParaRPr lang="en-US" sz="1900" kern="1200" dirty="0">
            <a:latin typeface="Calibri" pitchFamily="34" charset="0"/>
            <a:cs typeface="Calibri" pitchFamily="34" charset="0"/>
          </a:endParaRPr>
        </a:p>
      </dsp:txBody>
      <dsp:txXfrm>
        <a:off x="5455937" y="3855147"/>
        <a:ext cx="684212" cy="424826"/>
      </dsp:txXfrm>
    </dsp:sp>
    <dsp:sp modelId="{EA666B1D-665B-4008-BD03-7EE161AAECC1}">
      <dsp:nvSpPr>
        <dsp:cNvPr id="0" name=""/>
        <dsp:cNvSpPr/>
      </dsp:nvSpPr>
      <dsp:spPr>
        <a:xfrm>
          <a:off x="6093239" y="2365744"/>
          <a:ext cx="1659012" cy="451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6722A-3B18-4C06-9CF0-16E641B13F49}">
      <dsp:nvSpPr>
        <dsp:cNvPr id="0" name=""/>
        <dsp:cNvSpPr/>
      </dsp:nvSpPr>
      <dsp:spPr>
        <a:xfrm>
          <a:off x="6172200" y="2440756"/>
          <a:ext cx="1659012" cy="451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itchFamily="34" charset="0"/>
              <a:cs typeface="Calibri" pitchFamily="34" charset="0"/>
            </a:rPr>
            <a:t>Iteration/Looping</a:t>
          </a:r>
        </a:p>
      </dsp:txBody>
      <dsp:txXfrm>
        <a:off x="6185417" y="2453973"/>
        <a:ext cx="1632578" cy="424826"/>
      </dsp:txXfrm>
    </dsp:sp>
    <dsp:sp modelId="{26C67C44-04F9-485C-99C9-EAC7702587A6}">
      <dsp:nvSpPr>
        <dsp:cNvPr id="0" name=""/>
        <dsp:cNvSpPr/>
      </dsp:nvSpPr>
      <dsp:spPr>
        <a:xfrm>
          <a:off x="5698854" y="3023684"/>
          <a:ext cx="710646" cy="451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CA20C-2EDC-4786-A195-0F8A8497904F}">
      <dsp:nvSpPr>
        <dsp:cNvPr id="0" name=""/>
        <dsp:cNvSpPr/>
      </dsp:nvSpPr>
      <dsp:spPr>
        <a:xfrm>
          <a:off x="5777814" y="3098697"/>
          <a:ext cx="710646" cy="451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itchFamily="34" charset="0"/>
              <a:cs typeface="Calibri" pitchFamily="34" charset="0"/>
            </a:rPr>
            <a:t>for</a:t>
          </a:r>
        </a:p>
      </dsp:txBody>
      <dsp:txXfrm>
        <a:off x="5791031" y="3111914"/>
        <a:ext cx="684212" cy="424826"/>
      </dsp:txXfrm>
    </dsp:sp>
    <dsp:sp modelId="{9409BEF6-4B37-4AF8-9F0E-78FA966DC674}">
      <dsp:nvSpPr>
        <dsp:cNvPr id="0" name=""/>
        <dsp:cNvSpPr/>
      </dsp:nvSpPr>
      <dsp:spPr>
        <a:xfrm>
          <a:off x="6567422" y="3023684"/>
          <a:ext cx="710646" cy="451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F3317-619D-4AAA-BAD9-A720413110F6}">
      <dsp:nvSpPr>
        <dsp:cNvPr id="0" name=""/>
        <dsp:cNvSpPr/>
      </dsp:nvSpPr>
      <dsp:spPr>
        <a:xfrm>
          <a:off x="6646383" y="3098697"/>
          <a:ext cx="710646" cy="451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itchFamily="34" charset="0"/>
              <a:cs typeface="Calibri" pitchFamily="34" charset="0"/>
            </a:rPr>
            <a:t>while</a:t>
          </a:r>
        </a:p>
      </dsp:txBody>
      <dsp:txXfrm>
        <a:off x="6659600" y="3111914"/>
        <a:ext cx="684212" cy="424826"/>
      </dsp:txXfrm>
    </dsp:sp>
    <dsp:sp modelId="{EE907B35-4065-45A3-A2BE-94242B59A07E}">
      <dsp:nvSpPr>
        <dsp:cNvPr id="0" name=""/>
        <dsp:cNvSpPr/>
      </dsp:nvSpPr>
      <dsp:spPr>
        <a:xfrm>
          <a:off x="7435990" y="3023684"/>
          <a:ext cx="710646" cy="451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D1A019-923D-432E-BAC3-FAB5E2ACD2D3}">
      <dsp:nvSpPr>
        <dsp:cNvPr id="0" name=""/>
        <dsp:cNvSpPr/>
      </dsp:nvSpPr>
      <dsp:spPr>
        <a:xfrm>
          <a:off x="7514951" y="3098697"/>
          <a:ext cx="710646" cy="451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itchFamily="34" charset="0"/>
              <a:cs typeface="Calibri" pitchFamily="34" charset="0"/>
            </a:rPr>
            <a:t>do-while</a:t>
          </a:r>
        </a:p>
      </dsp:txBody>
      <dsp:txXfrm>
        <a:off x="7528168" y="3111914"/>
        <a:ext cx="684212" cy="4248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A268A-3729-4D5B-A699-DECBACDB460F}">
      <dsp:nvSpPr>
        <dsp:cNvPr id="0" name=""/>
        <dsp:cNvSpPr/>
      </dsp:nvSpPr>
      <dsp:spPr>
        <a:xfrm>
          <a:off x="2844321" y="1649263"/>
          <a:ext cx="2198056" cy="11591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 pitchFamily="34" charset="0"/>
              <a:cs typeface="Calibri" pitchFamily="34" charset="0"/>
            </a:rPr>
            <a:t>Operators</a:t>
          </a:r>
        </a:p>
      </dsp:txBody>
      <dsp:txXfrm>
        <a:off x="3166219" y="1819014"/>
        <a:ext cx="1554260" cy="819627"/>
      </dsp:txXfrm>
    </dsp:sp>
    <dsp:sp modelId="{FB72792D-7198-49C9-BE0D-5915594BF1E1}">
      <dsp:nvSpPr>
        <dsp:cNvPr id="0" name=""/>
        <dsp:cNvSpPr/>
      </dsp:nvSpPr>
      <dsp:spPr>
        <a:xfrm rot="16200000">
          <a:off x="3752623" y="1103146"/>
          <a:ext cx="381452" cy="3941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>
            <a:latin typeface="Cambria" pitchFamily="18" charset="0"/>
          </a:endParaRPr>
        </a:p>
      </dsp:txBody>
      <dsp:txXfrm>
        <a:off x="3809841" y="1239185"/>
        <a:ext cx="267016" cy="236461"/>
      </dsp:txXfrm>
    </dsp:sp>
    <dsp:sp modelId="{ECE23810-2B60-4BA9-9FD4-831CE299A9EA}">
      <dsp:nvSpPr>
        <dsp:cNvPr id="0" name=""/>
        <dsp:cNvSpPr/>
      </dsp:nvSpPr>
      <dsp:spPr>
        <a:xfrm>
          <a:off x="3479698" y="2239"/>
          <a:ext cx="927303" cy="927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&lt;</a:t>
          </a:r>
        </a:p>
      </dsp:txBody>
      <dsp:txXfrm>
        <a:off x="3615498" y="138039"/>
        <a:ext cx="655703" cy="655703"/>
      </dsp:txXfrm>
    </dsp:sp>
    <dsp:sp modelId="{B946D8D8-900C-424E-AB66-4A8BCB2582B7}">
      <dsp:nvSpPr>
        <dsp:cNvPr id="0" name=""/>
        <dsp:cNvSpPr/>
      </dsp:nvSpPr>
      <dsp:spPr>
        <a:xfrm rot="18600000">
          <a:off x="4416467" y="1276102"/>
          <a:ext cx="321935" cy="3941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>
            <a:latin typeface="Cambria" pitchFamily="18" charset="0"/>
          </a:endParaRPr>
        </a:p>
      </dsp:txBody>
      <dsp:txXfrm>
        <a:off x="4433717" y="1391915"/>
        <a:ext cx="225355" cy="236461"/>
      </dsp:txXfrm>
    </dsp:sp>
    <dsp:sp modelId="{71FCBA9C-6DE1-4213-AD2F-AC46A3A2DAFD}">
      <dsp:nvSpPr>
        <dsp:cNvPr id="0" name=""/>
        <dsp:cNvSpPr/>
      </dsp:nvSpPr>
      <dsp:spPr>
        <a:xfrm>
          <a:off x="4612892" y="414687"/>
          <a:ext cx="927303" cy="927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mbria" pitchFamily="18" charset="0"/>
            </a:rPr>
            <a:t>&gt;</a:t>
          </a:r>
        </a:p>
      </dsp:txBody>
      <dsp:txXfrm>
        <a:off x="4748692" y="550487"/>
        <a:ext cx="655703" cy="655703"/>
      </dsp:txXfrm>
    </dsp:sp>
    <dsp:sp modelId="{818407C5-2A8E-435A-A8EF-7504D1B2CDA8}">
      <dsp:nvSpPr>
        <dsp:cNvPr id="0" name=""/>
        <dsp:cNvSpPr/>
      </dsp:nvSpPr>
      <dsp:spPr>
        <a:xfrm rot="21000000">
          <a:off x="5036878" y="1827700"/>
          <a:ext cx="127677" cy="3941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>
            <a:latin typeface="Cambria" pitchFamily="18" charset="0"/>
          </a:endParaRPr>
        </a:p>
      </dsp:txBody>
      <dsp:txXfrm>
        <a:off x="5037169" y="1909847"/>
        <a:ext cx="89374" cy="236461"/>
      </dsp:txXfrm>
    </dsp:sp>
    <dsp:sp modelId="{B0001F36-4BAE-43D9-9840-291E4C64A8CB}">
      <dsp:nvSpPr>
        <dsp:cNvPr id="0" name=""/>
        <dsp:cNvSpPr/>
      </dsp:nvSpPr>
      <dsp:spPr>
        <a:xfrm>
          <a:off x="5215852" y="1459045"/>
          <a:ext cx="927303" cy="927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mbria" pitchFamily="18" charset="0"/>
            </a:rPr>
            <a:t>==</a:t>
          </a:r>
        </a:p>
      </dsp:txBody>
      <dsp:txXfrm>
        <a:off x="5351652" y="1594845"/>
        <a:ext cx="655703" cy="655703"/>
      </dsp:txXfrm>
    </dsp:sp>
    <dsp:sp modelId="{C755F5A0-1BDF-4844-887C-8DBD34382A3D}">
      <dsp:nvSpPr>
        <dsp:cNvPr id="0" name=""/>
        <dsp:cNvSpPr/>
      </dsp:nvSpPr>
      <dsp:spPr>
        <a:xfrm rot="1800000">
          <a:off x="4753283" y="2567235"/>
          <a:ext cx="235018" cy="3941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>
            <a:latin typeface="Cambria" pitchFamily="18" charset="0"/>
          </a:endParaRPr>
        </a:p>
      </dsp:txBody>
      <dsp:txXfrm>
        <a:off x="4758006" y="2628430"/>
        <a:ext cx="164513" cy="236461"/>
      </dsp:txXfrm>
    </dsp:sp>
    <dsp:sp modelId="{D955F3D6-D2E6-492F-BF7D-295EDF34D027}">
      <dsp:nvSpPr>
        <dsp:cNvPr id="0" name=""/>
        <dsp:cNvSpPr/>
      </dsp:nvSpPr>
      <dsp:spPr>
        <a:xfrm>
          <a:off x="5006446" y="2646645"/>
          <a:ext cx="927303" cy="927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mbria" pitchFamily="18" charset="0"/>
            </a:rPr>
            <a:t>&lt;=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mbria" pitchFamily="18" charset="0"/>
            </a:rPr>
            <a:t>&gt;=</a:t>
          </a:r>
        </a:p>
      </dsp:txBody>
      <dsp:txXfrm>
        <a:off x="5142246" y="2782445"/>
        <a:ext cx="655703" cy="655703"/>
      </dsp:txXfrm>
    </dsp:sp>
    <dsp:sp modelId="{F7ABBC17-A403-4C5D-84FF-2702445B6605}">
      <dsp:nvSpPr>
        <dsp:cNvPr id="0" name=""/>
        <dsp:cNvSpPr/>
      </dsp:nvSpPr>
      <dsp:spPr>
        <a:xfrm rot="4200000">
          <a:off x="4081764" y="2917052"/>
          <a:ext cx="367598" cy="3941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>
            <a:latin typeface="Cambria" pitchFamily="18" charset="0"/>
          </a:endParaRPr>
        </a:p>
      </dsp:txBody>
      <dsp:txXfrm>
        <a:off x="4118045" y="2944059"/>
        <a:ext cx="257319" cy="236461"/>
      </dsp:txXfrm>
    </dsp:sp>
    <dsp:sp modelId="{D62FE058-6E93-4B89-BFAE-7C3893B3D4A1}">
      <dsp:nvSpPr>
        <dsp:cNvPr id="0" name=""/>
        <dsp:cNvSpPr/>
      </dsp:nvSpPr>
      <dsp:spPr>
        <a:xfrm>
          <a:off x="4082658" y="3421795"/>
          <a:ext cx="927303" cy="927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!=</a:t>
          </a:r>
        </a:p>
      </dsp:txBody>
      <dsp:txXfrm>
        <a:off x="4218458" y="3557595"/>
        <a:ext cx="655703" cy="655703"/>
      </dsp:txXfrm>
    </dsp:sp>
    <dsp:sp modelId="{6C8FC773-9A3B-457C-84B4-5023DAB6954F}">
      <dsp:nvSpPr>
        <dsp:cNvPr id="0" name=""/>
        <dsp:cNvSpPr/>
      </dsp:nvSpPr>
      <dsp:spPr>
        <a:xfrm rot="6600000">
          <a:off x="3437336" y="2917052"/>
          <a:ext cx="367598" cy="3941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>
            <a:latin typeface="Cambria" pitchFamily="18" charset="0"/>
          </a:endParaRPr>
        </a:p>
      </dsp:txBody>
      <dsp:txXfrm rot="10800000">
        <a:off x="3511334" y="2944059"/>
        <a:ext cx="257319" cy="236461"/>
      </dsp:txXfrm>
    </dsp:sp>
    <dsp:sp modelId="{45D733C4-C687-4051-8F6C-04E20DAE9026}">
      <dsp:nvSpPr>
        <dsp:cNvPr id="0" name=""/>
        <dsp:cNvSpPr/>
      </dsp:nvSpPr>
      <dsp:spPr>
        <a:xfrm>
          <a:off x="2876738" y="3421795"/>
          <a:ext cx="927303" cy="927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&amp;&amp;</a:t>
          </a:r>
        </a:p>
      </dsp:txBody>
      <dsp:txXfrm>
        <a:off x="3012538" y="3557595"/>
        <a:ext cx="655703" cy="655703"/>
      </dsp:txXfrm>
    </dsp:sp>
    <dsp:sp modelId="{B0BE7079-6243-4312-A26F-232A2AA94BEE}">
      <dsp:nvSpPr>
        <dsp:cNvPr id="0" name=""/>
        <dsp:cNvSpPr/>
      </dsp:nvSpPr>
      <dsp:spPr>
        <a:xfrm rot="9000000">
          <a:off x="2898397" y="2567235"/>
          <a:ext cx="235018" cy="3941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>
            <a:latin typeface="Cambria" pitchFamily="18" charset="0"/>
          </a:endParaRPr>
        </a:p>
      </dsp:txBody>
      <dsp:txXfrm rot="10800000">
        <a:off x="2964179" y="2628430"/>
        <a:ext cx="164513" cy="236461"/>
      </dsp:txXfrm>
    </dsp:sp>
    <dsp:sp modelId="{D3AE48D8-E863-487C-B60E-3CEEB356FC30}">
      <dsp:nvSpPr>
        <dsp:cNvPr id="0" name=""/>
        <dsp:cNvSpPr/>
      </dsp:nvSpPr>
      <dsp:spPr>
        <a:xfrm>
          <a:off x="1952949" y="2646645"/>
          <a:ext cx="927303" cy="927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mbria" pitchFamily="18" charset="0"/>
            </a:rPr>
            <a:t>||</a:t>
          </a:r>
        </a:p>
      </dsp:txBody>
      <dsp:txXfrm>
        <a:off x="2088749" y="2782445"/>
        <a:ext cx="655703" cy="655703"/>
      </dsp:txXfrm>
    </dsp:sp>
    <dsp:sp modelId="{EBD7306F-9417-4394-8874-C759A6E4BEE9}">
      <dsp:nvSpPr>
        <dsp:cNvPr id="0" name=""/>
        <dsp:cNvSpPr/>
      </dsp:nvSpPr>
      <dsp:spPr>
        <a:xfrm rot="11400000">
          <a:off x="2722143" y="1827700"/>
          <a:ext cx="127677" cy="3941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>
            <a:latin typeface="Cambria" pitchFamily="18" charset="0"/>
          </a:endParaRPr>
        </a:p>
      </dsp:txBody>
      <dsp:txXfrm rot="10800000">
        <a:off x="2760155" y="1909847"/>
        <a:ext cx="89374" cy="236461"/>
      </dsp:txXfrm>
    </dsp:sp>
    <dsp:sp modelId="{5AFFF8E5-AEAA-40D1-8103-291B28583346}">
      <dsp:nvSpPr>
        <dsp:cNvPr id="0" name=""/>
        <dsp:cNvSpPr/>
      </dsp:nvSpPr>
      <dsp:spPr>
        <a:xfrm>
          <a:off x="1743543" y="1459045"/>
          <a:ext cx="927303" cy="927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mbria" pitchFamily="18" charset="0"/>
            </a:rPr>
            <a:t>!=</a:t>
          </a:r>
        </a:p>
      </dsp:txBody>
      <dsp:txXfrm>
        <a:off x="1879343" y="1594845"/>
        <a:ext cx="655703" cy="655703"/>
      </dsp:txXfrm>
    </dsp:sp>
    <dsp:sp modelId="{25FDE9AC-DF14-4049-A8EF-54C41A707959}">
      <dsp:nvSpPr>
        <dsp:cNvPr id="0" name=""/>
        <dsp:cNvSpPr/>
      </dsp:nvSpPr>
      <dsp:spPr>
        <a:xfrm rot="13800000">
          <a:off x="3148296" y="1276102"/>
          <a:ext cx="321935" cy="3941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>
            <a:latin typeface="Cambria" pitchFamily="18" charset="0"/>
          </a:endParaRPr>
        </a:p>
      </dsp:txBody>
      <dsp:txXfrm rot="10800000">
        <a:off x="3227626" y="1391915"/>
        <a:ext cx="225355" cy="236461"/>
      </dsp:txXfrm>
    </dsp:sp>
    <dsp:sp modelId="{DC346EC2-5AC7-4104-B384-1608F7B8F476}">
      <dsp:nvSpPr>
        <dsp:cNvPr id="0" name=""/>
        <dsp:cNvSpPr/>
      </dsp:nvSpPr>
      <dsp:spPr>
        <a:xfrm>
          <a:off x="2346504" y="414687"/>
          <a:ext cx="927303" cy="927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mbria" pitchFamily="18" charset="0"/>
            </a:rPr>
            <a:t>!</a:t>
          </a:r>
        </a:p>
      </dsp:txBody>
      <dsp:txXfrm>
        <a:off x="2482304" y="550487"/>
        <a:ext cx="655703" cy="6557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C5DED4-847A-4D6B-BDDC-72B853DFB3DD}">
      <dsp:nvSpPr>
        <dsp:cNvPr id="0" name=""/>
        <dsp:cNvSpPr/>
      </dsp:nvSpPr>
      <dsp:spPr>
        <a:xfrm>
          <a:off x="500825" y="1309622"/>
          <a:ext cx="1987078" cy="173695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itchFamily="34" charset="0"/>
              <a:cs typeface="Calibri" pitchFamily="34" charset="0"/>
            </a:rPr>
            <a:t>NOT operator </a:t>
          </a:r>
        </a:p>
      </dsp:txBody>
      <dsp:txXfrm>
        <a:off x="997595" y="1570165"/>
        <a:ext cx="968701" cy="1215870"/>
      </dsp:txXfrm>
    </dsp:sp>
    <dsp:sp modelId="{EC25B7EC-7499-42E4-B518-584F5847F9D5}">
      <dsp:nvSpPr>
        <dsp:cNvPr id="0" name=""/>
        <dsp:cNvSpPr/>
      </dsp:nvSpPr>
      <dsp:spPr>
        <a:xfrm>
          <a:off x="5029" y="1678899"/>
          <a:ext cx="993539" cy="9935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Calibri" pitchFamily="34" charset="0"/>
              <a:cs typeface="Calibri" pitchFamily="34" charset="0"/>
            </a:rPr>
            <a:t>(!)</a:t>
          </a:r>
        </a:p>
      </dsp:txBody>
      <dsp:txXfrm>
        <a:off x="150529" y="1824399"/>
        <a:ext cx="702539" cy="702539"/>
      </dsp:txXfrm>
    </dsp:sp>
    <dsp:sp modelId="{5B0B773D-DAC3-4CA8-8171-801E09FA108C}">
      <dsp:nvSpPr>
        <dsp:cNvPr id="0" name=""/>
        <dsp:cNvSpPr/>
      </dsp:nvSpPr>
      <dsp:spPr>
        <a:xfrm>
          <a:off x="3141335" y="1309622"/>
          <a:ext cx="1987078" cy="173695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itchFamily="34" charset="0"/>
              <a:cs typeface="Calibri" pitchFamily="34" charset="0"/>
            </a:rPr>
            <a:t>AND operator</a:t>
          </a:r>
        </a:p>
      </dsp:txBody>
      <dsp:txXfrm>
        <a:off x="3638104" y="1570165"/>
        <a:ext cx="968701" cy="1215870"/>
      </dsp:txXfrm>
    </dsp:sp>
    <dsp:sp modelId="{66C27583-46EF-440A-802B-64F48C745620}">
      <dsp:nvSpPr>
        <dsp:cNvPr id="0" name=""/>
        <dsp:cNvSpPr/>
      </dsp:nvSpPr>
      <dsp:spPr>
        <a:xfrm>
          <a:off x="2613070" y="1678899"/>
          <a:ext cx="993539" cy="9935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Calibri" pitchFamily="34" charset="0"/>
              <a:cs typeface="Calibri" pitchFamily="34" charset="0"/>
            </a:rPr>
            <a:t>&amp;&amp;</a:t>
          </a:r>
        </a:p>
      </dsp:txBody>
      <dsp:txXfrm>
        <a:off x="2758570" y="1824399"/>
        <a:ext cx="702539" cy="702539"/>
      </dsp:txXfrm>
    </dsp:sp>
    <dsp:sp modelId="{C8D591AB-86CC-4008-BAF4-69C79EF2D992}">
      <dsp:nvSpPr>
        <dsp:cNvPr id="0" name=""/>
        <dsp:cNvSpPr/>
      </dsp:nvSpPr>
      <dsp:spPr>
        <a:xfrm>
          <a:off x="5541169" y="1307190"/>
          <a:ext cx="2340500" cy="173695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itchFamily="34" charset="0"/>
              <a:cs typeface="Calibri" pitchFamily="34" charset="0"/>
            </a:rPr>
            <a:t>OR operator</a:t>
          </a:r>
        </a:p>
      </dsp:txBody>
      <dsp:txXfrm>
        <a:off x="6126295" y="1567733"/>
        <a:ext cx="1147440" cy="1215870"/>
      </dsp:txXfrm>
    </dsp:sp>
    <dsp:sp modelId="{643DB234-9C1E-4E57-8F42-CECD5F31682D}">
      <dsp:nvSpPr>
        <dsp:cNvPr id="0" name=""/>
        <dsp:cNvSpPr/>
      </dsp:nvSpPr>
      <dsp:spPr>
        <a:xfrm>
          <a:off x="5221111" y="1678899"/>
          <a:ext cx="993539" cy="9935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Calibri" pitchFamily="34" charset="0"/>
              <a:cs typeface="Calibri" pitchFamily="34" charset="0"/>
            </a:rPr>
            <a:t>||</a:t>
          </a:r>
        </a:p>
      </dsp:txBody>
      <dsp:txXfrm>
        <a:off x="5366611" y="1824399"/>
        <a:ext cx="702539" cy="702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555A68-FF73-284D-81DD-299896E1CC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9ABA9D-2A64-2E4E-8BD5-8A74952F765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EC69448-B778-F74C-852F-583AFD9179F2}" type="datetime1">
              <a:rPr lang="en-US" altLang="en-US"/>
              <a:pPr>
                <a:defRPr/>
              </a:pPr>
              <a:t>11/20/21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200AC2C-AFDD-D041-AB47-19B53B471C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01D5E1A-9832-0B4C-BF1A-FA5FAAAF6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7321C-EEEF-B146-9B54-AEE2F84AB8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ECE8B-A5B9-9B40-AD2E-B3A98BCECE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A909F58E-3EE6-E949-B667-AD3613B89A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A69E8739-D73A-A741-8465-9315811DBC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420BF130-B269-E04E-BA02-AFAB030A31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75D32275-84BB-FB4F-94EA-71243DC5D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2A56B6B-FDE6-324C-A9F1-B96EEF3C602C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96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E43A-DA31-9147-9529-B2A5573B9A0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384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27D5-4E11-614E-9D0B-9DE6BCC246B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633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F97A-D637-9642-9535-0007ACCEF4F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261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58AB-5AFA-EA42-8C87-93B89B02E53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412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AC75D-96B1-0541-950F-F4F12BD3B84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376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E446-9F29-194B-A0E1-16C65B1D3E8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01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6C0B-0427-A341-9C2A-6E9471EDD6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360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2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BEB9-88A0-9A4B-8E6B-F66037F6F9D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159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79B9-02D8-AE4B-A5F8-1245220F3F6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93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Oxford University Press 2013.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0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>
            <a:extLst>
              <a:ext uri="{FF2B5EF4-FFF2-40B4-BE49-F238E27FC236}">
                <a16:creationId xmlns:a16="http://schemas.microsoft.com/office/drawing/2014/main" id="{8850B2D0-6C9E-D849-B4DF-1FAC16C93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990600"/>
            <a:ext cx="8382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 2" pitchFamily="2" charset="2"/>
              <a:buChar char=""/>
              <a:defRPr sz="2000">
                <a:solidFill>
                  <a:schemeClr val="tx2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2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2pPr>
            <a:lvl3pPr marL="822325" indent="-182563">
              <a:spcBef>
                <a:spcPct val="20000"/>
              </a:spcBef>
              <a:buClr>
                <a:srgbClr val="726056"/>
              </a:buClr>
              <a:buFont typeface="Wingdings" pitchFamily="2" charset="2"/>
              <a:buChar char="§"/>
              <a:defRPr sz="1600">
                <a:solidFill>
                  <a:schemeClr val="tx2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3pPr>
            <a:lvl4pPr marL="1096963" indent="-182563">
              <a:spcBef>
                <a:spcPct val="20000"/>
              </a:spcBef>
              <a:buClr>
                <a:srgbClr val="4C5A6A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4pPr>
            <a:lvl5pPr marL="1279525" indent="-182563">
              <a:spcBef>
                <a:spcPct val="20000"/>
              </a:spcBef>
              <a:buClr>
                <a:srgbClr val="79463D"/>
              </a:buClr>
              <a:buFont typeface="Wingdings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5pPr>
            <a:lvl6pPr marL="17367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9463D"/>
              </a:buClr>
              <a:buFont typeface="Wingdings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6pPr>
            <a:lvl7pPr marL="21939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9463D"/>
              </a:buClr>
              <a:buFont typeface="Wingdings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7pPr>
            <a:lvl8pPr marL="26511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9463D"/>
              </a:buClr>
              <a:buFont typeface="Wingdings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8pPr>
            <a:lvl9pPr marL="31083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9463D"/>
              </a:buClr>
              <a:buFont typeface="Wingdings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fontAlgn="ctr" hangingPunct="1">
              <a:spcBef>
                <a:spcPct val="0"/>
              </a:spcBef>
              <a:buClrTx/>
              <a:buFontTx/>
              <a:buNone/>
            </a:pPr>
            <a:endParaRPr lang="en-US" altLang="en-US" sz="54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algn="ctr" eaLnBrk="1" fontAlgn="ctr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5400" dirty="0">
                <a:solidFill>
                  <a:srgbClr val="002060"/>
                </a:solidFill>
              </a:rPr>
              <a:t>CONTROL FLOW STATEMENTS</a:t>
            </a:r>
          </a:p>
          <a:p>
            <a:pPr eaLnBrk="1" fontAlgn="ctr" hangingPunct="1">
              <a:spcBef>
                <a:spcPct val="0"/>
              </a:spcBef>
              <a:buClrTx/>
              <a:buFontTx/>
              <a:buNone/>
            </a:pPr>
            <a:endParaRPr lang="en-US" altLang="en-US" sz="5400" dirty="0">
              <a:solidFill>
                <a:srgbClr val="002060"/>
              </a:solidFill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67F38146-B5BC-8F4B-B025-EC7BE2813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3509963"/>
            <a:ext cx="77724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zh-TW" sz="2400" b="1" dirty="0">
                <a:solidFill>
                  <a:srgbClr val="002060"/>
                </a:solidFill>
                <a:latin typeface="Calibri Light" panose="020F0302020204030204" pitchFamily="34" charset="0"/>
              </a:rPr>
              <a:t>Dr. M. </a:t>
            </a:r>
            <a:r>
              <a:rPr lang="en-US" altLang="zh-TW" sz="2400" b="1" dirty="0" err="1">
                <a:solidFill>
                  <a:srgbClr val="002060"/>
                </a:solidFill>
                <a:latin typeface="Calibri Light" panose="020F0302020204030204" pitchFamily="34" charset="0"/>
              </a:rPr>
              <a:t>Ifjaz</a:t>
            </a:r>
            <a:r>
              <a:rPr lang="en-US" altLang="zh-TW" sz="2400" b="1" dirty="0">
                <a:solidFill>
                  <a:srgbClr val="002060"/>
                </a:solidFill>
                <a:latin typeface="Calibri Light" panose="020F0302020204030204" pitchFamily="34" charset="0"/>
              </a:rPr>
              <a:t> Ahmed</a:t>
            </a:r>
          </a:p>
          <a:p>
            <a:pPr algn="ctr" eaLnBrk="1" hangingPunct="1">
              <a:lnSpc>
                <a:spcPct val="90000"/>
              </a:lnSpc>
            </a:pPr>
            <a:endParaRPr lang="en-US" altLang="zh-TW" sz="6000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C09E36-C02B-014F-BCD1-A2C608D0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b="1" cap="none">
                <a:latin typeface="Cambria" panose="02040503050406030204" pitchFamily="18" charset="0"/>
              </a:rPr>
              <a:t>CONDITIONAL EXECUTION AND SELECTION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CC1B8C-AE3E-9047-BC10-89373C716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2057900"/>
            <a:ext cx="8407400" cy="44069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Char char=""/>
              <a:defRPr/>
            </a:pPr>
            <a:r>
              <a:rPr lang="en-US" sz="3600" b="1" dirty="0">
                <a:solidFill>
                  <a:srgbClr val="C00000"/>
                </a:solidFill>
                <a:latin typeface="Calibri" pitchFamily="34" charset="0"/>
                <a:ea typeface="+mn-ea"/>
              </a:rPr>
              <a:t>Selection Statements</a:t>
            </a:r>
          </a:p>
          <a:p>
            <a:pPr eaLnBrk="1" hangingPunct="1">
              <a:buFont typeface="Wingdings 2" panose="05020102010507070707" pitchFamily="18" charset="2"/>
              <a:buChar char=""/>
              <a:defRPr/>
            </a:pPr>
            <a:endParaRPr lang="en-US" sz="3600" b="1" dirty="0">
              <a:solidFill>
                <a:srgbClr val="C00000"/>
              </a:solidFill>
              <a:latin typeface="Calibri" pitchFamily="34" charset="0"/>
              <a:ea typeface="+mn-ea"/>
            </a:endParaRPr>
          </a:p>
          <a:p>
            <a:pPr eaLnBrk="1" hangingPunct="1">
              <a:buFont typeface="Wingdings 2" panose="05020102010507070707" pitchFamily="18" charset="2"/>
              <a:buChar char=""/>
              <a:defRPr/>
            </a:pPr>
            <a:r>
              <a:rPr lang="en-US" sz="3600" b="1" dirty="0">
                <a:solidFill>
                  <a:srgbClr val="C00000"/>
                </a:solidFill>
                <a:latin typeface="Calibri" pitchFamily="34" charset="0"/>
                <a:ea typeface="+mn-ea"/>
              </a:rPr>
              <a:t>The Conditional Operator</a:t>
            </a:r>
          </a:p>
          <a:p>
            <a:pPr eaLnBrk="1" hangingPunct="1">
              <a:buFont typeface="Wingdings 2" panose="05020102010507070707" pitchFamily="18" charset="2"/>
              <a:buChar char=""/>
              <a:defRPr/>
            </a:pPr>
            <a:endParaRPr lang="en-US" sz="3600" b="1" dirty="0">
              <a:solidFill>
                <a:srgbClr val="C00000"/>
              </a:solidFill>
              <a:latin typeface="Calibri" pitchFamily="34" charset="0"/>
              <a:ea typeface="+mn-ea"/>
            </a:endParaRPr>
          </a:p>
          <a:p>
            <a:pPr eaLnBrk="1" hangingPunct="1">
              <a:buFont typeface="Wingdings 2" panose="05020102010507070707" pitchFamily="18" charset="2"/>
              <a:buChar char=""/>
              <a:defRPr/>
            </a:pPr>
            <a:r>
              <a:rPr lang="en-US" sz="3600" b="1" dirty="0">
                <a:solidFill>
                  <a:srgbClr val="C00000"/>
                </a:solidFill>
                <a:latin typeface="Calibri" pitchFamily="34" charset="0"/>
                <a:ea typeface="+mn-ea"/>
              </a:rPr>
              <a:t>The switch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6ABF5-A5F0-D349-8725-2BBB3562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F97A-D637-9642-9535-0007ACCEF4FA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949978-0A26-D743-8E88-28920EB9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sz="3600" b="1" cap="none" dirty="0">
                <a:solidFill>
                  <a:srgbClr val="002060"/>
                </a:solidFill>
                <a:latin typeface="Cambria" panose="02040503050406030204" pitchFamily="18" charset="0"/>
              </a:rPr>
              <a:t>SELECTION STATEMENTS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317FB4-44FC-B548-A695-867F9A98A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2800" b="1" i="1">
                <a:latin typeface="Calibri" panose="020F0502020204030204" pitchFamily="34" charset="0"/>
              </a:rPr>
              <a:t>One-way decisions using if statement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endParaRPr lang="en-US" altLang="en-US" sz="2800" b="1" i="1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2800" b="1" i="1">
                <a:latin typeface="Calibri" panose="020F0502020204030204" pitchFamily="34" charset="0"/>
              </a:rPr>
              <a:t>Two-way decisions using if-else statement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endParaRPr lang="en-US" altLang="en-US" sz="2800" b="1" i="1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2800" b="1" i="1">
                <a:latin typeface="Calibri" panose="020F0502020204030204" pitchFamily="34" charset="0"/>
              </a:rPr>
              <a:t>Multi-way decisions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endParaRPr lang="en-US" altLang="en-US" sz="2800" b="1" i="1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2800" b="1" i="1">
                <a:latin typeface="Calibri" panose="020F0502020204030204" pitchFamily="34" charset="0"/>
              </a:rPr>
              <a:t>Dangling else Problem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0989B-605E-444C-9EC2-275F9549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F97A-D637-9642-9535-0007ACCEF4FA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328D05-FC74-084D-BD3D-DB9DE1F04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br>
              <a:rPr lang="en-US" altLang="en-US" b="1" i="1" cap="none">
                <a:latin typeface="Calibri" panose="020F0502020204030204" pitchFamily="34" charset="0"/>
              </a:rPr>
            </a:br>
            <a:r>
              <a:rPr lang="en-US" altLang="en-US" b="1" i="1" cap="none">
                <a:latin typeface="Calibri" panose="020F0502020204030204" pitchFamily="34" charset="0"/>
              </a:rPr>
              <a:t>ONE-WAY DECISIONS USING IF STATEMENT</a:t>
            </a:r>
            <a:br>
              <a:rPr lang="en-US" altLang="en-US" sz="4000" b="1" i="1" cap="none">
                <a:latin typeface="Calibri" panose="020F0502020204030204" pitchFamily="34" charset="0"/>
              </a:rPr>
            </a:br>
            <a:endParaRPr lang="en-US" altLang="en-US" sz="2900" b="1" cap="none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2CDB6E-88C8-0840-A1BB-A33B53C2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  <a:defRPr/>
            </a:pPr>
            <a:r>
              <a:rPr lang="en-US" b="1" i="1" dirty="0">
                <a:solidFill>
                  <a:srgbClr val="0066FF"/>
                </a:solidFill>
                <a:latin typeface="Cambria" pitchFamily="18" charset="0"/>
                <a:ea typeface="+mn-ea"/>
              </a:rPr>
              <a:t>                          Flowchart for if construct</a:t>
            </a:r>
          </a:p>
          <a:p>
            <a:pPr eaLnBrk="1" hangingPunct="1">
              <a:buFont typeface="Wingdings 3" pitchFamily="18" charset="2"/>
              <a:buNone/>
              <a:defRPr/>
            </a:pPr>
            <a:r>
              <a:rPr lang="en-US" dirty="0">
                <a:ea typeface="+mn-ea"/>
              </a:rPr>
              <a:t>if(</a:t>
            </a:r>
            <a:r>
              <a:rPr lang="en-US" dirty="0" err="1">
                <a:ea typeface="+mn-ea"/>
              </a:rPr>
              <a:t>TestExpr</a:t>
            </a:r>
            <a:r>
              <a:rPr lang="en-US" dirty="0">
                <a:ea typeface="+mn-ea"/>
              </a:rPr>
              <a:t>)</a:t>
            </a:r>
          </a:p>
          <a:p>
            <a:pPr eaLnBrk="1" hangingPunct="1">
              <a:buFont typeface="Wingdings 3" pitchFamily="18" charset="2"/>
              <a:buNone/>
              <a:defRPr/>
            </a:pPr>
            <a:r>
              <a:rPr lang="en-US" dirty="0" err="1">
                <a:ea typeface="+mn-ea"/>
              </a:rPr>
              <a:t>stmtT</a:t>
            </a:r>
            <a:r>
              <a:rPr lang="en-US" dirty="0">
                <a:ea typeface="+mn-ea"/>
              </a:rPr>
              <a:t>;         T                               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25B45-7472-7A44-90A2-298BD2EFA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F97A-D637-9642-9535-0007ACCEF4FA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F3528ED0-5242-BE4A-B477-F7C2CFF79D56}"/>
              </a:ext>
            </a:extLst>
          </p:cNvPr>
          <p:cNvSpPr/>
          <p:nvPr/>
        </p:nvSpPr>
        <p:spPr>
          <a:xfrm>
            <a:off x="3581400" y="2209800"/>
            <a:ext cx="2438400" cy="1143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Calibri" pitchFamily="34" charset="0"/>
                <a:cs typeface="Calibri" pitchFamily="34" charset="0"/>
              </a:rPr>
              <a:t>TestExpr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7C5552-30E7-BA4C-853C-42F556C99114}"/>
              </a:ext>
            </a:extLst>
          </p:cNvPr>
          <p:cNvSpPr/>
          <p:nvPr/>
        </p:nvSpPr>
        <p:spPr>
          <a:xfrm>
            <a:off x="2057400" y="4038600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Calibri" pitchFamily="34" charset="0"/>
                <a:cs typeface="Calibri" pitchFamily="34" charset="0"/>
              </a:rPr>
              <a:t>stmtT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8816D89D-86A3-254E-809C-BC3086C5B0DD}"/>
              </a:ext>
            </a:extLst>
          </p:cNvPr>
          <p:cNvSpPr/>
          <p:nvPr/>
        </p:nvSpPr>
        <p:spPr>
          <a:xfrm>
            <a:off x="4572000" y="5181600"/>
            <a:ext cx="152400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82D27ADC-A143-854E-99CC-A641DEF67B40}"/>
              </a:ext>
            </a:extLst>
          </p:cNvPr>
          <p:cNvCxnSpPr>
            <a:endCxn id="5" idx="0"/>
          </p:cNvCxnSpPr>
          <p:nvPr/>
        </p:nvCxnSpPr>
        <p:spPr>
          <a:xfrm rot="5400000">
            <a:off x="2552700" y="3009900"/>
            <a:ext cx="1295400" cy="762000"/>
          </a:xfrm>
          <a:prstGeom prst="bentConnector3">
            <a:avLst>
              <a:gd name="adj1" fmla="val 14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>
            <a:extLst>
              <a:ext uri="{FF2B5EF4-FFF2-40B4-BE49-F238E27FC236}">
                <a16:creationId xmlns:a16="http://schemas.microsoft.com/office/drawing/2014/main" id="{A25076BE-F7FA-2546-8866-F6829C34E969}"/>
              </a:ext>
            </a:extLst>
          </p:cNvPr>
          <p:cNvCxnSpPr/>
          <p:nvPr/>
        </p:nvCxnSpPr>
        <p:spPr>
          <a:xfrm>
            <a:off x="5410200" y="2819400"/>
            <a:ext cx="1219200" cy="24765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F5ABD92-93F1-B442-834D-93D9A7607C13}"/>
              </a:ext>
            </a:extLst>
          </p:cNvPr>
          <p:cNvCxnSpPr/>
          <p:nvPr/>
        </p:nvCxnSpPr>
        <p:spPr>
          <a:xfrm flipH="1">
            <a:off x="4724400" y="5257800"/>
            <a:ext cx="1905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32">
            <a:extLst>
              <a:ext uri="{FF2B5EF4-FFF2-40B4-BE49-F238E27FC236}">
                <a16:creationId xmlns:a16="http://schemas.microsoft.com/office/drawing/2014/main" id="{C1610675-72D6-1B45-BA4F-7E5EB4D7B694}"/>
              </a:ext>
            </a:extLst>
          </p:cNvPr>
          <p:cNvCxnSpPr>
            <a:stCxn id="5" idx="2"/>
            <a:endCxn id="6" idx="2"/>
          </p:cNvCxnSpPr>
          <p:nvPr/>
        </p:nvCxnSpPr>
        <p:spPr>
          <a:xfrm rot="16200000" flipH="1">
            <a:off x="3390900" y="4076700"/>
            <a:ext cx="609600" cy="1752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913CD40-2659-4A4A-971E-B0279DC8DDDB}"/>
              </a:ext>
            </a:extLst>
          </p:cNvPr>
          <p:cNvCxnSpPr/>
          <p:nvPr/>
        </p:nvCxnSpPr>
        <p:spPr>
          <a:xfrm>
            <a:off x="4648200" y="5334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AA0B9D-8221-7245-BD3F-9FF56495A6F5}"/>
              </a:ext>
            </a:extLst>
          </p:cNvPr>
          <p:cNvCxnSpPr>
            <a:endCxn id="4" idx="0"/>
          </p:cNvCxnSpPr>
          <p:nvPr/>
        </p:nvCxnSpPr>
        <p:spPr>
          <a:xfrm>
            <a:off x="4800600" y="1828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08B024-F8F2-F045-AB56-91BA5700B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18" y="136524"/>
            <a:ext cx="7886700" cy="1325563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en-US" sz="3600" b="1" cap="none" dirty="0">
                <a:latin typeface="Cambria" panose="02040503050406030204" pitchFamily="18" charset="0"/>
              </a:rPr>
              <a:t>WRITE A PROGRAM THAT PRINTS THE LARGEST AMONG THREE NUMBERS.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495A78-07C4-004B-9A61-CB77A30C289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1000" y="1570038"/>
          <a:ext cx="8407400" cy="4759325"/>
        </p:xfrm>
        <a:graphic>
          <a:graphicData uri="http://schemas.openxmlformats.org/drawingml/2006/table">
            <a:tbl>
              <a:tblPr/>
              <a:tblGrid>
                <a:gridCol w="4203700">
                  <a:extLst>
                    <a:ext uri="{9D8B030D-6E8A-4147-A177-3AD203B41FA5}">
                      <a16:colId xmlns:a16="http://schemas.microsoft.com/office/drawing/2014/main" val="2648105620"/>
                    </a:ext>
                  </a:extLst>
                </a:gridCol>
                <a:gridCol w="4203700">
                  <a:extLst>
                    <a:ext uri="{9D8B030D-6E8A-4147-A177-3AD203B41FA5}">
                      <a16:colId xmlns:a16="http://schemas.microsoft.com/office/drawing/2014/main" val="404218079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rPr>
                        <a:t>Algorithm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416" marR="93416" marT="45717" marB="45717" horzOverflow="overflow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DA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rPr>
                        <a:t>C Program</a:t>
                      </a: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416" marR="93416" marT="45717" marB="45717" horzOverflow="overflow">
                    <a:lnL>
                      <a:noFill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D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19499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rPr>
                        <a:t>1. START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292934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416" marR="93416" marT="45717" marB="45717" horzOverflow="overflow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EF0"/>
                    </a:solidFill>
                  </a:tcPr>
                </a:tc>
                <a:tc rowSpan="8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rPr>
                        <a:t>#include &lt;stdio.h&gt;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rPr>
                        <a:t>int 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rPr>
                        <a:t>int a, b, c, max;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rPr>
                        <a:t>printf(“\nEnter 3 numbers”);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rPr>
                        <a:t>scanf(“%d %d %d”, &amp;a, &amp;b, &amp;c);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rPr>
                        <a:t>max=a;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rPr>
                        <a:t>if(b&gt;max)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rPr>
                        <a:t>max=b;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rPr>
                        <a:t>if(c&gt;max)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rPr>
                        <a:t>max=c;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rPr>
                        <a:t>printf(“Largest No is %d”, max);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rPr>
                        <a:t>return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rPr>
                        <a:t>}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292934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416" marR="93416" marT="45717" marB="45717" horzOverflow="overflow">
                    <a:lnL>
                      <a:noFill/>
                    </a:lnL>
                    <a:lnR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97946"/>
                  </a:ext>
                </a:extLst>
              </a:tr>
              <a:tr h="701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rPr>
                        <a:t>2. PRINT “ENTER THREE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rPr>
                        <a:t>NUMBERS”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292934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416" marR="93416" marT="45717" marB="45717" horzOverflow="overflow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416122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rPr>
                        <a:t>3. INPUT A, B, C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292934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416" marR="93416" marT="45717" marB="45717" horzOverflow="overflow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E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333032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rPr>
                        <a:t>4. MAX=A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292934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416" marR="93416" marT="45717" marB="45717" horzOverflow="overflow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839026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rPr>
                        <a:t>5. IF B&gt;MAX THEN MAX=B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292934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416" marR="93416" marT="45717" marB="45717" horzOverflow="overflow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E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098298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rPr>
                        <a:t>6. IF C&gt;MAX THEN MAX=C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292934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416" marR="93416" marT="45717" marB="45717" horzOverflow="overflow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781874"/>
                  </a:ext>
                </a:extLst>
              </a:tr>
              <a:tr h="701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rPr>
                        <a:t>7. PRINT “LARGEST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rPr>
                        <a:t>NUMBER IS”, MAX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292934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416" marR="93416" marT="45717" marB="45717" horzOverflow="overflow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E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887763"/>
                  </a:ext>
                </a:extLst>
              </a:tr>
              <a:tr h="974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rPr>
                        <a:t>8. STOP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292934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93416" marR="93416" marT="45717" marB="45717" horzOverflow="overflow">
                    <a:lnL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381795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0AF7DA-F2F3-4342-A5C5-19D0FF82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F97A-D637-9642-9535-0007ACCEF4FA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52C59D-A3B3-B242-B0F6-3A394D47F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1119"/>
            <a:ext cx="7886700" cy="1325563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br>
              <a:rPr lang="en-US" altLang="en-US" sz="4000" b="1" i="1" cap="none" dirty="0">
                <a:solidFill>
                  <a:srgbClr val="002060"/>
                </a:solidFill>
                <a:latin typeface="Calibri" panose="020F0502020204030204" pitchFamily="34" charset="0"/>
              </a:rPr>
            </a:br>
            <a:r>
              <a:rPr lang="en-US" altLang="en-US" b="1" i="1" cap="none" dirty="0">
                <a:solidFill>
                  <a:srgbClr val="002060"/>
                </a:solidFill>
                <a:latin typeface="Calibri" panose="020F0502020204030204" pitchFamily="34" charset="0"/>
              </a:rPr>
              <a:t>TWO-WAY DECISIONS USING IF-ELSE STATEMENT</a:t>
            </a:r>
            <a:br>
              <a:rPr lang="en-US" altLang="en-US" sz="4000" b="1" i="1" cap="none" dirty="0">
                <a:solidFill>
                  <a:srgbClr val="002060"/>
                </a:solidFill>
                <a:latin typeface="Calibri" panose="020F0502020204030204" pitchFamily="34" charset="0"/>
              </a:rPr>
            </a:br>
            <a:endParaRPr lang="en-US" altLang="en-US" sz="2900" b="1" cap="none" dirty="0">
              <a:solidFill>
                <a:srgbClr val="002060"/>
              </a:solidFill>
            </a:endParaRPr>
          </a:p>
        </p:txBody>
      </p:sp>
      <p:sp>
        <p:nvSpPr>
          <p:cNvPr id="28674" name="Text Placeholder 5">
            <a:extLst>
              <a:ext uri="{FF2B5EF4-FFF2-40B4-BE49-F238E27FC236}">
                <a16:creationId xmlns:a16="http://schemas.microsoft.com/office/drawing/2014/main" id="{B854E3A2-7CD9-BD40-9F40-663D84021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9013" y="1371600"/>
            <a:ext cx="4040187" cy="639763"/>
          </a:xfrm>
          <a:ln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>
                <a:latin typeface="Calibri" pitchFamily="34" charset="0"/>
                <a:ea typeface="+mn-ea"/>
              </a:rPr>
              <a:t>Flowchart of if-else construct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908E1B-7356-084E-BA06-CB8FCB99A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4191000" cy="3941763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  <a:defRPr/>
            </a:pPr>
            <a:r>
              <a:rPr lang="en-US" dirty="0">
                <a:latin typeface="Calibri" pitchFamily="34" charset="0"/>
                <a:ea typeface="+mn-ea"/>
              </a:rPr>
              <a:t>The form of a two-way decision is as follows:</a:t>
            </a:r>
          </a:p>
          <a:p>
            <a:pPr eaLnBrk="1" hangingPunct="1">
              <a:buFont typeface="Wingdings 3" pitchFamily="18" charset="2"/>
              <a:buNone/>
              <a:defRPr/>
            </a:pPr>
            <a:endParaRPr lang="en-US" dirty="0">
              <a:latin typeface="Calibri" pitchFamily="34" charset="0"/>
              <a:ea typeface="+mn-ea"/>
            </a:endParaRPr>
          </a:p>
          <a:p>
            <a:pPr eaLnBrk="1" hangingPunct="1">
              <a:buFont typeface="Wingdings 3" pitchFamily="18" charset="2"/>
              <a:buNone/>
              <a:defRPr/>
            </a:pPr>
            <a:r>
              <a:rPr lang="en-US" dirty="0">
                <a:latin typeface="Calibri" pitchFamily="34" charset="0"/>
                <a:ea typeface="+mn-ea"/>
              </a:rPr>
              <a:t>if(</a:t>
            </a:r>
            <a:r>
              <a:rPr lang="en-US" dirty="0" err="1">
                <a:latin typeface="Calibri" pitchFamily="34" charset="0"/>
                <a:ea typeface="+mn-ea"/>
              </a:rPr>
              <a:t>TestExpr</a:t>
            </a:r>
            <a:r>
              <a:rPr lang="en-US" dirty="0">
                <a:latin typeface="Calibri" pitchFamily="34" charset="0"/>
                <a:ea typeface="+mn-ea"/>
              </a:rPr>
              <a:t>)</a:t>
            </a:r>
          </a:p>
          <a:p>
            <a:pPr eaLnBrk="1" hangingPunct="1">
              <a:buFont typeface="Wingdings 3" pitchFamily="18" charset="2"/>
              <a:buNone/>
              <a:defRPr/>
            </a:pPr>
            <a:r>
              <a:rPr lang="en-US" dirty="0">
                <a:latin typeface="Calibri" pitchFamily="34" charset="0"/>
                <a:ea typeface="+mn-ea"/>
              </a:rPr>
              <a:t>   </a:t>
            </a:r>
            <a:r>
              <a:rPr lang="en-US" dirty="0" err="1">
                <a:latin typeface="Calibri" pitchFamily="34" charset="0"/>
                <a:ea typeface="+mn-ea"/>
              </a:rPr>
              <a:t>stmtT</a:t>
            </a:r>
            <a:r>
              <a:rPr lang="en-US" dirty="0">
                <a:latin typeface="Calibri" pitchFamily="34" charset="0"/>
                <a:ea typeface="+mn-ea"/>
              </a:rPr>
              <a:t>;</a:t>
            </a:r>
          </a:p>
          <a:p>
            <a:pPr eaLnBrk="1" hangingPunct="1">
              <a:buFont typeface="Wingdings 3" pitchFamily="18" charset="2"/>
              <a:buNone/>
              <a:defRPr/>
            </a:pPr>
            <a:r>
              <a:rPr lang="en-US" dirty="0">
                <a:latin typeface="Calibri" pitchFamily="34" charset="0"/>
                <a:ea typeface="+mn-ea"/>
              </a:rPr>
              <a:t>else</a:t>
            </a:r>
          </a:p>
          <a:p>
            <a:pPr eaLnBrk="1" hangingPunct="1">
              <a:buFont typeface="Wingdings 3" pitchFamily="18" charset="2"/>
              <a:buNone/>
              <a:defRPr/>
            </a:pPr>
            <a:r>
              <a:rPr lang="en-US" dirty="0">
                <a:latin typeface="Calibri" pitchFamily="34" charset="0"/>
                <a:ea typeface="+mn-ea"/>
              </a:rPr>
              <a:t>   </a:t>
            </a:r>
            <a:r>
              <a:rPr lang="en-US" dirty="0" err="1">
                <a:latin typeface="Calibri" pitchFamily="34" charset="0"/>
                <a:ea typeface="+mn-ea"/>
              </a:rPr>
              <a:t>stmtF</a:t>
            </a:r>
            <a:r>
              <a:rPr lang="en-US" dirty="0">
                <a:latin typeface="Calibri" pitchFamily="34" charset="0"/>
                <a:ea typeface="+mn-ea"/>
              </a:rPr>
              <a:t>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404601-18EC-2E4C-BB47-2332C7CC6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E446-9F29-194B-A0E1-16C65B1D3E8E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79EB7852-CF9E-2046-A790-13F88FA06F24}"/>
              </a:ext>
            </a:extLst>
          </p:cNvPr>
          <p:cNvSpPr/>
          <p:nvPr/>
        </p:nvSpPr>
        <p:spPr>
          <a:xfrm>
            <a:off x="5562600" y="2590800"/>
            <a:ext cx="2514600" cy="1066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>
                <a:latin typeface="Calibri" pitchFamily="34" charset="0"/>
                <a:cs typeface="Calibri" pitchFamily="34" charset="0"/>
              </a:rPr>
              <a:t>TestExpr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B4A2E8-B963-C54A-A48F-4674C44A9125}"/>
              </a:ext>
            </a:extLst>
          </p:cNvPr>
          <p:cNvSpPr/>
          <p:nvPr/>
        </p:nvSpPr>
        <p:spPr>
          <a:xfrm>
            <a:off x="4876800" y="42672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>
                <a:latin typeface="Calibri" pitchFamily="34" charset="0"/>
                <a:cs typeface="Calibri" pitchFamily="34" charset="0"/>
              </a:rPr>
              <a:t>stmtT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6A6940-9A98-F547-B9C5-1935D57A6D72}"/>
              </a:ext>
            </a:extLst>
          </p:cNvPr>
          <p:cNvSpPr/>
          <p:nvPr/>
        </p:nvSpPr>
        <p:spPr>
          <a:xfrm>
            <a:off x="7467600" y="43434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>
                <a:latin typeface="Calibri" pitchFamily="34" charset="0"/>
                <a:cs typeface="Calibri" pitchFamily="34" charset="0"/>
              </a:rPr>
              <a:t>stmtF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2" name="Shape 11">
            <a:extLst>
              <a:ext uri="{FF2B5EF4-FFF2-40B4-BE49-F238E27FC236}">
                <a16:creationId xmlns:a16="http://schemas.microsoft.com/office/drawing/2014/main" id="{2D5C4234-A227-4149-80F2-DA8370612A99}"/>
              </a:ext>
            </a:extLst>
          </p:cNvPr>
          <p:cNvCxnSpPr>
            <a:stCxn id="8" idx="1"/>
          </p:cNvCxnSpPr>
          <p:nvPr/>
        </p:nvCxnSpPr>
        <p:spPr>
          <a:xfrm rot="10800000" flipV="1">
            <a:off x="5334000" y="3124200"/>
            <a:ext cx="228600" cy="1143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3">
            <a:extLst>
              <a:ext uri="{FF2B5EF4-FFF2-40B4-BE49-F238E27FC236}">
                <a16:creationId xmlns:a16="http://schemas.microsoft.com/office/drawing/2014/main" id="{E224F6B9-D90B-3142-8585-381F831A86E1}"/>
              </a:ext>
            </a:extLst>
          </p:cNvPr>
          <p:cNvCxnSpPr>
            <a:stCxn id="8" idx="3"/>
          </p:cNvCxnSpPr>
          <p:nvPr/>
        </p:nvCxnSpPr>
        <p:spPr>
          <a:xfrm>
            <a:off x="8077200" y="3124200"/>
            <a:ext cx="152400" cy="1219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1B21EFF7-EB8D-F540-9C0F-9588070F71B9}"/>
              </a:ext>
            </a:extLst>
          </p:cNvPr>
          <p:cNvSpPr/>
          <p:nvPr/>
        </p:nvSpPr>
        <p:spPr>
          <a:xfrm>
            <a:off x="6705600" y="5410200"/>
            <a:ext cx="1524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7" name="Shape 16">
            <a:extLst>
              <a:ext uri="{FF2B5EF4-FFF2-40B4-BE49-F238E27FC236}">
                <a16:creationId xmlns:a16="http://schemas.microsoft.com/office/drawing/2014/main" id="{32FD699A-11DC-714A-A1DC-0B8384DDC796}"/>
              </a:ext>
            </a:extLst>
          </p:cNvPr>
          <p:cNvCxnSpPr>
            <a:stCxn id="9" idx="2"/>
            <a:endCxn id="15" idx="2"/>
          </p:cNvCxnSpPr>
          <p:nvPr/>
        </p:nvCxnSpPr>
        <p:spPr>
          <a:xfrm rot="16200000" flipH="1">
            <a:off x="5848350" y="4667250"/>
            <a:ext cx="495300" cy="1219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>
            <a:extLst>
              <a:ext uri="{FF2B5EF4-FFF2-40B4-BE49-F238E27FC236}">
                <a16:creationId xmlns:a16="http://schemas.microsoft.com/office/drawing/2014/main" id="{B4012F83-5505-B942-A430-6F2897697BC7}"/>
              </a:ext>
            </a:extLst>
          </p:cNvPr>
          <p:cNvCxnSpPr>
            <a:stCxn id="10" idx="2"/>
            <a:endCxn id="15" idx="6"/>
          </p:cNvCxnSpPr>
          <p:nvPr/>
        </p:nvCxnSpPr>
        <p:spPr>
          <a:xfrm rot="5400000">
            <a:off x="7219950" y="4667250"/>
            <a:ext cx="495300" cy="1219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D08262-42E5-CA46-8AD1-CE9F6276FC8B}"/>
              </a:ext>
            </a:extLst>
          </p:cNvPr>
          <p:cNvCxnSpPr>
            <a:stCxn id="15" idx="4"/>
          </p:cNvCxnSpPr>
          <p:nvPr/>
        </p:nvCxnSpPr>
        <p:spPr>
          <a:xfrm>
            <a:off x="6781800" y="5638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6507619-71FE-7D48-891A-7A900B7713F4}"/>
              </a:ext>
            </a:extLst>
          </p:cNvPr>
          <p:cNvCxnSpPr/>
          <p:nvPr/>
        </p:nvCxnSpPr>
        <p:spPr>
          <a:xfrm>
            <a:off x="6781800" y="2286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EC6BDD4-8595-D049-B867-B795C6FE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08" y="156577"/>
            <a:ext cx="7886700" cy="1325563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altLang="en-US" b="1" cap="none" dirty="0">
                <a:solidFill>
                  <a:srgbClr val="002060"/>
                </a:solidFill>
                <a:latin typeface="Calibri" panose="020F0502020204030204" pitchFamily="34" charset="0"/>
              </a:rPr>
              <a:t>WRITE A PROGRAM THAT PRINTS THE LARGEST AMONG THREE NUMBERS.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B52F4E8-77CF-1A47-8372-43FFE57FDC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1000" y="1641475"/>
          <a:ext cx="8407400" cy="4305459"/>
        </p:xfrm>
        <a:graphic>
          <a:graphicData uri="http://schemas.openxmlformats.org/drawingml/2006/table">
            <a:tbl>
              <a:tblPr/>
              <a:tblGrid>
                <a:gridCol w="4203700">
                  <a:extLst>
                    <a:ext uri="{9D8B030D-6E8A-4147-A177-3AD203B41FA5}">
                      <a16:colId xmlns:a16="http://schemas.microsoft.com/office/drawing/2014/main" val="3627109482"/>
                    </a:ext>
                  </a:extLst>
                </a:gridCol>
                <a:gridCol w="4203700">
                  <a:extLst>
                    <a:ext uri="{9D8B030D-6E8A-4147-A177-3AD203B41FA5}">
                      <a16:colId xmlns:a16="http://schemas.microsoft.com/office/drawing/2014/main" val="3442878676"/>
                    </a:ext>
                  </a:extLst>
                </a:gridCol>
              </a:tblGrid>
              <a:tr h="3714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rPr>
                        <a:t>Algorithm</a:t>
                      </a:r>
                    </a:p>
                  </a:txBody>
                  <a:tcPr marL="93416" marR="93416"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rPr>
                        <a:t>C Program</a:t>
                      </a:r>
                    </a:p>
                  </a:txBody>
                  <a:tcPr marL="93416" marR="93416"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827161"/>
                  </a:ext>
                </a:extLst>
              </a:tr>
              <a:tr h="3714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rPr>
                        <a:t>1. START</a:t>
                      </a:r>
                    </a:p>
                  </a:txBody>
                  <a:tcPr marL="93416" marR="93416"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0DE"/>
                    </a:solidFill>
                  </a:tcPr>
                </a:tc>
                <a:tc rowSpan="8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rPr>
                        <a:t>#include &lt;stdio.h&gt;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rPr>
                        <a:t>int 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rPr>
                        <a:t>int a, b, c, max;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rPr>
                        <a:t>printf(“\nEnter 3 numbers”);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rPr>
                        <a:t>scanf(“%d %d %d”, &amp;a, &amp;b, &amp;c);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rPr>
                        <a:t>max=a;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rPr>
                        <a:t>if(b&gt;max)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rPr>
                        <a:t>max=b;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rPr>
                        <a:t>if(c&gt;max)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rPr>
                        <a:t>max=c;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rPr>
                        <a:t>printf(“Largest No is %d”, max);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rPr>
                        <a:t>return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rPr>
                        <a:t>}</a:t>
                      </a:r>
                    </a:p>
                  </a:txBody>
                  <a:tcPr marL="93416" marR="93416"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01708"/>
                  </a:ext>
                </a:extLst>
              </a:tr>
              <a:tr h="63997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rPr>
                        <a:t>2. PRINT “ENTER THREE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rPr>
                        <a:t>NUMBERS”</a:t>
                      </a:r>
                    </a:p>
                  </a:txBody>
                  <a:tcPr marL="93416" marR="93416"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0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637622"/>
                  </a:ext>
                </a:extLst>
              </a:tr>
              <a:tr h="3714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rPr>
                        <a:t>3. INPUT A, B, C</a:t>
                      </a:r>
                    </a:p>
                  </a:txBody>
                  <a:tcPr marL="93416" marR="93416"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0D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720337"/>
                  </a:ext>
                </a:extLst>
              </a:tr>
              <a:tr h="3714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rPr>
                        <a:t>4. MAX=A</a:t>
                      </a:r>
                    </a:p>
                  </a:txBody>
                  <a:tcPr marL="93416" marR="93416"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0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378322"/>
                  </a:ext>
                </a:extLst>
              </a:tr>
              <a:tr h="3714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rPr>
                        <a:t>5. IF B&gt;MAX THEN MAX=B</a:t>
                      </a:r>
                    </a:p>
                  </a:txBody>
                  <a:tcPr marL="93416" marR="93416"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0D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479458"/>
                  </a:ext>
                </a:extLst>
              </a:tr>
              <a:tr h="3714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rPr>
                        <a:t>6. IF C&gt;MAX THEN MAX=C</a:t>
                      </a:r>
                    </a:p>
                  </a:txBody>
                  <a:tcPr marL="93416" marR="93416"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0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239203"/>
                  </a:ext>
                </a:extLst>
              </a:tr>
              <a:tr h="63997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rPr>
                        <a:t>7. PRINT “LARGEST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rPr>
                        <a:t>NUMBER IS”, MAX</a:t>
                      </a:r>
                    </a:p>
                  </a:txBody>
                  <a:tcPr marL="93416" marR="93416"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0D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262794"/>
                  </a:ext>
                </a:extLst>
              </a:tr>
              <a:tr h="796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rPr>
                        <a:t>8. STOP</a:t>
                      </a:r>
                    </a:p>
                  </a:txBody>
                  <a:tcPr marL="93416" marR="93416" marT="45707" marB="4570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0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0648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B38557-DB5A-0840-93E9-8930A18F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F97A-D637-9642-9535-0007ACCEF4FA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57CBEF-314C-9D47-9AB5-3F77486C4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946150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br>
              <a:rPr lang="en-US" altLang="en-US" sz="4000" b="1" i="1" cap="none">
                <a:latin typeface="Calibri" panose="020F0502020204030204" pitchFamily="34" charset="0"/>
              </a:rPr>
            </a:br>
            <a:r>
              <a:rPr lang="en-US" altLang="en-US" b="1" i="1" cap="none">
                <a:latin typeface="Calibri" panose="020F0502020204030204" pitchFamily="34" charset="0"/>
              </a:rPr>
              <a:t>MULTI-WAY DECISIONS</a:t>
            </a:r>
            <a:br>
              <a:rPr lang="en-US" altLang="en-US" sz="4000" b="1" i="1" cap="none">
                <a:latin typeface="Calibri" panose="020F0502020204030204" pitchFamily="34" charset="0"/>
              </a:rPr>
            </a:br>
            <a:endParaRPr lang="en-US" altLang="en-US" sz="2900" b="1" cap="non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11570D-532A-9B44-BF4B-B55C803F1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5334000"/>
            <a:ext cx="4038600" cy="838200"/>
          </a:xfrm>
          <a:ln>
            <a:headEnd/>
            <a:tailEnd/>
          </a:ln>
        </p:spPr>
        <p:txBody>
          <a:bodyPr>
            <a:normAutofit lnSpcReduction="10000"/>
          </a:bodyPr>
          <a:lstStyle/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sz="2500" dirty="0">
                <a:latin typeface="Calibri" pitchFamily="34" charset="0"/>
                <a:ea typeface="+mn-ea"/>
              </a:rPr>
              <a:t>if-else-if ladder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D533D1-C571-E240-B455-799716188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114800" cy="4167188"/>
          </a:xfrm>
          <a:gradFill flip="none" rotWithShape="1">
            <a:gsLst>
              <a:gs pos="0">
                <a:schemeClr val="bg2">
                  <a:lumMod val="50000"/>
                  <a:tint val="66000"/>
                  <a:satMod val="160000"/>
                </a:schemeClr>
              </a:gs>
              <a:gs pos="50000">
                <a:schemeClr val="bg2">
                  <a:lumMod val="50000"/>
                  <a:tint val="44500"/>
                  <a:satMod val="160000"/>
                </a:schemeClr>
              </a:gs>
              <a:gs pos="100000">
                <a:schemeClr val="bg2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txBody>
          <a:bodyPr>
            <a:no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000" dirty="0">
                <a:latin typeface="Calibri" pitchFamily="34" charset="0"/>
                <a:ea typeface="+mn-ea"/>
                <a:cs typeface="Calibri" pitchFamily="34" charset="0"/>
              </a:rPr>
              <a:t>if(TestExpr1)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000" dirty="0">
                <a:latin typeface="Calibri" pitchFamily="34" charset="0"/>
                <a:ea typeface="+mn-ea"/>
                <a:cs typeface="Calibri" pitchFamily="34" charset="0"/>
              </a:rPr>
              <a:t>  stmtT1;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000" dirty="0">
                <a:latin typeface="Calibri" pitchFamily="34" charset="0"/>
                <a:ea typeface="+mn-ea"/>
                <a:cs typeface="Calibri" pitchFamily="34" charset="0"/>
              </a:rPr>
              <a:t>    else if(TestExpr2)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000" dirty="0">
                <a:latin typeface="Calibri" pitchFamily="34" charset="0"/>
                <a:ea typeface="+mn-ea"/>
                <a:cs typeface="Calibri" pitchFamily="34" charset="0"/>
              </a:rPr>
              <a:t>      stmtT2;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000" dirty="0">
                <a:latin typeface="Calibri" pitchFamily="34" charset="0"/>
                <a:ea typeface="+mn-ea"/>
                <a:cs typeface="Calibri" pitchFamily="34" charset="0"/>
              </a:rPr>
              <a:t>        else if(TestExpr3)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000" dirty="0">
                <a:latin typeface="Calibri" pitchFamily="34" charset="0"/>
                <a:ea typeface="+mn-ea"/>
                <a:cs typeface="Calibri" pitchFamily="34" charset="0"/>
              </a:rPr>
              <a:t>          stmtT3;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000" dirty="0">
                <a:latin typeface="Calibri" pitchFamily="34" charset="0"/>
                <a:ea typeface="+mn-ea"/>
                <a:cs typeface="Calibri" pitchFamily="34" charset="0"/>
              </a:rPr>
              <a:t>            .. 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000" dirty="0">
                <a:latin typeface="Calibri" pitchFamily="34" charset="0"/>
                <a:ea typeface="+mn-ea"/>
                <a:cs typeface="Calibri" pitchFamily="34" charset="0"/>
              </a:rPr>
              <a:t>              else if(</a:t>
            </a:r>
            <a:r>
              <a:rPr lang="en-US" sz="2000" dirty="0" err="1">
                <a:latin typeface="Calibri" pitchFamily="34" charset="0"/>
                <a:ea typeface="+mn-ea"/>
                <a:cs typeface="Calibri" pitchFamily="34" charset="0"/>
              </a:rPr>
              <a:t>TestExprN</a:t>
            </a:r>
            <a:r>
              <a:rPr lang="en-US" sz="2000" dirty="0">
                <a:latin typeface="Calibri" pitchFamily="34" charset="0"/>
                <a:ea typeface="+mn-ea"/>
                <a:cs typeface="Calibri" pitchFamily="34" charset="0"/>
              </a:rPr>
              <a:t>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000" dirty="0">
                <a:latin typeface="Calibri" pitchFamily="34" charset="0"/>
                <a:ea typeface="+mn-ea"/>
                <a:cs typeface="Calibri" pitchFamily="34" charset="0"/>
              </a:rPr>
              <a:t>                 </a:t>
            </a:r>
            <a:r>
              <a:rPr lang="en-US" sz="2000" dirty="0" err="1">
                <a:latin typeface="Calibri" pitchFamily="34" charset="0"/>
                <a:ea typeface="+mn-ea"/>
                <a:cs typeface="Calibri" pitchFamily="34" charset="0"/>
              </a:rPr>
              <a:t>stmtTN</a:t>
            </a:r>
            <a:r>
              <a:rPr lang="en-US" sz="2000" dirty="0">
                <a:latin typeface="Calibri" pitchFamily="34" charset="0"/>
                <a:ea typeface="+mn-ea"/>
                <a:cs typeface="Calibri" pitchFamily="34" charset="0"/>
              </a:rPr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000" dirty="0">
                <a:latin typeface="Calibri" pitchFamily="34" charset="0"/>
                <a:ea typeface="+mn-ea"/>
                <a:cs typeface="Calibri" pitchFamily="34" charset="0"/>
              </a:rPr>
              <a:t>                   else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000" dirty="0">
                <a:latin typeface="Calibri" pitchFamily="34" charset="0"/>
                <a:ea typeface="+mn-ea"/>
                <a:cs typeface="Calibri" pitchFamily="34" charset="0"/>
              </a:rPr>
              <a:t>                      </a:t>
            </a:r>
            <a:r>
              <a:rPr lang="en-US" sz="2000" dirty="0" err="1">
                <a:latin typeface="Calibri" pitchFamily="34" charset="0"/>
                <a:ea typeface="+mn-ea"/>
                <a:cs typeface="Calibri" pitchFamily="34" charset="0"/>
              </a:rPr>
              <a:t>stmtF</a:t>
            </a:r>
            <a:r>
              <a:rPr lang="en-US" sz="2000" dirty="0">
                <a:latin typeface="Calibri" pitchFamily="34" charset="0"/>
                <a:ea typeface="+mn-ea"/>
                <a:cs typeface="Calibri" pitchFamily="34" charset="0"/>
              </a:rPr>
              <a:t>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32000D-3B28-6E4C-B4D0-97D172D0D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8200" y="5638800"/>
            <a:ext cx="4038600" cy="838200"/>
          </a:xfrm>
        </p:spPr>
        <p:txBody>
          <a:bodyPr wrap="square" numCol="1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endParaRPr lang="en-US" altLang="en-US" sz="700">
              <a:latin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2500">
                <a:latin typeface="Calibri" panose="020F0502020204030204" pitchFamily="34" charset="0"/>
              </a:rPr>
              <a:t>General format of switch statements</a:t>
            </a: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endParaRPr lang="en-US" altLang="en-US" sz="6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5D03CD-6A88-DC49-AF18-316216679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2000" y="1524000"/>
            <a:ext cx="4114800" cy="4167188"/>
          </a:xfr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endParaRPr lang="en-US" altLang="en-US" sz="1000"/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2000">
                <a:latin typeface="Calibri" panose="020F0502020204030204" pitchFamily="34" charset="0"/>
              </a:rPr>
              <a:t>switch(expr)</a:t>
            </a: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2000">
                <a:latin typeface="Calibri" panose="020F0502020204030204" pitchFamily="34" charset="0"/>
              </a:rPr>
              <a:t>{</a:t>
            </a: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2000">
                <a:latin typeface="Calibri" panose="020F0502020204030204" pitchFamily="34" charset="0"/>
              </a:rPr>
              <a:t>  case constant1: stmtList1; </a:t>
            </a: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2000">
                <a:latin typeface="Calibri" panose="020F0502020204030204" pitchFamily="34" charset="0"/>
              </a:rPr>
              <a:t>     break;</a:t>
            </a: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2000">
                <a:latin typeface="Calibri" panose="020F0502020204030204" pitchFamily="34" charset="0"/>
              </a:rPr>
              <a:t>  case constant2: stmtList2;</a:t>
            </a: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2000">
                <a:latin typeface="Calibri" panose="020F0502020204030204" pitchFamily="34" charset="0"/>
              </a:rPr>
              <a:t>     break;</a:t>
            </a: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2000">
                <a:latin typeface="Calibri" panose="020F0502020204030204" pitchFamily="34" charset="0"/>
              </a:rPr>
              <a:t>  case constant3: stmtList3;</a:t>
            </a: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2000">
                <a:latin typeface="Calibri" panose="020F0502020204030204" pitchFamily="34" charset="0"/>
              </a:rPr>
              <a:t>     break;</a:t>
            </a: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2000">
                <a:latin typeface="Calibri" panose="020F0502020204030204" pitchFamily="34" charset="0"/>
              </a:rPr>
              <a:t>      ………………………….</a:t>
            </a: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2000">
                <a:latin typeface="Calibri" panose="020F0502020204030204" pitchFamily="34" charset="0"/>
              </a:rPr>
              <a:t>      ………………………….</a:t>
            </a: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2000">
                <a:latin typeface="Calibri" panose="020F0502020204030204" pitchFamily="34" charset="0"/>
              </a:rPr>
              <a:t>  default: stmtListn;</a:t>
            </a: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200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A8BAD-C798-B643-9756-CBC14065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E446-9F29-194B-A0E1-16C65B1D3E8E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0E98820-B4A3-8146-B40F-74CA47425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b="1" i="1" cap="none">
                <a:latin typeface="Calibri" panose="020F0502020204030204" pitchFamily="34" charset="0"/>
              </a:rPr>
              <a:t>FLOWCHART OF AN IF-ELSE-IF CONSTRUCT</a:t>
            </a:r>
            <a:endParaRPr lang="en-US" altLang="en-US" b="1" cap="none">
              <a:latin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162026-F1FB-B543-9C08-32C33641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F97A-D637-9642-9535-0007ACCEF4FA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788E8A48-32A4-6642-AD2C-736048A6B44D}"/>
              </a:ext>
            </a:extLst>
          </p:cNvPr>
          <p:cNvSpPr/>
          <p:nvPr/>
        </p:nvSpPr>
        <p:spPr>
          <a:xfrm>
            <a:off x="152400" y="1524000"/>
            <a:ext cx="2438400" cy="914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err="1">
                <a:latin typeface="Calibri" pitchFamily="34" charset="0"/>
                <a:cs typeface="Calibri" pitchFamily="34" charset="0"/>
              </a:rPr>
              <a:t>TestExpr</a:t>
            </a:r>
            <a:endParaRPr lang="en-US" sz="2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D84569F8-B440-7042-9A2F-35B9EEC0B4EA}"/>
              </a:ext>
            </a:extLst>
          </p:cNvPr>
          <p:cNvSpPr/>
          <p:nvPr/>
        </p:nvSpPr>
        <p:spPr>
          <a:xfrm>
            <a:off x="1828800" y="2286000"/>
            <a:ext cx="2590800" cy="990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TestExpr2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43BB29B6-37A1-9B4D-8331-94345005C2BD}"/>
              </a:ext>
            </a:extLst>
          </p:cNvPr>
          <p:cNvSpPr/>
          <p:nvPr/>
        </p:nvSpPr>
        <p:spPr>
          <a:xfrm>
            <a:off x="5943600" y="3733800"/>
            <a:ext cx="2667000" cy="914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err="1">
                <a:latin typeface="Calibri" pitchFamily="34" charset="0"/>
                <a:cs typeface="Calibri" pitchFamily="34" charset="0"/>
              </a:rPr>
              <a:t>TestExprN</a:t>
            </a:r>
            <a:endParaRPr lang="en-US" sz="2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FFF0B483-D2D3-2E48-B9C2-23DA7D0D14E0}"/>
              </a:ext>
            </a:extLst>
          </p:cNvPr>
          <p:cNvSpPr/>
          <p:nvPr/>
        </p:nvSpPr>
        <p:spPr>
          <a:xfrm>
            <a:off x="4038600" y="2971800"/>
            <a:ext cx="2667000" cy="990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TestExpr3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A95936-ED85-5E49-A8A3-D76466E00CBE}"/>
              </a:ext>
            </a:extLst>
          </p:cNvPr>
          <p:cNvSpPr/>
          <p:nvPr/>
        </p:nvSpPr>
        <p:spPr>
          <a:xfrm>
            <a:off x="2590800" y="38862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stmtT2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1C7A5F-E336-754B-B51B-2EC62920F636}"/>
              </a:ext>
            </a:extLst>
          </p:cNvPr>
          <p:cNvSpPr/>
          <p:nvPr/>
        </p:nvSpPr>
        <p:spPr>
          <a:xfrm>
            <a:off x="6705600" y="5105400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>
                <a:latin typeface="Calibri" pitchFamily="34" charset="0"/>
                <a:cs typeface="Calibri" pitchFamily="34" charset="0"/>
              </a:rPr>
              <a:t>stmtTN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868E22-499A-404E-B98A-3F21C3FEA08C}"/>
              </a:ext>
            </a:extLst>
          </p:cNvPr>
          <p:cNvSpPr/>
          <p:nvPr/>
        </p:nvSpPr>
        <p:spPr>
          <a:xfrm>
            <a:off x="4876800" y="45720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stmtT3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BD3895-7A9A-BB4D-B1D0-E1A791DE5D77}"/>
              </a:ext>
            </a:extLst>
          </p:cNvPr>
          <p:cNvSpPr/>
          <p:nvPr/>
        </p:nvSpPr>
        <p:spPr>
          <a:xfrm>
            <a:off x="8077200" y="4724400"/>
            <a:ext cx="990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latin typeface="Calibri" pitchFamily="34" charset="0"/>
                <a:cs typeface="Calibri" pitchFamily="34" charset="0"/>
              </a:rPr>
              <a:t>stmtTF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0BC473-5FFA-454C-BE5C-0E400744FA92}"/>
              </a:ext>
            </a:extLst>
          </p:cNvPr>
          <p:cNvSpPr/>
          <p:nvPr/>
        </p:nvSpPr>
        <p:spPr>
          <a:xfrm>
            <a:off x="838200" y="33528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stmtT1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39EE311-371F-5C44-8634-BD8B2D327FDF}"/>
              </a:ext>
            </a:extLst>
          </p:cNvPr>
          <p:cNvCxnSpPr>
            <a:stCxn id="9" idx="2"/>
          </p:cNvCxnSpPr>
          <p:nvPr/>
        </p:nvCxnSpPr>
        <p:spPr>
          <a:xfrm>
            <a:off x="1371600" y="24384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>
            <a:extLst>
              <a:ext uri="{FF2B5EF4-FFF2-40B4-BE49-F238E27FC236}">
                <a16:creationId xmlns:a16="http://schemas.microsoft.com/office/drawing/2014/main" id="{6678A8E7-C064-DF45-AC96-E09922EBDB79}"/>
              </a:ext>
            </a:extLst>
          </p:cNvPr>
          <p:cNvCxnSpPr>
            <a:stCxn id="9" idx="3"/>
            <a:endCxn id="10" idx="0"/>
          </p:cNvCxnSpPr>
          <p:nvPr/>
        </p:nvCxnSpPr>
        <p:spPr>
          <a:xfrm>
            <a:off x="2590800" y="1981200"/>
            <a:ext cx="533400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C70DB9-C9A0-8B49-8D3B-8CB681A2C3B7}"/>
              </a:ext>
            </a:extLst>
          </p:cNvPr>
          <p:cNvCxnSpPr>
            <a:endCxn id="9" idx="0"/>
          </p:cNvCxnSpPr>
          <p:nvPr/>
        </p:nvCxnSpPr>
        <p:spPr>
          <a:xfrm>
            <a:off x="1371600" y="1295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32">
            <a:extLst>
              <a:ext uri="{FF2B5EF4-FFF2-40B4-BE49-F238E27FC236}">
                <a16:creationId xmlns:a16="http://schemas.microsoft.com/office/drawing/2014/main" id="{27BB857E-B4F7-B24A-9521-77089EDC0925}"/>
              </a:ext>
            </a:extLst>
          </p:cNvPr>
          <p:cNvCxnSpPr>
            <a:stCxn id="10" idx="3"/>
            <a:endCxn id="16" idx="0"/>
          </p:cNvCxnSpPr>
          <p:nvPr/>
        </p:nvCxnSpPr>
        <p:spPr>
          <a:xfrm>
            <a:off x="4419600" y="2781300"/>
            <a:ext cx="952500" cy="190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75E143F-1159-D345-B313-139F126DE7C0}"/>
              </a:ext>
            </a:extLst>
          </p:cNvPr>
          <p:cNvCxnSpPr>
            <a:stCxn id="10" idx="2"/>
            <a:endCxn id="17" idx="0"/>
          </p:cNvCxnSpPr>
          <p:nvPr/>
        </p:nvCxnSpPr>
        <p:spPr>
          <a:xfrm>
            <a:off x="3124200" y="3276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B1E4A1-AA64-364E-A890-7A6EC93B075D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>
            <a:off x="5372100" y="3962400"/>
            <a:ext cx="381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hape 46">
            <a:extLst>
              <a:ext uri="{FF2B5EF4-FFF2-40B4-BE49-F238E27FC236}">
                <a16:creationId xmlns:a16="http://schemas.microsoft.com/office/drawing/2014/main" id="{7B262C9C-C1D0-B04A-BD98-229B4CCCBF97}"/>
              </a:ext>
            </a:extLst>
          </p:cNvPr>
          <p:cNvCxnSpPr>
            <a:stCxn id="16" idx="3"/>
            <a:endCxn id="14" idx="0"/>
          </p:cNvCxnSpPr>
          <p:nvPr/>
        </p:nvCxnSpPr>
        <p:spPr>
          <a:xfrm>
            <a:off x="6705600" y="3467100"/>
            <a:ext cx="571500" cy="266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8">
            <a:extLst>
              <a:ext uri="{FF2B5EF4-FFF2-40B4-BE49-F238E27FC236}">
                <a16:creationId xmlns:a16="http://schemas.microsoft.com/office/drawing/2014/main" id="{AAB9490C-2DED-9444-8C4E-44EA26F6A3B2}"/>
              </a:ext>
            </a:extLst>
          </p:cNvPr>
          <p:cNvCxnSpPr>
            <a:stCxn id="14" idx="3"/>
          </p:cNvCxnSpPr>
          <p:nvPr/>
        </p:nvCxnSpPr>
        <p:spPr>
          <a:xfrm>
            <a:off x="8610600" y="4191000"/>
            <a:ext cx="76200" cy="533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F4A499-71DF-C143-9981-70F8137832D8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7277100" y="4648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055B8188-D8FB-7845-B938-2613DD07CA38}"/>
              </a:ext>
            </a:extLst>
          </p:cNvPr>
          <p:cNvSpPr/>
          <p:nvPr/>
        </p:nvSpPr>
        <p:spPr>
          <a:xfrm>
            <a:off x="8458200" y="62484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4" name="Shape 53">
            <a:extLst>
              <a:ext uri="{FF2B5EF4-FFF2-40B4-BE49-F238E27FC236}">
                <a16:creationId xmlns:a16="http://schemas.microsoft.com/office/drawing/2014/main" id="{C6EDDB06-1D7A-CD41-BF5E-E7A60A3FCEBB}"/>
              </a:ext>
            </a:extLst>
          </p:cNvPr>
          <p:cNvCxnSpPr>
            <a:stCxn id="21" idx="2"/>
            <a:endCxn id="52" idx="2"/>
          </p:cNvCxnSpPr>
          <p:nvPr/>
        </p:nvCxnSpPr>
        <p:spPr>
          <a:xfrm rot="16200000" flipH="1">
            <a:off x="3752850" y="1657350"/>
            <a:ext cx="2324100" cy="7086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986A951-D7A7-0945-A874-021D5A0EABDB}"/>
              </a:ext>
            </a:extLst>
          </p:cNvPr>
          <p:cNvCxnSpPr>
            <a:stCxn id="17" idx="2"/>
          </p:cNvCxnSpPr>
          <p:nvPr/>
        </p:nvCxnSpPr>
        <p:spPr>
          <a:xfrm>
            <a:off x="3124200" y="4572000"/>
            <a:ext cx="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57BD144-2086-794D-B3BC-3FAF829B4045}"/>
              </a:ext>
            </a:extLst>
          </p:cNvPr>
          <p:cNvCxnSpPr>
            <a:stCxn id="19" idx="2"/>
          </p:cNvCxnSpPr>
          <p:nvPr/>
        </p:nvCxnSpPr>
        <p:spPr>
          <a:xfrm>
            <a:off x="5410200" y="52578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B399AEE-AC66-CE44-A16A-923DFB66D29B}"/>
              </a:ext>
            </a:extLst>
          </p:cNvPr>
          <p:cNvCxnSpPr>
            <a:stCxn id="18" idx="2"/>
          </p:cNvCxnSpPr>
          <p:nvPr/>
        </p:nvCxnSpPr>
        <p:spPr>
          <a:xfrm>
            <a:off x="7277100" y="5791200"/>
            <a:ext cx="381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580D43C-90F0-F84C-9AA4-2079E285CBAA}"/>
              </a:ext>
            </a:extLst>
          </p:cNvPr>
          <p:cNvCxnSpPr>
            <a:stCxn id="20" idx="2"/>
            <a:endCxn id="52" idx="0"/>
          </p:cNvCxnSpPr>
          <p:nvPr/>
        </p:nvCxnSpPr>
        <p:spPr>
          <a:xfrm>
            <a:off x="8572500" y="5562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2C42A9A-267D-B14A-969A-F5C53AD7AB3F}"/>
              </a:ext>
            </a:extLst>
          </p:cNvPr>
          <p:cNvCxnSpPr/>
          <p:nvPr/>
        </p:nvCxnSpPr>
        <p:spPr>
          <a:xfrm>
            <a:off x="8534400" y="6400800"/>
            <a:ext cx="381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96" name="Rectangle 75">
            <a:extLst>
              <a:ext uri="{FF2B5EF4-FFF2-40B4-BE49-F238E27FC236}">
                <a16:creationId xmlns:a16="http://schemas.microsoft.com/office/drawing/2014/main" id="{4F7DD7CE-5130-274E-9F99-08B7709BF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1371600"/>
            <a:ext cx="91440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 2" pitchFamily="2" charset="2"/>
              <a:buChar char=""/>
              <a:defRPr sz="2000">
                <a:solidFill>
                  <a:schemeClr val="tx2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2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2pPr>
            <a:lvl3pPr marL="822325" indent="-182563">
              <a:spcBef>
                <a:spcPct val="20000"/>
              </a:spcBef>
              <a:buClr>
                <a:srgbClr val="726056"/>
              </a:buClr>
              <a:buFont typeface="Wingdings" pitchFamily="2" charset="2"/>
              <a:buChar char="§"/>
              <a:defRPr sz="1600">
                <a:solidFill>
                  <a:schemeClr val="tx2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3pPr>
            <a:lvl4pPr marL="1096963" indent="-182563">
              <a:spcBef>
                <a:spcPct val="20000"/>
              </a:spcBef>
              <a:buClr>
                <a:srgbClr val="4C5A6A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4pPr>
            <a:lvl5pPr marL="1279525" indent="-182563">
              <a:spcBef>
                <a:spcPct val="20000"/>
              </a:spcBef>
              <a:buClr>
                <a:srgbClr val="79463D"/>
              </a:buClr>
              <a:buFont typeface="Wingdings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5pPr>
            <a:lvl6pPr marL="17367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9463D"/>
              </a:buClr>
              <a:buFont typeface="Wingdings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6pPr>
            <a:lvl7pPr marL="21939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9463D"/>
              </a:buClr>
              <a:buFont typeface="Wingdings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7pPr>
            <a:lvl8pPr marL="26511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9463D"/>
              </a:buClr>
              <a:buFont typeface="Wingdings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8pPr>
            <a:lvl9pPr marL="31083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9463D"/>
              </a:buClr>
              <a:buFont typeface="Wingdings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anose="020B0602030504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705B80-389F-E344-A736-D442D046A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8021"/>
            <a:ext cx="7886700" cy="1325563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altLang="en-US" sz="2400" b="1" cap="none" dirty="0">
                <a:solidFill>
                  <a:srgbClr val="002060"/>
                </a:solidFill>
                <a:latin typeface="Calibri" panose="020F0502020204030204" pitchFamily="34" charset="0"/>
              </a:rPr>
              <a:t>THE FOLLOWING PROGRAM CHECKS WHETHER A NUMBER GIVEN BY THE USER IS ZERO, POSITIVE, OR NEGATIVE</a:t>
            </a:r>
          </a:p>
        </p:txBody>
      </p:sp>
      <p:sp>
        <p:nvSpPr>
          <p:cNvPr id="33793" name="Content Placeholder 1">
            <a:extLst>
              <a:ext uri="{FF2B5EF4-FFF2-40B4-BE49-F238E27FC236}">
                <a16:creationId xmlns:a16="http://schemas.microsoft.com/office/drawing/2014/main" id="{307EC17E-0DC2-3B47-91B8-F92642744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19662"/>
          </a:xfrm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1800" b="1">
                <a:latin typeface="Calibri" panose="020F0502020204030204" pitchFamily="34" charset="0"/>
              </a:rPr>
              <a:t>#include &lt;stdio.h&gt;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1800" b="1">
                <a:latin typeface="Calibri" panose="020F0502020204030204" pitchFamily="34" charset="0"/>
              </a:rPr>
              <a:t>int main()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1800" b="1">
                <a:latin typeface="Calibri" panose="020F0502020204030204" pitchFamily="34" charset="0"/>
              </a:rPr>
              <a:t>{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1800" b="1">
                <a:latin typeface="Calibri" panose="020F0502020204030204" pitchFamily="34" charset="0"/>
              </a:rPr>
              <a:t>   int x;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1800" b="1">
                <a:latin typeface="Calibri" panose="020F0502020204030204" pitchFamily="34" charset="0"/>
              </a:rPr>
              <a:t>   printf(“\n ENTER THE NUMBER:”);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1800" b="1">
                <a:latin typeface="Calibri" panose="020F0502020204030204" pitchFamily="34" charset="0"/>
              </a:rPr>
              <a:t>   scanf(“%d”, &amp;x);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1800" b="1">
                <a:latin typeface="Calibri" panose="020F0502020204030204" pitchFamily="34" charset="0"/>
              </a:rPr>
              <a:t>   if(x &gt; 0)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pt-BR" altLang="en-US" sz="1800" b="1">
                <a:latin typeface="Calibri" panose="020F0502020204030204" pitchFamily="34" charset="0"/>
              </a:rPr>
              <a:t>       printf(“x is positive \n”);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1800" b="1">
                <a:latin typeface="Calibri" panose="020F0502020204030204" pitchFamily="34" charset="0"/>
              </a:rPr>
              <a:t>          else if(x == 0)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pt-BR" altLang="en-US" sz="1800" b="1">
                <a:latin typeface="Calibri" panose="020F0502020204030204" pitchFamily="34" charset="0"/>
              </a:rPr>
              <a:t>            printf(“x is zero \n”);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1800" b="1">
                <a:latin typeface="Calibri" panose="020F0502020204030204" pitchFamily="34" charset="0"/>
              </a:rPr>
              <a:t>              else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1800" b="1">
                <a:latin typeface="Calibri" panose="020F0502020204030204" pitchFamily="34" charset="0"/>
              </a:rPr>
              <a:t>               printf(“x is negative \n”);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1800" b="1">
                <a:latin typeface="Calibri" panose="020F0502020204030204" pitchFamily="34" charset="0"/>
              </a:rPr>
              <a:t>                return 0;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1800" b="1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C50C07-F1DB-A84E-9D7F-C8C233CB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F97A-D637-9642-9535-0007ACCEF4FA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F7CCB2-570D-6B47-A63F-0C0F10350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b="1" cap="none">
                <a:latin typeface="Calibri" panose="020F0502020204030204" pitchFamily="34" charset="0"/>
              </a:rPr>
              <a:t>NESTED IF</a:t>
            </a:r>
          </a:p>
        </p:txBody>
      </p:sp>
      <p:sp>
        <p:nvSpPr>
          <p:cNvPr id="34818" name="Content Placeholder 1">
            <a:extLst>
              <a:ext uri="{FF2B5EF4-FFF2-40B4-BE49-F238E27FC236}">
                <a16:creationId xmlns:a16="http://schemas.microsoft.com/office/drawing/2014/main" id="{71E07897-0E26-204F-9276-B2EE2EC32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749425"/>
            <a:ext cx="4040188" cy="4270375"/>
          </a:xfrm>
          <a:gradFill rotWithShape="1">
            <a:gsLst>
              <a:gs pos="0">
                <a:srgbClr val="BEF397"/>
              </a:gs>
              <a:gs pos="50000">
                <a:srgbClr val="D5F6C0"/>
              </a:gs>
              <a:gs pos="100000">
                <a:srgbClr val="EAFAE0"/>
              </a:gs>
            </a:gsLst>
            <a:lin ang="0" scaled="1"/>
          </a:gradFill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 2" panose="05020102010507070707" pitchFamily="18" charset="2"/>
              <a:buChar char=""/>
              <a:defRPr/>
            </a:pPr>
            <a:r>
              <a:rPr lang="en-US" altLang="en-US">
                <a:latin typeface="Calibri" panose="020F0502020204030204" pitchFamily="34" charset="0"/>
              </a:rPr>
              <a:t>When any if statement is written under another if statement, this cluster is called a nested if.</a:t>
            </a:r>
          </a:p>
          <a:p>
            <a:pPr eaLnBrk="1" hangingPunct="1">
              <a:buFont typeface="Wingdings 2" panose="05020102010507070707" pitchFamily="18" charset="2"/>
              <a:buChar char=""/>
              <a:defRPr/>
            </a:pPr>
            <a:endParaRPr lang="en-US" altLang="en-US">
              <a:latin typeface="Calibri" panose="020F0502020204030204" pitchFamily="34" charset="0"/>
            </a:endParaRPr>
          </a:p>
          <a:p>
            <a:pPr eaLnBrk="1" hangingPunct="1">
              <a:buFont typeface="Wingdings 2" panose="05020102010507070707" pitchFamily="18" charset="2"/>
              <a:buChar char=""/>
              <a:defRPr/>
            </a:pPr>
            <a:r>
              <a:rPr lang="en-US" altLang="en-US">
                <a:latin typeface="Calibri" panose="020F0502020204030204" pitchFamily="34" charset="0"/>
              </a:rPr>
              <a:t>The syntax for the nested is given here</a:t>
            </a:r>
            <a:r>
              <a:rPr lang="en-US" altLang="en-US"/>
              <a:t>: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endParaRPr lang="en-US" altLang="en-US">
              <a:latin typeface="Calibri" panose="020F0502020204030204" pitchFamily="34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393C6DE-3B03-4F4E-BC2C-8EE699020EB2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4572000" y="1676400"/>
          <a:ext cx="4041775" cy="4297363"/>
        </p:xfrm>
        <a:graphic>
          <a:graphicData uri="http://schemas.openxmlformats.org/drawingml/2006/table">
            <a:tbl>
              <a:tblPr/>
              <a:tblGrid>
                <a:gridCol w="2020888">
                  <a:extLst>
                    <a:ext uri="{9D8B030D-6E8A-4147-A177-3AD203B41FA5}">
                      <a16:colId xmlns:a16="http://schemas.microsoft.com/office/drawing/2014/main" val="2657818497"/>
                    </a:ext>
                  </a:extLst>
                </a:gridCol>
                <a:gridCol w="2020887">
                  <a:extLst>
                    <a:ext uri="{9D8B030D-6E8A-4147-A177-3AD203B41FA5}">
                      <a16:colId xmlns:a16="http://schemas.microsoft.com/office/drawing/2014/main" val="3531364815"/>
                    </a:ext>
                  </a:extLst>
                </a:gridCol>
              </a:tblGrid>
              <a:tr h="547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Construct 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C5A6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Construct 2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C5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788321"/>
                  </a:ext>
                </a:extLst>
              </a:tr>
              <a:tr h="3749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if(TestExprA)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   if(TestExprB)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     stmtBT;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     stmtBF;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   stmtAF;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1D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if(TestExprA)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  if(TestExprB)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     stmtBT;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 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     stmtBF;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   if(TestExprC)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      stmtCT;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      stmtCF;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1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619895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F544E9-77E9-D947-B565-446F3315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E446-9F29-194B-A0E1-16C65B1D3E8E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FE0513-2B2C-004A-AD77-F99DA96B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cap="none">
                <a:latin typeface="Calibri" panose="020F0502020204030204" pitchFamily="34" charset="0"/>
              </a:rPr>
              <a:t>2. CONTROL STATEMENTS INCLUDE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4739BE-3905-7F42-BBCC-01929258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F97A-D637-9642-9535-0007ACCEF4FA}" type="slidenum">
              <a:rPr lang="en-US" altLang="en-US" smtClean="0"/>
              <a:pPr/>
              <a:t>2</a:t>
            </a:fld>
            <a:endParaRPr lang="en-US" alt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383F2C-51FC-8A46-A55B-8F0B027C0525}"/>
              </a:ext>
            </a:extLst>
          </p:cNvPr>
          <p:cNvGraphicFramePr/>
          <p:nvPr/>
        </p:nvGraphicFramePr>
        <p:xfrm>
          <a:off x="1219200" y="1447800"/>
          <a:ext cx="6705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3EFCF07-7D35-1641-8FB3-312EDA5D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20763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altLang="en-US" sz="2900" b="1" cap="none">
                <a:latin typeface="Calibri" panose="020F0502020204030204" pitchFamily="34" charset="0"/>
              </a:rPr>
              <a:t>A PROGRAM TO FIND THE LARGEST AMONG THREE NUMBERS USING THE NESTED LOOP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1F59EB-BCF0-4246-898A-E7CB07FCE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F97A-D637-9642-9535-0007ACCEF4FA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2F84C1-78C3-8C43-BAFA-372530F7D507}"/>
              </a:ext>
            </a:extLst>
          </p:cNvPr>
          <p:cNvSpPr/>
          <p:nvPr/>
        </p:nvSpPr>
        <p:spPr>
          <a:xfrm>
            <a:off x="381000" y="1371600"/>
            <a:ext cx="3733800" cy="50784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800">
                <a:latin typeface="Calibri" panose="020F0502020204030204" pitchFamily="34" charset="0"/>
              </a:rPr>
              <a:t>#include &lt;stdio.h&gt;</a:t>
            </a:r>
          </a:p>
          <a:p>
            <a:pPr eaLnBrk="1" hangingPunct="1">
              <a:defRPr/>
            </a:pPr>
            <a:r>
              <a:rPr lang="en-US" altLang="en-US" sz="1800">
                <a:latin typeface="Calibri" panose="020F0502020204030204" pitchFamily="34" charset="0"/>
              </a:rPr>
              <a:t>int main()</a:t>
            </a:r>
          </a:p>
          <a:p>
            <a:pPr eaLnBrk="1" hangingPunct="1">
              <a:defRPr/>
            </a:pPr>
            <a:r>
              <a:rPr lang="en-US" altLang="en-US" sz="1800">
                <a:latin typeface="Calibri" panose="020F0502020204030204" pitchFamily="34" charset="0"/>
              </a:rPr>
              <a:t>{</a:t>
            </a:r>
          </a:p>
          <a:p>
            <a:pPr eaLnBrk="1" hangingPunct="1">
              <a:defRPr/>
            </a:pPr>
            <a:r>
              <a:rPr lang="en-US" altLang="en-US" sz="1800">
                <a:latin typeface="Calibri" panose="020F0502020204030204" pitchFamily="34" charset="0"/>
              </a:rPr>
              <a:t>  int a, b, c;</a:t>
            </a:r>
          </a:p>
          <a:p>
            <a:pPr eaLnBrk="1" hangingPunct="1">
              <a:defRPr/>
            </a:pPr>
            <a:r>
              <a:rPr lang="en-US" altLang="en-US" sz="1800">
                <a:latin typeface="Calibri" panose="020F0502020204030204" pitchFamily="34" charset="0"/>
              </a:rPr>
              <a:t>  printf(“\nEnter the three numbers”);</a:t>
            </a:r>
          </a:p>
          <a:p>
            <a:pPr eaLnBrk="1" hangingPunct="1">
              <a:defRPr/>
            </a:pPr>
            <a:r>
              <a:rPr lang="it-IT" altLang="en-US" sz="1800">
                <a:latin typeface="Calibri" panose="020F0502020204030204" pitchFamily="34" charset="0"/>
              </a:rPr>
              <a:t>  scanf(“%d %d %d”, &amp;a, &amp;b, &amp;c);</a:t>
            </a:r>
          </a:p>
          <a:p>
            <a:pPr eaLnBrk="1" hangingPunct="1">
              <a:defRPr/>
            </a:pPr>
            <a:r>
              <a:rPr lang="en-US" altLang="en-US" sz="1800">
                <a:latin typeface="Calibri" panose="020F0502020204030204" pitchFamily="34" charset="0"/>
              </a:rPr>
              <a:t>  if(a &gt; b)</a:t>
            </a:r>
          </a:p>
          <a:p>
            <a:pPr eaLnBrk="1" hangingPunct="1">
              <a:defRPr/>
            </a:pPr>
            <a:r>
              <a:rPr lang="en-US" altLang="en-US" sz="1800">
                <a:latin typeface="Calibri" panose="020F0502020204030204" pitchFamily="34" charset="0"/>
              </a:rPr>
              <a:t>      if(a &gt; c)</a:t>
            </a:r>
          </a:p>
          <a:p>
            <a:pPr eaLnBrk="1" hangingPunct="1">
              <a:defRPr/>
            </a:pPr>
            <a:r>
              <a:rPr lang="en-US" altLang="en-US" sz="1800">
                <a:latin typeface="Calibri" panose="020F0502020204030204" pitchFamily="34" charset="0"/>
              </a:rPr>
              <a:t>         printf(“%d”, a);</a:t>
            </a:r>
          </a:p>
          <a:p>
            <a:pPr eaLnBrk="1" hangingPunct="1">
              <a:defRPr/>
            </a:pPr>
            <a:r>
              <a:rPr lang="en-US" altLang="en-US" sz="1800">
                <a:latin typeface="Calibri" panose="020F0502020204030204" pitchFamily="34" charset="0"/>
              </a:rPr>
              <a:t>      else</a:t>
            </a:r>
          </a:p>
          <a:p>
            <a:pPr eaLnBrk="1" hangingPunct="1">
              <a:defRPr/>
            </a:pPr>
            <a:r>
              <a:rPr lang="en-US" altLang="en-US" sz="1800">
                <a:latin typeface="Calibri" panose="020F0502020204030204" pitchFamily="34" charset="0"/>
              </a:rPr>
              <a:t>          printf(“%d”, c);</a:t>
            </a:r>
          </a:p>
          <a:p>
            <a:pPr eaLnBrk="1" hangingPunct="1">
              <a:defRPr/>
            </a:pPr>
            <a:r>
              <a:rPr lang="en-US" altLang="en-US" sz="1800">
                <a:latin typeface="Calibri" panose="020F0502020204030204" pitchFamily="34" charset="0"/>
              </a:rPr>
              <a:t>  else</a:t>
            </a:r>
          </a:p>
          <a:p>
            <a:pPr eaLnBrk="1" hangingPunct="1">
              <a:defRPr/>
            </a:pPr>
            <a:r>
              <a:rPr lang="en-US" altLang="en-US" sz="1800">
                <a:latin typeface="Calibri" panose="020F0502020204030204" pitchFamily="34" charset="0"/>
              </a:rPr>
              <a:t>      if(b &gt; c)</a:t>
            </a:r>
          </a:p>
          <a:p>
            <a:pPr eaLnBrk="1" hangingPunct="1">
              <a:defRPr/>
            </a:pPr>
            <a:r>
              <a:rPr lang="en-US" altLang="en-US" sz="1800">
                <a:latin typeface="Calibri" panose="020F0502020204030204" pitchFamily="34" charset="0"/>
              </a:rPr>
              <a:t>          printf(“%d”, b);</a:t>
            </a:r>
          </a:p>
          <a:p>
            <a:pPr eaLnBrk="1" hangingPunct="1">
              <a:defRPr/>
            </a:pPr>
            <a:r>
              <a:rPr lang="en-US" altLang="en-US" sz="1800">
                <a:latin typeface="Calibri" panose="020F0502020204030204" pitchFamily="34" charset="0"/>
              </a:rPr>
              <a:t>      else</a:t>
            </a:r>
          </a:p>
          <a:p>
            <a:pPr eaLnBrk="1" hangingPunct="1">
              <a:defRPr/>
            </a:pPr>
            <a:r>
              <a:rPr lang="en-US" altLang="en-US" sz="1800">
                <a:latin typeface="Calibri" panose="020F0502020204030204" pitchFamily="34" charset="0"/>
              </a:rPr>
              <a:t>          printf(“%d”, c);</a:t>
            </a:r>
          </a:p>
          <a:p>
            <a:pPr eaLnBrk="1" hangingPunct="1">
              <a:defRPr/>
            </a:pPr>
            <a:r>
              <a:rPr lang="en-US" altLang="en-US" sz="1800">
                <a:latin typeface="Calibri" panose="020F0502020204030204" pitchFamily="34" charset="0"/>
              </a:rPr>
              <a:t>  return 0;</a:t>
            </a:r>
          </a:p>
          <a:p>
            <a:pPr eaLnBrk="1" hangingPunct="1">
              <a:defRPr/>
            </a:pPr>
            <a:r>
              <a:rPr lang="en-US" altLang="en-US" sz="1800">
                <a:latin typeface="Calibri" panose="020F0502020204030204" pitchFamily="34" charset="0"/>
              </a:rPr>
              <a:t>}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7F5C56BC-265E-BE4A-BDAC-878FFAF1C08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67200" y="1676400"/>
            <a:ext cx="4416425" cy="3557588"/>
            <a:chOff x="2688" y="1056"/>
            <a:chExt cx="2782" cy="2241"/>
          </a:xfrm>
        </p:grpSpPr>
        <p:sp>
          <p:nvSpPr>
            <p:cNvPr id="1027" name="AutoShape 3">
              <a:extLst>
                <a:ext uri="{FF2B5EF4-FFF2-40B4-BE49-F238E27FC236}">
                  <a16:creationId xmlns:a16="http://schemas.microsoft.com/office/drawing/2014/main" id="{436E5469-44A4-074A-9497-BEB8BADAB092}"/>
                </a:ext>
              </a:extLst>
            </p:cNvPr>
            <p:cNvSpPr>
              <a:spLocks noChangeAspect="1" noTextEdit="1"/>
            </p:cNvSpPr>
            <p:nvPr/>
          </p:nvSpPr>
          <p:spPr bwMode="auto">
            <a:xfrm>
              <a:off x="2688" y="1056"/>
              <a:ext cx="2782" cy="2241"/>
            </a:xfrm>
            <a:prstGeom prst="rect">
              <a:avLst/>
            </a:prstGeom>
            <a:solidFill>
              <a:srgbClr val="EDEDED"/>
            </a:solidFill>
            <a:ln w="190500" cap="rnd">
              <a:solidFill>
                <a:srgbClr val="FFFFFF"/>
              </a:solidFill>
              <a:miter lim="800000"/>
              <a:headEnd/>
              <a:tailEnd/>
            </a:ln>
            <a:effectLst>
              <a:outerShdw blurRad="63500" algn="tl" rotWithShape="0">
                <a:srgbClr val="000000">
                  <a:alpha val="40999"/>
                </a:srgbClr>
              </a:outerShdw>
            </a:effec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itchFamily="-110" charset="0"/>
                <a:ea typeface="+mn-ea"/>
              </a:endParaRPr>
            </a:p>
          </p:txBody>
        </p:sp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45A0C418-601F-B24B-8CD6-4F4C549545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688" y="1056"/>
              <a:ext cx="2790" cy="2249"/>
            </a:xfrm>
            <a:prstGeom prst="rect">
              <a:avLst/>
            </a:prstGeom>
            <a:ln w="127000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1DF4AB-CF49-094D-B464-8898BCE3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sz="3600" b="1" cap="none">
                <a:latin typeface="Cambria" panose="02040503050406030204" pitchFamily="18" charset="0"/>
              </a:rPr>
              <a:t>DANGLING ELSE PROBLEM</a:t>
            </a:r>
          </a:p>
        </p:txBody>
      </p:sp>
      <p:sp>
        <p:nvSpPr>
          <p:cNvPr id="36866" name="Content Placeholder 1">
            <a:extLst>
              <a:ext uri="{FF2B5EF4-FFF2-40B4-BE49-F238E27FC236}">
                <a16:creationId xmlns:a16="http://schemas.microsoft.com/office/drawing/2014/main" id="{BE71CE9A-FB53-CD43-B5E1-C3FDA693E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400" y="1520825"/>
            <a:ext cx="4343400" cy="457517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 2" panose="05020102010507070707" pitchFamily="18" charset="2"/>
              <a:buChar char=""/>
              <a:defRPr/>
            </a:pPr>
            <a:r>
              <a:rPr lang="en-US" dirty="0">
                <a:latin typeface="Calibri" pitchFamily="34" charset="0"/>
                <a:ea typeface="+mn-ea"/>
              </a:rPr>
              <a:t>This classic problem occurs when there is no matching else for each if. To avoid this problem, the simple C rule is that always pair an else to the most recent unpaired if in the current block. Consider the illustration shown here.</a:t>
            </a:r>
          </a:p>
          <a:p>
            <a:pPr eaLnBrk="1" hangingPunct="1">
              <a:buFont typeface="Wingdings 2" panose="05020102010507070707" pitchFamily="18" charset="2"/>
              <a:buChar char=""/>
              <a:defRPr/>
            </a:pPr>
            <a:r>
              <a:rPr lang="en-US" dirty="0">
                <a:latin typeface="Calibri" pitchFamily="34" charset="0"/>
                <a:ea typeface="+mn-ea"/>
              </a:rPr>
              <a:t>The else is automatically paired with the closest if. But, it may be needed to associate an else with the outer if also.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4FF8D-F6DA-3840-AE70-EA5D8D0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E446-9F29-194B-A0E1-16C65B1D3E8E}" type="slidenum">
              <a:rPr lang="en-US" altLang="en-US" smtClean="0"/>
              <a:pPr/>
              <a:t>21</a:t>
            </a:fld>
            <a:endParaRPr lang="en-US" altLang="en-US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5E81BDF8-D495-D341-B6D0-C5E1D2225A3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05400" y="1855788"/>
            <a:ext cx="3786188" cy="3478212"/>
            <a:chOff x="528" y="1968"/>
            <a:chExt cx="1676" cy="1404"/>
          </a:xfrm>
        </p:grpSpPr>
        <p:sp>
          <p:nvSpPr>
            <p:cNvPr id="2052" name="AutoShape 4">
              <a:extLst>
                <a:ext uri="{FF2B5EF4-FFF2-40B4-BE49-F238E27FC236}">
                  <a16:creationId xmlns:a16="http://schemas.microsoft.com/office/drawing/2014/main" id="{0283F071-B49E-A84F-9E9A-2D047ECD8F1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1968"/>
              <a:ext cx="1632" cy="1392"/>
            </a:xfrm>
            <a:prstGeom prst="rect">
              <a:avLst/>
            </a:prstGeom>
            <a:noFill/>
            <a:ln w="127000" cap="rnd">
              <a:solidFill>
                <a:srgbClr val="FFFFFF"/>
              </a:solidFill>
              <a:miter lim="800000"/>
              <a:headEnd/>
              <a:tailEnd/>
            </a:ln>
            <a:effectLst>
              <a:outerShdw blurRad="63500" dist="95250" dir="10499986" sx="97000" sy="23000" kx="900024" algn="br" rotWithShape="0">
                <a:srgbClr val="000000">
                  <a:alpha val="20000"/>
                </a:srgbClr>
              </a:outerShdw>
            </a:effec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itchFamily="-110" charset="0"/>
                <a:ea typeface="+mn-ea"/>
              </a:endParaRPr>
            </a:p>
          </p:txBody>
        </p:sp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B9D4FD99-C3FE-5F43-91D6-27E457108F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562" y="1968"/>
              <a:ext cx="1642" cy="1404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65A0B2-A251-354F-9A65-51A4E699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b="1" cap="none">
                <a:latin typeface="Cambria" panose="02040503050406030204" pitchFamily="18" charset="0"/>
              </a:rPr>
              <a:t>SOLUTIONS TO DANGLING ELSE PROBLEM </a:t>
            </a:r>
          </a:p>
        </p:txBody>
      </p:sp>
      <p:sp>
        <p:nvSpPr>
          <p:cNvPr id="37890" name="Content Placeholder 9">
            <a:extLst>
              <a:ext uri="{FF2B5EF4-FFF2-40B4-BE49-F238E27FC236}">
                <a16:creationId xmlns:a16="http://schemas.microsoft.com/office/drawing/2014/main" id="{12621F83-409A-AA47-9F28-CB12E8CB2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133600"/>
            <a:ext cx="4040188" cy="3687763"/>
          </a:xfrm>
        </p:spPr>
        <p:txBody>
          <a:bodyPr>
            <a:normAutofit/>
          </a:bodyPr>
          <a:lstStyle/>
          <a:p>
            <a:pPr eaLnBrk="1" hangingPunct="1">
              <a:buFont typeface="Wingdings 2" panose="05020102010507070707" pitchFamily="18" charset="2"/>
              <a:buChar char=""/>
              <a:defRPr/>
            </a:pPr>
            <a:r>
              <a:rPr lang="en-US" sz="3200" dirty="0">
                <a:solidFill>
                  <a:srgbClr val="3399FF"/>
                </a:solidFill>
                <a:latin typeface="Calibri" pitchFamily="34" charset="0"/>
                <a:ea typeface="+mn-ea"/>
              </a:rPr>
              <a:t>Use of null else</a:t>
            </a:r>
          </a:p>
          <a:p>
            <a:pPr eaLnBrk="1" hangingPunct="1">
              <a:buFont typeface="Wingdings 2" panose="05020102010507070707" pitchFamily="18" charset="2"/>
              <a:buChar char=""/>
              <a:defRPr/>
            </a:pPr>
            <a:endParaRPr lang="en-US" sz="3200" dirty="0">
              <a:solidFill>
                <a:srgbClr val="3399FF"/>
              </a:solidFill>
              <a:latin typeface="Calibri" pitchFamily="34" charset="0"/>
              <a:ea typeface="+mn-ea"/>
            </a:endParaRPr>
          </a:p>
          <a:p>
            <a:pPr eaLnBrk="1" hangingPunct="1">
              <a:buFont typeface="Wingdings 2" panose="05020102010507070707" pitchFamily="18" charset="2"/>
              <a:buChar char=""/>
              <a:defRPr/>
            </a:pPr>
            <a:r>
              <a:rPr lang="en-US" sz="3200" dirty="0">
                <a:solidFill>
                  <a:srgbClr val="3399FF"/>
                </a:solidFill>
                <a:latin typeface="Calibri" pitchFamily="34" charset="0"/>
                <a:ea typeface="+mn-ea"/>
              </a:rPr>
              <a:t>Use of braces to enclose the true action of the second if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7D4F5B4F-8750-564E-ACE3-2187EDF1C0A1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4645025" y="1828800"/>
          <a:ext cx="4041775" cy="4450056"/>
        </p:xfrm>
        <a:graphic>
          <a:graphicData uri="http://schemas.openxmlformats.org/drawingml/2006/table">
            <a:tbl>
              <a:tblPr/>
              <a:tblGrid>
                <a:gridCol w="2020888">
                  <a:extLst>
                    <a:ext uri="{9D8B030D-6E8A-4147-A177-3AD203B41FA5}">
                      <a16:colId xmlns:a16="http://schemas.microsoft.com/office/drawing/2014/main" val="488618083"/>
                    </a:ext>
                  </a:extLst>
                </a:gridCol>
                <a:gridCol w="2020887">
                  <a:extLst>
                    <a:ext uri="{9D8B030D-6E8A-4147-A177-3AD203B41FA5}">
                      <a16:colId xmlns:a16="http://schemas.microsoft.com/office/drawing/2014/main" val="167321910"/>
                    </a:ext>
                  </a:extLst>
                </a:gridCol>
              </a:tblGrid>
              <a:tr h="94480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With null else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EEE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With braces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90695"/>
                  </a:ext>
                </a:extLst>
              </a:tr>
              <a:tr h="350495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if(TestExprA)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  if(TestExprB)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     stmtBT;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 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      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  stmtAF;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DBD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if(TestExprA)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 if(TestExprB)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   stmtBT;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   stmtAF;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D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5196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F474AD-6793-6847-B448-CCE1529D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E446-9F29-194B-A0E1-16C65B1D3E8E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3C15-6188-DA45-92D1-7E9D1F21E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b="1" cap="none"/>
              <a:t>6. THE CONDITIONAL OPERATOR</a:t>
            </a:r>
          </a:p>
        </p:txBody>
      </p:sp>
      <p:sp>
        <p:nvSpPr>
          <p:cNvPr id="38914" name="Text Placeholder 3">
            <a:extLst>
              <a:ext uri="{FF2B5EF4-FFF2-40B4-BE49-F238E27FC236}">
                <a16:creationId xmlns:a16="http://schemas.microsoft.com/office/drawing/2014/main" id="{07CBC861-0569-1641-80BC-50F9DFD4E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45025" y="5715000"/>
            <a:ext cx="4041775" cy="457200"/>
          </a:xfrm>
          <a:ln>
            <a:headEnd/>
            <a:tailEnd/>
          </a:ln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>
                <a:latin typeface="Calibri" pitchFamily="34" charset="0"/>
                <a:ea typeface="+mn-ea"/>
              </a:rPr>
              <a:t>An Example</a:t>
            </a:r>
          </a:p>
        </p:txBody>
      </p:sp>
      <p:sp>
        <p:nvSpPr>
          <p:cNvPr id="38915" name="Content Placeholder 4">
            <a:extLst>
              <a:ext uri="{FF2B5EF4-FFF2-40B4-BE49-F238E27FC236}">
                <a16:creationId xmlns:a16="http://schemas.microsoft.com/office/drawing/2014/main" id="{82AA8918-A920-084D-A4D1-BDF1C0ECDE1B}"/>
              </a:ext>
            </a:extLst>
          </p:cNvPr>
          <p:cNvSpPr>
            <a:spLocks noGrp="1"/>
          </p:cNvSpPr>
          <p:nvPr>
            <p:ph sz="half" idx="2"/>
          </p:nvPr>
        </p:nvSpPr>
        <p:spPr bwMode="auto">
          <a:xfrm>
            <a:off x="457200" y="1444625"/>
            <a:ext cx="4040188" cy="4956175"/>
          </a:xfrm>
          <a:solidFill>
            <a:schemeClr val="accent1">
              <a:lumMod val="40000"/>
              <a:lumOff val="60000"/>
            </a:schemeClr>
          </a:solidFill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Char char=""/>
              <a:defRPr/>
            </a:pPr>
            <a:r>
              <a:rPr lang="en-US" altLang="en-US" dirty="0">
                <a:latin typeface="Calibri" panose="020F0502020204030204" pitchFamily="34" charset="0"/>
              </a:rPr>
              <a:t>It has the following simple format: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</a:rPr>
              <a:t>    expr1 ? expr2 : expr3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dirty="0">
                <a:latin typeface="Calibri" panose="020F0502020204030204" pitchFamily="34" charset="0"/>
              </a:rPr>
              <a:t>    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dirty="0">
                <a:latin typeface="Calibri" panose="020F0502020204030204" pitchFamily="34" charset="0"/>
              </a:rPr>
              <a:t>    It executes by first evaluating expr1, which is normally a relational expression, and then evaluates either expr2, if the first result was true, or expr3, if the first result was false.</a:t>
            </a:r>
            <a:endParaRPr lang="en-US" alt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38916" name="Content Placeholder 5">
            <a:extLst>
              <a:ext uri="{FF2B5EF4-FFF2-40B4-BE49-F238E27FC236}">
                <a16:creationId xmlns:a16="http://schemas.microsoft.com/office/drawing/2014/main" id="{49CE5513-755F-A644-B039-C2A5D370E893}"/>
              </a:ext>
            </a:extLst>
          </p:cNvPr>
          <p:cNvSpPr>
            <a:spLocks noGrp="1"/>
          </p:cNvSpPr>
          <p:nvPr>
            <p:ph sz="quarter" idx="4"/>
          </p:nvPr>
        </p:nvSpPr>
        <p:spPr bwMode="auto">
          <a:xfrm>
            <a:off x="4645025" y="1444625"/>
            <a:ext cx="4041775" cy="4194175"/>
          </a:xfrm>
          <a:solidFill>
            <a:schemeClr val="accent3">
              <a:lumMod val="60000"/>
              <a:lumOff val="40000"/>
            </a:schemeClr>
          </a:solidFill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3" panose="05040102010807070707" pitchFamily="18" charset="2"/>
              <a:buNone/>
              <a:defRPr/>
            </a:pPr>
            <a:r>
              <a:rPr lang="en-US" altLang="en-US" sz="1800" dirty="0">
                <a:latin typeface="Calibri" panose="020F0502020204030204" pitchFamily="34" charset="0"/>
              </a:rPr>
              <a:t>#include &lt;</a:t>
            </a:r>
            <a:r>
              <a:rPr lang="en-US" altLang="en-US" sz="1800" dirty="0" err="1">
                <a:latin typeface="Calibri" panose="020F0502020204030204" pitchFamily="34" charset="0"/>
              </a:rPr>
              <a:t>stdio.h</a:t>
            </a:r>
            <a:r>
              <a:rPr lang="en-US" altLang="en-US" sz="1800" dirty="0">
                <a:latin typeface="Calibri" panose="020F0502020204030204" pitchFamily="34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3" panose="05040102010807070707" pitchFamily="18" charset="2"/>
              <a:buNone/>
              <a:defRPr/>
            </a:pPr>
            <a:r>
              <a:rPr lang="en-US" altLang="en-US" sz="1800" dirty="0">
                <a:latin typeface="Calibri" panose="020F0502020204030204" pitchFamily="34" charset="0"/>
              </a:rPr>
              <a:t>int 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3" panose="05040102010807070707" pitchFamily="18" charset="2"/>
              <a:buNone/>
              <a:defRPr/>
            </a:pPr>
            <a:r>
              <a:rPr lang="en-US" altLang="en-US" sz="1800" dirty="0">
                <a:latin typeface="Calibri" panose="020F0502020204030204" pitchFamily="34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3" panose="05040102010807070707" pitchFamily="18" charset="2"/>
              <a:buNone/>
              <a:defRPr/>
            </a:pPr>
            <a:r>
              <a:rPr lang="en-US" altLang="en-US" sz="1800" dirty="0">
                <a:latin typeface="Calibri" panose="020F0502020204030204" pitchFamily="34" charset="0"/>
              </a:rPr>
              <a:t>  int </a:t>
            </a:r>
            <a:r>
              <a:rPr lang="en-US" altLang="en-US" sz="1800" dirty="0" err="1">
                <a:latin typeface="Calibri" panose="020F0502020204030204" pitchFamily="34" charset="0"/>
              </a:rPr>
              <a:t>a,b,c</a:t>
            </a:r>
            <a:r>
              <a:rPr lang="en-US" altLang="en-US" sz="1800" dirty="0">
                <a:latin typeface="Calibri" panose="020F0502020204030204" pitchFamily="34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3" panose="05040102010807070707" pitchFamily="18" charset="2"/>
              <a:buNone/>
              <a:defRPr/>
            </a:pPr>
            <a:r>
              <a:rPr lang="en-US" altLang="en-US" sz="1800" dirty="0">
                <a:latin typeface="Calibri" panose="020F0502020204030204" pitchFamily="34" charset="0"/>
              </a:rPr>
              <a:t>  </a:t>
            </a:r>
            <a:r>
              <a:rPr lang="en-US" altLang="en-US" sz="1800" dirty="0" err="1">
                <a:latin typeface="Calibri" panose="020F0502020204030204" pitchFamily="34" charset="0"/>
              </a:rPr>
              <a:t>printf</a:t>
            </a:r>
            <a:r>
              <a:rPr lang="en-US" altLang="en-US" sz="1800" dirty="0">
                <a:latin typeface="Calibri" panose="020F0502020204030204" pitchFamily="34" charset="0"/>
              </a:rPr>
              <a:t>(“\n ENTER THE TWO NUMBERS:”);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3" panose="05040102010807070707" pitchFamily="18" charset="2"/>
              <a:buNone/>
              <a:defRPr/>
            </a:pPr>
            <a:r>
              <a:rPr lang="it-IT" altLang="en-US" sz="1800" dirty="0">
                <a:latin typeface="Calibri" panose="020F0502020204030204" pitchFamily="34" charset="0"/>
              </a:rPr>
              <a:t>   </a:t>
            </a:r>
            <a:r>
              <a:rPr lang="it-IT" altLang="en-US" sz="1800" dirty="0" err="1">
                <a:latin typeface="Calibri" panose="020F0502020204030204" pitchFamily="34" charset="0"/>
              </a:rPr>
              <a:t>scanf</a:t>
            </a:r>
            <a:r>
              <a:rPr lang="it-IT" altLang="en-US" sz="1800" dirty="0">
                <a:latin typeface="Calibri" panose="020F0502020204030204" pitchFamily="34" charset="0"/>
              </a:rPr>
              <a:t>(“%d %d”, &amp;a, &amp;b);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3" panose="05040102010807070707" pitchFamily="18" charset="2"/>
              <a:buNone/>
              <a:defRPr/>
            </a:pPr>
            <a:r>
              <a:rPr lang="pt-BR" altLang="en-US" sz="1800" dirty="0">
                <a:latin typeface="Calibri" panose="020F0502020204030204" pitchFamily="34" charset="0"/>
              </a:rPr>
              <a:t>   </a:t>
            </a:r>
            <a:r>
              <a:rPr lang="pt-BR" altLang="en-US" sz="1800" dirty="0" err="1">
                <a:latin typeface="Calibri" panose="020F0502020204030204" pitchFamily="34" charset="0"/>
              </a:rPr>
              <a:t>c</a:t>
            </a:r>
            <a:r>
              <a:rPr lang="pt-BR" altLang="en-US" sz="1800" dirty="0">
                <a:latin typeface="Calibri" panose="020F0502020204030204" pitchFamily="34" charset="0"/>
              </a:rPr>
              <a:t>=a&gt;</a:t>
            </a:r>
            <a:r>
              <a:rPr lang="pt-BR" altLang="en-US" sz="1800" dirty="0" err="1">
                <a:latin typeface="Calibri" panose="020F0502020204030204" pitchFamily="34" charset="0"/>
              </a:rPr>
              <a:t>b</a:t>
            </a:r>
            <a:r>
              <a:rPr lang="pt-BR" altLang="en-US" sz="1800" dirty="0">
                <a:latin typeface="Calibri" panose="020F0502020204030204" pitchFamily="34" charset="0"/>
              </a:rPr>
              <a:t>? a : </a:t>
            </a:r>
            <a:r>
              <a:rPr lang="pt-BR" altLang="en-US" sz="1800" dirty="0" err="1">
                <a:latin typeface="Calibri" panose="020F0502020204030204" pitchFamily="34" charset="0"/>
              </a:rPr>
              <a:t>b</a:t>
            </a:r>
            <a:r>
              <a:rPr lang="pt-BR" altLang="en-US" sz="1800" dirty="0">
                <a:latin typeface="Calibri" panose="020F0502020204030204" pitchFamily="34" charset="0"/>
              </a:rPr>
              <a:t>&gt;a ? </a:t>
            </a:r>
            <a:r>
              <a:rPr lang="pt-BR" altLang="en-US" sz="1800" dirty="0" err="1">
                <a:latin typeface="Calibri" panose="020F0502020204030204" pitchFamily="34" charset="0"/>
              </a:rPr>
              <a:t>b</a:t>
            </a:r>
            <a:r>
              <a:rPr lang="pt-BR" altLang="en-US" sz="1800" dirty="0">
                <a:latin typeface="Calibri" panose="020F0502020204030204" pitchFamily="34" charset="0"/>
              </a:rPr>
              <a:t> :-1;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3" panose="05040102010807070707" pitchFamily="18" charset="2"/>
              <a:buNone/>
              <a:defRPr/>
            </a:pPr>
            <a:r>
              <a:rPr lang="en-US" altLang="en-US" sz="1800" dirty="0">
                <a:latin typeface="Calibri" panose="020F0502020204030204" pitchFamily="34" charset="0"/>
              </a:rPr>
              <a:t>   if(c==-1)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3" panose="05040102010807070707" pitchFamily="18" charset="2"/>
              <a:buNone/>
              <a:defRPr/>
            </a:pPr>
            <a:r>
              <a:rPr lang="en-US" altLang="en-US" sz="1800" dirty="0">
                <a:latin typeface="Calibri" panose="020F0502020204030204" pitchFamily="34" charset="0"/>
              </a:rPr>
              <a:t>         </a:t>
            </a:r>
            <a:r>
              <a:rPr lang="en-US" altLang="en-US" sz="1800" dirty="0" err="1">
                <a:latin typeface="Calibri" panose="020F0502020204030204" pitchFamily="34" charset="0"/>
              </a:rPr>
              <a:t>printf</a:t>
            </a:r>
            <a:r>
              <a:rPr lang="en-US" altLang="en-US" sz="1800" dirty="0">
                <a:latin typeface="Calibri" panose="020F0502020204030204" pitchFamily="34" charset="0"/>
              </a:rPr>
              <a:t>(“\n BOTH NUMBERS ARE      EQUAL”);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3" panose="05040102010807070707" pitchFamily="18" charset="2"/>
              <a:buNone/>
              <a:defRPr/>
            </a:pPr>
            <a:r>
              <a:rPr lang="en-US" altLang="en-US" sz="1800" dirty="0">
                <a:latin typeface="Calibri" panose="020F0502020204030204" pitchFamily="34" charset="0"/>
              </a:rPr>
              <a:t>   else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3" panose="05040102010807070707" pitchFamily="18" charset="2"/>
              <a:buNone/>
              <a:defRPr/>
            </a:pPr>
            <a:r>
              <a:rPr lang="en-US" altLang="en-US" sz="1800" dirty="0">
                <a:latin typeface="Calibri" panose="020F0502020204030204" pitchFamily="34" charset="0"/>
              </a:rPr>
              <a:t>   </a:t>
            </a:r>
            <a:r>
              <a:rPr lang="en-US" altLang="en-US" sz="1800" dirty="0" err="1">
                <a:latin typeface="Calibri" panose="020F0502020204030204" pitchFamily="34" charset="0"/>
              </a:rPr>
              <a:t>printf</a:t>
            </a:r>
            <a:r>
              <a:rPr lang="en-US" altLang="en-US" sz="1800" dirty="0">
                <a:latin typeface="Calibri" panose="020F0502020204030204" pitchFamily="34" charset="0"/>
              </a:rPr>
              <a:t>(“\n LARGER NUMBER IS %</a:t>
            </a:r>
            <a:r>
              <a:rPr lang="en-US" altLang="en-US" sz="1800" dirty="0" err="1">
                <a:latin typeface="Calibri" panose="020F0502020204030204" pitchFamily="34" charset="0"/>
              </a:rPr>
              <a:t>d”,c</a:t>
            </a:r>
            <a:r>
              <a:rPr lang="en-US" altLang="en-US" sz="1800" dirty="0">
                <a:latin typeface="Calibri" panose="020F0502020204030204" pitchFamily="34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3" panose="05040102010807070707" pitchFamily="18" charset="2"/>
              <a:buNone/>
              <a:defRPr/>
            </a:pPr>
            <a:r>
              <a:rPr lang="en-US" altLang="en-US" sz="1800" dirty="0">
                <a:latin typeface="Calibri" panose="020F0502020204030204" pitchFamily="34" charset="0"/>
              </a:rPr>
              <a:t>   return 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 3" panose="05040102010807070707" pitchFamily="18" charset="2"/>
              <a:buNone/>
              <a:defRPr/>
            </a:pPr>
            <a:r>
              <a:rPr lang="en-US" altLang="en-US" sz="180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17FC8A-7028-524B-8236-696055D2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E446-9F29-194B-A0E1-16C65B1D3E8E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D678C-58BB-F147-84AD-E64B21D9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sz="3600" b="1" cap="none">
                <a:latin typeface="Cambria" panose="02040503050406030204" pitchFamily="18" charset="0"/>
              </a:rPr>
              <a:t>THE SWITCH STATEMENT</a:t>
            </a:r>
          </a:p>
        </p:txBody>
      </p:sp>
      <p:sp>
        <p:nvSpPr>
          <p:cNvPr id="39938" name="Text Placeholder 3">
            <a:extLst>
              <a:ext uri="{FF2B5EF4-FFF2-40B4-BE49-F238E27FC236}">
                <a16:creationId xmlns:a16="http://schemas.microsoft.com/office/drawing/2014/main" id="{F0D6D5F3-CB4F-0F4E-B6F4-F56517BF0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43400" y="5638800"/>
            <a:ext cx="4343400" cy="762000"/>
          </a:xfrm>
          <a:ln>
            <a:headEnd/>
            <a:tailEnd/>
          </a:ln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sz="2800">
                <a:latin typeface="Calibri" pitchFamily="34" charset="0"/>
                <a:ea typeface="+mn-ea"/>
              </a:rPr>
              <a:t>The C switch construct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F4A000-8E0D-DB49-B995-0064EC174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73225"/>
            <a:ext cx="3962400" cy="3941763"/>
          </a:xfrm>
          <a:gradFill flip="none" rotWithShape="1">
            <a:gsLst>
              <a:gs pos="0">
                <a:schemeClr val="accent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2">
                  <a:lumMod val="40000"/>
                  <a:lumOff val="60000"/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2000">
                <a:latin typeface="Cambria" panose="02040503050406030204" pitchFamily="18" charset="0"/>
              </a:rPr>
              <a:t>The general format of a switch statement is</a:t>
            </a: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1700"/>
              <a:t>switch(expr)</a:t>
            </a: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1700"/>
              <a:t>{</a:t>
            </a: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1700"/>
              <a:t>case constant1: stmtList1;</a:t>
            </a: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1700"/>
              <a:t>break;</a:t>
            </a: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1700"/>
              <a:t>case constant2: stmtList2;</a:t>
            </a: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1700"/>
              <a:t>break;</a:t>
            </a: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1700"/>
              <a:t>case constant3: stmtList3;</a:t>
            </a: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1700"/>
              <a:t>break;</a:t>
            </a: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1700"/>
              <a:t>………………………….</a:t>
            </a: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1700"/>
              <a:t>………………………….</a:t>
            </a: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1700"/>
              <a:t>default: stmtListn;</a:t>
            </a: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1700"/>
              <a:t>}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AF444A-95A2-9442-BA8A-63CE6B53B031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9000" contrast="17000"/>
          </a:blip>
          <a:srcRect/>
          <a:stretch>
            <a:fillRect/>
          </a:stretch>
        </p:blipFill>
        <p:spPr>
          <a:xfrm>
            <a:off x="4419600" y="1752600"/>
            <a:ext cx="4191000" cy="3938589"/>
          </a:xfrm>
          <a:ln w="88900" cap="sq" cmpd="thickThin">
            <a:solidFill>
              <a:srgbClr val="000000"/>
            </a:solidFill>
          </a:ln>
          <a:effectLst>
            <a:innerShdw blurRad="76200">
              <a:srgbClr val="000000"/>
            </a:inn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2C0F23-34B1-5B4B-BE02-8A3C8BC8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E446-9F29-194B-A0E1-16C65B1D3E8E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41227A2-FDDC-814B-B77C-E77057A8EDDC}"/>
              </a:ext>
            </a:extLst>
          </p:cNvPr>
          <p:cNvPicPr/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600200" y="381000"/>
            <a:ext cx="6019799" cy="6096000"/>
          </a:xfrm>
          <a:prstGeom prst="roundRect">
            <a:avLst>
              <a:gd name="adj" fmla="val 6081"/>
            </a:avLst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perspectiveLeft"/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1A78A-DBD5-CF4C-8065-99E985DF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sz="3600" b="1" cap="none">
                <a:latin typeface="Calibri" panose="020F0502020204030204" pitchFamily="34" charset="0"/>
              </a:rPr>
              <a:t>SWITCH VS NESTED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A9BA4-5E97-C147-B581-26809CA5D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The switch differs from the else-if in that switch can test only for equality, whereas the if conditional expression can be of a test expression involving any type of relational operators and/or logical operators.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2800" b="1" dirty="0">
              <a:solidFill>
                <a:srgbClr val="0070C0"/>
              </a:solidFill>
              <a:latin typeface="Calibri" pitchFamily="34" charset="0"/>
              <a:ea typeface="+mn-ea"/>
              <a:cs typeface="Calibri" pitchFamily="34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A switch statement is usually more efficient than nested ifs.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2800" b="1" dirty="0">
              <a:solidFill>
                <a:srgbClr val="0070C0"/>
              </a:solidFill>
              <a:latin typeface="Calibri" pitchFamily="34" charset="0"/>
              <a:ea typeface="+mn-ea"/>
              <a:cs typeface="Calibri" pitchFamily="34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The switch statement can always be replaced with a series of else-if statements.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5F720-DC34-9C4D-B74C-9BB0BA6D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F97A-D637-9642-9535-0007ACCEF4FA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C2BD35-7A7F-6949-A84B-AB8D625E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altLang="en-US" sz="3600" b="1" cap="none">
                <a:latin typeface="Calibri" panose="020F0502020204030204" pitchFamily="34" charset="0"/>
              </a:rPr>
              <a:t>ITERATION AND REPETITIVE EXECUTION</a:t>
            </a:r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92C9BD26-B0E5-EA4C-A700-83406822261F}"/>
              </a:ext>
            </a:extLst>
          </p:cNvPr>
          <p:cNvSpPr>
            <a:spLocks noGrp="1"/>
          </p:cNvSpPr>
          <p:nvPr>
            <p:ph sz="half" idx="2"/>
          </p:nvPr>
        </p:nvSpPr>
        <p:spPr bwMode="auto">
          <a:xfrm>
            <a:off x="457200" y="2057400"/>
            <a:ext cx="4040188" cy="3687763"/>
          </a:xfrm>
          <a:blipFill dpi="0" rotWithShape="1">
            <a:blip r:embed="rId2"/>
            <a:srcRect/>
            <a:tile tx="0" ty="0" sx="100000" sy="100000" flip="none" algn="tl"/>
          </a:blipFill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Char char=""/>
              <a:defRPr/>
            </a:pPr>
            <a:r>
              <a:rPr lang="en-US" altLang="en-US" sz="2000">
                <a:latin typeface="Calibri" panose="020F0502020204030204" pitchFamily="34" charset="0"/>
              </a:rPr>
              <a:t>A loop allows one to execute a statement or block of statements repeatedly. There are mainly two types of iterations or loops – </a:t>
            </a:r>
            <a:r>
              <a:rPr lang="en-US" altLang="en-US" sz="2000" i="1">
                <a:solidFill>
                  <a:srgbClr val="FF0000"/>
                </a:solidFill>
                <a:latin typeface="Calibri" panose="020F0502020204030204" pitchFamily="34" charset="0"/>
              </a:rPr>
              <a:t>unbounded iteration or unbounded loop </a:t>
            </a:r>
            <a:r>
              <a:rPr lang="en-US" altLang="en-US" sz="2000" i="1">
                <a:latin typeface="Calibri" panose="020F0502020204030204" pitchFamily="34" charset="0"/>
              </a:rPr>
              <a:t>and </a:t>
            </a:r>
            <a:r>
              <a:rPr lang="en-US" altLang="en-US" sz="2000" i="1">
                <a:solidFill>
                  <a:srgbClr val="CC0000"/>
                </a:solidFill>
                <a:latin typeface="Calibri" panose="020F0502020204030204" pitchFamily="34" charset="0"/>
              </a:rPr>
              <a:t>bounded iteration or bounded loop</a:t>
            </a:r>
            <a:r>
              <a:rPr lang="en-US" altLang="en-US" sz="2000" i="1">
                <a:latin typeface="Calibri" panose="020F0502020204030204" pitchFamily="34" charset="0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Char char=""/>
              <a:defRPr/>
            </a:pPr>
            <a:r>
              <a:rPr lang="en-US" altLang="en-US" sz="2000">
                <a:latin typeface="Calibri" panose="020F0502020204030204" pitchFamily="34" charset="0"/>
              </a:rPr>
              <a:t>A loop can either be a </a:t>
            </a:r>
            <a:r>
              <a:rPr lang="en-US" altLang="en-US" sz="2000" i="1">
                <a:solidFill>
                  <a:srgbClr val="CC0000"/>
                </a:solidFill>
                <a:latin typeface="Calibri" panose="020F0502020204030204" pitchFamily="34" charset="0"/>
              </a:rPr>
              <a:t>pre-test loop </a:t>
            </a:r>
            <a:r>
              <a:rPr lang="en-US" altLang="en-US" sz="2000" i="1">
                <a:latin typeface="Calibri" panose="020F0502020204030204" pitchFamily="34" charset="0"/>
              </a:rPr>
              <a:t>or be a </a:t>
            </a:r>
            <a:r>
              <a:rPr lang="en-US" altLang="en-US" sz="2000" i="1">
                <a:solidFill>
                  <a:srgbClr val="CC0000"/>
                </a:solidFill>
                <a:latin typeface="Calibri" panose="020F0502020204030204" pitchFamily="34" charset="0"/>
              </a:rPr>
              <a:t>post-test loop </a:t>
            </a:r>
            <a:r>
              <a:rPr lang="en-US" altLang="en-US" sz="2000">
                <a:latin typeface="Calibri" panose="020F0502020204030204" pitchFamily="34" charset="0"/>
              </a:rPr>
              <a:t>as illustrated in the diagram</a:t>
            </a:r>
            <a:r>
              <a:rPr lang="en-US" altLang="en-US" sz="2000" i="1">
                <a:latin typeface="Calibri" panose="020F0502020204030204" pitchFamily="34" charset="0"/>
              </a:rPr>
              <a:t>.</a:t>
            </a:r>
            <a:endParaRPr lang="en-US" altLang="en-US" sz="2000">
              <a:latin typeface="Calibri" panose="020F05020202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6E612EE-A92F-264B-B721-8FA4832F05DC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645025" y="2721343"/>
            <a:ext cx="4041775" cy="2359879"/>
          </a:xfrm>
          <a:effectLst>
            <a:glow rad="101600">
              <a:schemeClr val="accent1">
                <a:satMod val="175000"/>
                <a:alpha val="40000"/>
              </a:schemeClr>
            </a:glow>
            <a:softEdge rad="112500"/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6763DF-02CF-5743-A80D-356F78CB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E446-9F29-194B-A0E1-16C65B1D3E8E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2C28-4A13-B943-AF7F-3820604B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b="1" cap="none">
                <a:latin typeface="Calibri" panose="020F0502020204030204" pitchFamily="34" charset="0"/>
              </a:rPr>
              <a:t>“WHILE” CONSTRUCT</a:t>
            </a:r>
          </a:p>
        </p:txBody>
      </p:sp>
      <p:sp>
        <p:nvSpPr>
          <p:cNvPr id="44034" name="Text Placeholder 3">
            <a:extLst>
              <a:ext uri="{FF2B5EF4-FFF2-40B4-BE49-F238E27FC236}">
                <a16:creationId xmlns:a16="http://schemas.microsoft.com/office/drawing/2014/main" id="{82F97A56-A9C8-C049-9CF7-1628CDC1E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  <a:defRPr/>
            </a:pPr>
            <a:r>
              <a:rPr lang="en-US" altLang="en-US" sz="1900" b="1">
                <a:latin typeface="Calibri" panose="020F0502020204030204" pitchFamily="34" charset="0"/>
              </a:rPr>
              <a:t>Expanded Syntax of “while” and its Flowchart Representation</a:t>
            </a:r>
          </a:p>
        </p:txBody>
      </p:sp>
      <p:sp>
        <p:nvSpPr>
          <p:cNvPr id="44035" name="Content Placeholder 4">
            <a:extLst>
              <a:ext uri="{FF2B5EF4-FFF2-40B4-BE49-F238E27FC236}">
                <a16:creationId xmlns:a16="http://schemas.microsoft.com/office/drawing/2014/main" id="{8ECA4A2F-1868-B44D-9477-53587AFAE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444625"/>
            <a:ext cx="4040188" cy="1527175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>
              <a:buFont typeface="Wingdings 3" pitchFamily="18" charset="2"/>
              <a:buNone/>
              <a:defRPr/>
            </a:pPr>
            <a:r>
              <a:rPr lang="en-US" sz="2200" b="1">
                <a:solidFill>
                  <a:srgbClr val="3399FF"/>
                </a:solidFill>
                <a:latin typeface="Calibri" pitchFamily="34" charset="0"/>
                <a:ea typeface="+mn-ea"/>
              </a:rPr>
              <a:t>     while statement is a pretest loop. The basic syntax of the while statement is shown below: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3899157-5940-6B43-B075-AAA4B7DB531C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629150" y="2811246"/>
            <a:ext cx="3887788" cy="3072246"/>
          </a:xfrm>
          <a:ln w="88900" cap="sq" cmpd="thickThin">
            <a:solidFill>
              <a:srgbClr val="000000"/>
            </a:solidFill>
          </a:ln>
          <a:effectLst>
            <a:innerShdw blurRad="76200">
              <a:srgbClr val="000000"/>
            </a:inn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37390A-93D6-0449-B772-4CAD936A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E446-9F29-194B-A0E1-16C65B1D3E8E}" type="slidenum">
              <a:rPr lang="en-US" altLang="en-US" smtClean="0"/>
              <a:pPr/>
              <a:t>28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9B5E0-130B-AA46-89B4-939879528C49}"/>
              </a:ext>
            </a:extLst>
          </p:cNvPr>
          <p:cNvPicPr/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81000" y="3200400"/>
            <a:ext cx="4037032" cy="19812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FEAB-F101-7C44-9864-CCB164A2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b="1" cap="none">
                <a:latin typeface="Calibri" panose="020F0502020204030204" pitchFamily="34" charset="0"/>
              </a:rPr>
              <a:t>AN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F05C1C-CA4E-3544-B787-5A7AABC80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444625"/>
            <a:ext cx="4040188" cy="4727575"/>
          </a:xfrm>
          <a:gradFill rotWithShape="1">
            <a:gsLst>
              <a:gs pos="0">
                <a:srgbClr val="8080FF"/>
              </a:gs>
              <a:gs pos="50000">
                <a:srgbClr val="B3B3FF"/>
              </a:gs>
              <a:gs pos="100000">
                <a:srgbClr val="DADAFF"/>
              </a:gs>
            </a:gsLst>
            <a:lin ang="2700000" scaled="1"/>
          </a:gradFill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2200">
                <a:latin typeface="Calibri" panose="020F0502020204030204" pitchFamily="34" charset="0"/>
              </a:rPr>
              <a:t>#include &lt;stdio.h&gt;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2200">
                <a:latin typeface="Calibri" panose="020F0502020204030204" pitchFamily="34" charset="0"/>
              </a:rPr>
              <a:t>int main()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2200">
                <a:latin typeface="Calibri" panose="020F0502020204030204" pitchFamily="34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2200">
                <a:latin typeface="Calibri" panose="020F0502020204030204" pitchFamily="34" charset="0"/>
              </a:rPr>
              <a:t>   int c;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2200">
                <a:latin typeface="Calibri" panose="020F0502020204030204" pitchFamily="34" charset="0"/>
              </a:rPr>
              <a:t>   c=5; // Initialization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2200">
                <a:latin typeface="Calibri" panose="020F0502020204030204" pitchFamily="34" charset="0"/>
              </a:rPr>
              <a:t>   while(c&gt;0)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2200">
                <a:latin typeface="Calibri" panose="020F0502020204030204" pitchFamily="34" charset="0"/>
              </a:rPr>
              <a:t>       { // Test Expression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2200">
                <a:latin typeface="Calibri" panose="020F0502020204030204" pitchFamily="34" charset="0"/>
              </a:rPr>
              <a:t>          printf(“ \n %d”,c);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2200">
                <a:latin typeface="Calibri" panose="020F0502020204030204" pitchFamily="34" charset="0"/>
              </a:rPr>
              <a:t>          c=c-1; // Updating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2200">
                <a:latin typeface="Calibri" panose="020F0502020204030204" pitchFamily="34" charset="0"/>
              </a:rPr>
              <a:t>       }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2200">
                <a:latin typeface="Calibri" panose="020F0502020204030204" pitchFamily="34" charset="0"/>
              </a:rPr>
              <a:t>    return 0;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220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36204-C021-FA40-8ABA-95C28BE22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1444625"/>
            <a:ext cx="4041775" cy="4651375"/>
          </a:xfrm>
          <a:gradFill rotWithShape="1">
            <a:gsLst>
              <a:gs pos="0">
                <a:srgbClr val="B196D2"/>
              </a:gs>
              <a:gs pos="50000">
                <a:srgbClr val="CFC0E2"/>
              </a:gs>
              <a:gs pos="100000">
                <a:srgbClr val="E7E1F0"/>
              </a:gs>
            </a:gsLst>
            <a:lin ang="8100000" scaled="1"/>
          </a:gradFill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buFont typeface="Wingdings 3" pitchFamily="18" charset="2"/>
              <a:buNone/>
              <a:defRPr/>
            </a:pPr>
            <a:r>
              <a:rPr lang="en-US" sz="2200">
                <a:latin typeface="Calibri" pitchFamily="34" charset="0"/>
                <a:ea typeface="+mn-ea"/>
              </a:rPr>
              <a:t>    This loop contains all the parts of a while loop. When executed in a program, this loop will output</a:t>
            </a:r>
          </a:p>
          <a:p>
            <a:pPr eaLnBrk="1" hangingPunct="1">
              <a:spcBef>
                <a:spcPct val="0"/>
              </a:spcBef>
              <a:buFont typeface="Wingdings 3" pitchFamily="18" charset="2"/>
              <a:buNone/>
              <a:defRPr/>
            </a:pPr>
            <a:endParaRPr lang="en-US" sz="2200">
              <a:latin typeface="Calibri" pitchFamily="34" charset="0"/>
              <a:ea typeface="+mn-ea"/>
            </a:endParaRPr>
          </a:p>
          <a:p>
            <a:pPr eaLnBrk="1" hangingPunct="1">
              <a:spcBef>
                <a:spcPct val="0"/>
              </a:spcBef>
              <a:buFont typeface="Wingdings 3" pitchFamily="18" charset="2"/>
              <a:buNone/>
              <a:defRPr/>
            </a:pPr>
            <a:r>
              <a:rPr lang="en-US" sz="2200">
                <a:latin typeface="Calibri" pitchFamily="34" charset="0"/>
                <a:ea typeface="+mn-ea"/>
              </a:rPr>
              <a:t>     5</a:t>
            </a:r>
          </a:p>
          <a:p>
            <a:pPr eaLnBrk="1" hangingPunct="1">
              <a:spcBef>
                <a:spcPct val="0"/>
              </a:spcBef>
              <a:buFont typeface="Wingdings 3" pitchFamily="18" charset="2"/>
              <a:buNone/>
              <a:defRPr/>
            </a:pPr>
            <a:r>
              <a:rPr lang="en-US" sz="2200">
                <a:latin typeface="Calibri" pitchFamily="34" charset="0"/>
                <a:ea typeface="+mn-ea"/>
              </a:rPr>
              <a:t>     4</a:t>
            </a:r>
          </a:p>
          <a:p>
            <a:pPr eaLnBrk="1" hangingPunct="1">
              <a:spcBef>
                <a:spcPct val="0"/>
              </a:spcBef>
              <a:buFont typeface="Wingdings 3" pitchFamily="18" charset="2"/>
              <a:buNone/>
              <a:defRPr/>
            </a:pPr>
            <a:r>
              <a:rPr lang="en-US" sz="2200">
                <a:latin typeface="Calibri" pitchFamily="34" charset="0"/>
                <a:ea typeface="+mn-ea"/>
              </a:rPr>
              <a:t>     3</a:t>
            </a:r>
          </a:p>
          <a:p>
            <a:pPr eaLnBrk="1" hangingPunct="1">
              <a:spcBef>
                <a:spcPct val="0"/>
              </a:spcBef>
              <a:buFont typeface="Wingdings 3" pitchFamily="18" charset="2"/>
              <a:buNone/>
              <a:defRPr/>
            </a:pPr>
            <a:r>
              <a:rPr lang="en-US" sz="2200">
                <a:latin typeface="Calibri" pitchFamily="34" charset="0"/>
                <a:ea typeface="+mn-ea"/>
              </a:rPr>
              <a:t>     2</a:t>
            </a:r>
          </a:p>
          <a:p>
            <a:pPr eaLnBrk="1" hangingPunct="1">
              <a:spcBef>
                <a:spcPct val="0"/>
              </a:spcBef>
              <a:buFont typeface="Wingdings 3" pitchFamily="18" charset="2"/>
              <a:buNone/>
              <a:defRPr/>
            </a:pPr>
            <a:r>
              <a:rPr lang="en-US" sz="2200">
                <a:latin typeface="Calibri" pitchFamily="34" charset="0"/>
                <a:ea typeface="+mn-ea"/>
              </a:rPr>
              <a:t>    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138072-3663-1F4C-8FC3-6C58A845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E446-9F29-194B-A0E1-16C65B1D3E8E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C079BA-745F-8F4C-B409-1FE0F8198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1143000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altLang="en-US" sz="4000" cap="none">
                <a:latin typeface="Calibri" panose="020F0502020204030204" pitchFamily="34" charset="0"/>
              </a:rPr>
              <a:t>PROGRAM CONTROL STATEMENTS/CONSTRUCTS IN ‘C’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FBC357E-94A5-FB4A-8238-70177C6318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82296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FA77BF-F1DD-ED49-803E-0945A6FD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F97A-D637-9642-9535-0007ACCEF4FA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7FE6-A1F9-FC48-97AF-77B3D41D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b="1" i="1" cap="none">
                <a:latin typeface="Calibri" panose="020F0502020204030204" pitchFamily="34" charset="0"/>
              </a:rPr>
              <a:t>TESTING FOR FLOATING-POINT ‘EQUALITY’</a:t>
            </a:r>
            <a:endParaRPr lang="en-US" altLang="en-US" b="1" cap="none">
              <a:latin typeface="Calibri" panose="020F050202020403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970E75-F360-474F-817E-97602A278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19662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365125" indent="-255588"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2200">
                <a:solidFill>
                  <a:srgbClr val="0000FF"/>
                </a:solidFill>
                <a:latin typeface="Calibri" panose="020F0502020204030204" pitchFamily="34" charset="0"/>
              </a:rPr>
              <a:t>float x;</a:t>
            </a:r>
          </a:p>
          <a:p>
            <a:pPr marL="365125" indent="-255588"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2200">
                <a:solidFill>
                  <a:srgbClr val="0000FF"/>
                </a:solidFill>
                <a:latin typeface="Calibri" panose="020F0502020204030204" pitchFamily="34" charset="0"/>
              </a:rPr>
              <a:t>x = 0.0;</a:t>
            </a:r>
          </a:p>
          <a:p>
            <a:pPr marL="365125" indent="-255588"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2200">
                <a:solidFill>
                  <a:srgbClr val="0000FF"/>
                </a:solidFill>
                <a:latin typeface="Calibri" panose="020F0502020204030204" pitchFamily="34" charset="0"/>
              </a:rPr>
              <a:t>while(x != 1.1)</a:t>
            </a:r>
          </a:p>
          <a:p>
            <a:pPr marL="365125" indent="-255588"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2200">
                <a:solidFill>
                  <a:srgbClr val="0000FF"/>
                </a:solidFill>
                <a:latin typeface="Calibri" panose="020F0502020204030204" pitchFamily="34" charset="0"/>
              </a:rPr>
              <a:t>{</a:t>
            </a:r>
          </a:p>
          <a:p>
            <a:pPr marL="365125" indent="-255588"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2200">
                <a:solidFill>
                  <a:srgbClr val="0000FF"/>
                </a:solidFill>
                <a:latin typeface="Calibri" panose="020F0502020204030204" pitchFamily="34" charset="0"/>
              </a:rPr>
              <a:t>    x = x + 0.1;</a:t>
            </a:r>
          </a:p>
          <a:p>
            <a:pPr marL="365125" indent="-255588" eaLnBrk="1" hangingPunct="1">
              <a:buFont typeface="Wingdings 3" panose="05040102010807070707" pitchFamily="18" charset="2"/>
              <a:buNone/>
              <a:defRPr/>
            </a:pPr>
            <a:r>
              <a:rPr lang="pt-BR" altLang="en-US" sz="2200">
                <a:solidFill>
                  <a:srgbClr val="0000FF"/>
                </a:solidFill>
                <a:latin typeface="Calibri" panose="020F0502020204030204" pitchFamily="34" charset="0"/>
              </a:rPr>
              <a:t>    printf(“1.1 minus %f equals %.20g\n”, x, 1.1 -x);</a:t>
            </a:r>
          </a:p>
          <a:p>
            <a:pPr marL="365125" indent="-255588"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2200">
                <a:solidFill>
                  <a:srgbClr val="0000FF"/>
                </a:solidFill>
                <a:latin typeface="Calibri" panose="020F0502020204030204" pitchFamily="34" charset="0"/>
              </a:rPr>
              <a:t>}</a:t>
            </a:r>
          </a:p>
          <a:p>
            <a:pPr marL="365125" indent="-255588" eaLnBrk="1" hangingPunct="1">
              <a:buFont typeface="Wingdings 3" panose="05040102010807070707" pitchFamily="18" charset="2"/>
              <a:buNone/>
              <a:defRPr/>
            </a:pPr>
            <a:r>
              <a:rPr lang="en-US" altLang="en-US">
                <a:latin typeface="Calibri" panose="020F0502020204030204" pitchFamily="34" charset="0"/>
              </a:rPr>
              <a:t>The above loop never terminates on many computers, because 0.1 cannot be accurately represented using binary numbers.</a:t>
            </a:r>
          </a:p>
          <a:p>
            <a:pPr marL="365125" indent="-255588"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b="1">
                <a:solidFill>
                  <a:srgbClr val="FF0000"/>
                </a:solidFill>
                <a:latin typeface="Calibri" panose="020F0502020204030204" pitchFamily="34" charset="0"/>
              </a:rPr>
              <a:t>Never test floating point numbers for exact equality, especially in loops.</a:t>
            </a:r>
          </a:p>
          <a:p>
            <a:pPr marL="365125" indent="-255588" eaLnBrk="1" hangingPunct="1">
              <a:buFont typeface="Wingdings 3" panose="05040102010807070707" pitchFamily="18" charset="2"/>
              <a:buNone/>
              <a:defRPr/>
            </a:pPr>
            <a:r>
              <a:rPr lang="en-US" altLang="en-US">
                <a:latin typeface="Calibri" panose="020F0502020204030204" pitchFamily="34" charset="0"/>
              </a:rPr>
              <a:t>The correct way to make the test is to see if the two numbers are ‘approximately equal’.</a:t>
            </a:r>
            <a:endParaRPr lang="en-US" altLang="en-US" b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A4F4E1-6B21-A94A-96B3-3FB277C1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F97A-D637-9642-9535-0007ACCEF4FA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435E81-54B1-EB4D-BD3B-E2B10B02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sz="3600" b="1" cap="none">
                <a:latin typeface="Calibri" panose="020F0502020204030204" pitchFamily="34" charset="0"/>
              </a:rPr>
              <a:t>“FOR” CONSTRUCT</a:t>
            </a:r>
          </a:p>
        </p:txBody>
      </p:sp>
      <p:sp>
        <p:nvSpPr>
          <p:cNvPr id="47105" name="Content Placeholder 1">
            <a:extLst>
              <a:ext uri="{FF2B5EF4-FFF2-40B4-BE49-F238E27FC236}">
                <a16:creationId xmlns:a16="http://schemas.microsoft.com/office/drawing/2014/main" id="{567AB28D-F030-7443-A492-41D0B1EDB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 2" panose="05020102010507070707" pitchFamily="18" charset="2"/>
              <a:buChar char=""/>
              <a:defRPr/>
            </a:pPr>
            <a:r>
              <a:rPr lang="en-US" altLang="en-US"/>
              <a:t>The general form of the for statement is as follows: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2800">
                <a:solidFill>
                  <a:srgbClr val="FF0000"/>
                </a:solidFill>
                <a:latin typeface="Calibri" panose="020F0502020204030204" pitchFamily="34" charset="0"/>
              </a:rPr>
              <a:t>for(initialization; TestExpr; updating)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2800">
                <a:solidFill>
                  <a:srgbClr val="FF0000"/>
                </a:solidFill>
                <a:latin typeface="Calibri" panose="020F0502020204030204" pitchFamily="34" charset="0"/>
              </a:rPr>
              <a:t>   stmT;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2800">
                <a:latin typeface="Calibri" panose="020F0502020204030204" pitchFamily="34" charset="0"/>
              </a:rPr>
              <a:t>for construct 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2800">
                <a:latin typeface="Calibri" panose="020F0502020204030204" pitchFamily="34" charset="0"/>
              </a:rPr>
              <a:t>flow chart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6910CE-331E-7448-82B0-085D64D38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F97A-D637-9642-9535-0007ACCEF4FA}" type="slidenum">
              <a:rPr lang="en-US" altLang="en-US" smtClean="0"/>
              <a:pPr/>
              <a:t>31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068CF7-1900-8D48-BA31-C984152D2140}"/>
              </a:ext>
            </a:extLst>
          </p:cNvPr>
          <p:cNvPicPr/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200400" y="3048000"/>
            <a:ext cx="3962400" cy="3352800"/>
          </a:xfrm>
          <a:prstGeom prst="rect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0729E965-99E9-9348-BD7B-BA7D885C8842}"/>
              </a:ext>
            </a:extLst>
          </p:cNvPr>
          <p:cNvSpPr/>
          <p:nvPr/>
        </p:nvSpPr>
        <p:spPr>
          <a:xfrm>
            <a:off x="609600" y="44958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67 -0.00555 L 0.20833 -0.005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8825AC-7AA4-8F47-B7FB-0D9CC9BC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b="1" cap="none"/>
              <a:t>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6586CA-AB3C-3246-817C-ABCC13A09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12900"/>
            <a:ext cx="8407400" cy="4406900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1900"/>
              <a:t>#include &lt;stdio.h&gt;</a:t>
            </a: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1900"/>
              <a:t>int main()</a:t>
            </a: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1900"/>
              <a:t>{</a:t>
            </a: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1900"/>
              <a:t>   int n, s=0, r;</a:t>
            </a: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1900"/>
              <a:t>   printf(“\n Enter the Number”);</a:t>
            </a: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1900"/>
              <a:t>   scanf(“%d”, &amp;n);</a:t>
            </a: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1900"/>
              <a:t>   for(;n&gt;0;n/=10)</a:t>
            </a: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1900"/>
              <a:t>       {</a:t>
            </a: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1900"/>
              <a:t>         r=n%10;</a:t>
            </a: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1900"/>
              <a:t>         s=s+r;</a:t>
            </a: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1900"/>
              <a:t>       }</a:t>
            </a: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1900"/>
              <a:t>    printf(“\n Sum of digits %d”, s);</a:t>
            </a: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1900"/>
              <a:t>    return 0;</a:t>
            </a: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190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BC893-4E72-A440-A1F7-C23533DB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F97A-D637-9642-9535-0007ACCEF4FA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F8275F-39B7-7C46-9E1A-6E65AB4E0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sz="3600" b="1" cap="none">
                <a:latin typeface="Calibri" panose="020F0502020204030204" pitchFamily="34" charset="0"/>
              </a:rPr>
              <a:t>8.3 “DO-WHILE” CONSTRUCT</a:t>
            </a:r>
          </a:p>
        </p:txBody>
      </p:sp>
      <p:sp>
        <p:nvSpPr>
          <p:cNvPr id="49154" name="Text Placeholder 4">
            <a:extLst>
              <a:ext uri="{FF2B5EF4-FFF2-40B4-BE49-F238E27FC236}">
                <a16:creationId xmlns:a16="http://schemas.microsoft.com/office/drawing/2014/main" id="{B072A2EA-4119-414F-8500-636EE69EA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sz="2800">
                <a:latin typeface="Calibri" pitchFamily="34" charset="0"/>
                <a:ea typeface="+mn-ea"/>
              </a:rPr>
              <a:t>The C do-while loop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D900CF-740D-3444-B690-9073557AE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2800">
                <a:solidFill>
                  <a:srgbClr val="0000FF"/>
                </a:solidFill>
                <a:latin typeface="Calibri" panose="020F0502020204030204" pitchFamily="34" charset="0"/>
              </a:rPr>
              <a:t>The form of this loop construct is as follows: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>
                <a:solidFill>
                  <a:schemeClr val="tx2"/>
                </a:solidFill>
                <a:latin typeface="Franklin Gothic Medium" panose="020B0603020102020204" pitchFamily="34" charset="0"/>
              </a:rPr>
              <a:t>do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>
                <a:solidFill>
                  <a:schemeClr val="tx2"/>
                </a:solidFill>
                <a:latin typeface="Franklin Gothic Medium" panose="020B0603020102020204" pitchFamily="34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>
                <a:solidFill>
                  <a:schemeClr val="tx2"/>
                </a:solidFill>
                <a:latin typeface="Franklin Gothic Medium" panose="020B0603020102020204" pitchFamily="34" charset="0"/>
              </a:rPr>
              <a:t>  stmT; /* body of statements would be placed here*/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>
                <a:solidFill>
                  <a:schemeClr val="tx2"/>
                </a:solidFill>
                <a:latin typeface="Franklin Gothic Medium" panose="020B0603020102020204" pitchFamily="34" charset="0"/>
              </a:rPr>
              <a:t>}while(TestExpr);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3B1B72-4D4D-E14D-A1EE-70107DA89B7D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4645025" y="1799457"/>
            <a:ext cx="4041775" cy="40679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isometricOffAxis1Righ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25698-4586-CB46-B3F8-0A62378DA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E446-9F29-194B-A0E1-16C65B1D3E8E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15944EB-3522-4841-91B7-99D70CA5DE0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b="1" cap="none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POINT TO NOTE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34AEB9D-6C24-DE45-BB83-94B908A29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33538"/>
            <a:ext cx="8229600" cy="3395662"/>
          </a:xfr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With a do-while statement, the body of the loop is executed first and the test expression is checked after the loop body is executed. Thus, the do-while statement always executes the loop body at least once.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722357-6437-D04D-89D6-62F40B99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F97A-D637-9642-9535-0007ACCEF4FA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B8FE30-CF0E-EF47-B241-680450F4A7E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sz="3600" b="1" cap="none" dirty="0">
                <a:solidFill>
                  <a:srgbClr val="002060"/>
                </a:solidFill>
                <a:latin typeface="Cambria" panose="02040503050406030204" pitchFamily="18" charset="0"/>
                <a:ea typeface="ＭＳ Ｐゴシック" panose="020B0600070205080204" pitchFamily="34" charset="-128"/>
              </a:rPr>
              <a:t>AN 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A229ED-86C5-B843-89B8-D90CC7338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691062"/>
          </a:xfr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Autofit/>
          </a:bodyPr>
          <a:lstStyle/>
          <a:p>
            <a:pPr marL="365125" indent="-255588"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250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#include &lt;stdio.h&gt;</a:t>
            </a:r>
          </a:p>
          <a:p>
            <a:pPr marL="365125" indent="-255588"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250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int main()</a:t>
            </a:r>
          </a:p>
          <a:p>
            <a:pPr marL="365125" indent="-255588"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250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pPr marL="365125" indent="-255588"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250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  int x = 1;</a:t>
            </a:r>
          </a:p>
          <a:p>
            <a:pPr marL="365125" indent="-255588"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250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  int count = 0;</a:t>
            </a:r>
          </a:p>
          <a:p>
            <a:pPr marL="365125" indent="-255588"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250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  do {</a:t>
            </a:r>
          </a:p>
          <a:p>
            <a:pPr marL="365125" indent="-255588"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250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         scanf(“%d”, &amp;x);</a:t>
            </a:r>
          </a:p>
          <a:p>
            <a:pPr marL="365125" indent="-255588"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250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         if(x &gt;= 0) count += 1;</a:t>
            </a:r>
          </a:p>
          <a:p>
            <a:pPr marL="365125" indent="-255588"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250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       } while(x &gt;= 0);</a:t>
            </a:r>
          </a:p>
          <a:p>
            <a:pPr marL="365125" indent="-255588"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250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  return 0;</a:t>
            </a:r>
          </a:p>
          <a:p>
            <a:pPr marL="365125" indent="-255588"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250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114C3-3181-A143-A964-EFD357B4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F97A-D637-9642-9535-0007ACCEF4FA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A1C503-D667-F443-9B93-6A70AE24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b="1" cap="none"/>
              <a:t>WHICH LOOP SHOULD BE USED???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4AE44-8996-C340-87EA-C345B8A7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F97A-D637-9642-9535-0007ACCEF4FA}" type="slidenum">
              <a:rPr lang="en-US" altLang="en-US" smtClean="0"/>
              <a:pPr/>
              <a:t>36</a:t>
            </a:fld>
            <a:endParaRPr lang="en-US" altLang="en-US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37836721-1B8A-D94A-88EC-B148E40DCCD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43000" y="2133600"/>
            <a:ext cx="6965156" cy="2971800"/>
            <a:chOff x="960" y="1440"/>
            <a:chExt cx="3600" cy="1536"/>
          </a:xfr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</p:grpSpPr>
        <p:sp>
          <p:nvSpPr>
            <p:cNvPr id="3075" name="AutoShape 3">
              <a:extLst>
                <a:ext uri="{FF2B5EF4-FFF2-40B4-BE49-F238E27FC236}">
                  <a16:creationId xmlns:a16="http://schemas.microsoft.com/office/drawing/2014/main" id="{7FD970A4-9FF0-A148-9FDF-E1CB792B4AB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60" y="1440"/>
              <a:ext cx="3600" cy="1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p3d>
              <a:bevelT w="114300" prst="artDeco"/>
            </a:sp3d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pic>
          <p:nvPicPr>
            <p:cNvPr id="3077" name="Picture 5">
              <a:extLst>
                <a:ext uri="{FF2B5EF4-FFF2-40B4-BE49-F238E27FC236}">
                  <a16:creationId xmlns:a16="http://schemas.microsoft.com/office/drawing/2014/main" id="{4F01ECA1-BFB3-3047-AB46-F721389450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60" y="1440"/>
              <a:ext cx="3609" cy="154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2A9FA3-A139-034C-932F-67B71317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8671"/>
            <a:ext cx="7886700" cy="1325563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algn="just" eaLnBrk="1" hangingPunct="1">
              <a:defRPr/>
            </a:pPr>
            <a:r>
              <a:rPr lang="en-US" altLang="en-US" sz="2400" b="1" cap="none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THERE ARE NO HARD-AND-FAST RULE</a:t>
            </a:r>
            <a:br>
              <a:rPr lang="en-US" altLang="en-US" sz="2400" b="1" cap="none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r>
              <a:rPr lang="en-US" altLang="en-US" sz="2400" b="1" cap="none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REGARDING WHICH TYPE OF LOOP SHOULD BE USED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C6EFF3-96EA-2943-9809-D8665BAC7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36700"/>
            <a:ext cx="8407400" cy="4406900"/>
          </a:xfr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Some methods of controlling repetition in a program are: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b="1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Using Sentinel Values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b="1" dirty="0">
              <a:solidFill>
                <a:srgbClr val="0000FF"/>
              </a:solidFill>
              <a:latin typeface="Calibri" pitchFamily="34" charset="0"/>
              <a:cs typeface="Calibri" pitchFamily="34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Using Prime Read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b="1" dirty="0">
              <a:solidFill>
                <a:srgbClr val="0000FF"/>
              </a:solidFill>
              <a:latin typeface="Calibri" pitchFamily="34" charset="0"/>
              <a:cs typeface="Calibri" pitchFamily="34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Using Counter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F7F0D-170D-C745-94B6-8B7D18E2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F97A-D637-9642-9535-0007ACCEF4FA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709286-61A7-9447-8EE3-BF198A6C7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b="1" cap="none">
                <a:latin typeface="Calibri" panose="020F0502020204030204" pitchFamily="34" charset="0"/>
              </a:rPr>
              <a:t>GOTO STATEMENT</a:t>
            </a:r>
          </a:p>
        </p:txBody>
      </p:sp>
      <p:sp>
        <p:nvSpPr>
          <p:cNvPr id="54274" name="Content Placeholder 1">
            <a:extLst>
              <a:ext uri="{FF2B5EF4-FFF2-40B4-BE49-F238E27FC236}">
                <a16:creationId xmlns:a16="http://schemas.microsoft.com/office/drawing/2014/main" id="{F79A35CF-0046-1144-B711-433077DE7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1600200"/>
            <a:ext cx="4040188" cy="3687763"/>
          </a:xfrm>
        </p:spPr>
        <p:txBody>
          <a:bodyPr>
            <a:normAutofit fontScale="92500"/>
          </a:bodyPr>
          <a:lstStyle/>
          <a:p>
            <a:pPr eaLnBrk="1" hangingPunct="1">
              <a:buFont typeface="Wingdings 3" pitchFamily="18" charset="2"/>
              <a:buNone/>
              <a:defRPr/>
            </a:pPr>
            <a:r>
              <a:rPr lang="en-US" dirty="0">
                <a:latin typeface="Calibri" pitchFamily="34" charset="0"/>
                <a:ea typeface="+mn-ea"/>
              </a:rPr>
              <a:t>    The control is unconditionally transferred to the statement associated with the label specified in the </a:t>
            </a:r>
            <a:r>
              <a:rPr lang="en-US" dirty="0" err="1">
                <a:latin typeface="Calibri" pitchFamily="34" charset="0"/>
                <a:ea typeface="+mn-ea"/>
              </a:rPr>
              <a:t>goto</a:t>
            </a:r>
            <a:r>
              <a:rPr lang="en-US" dirty="0">
                <a:latin typeface="Calibri" pitchFamily="34" charset="0"/>
                <a:ea typeface="+mn-ea"/>
              </a:rPr>
              <a:t> statement. The form of a </a:t>
            </a:r>
            <a:r>
              <a:rPr lang="en-US" dirty="0" err="1">
                <a:latin typeface="Calibri" pitchFamily="34" charset="0"/>
                <a:ea typeface="+mn-ea"/>
              </a:rPr>
              <a:t>goto</a:t>
            </a:r>
            <a:r>
              <a:rPr lang="en-US" dirty="0">
                <a:latin typeface="Calibri" pitchFamily="34" charset="0"/>
                <a:ea typeface="+mn-ea"/>
              </a:rPr>
              <a:t> statement is </a:t>
            </a:r>
          </a:p>
          <a:p>
            <a:pPr eaLnBrk="1" hangingPunct="1">
              <a:buFont typeface="Wingdings 3" pitchFamily="18" charset="2"/>
              <a:buNone/>
              <a:defRPr/>
            </a:pPr>
            <a:r>
              <a:rPr lang="en-US" dirty="0">
                <a:latin typeface="Calibri" pitchFamily="34" charset="0"/>
                <a:ea typeface="+mn-ea"/>
              </a:rPr>
              <a:t>                </a:t>
            </a:r>
          </a:p>
          <a:p>
            <a:pPr eaLnBrk="1" hangingPunct="1">
              <a:buFont typeface="Wingdings 3" pitchFamily="18" charset="2"/>
              <a:buNone/>
              <a:defRPr/>
            </a:pPr>
            <a:r>
              <a:rPr lang="en-US" dirty="0">
                <a:latin typeface="Calibri" pitchFamily="34" charset="0"/>
                <a:ea typeface="+mn-ea"/>
              </a:rPr>
              <a:t>             </a:t>
            </a:r>
            <a:r>
              <a:rPr lang="en-US" dirty="0" err="1">
                <a:solidFill>
                  <a:srgbClr val="FF0000"/>
                </a:solidFill>
                <a:latin typeface="Calibri" pitchFamily="34" charset="0"/>
                <a:ea typeface="+mn-ea"/>
              </a:rPr>
              <a:t>goto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  <a:ea typeface="+mn-ea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 pitchFamily="34" charset="0"/>
                <a:ea typeface="+mn-ea"/>
              </a:rPr>
              <a:t>label_name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  <a:ea typeface="+mn-ea"/>
              </a:rPr>
              <a:t>;</a:t>
            </a:r>
          </a:p>
        </p:txBody>
      </p:sp>
      <p:sp>
        <p:nvSpPr>
          <p:cNvPr id="54275" name="Content Placeholder 5">
            <a:extLst>
              <a:ext uri="{FF2B5EF4-FFF2-40B4-BE49-F238E27FC236}">
                <a16:creationId xmlns:a16="http://schemas.microsoft.com/office/drawing/2014/main" id="{5FA97548-2FC0-F74F-95BB-0490A2270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1444625"/>
            <a:ext cx="4041775" cy="5184775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 3" panose="05040102010807070707" pitchFamily="18" charset="2"/>
              <a:buNone/>
              <a:defRPr/>
            </a:pPr>
            <a:r>
              <a:rPr lang="en-US" altLang="en-US" sz="1900">
                <a:solidFill>
                  <a:srgbClr val="3399FF"/>
                </a:solidFill>
                <a:latin typeface="Calibri" panose="020F0502020204030204" pitchFamily="34" charset="0"/>
              </a:rPr>
              <a:t>   </a:t>
            </a:r>
            <a:r>
              <a:rPr lang="en-US" altLang="en-US" sz="1900" b="1">
                <a:solidFill>
                  <a:srgbClr val="3399FF"/>
                </a:solidFill>
                <a:latin typeface="Calibri" panose="020F0502020204030204" pitchFamily="34" charset="0"/>
              </a:rPr>
              <a:t>The following program is used to find the factorial of a number.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 3" panose="05040102010807070707" pitchFamily="18" charset="2"/>
              <a:buNone/>
              <a:defRPr/>
            </a:pPr>
            <a:r>
              <a:rPr lang="en-US" altLang="en-US" sz="1900">
                <a:latin typeface="Calibri" panose="020F0502020204030204" pitchFamily="34" charset="0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 3" panose="05040102010807070707" pitchFamily="18" charset="2"/>
              <a:buNone/>
              <a:defRPr/>
            </a:pPr>
            <a:r>
              <a:rPr lang="en-US" altLang="en-US" sz="1900">
                <a:latin typeface="Calibri" panose="020F0502020204030204" pitchFamily="34" charset="0"/>
              </a:rPr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 3" panose="05040102010807070707" pitchFamily="18" charset="2"/>
              <a:buNone/>
              <a:defRPr/>
            </a:pPr>
            <a:r>
              <a:rPr lang="en-US" altLang="en-US" sz="1900">
                <a:latin typeface="Calibri" panose="020F0502020204030204" pitchFamily="34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 3" panose="05040102010807070707" pitchFamily="18" charset="2"/>
              <a:buNone/>
              <a:defRPr/>
            </a:pPr>
            <a:r>
              <a:rPr lang="en-US" altLang="en-US" sz="1900">
                <a:latin typeface="Calibri" panose="020F0502020204030204" pitchFamily="34" charset="0"/>
              </a:rPr>
              <a:t>   int n, c;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 3" panose="05040102010807070707" pitchFamily="18" charset="2"/>
              <a:buNone/>
              <a:defRPr/>
            </a:pPr>
            <a:r>
              <a:rPr lang="en-US" altLang="en-US" sz="1900">
                <a:latin typeface="Calibri" panose="020F0502020204030204" pitchFamily="34" charset="0"/>
              </a:rPr>
              <a:t>   long int f=1;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 3" panose="05040102010807070707" pitchFamily="18" charset="2"/>
              <a:buNone/>
              <a:defRPr/>
            </a:pPr>
            <a:r>
              <a:rPr lang="en-US" altLang="en-US" sz="1900">
                <a:latin typeface="Calibri" panose="020F0502020204030204" pitchFamily="34" charset="0"/>
              </a:rPr>
              <a:t>   printf(“\n Enter the number:”);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 3" panose="05040102010807070707" pitchFamily="18" charset="2"/>
              <a:buNone/>
              <a:defRPr/>
            </a:pPr>
            <a:r>
              <a:rPr lang="en-US" altLang="en-US" sz="1900">
                <a:latin typeface="Calibri" panose="020F0502020204030204" pitchFamily="34" charset="0"/>
              </a:rPr>
              <a:t>   scanf(“%d”,&amp;n);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 3" panose="05040102010807070707" pitchFamily="18" charset="2"/>
              <a:buNone/>
              <a:defRPr/>
            </a:pPr>
            <a:r>
              <a:rPr lang="en-US" altLang="en-US" sz="1900">
                <a:latin typeface="Calibri" panose="020F0502020204030204" pitchFamily="34" charset="0"/>
              </a:rPr>
              <a:t>   if(n&lt;0)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 3" panose="05040102010807070707" pitchFamily="18" charset="2"/>
              <a:buNone/>
              <a:defRPr/>
            </a:pPr>
            <a:r>
              <a:rPr lang="en-US" altLang="en-US" sz="1900">
                <a:latin typeface="Calibri" panose="020F0502020204030204" pitchFamily="34" charset="0"/>
              </a:rPr>
              <a:t>       goto end;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 3" panose="05040102010807070707" pitchFamily="18" charset="2"/>
              <a:buNone/>
              <a:defRPr/>
            </a:pPr>
            <a:r>
              <a:rPr lang="en-US" altLang="en-US" sz="1900">
                <a:latin typeface="Calibri" panose="020F0502020204030204" pitchFamily="34" charset="0"/>
              </a:rPr>
              <a:t>   for(c=1; c&lt;=n; c++)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 3" panose="05040102010807070707" pitchFamily="18" charset="2"/>
              <a:buNone/>
              <a:defRPr/>
            </a:pPr>
            <a:r>
              <a:rPr lang="en-US" altLang="en-US" sz="1900">
                <a:latin typeface="Calibri" panose="020F0502020204030204" pitchFamily="34" charset="0"/>
              </a:rPr>
              <a:t>        f*=c;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 3" panose="05040102010807070707" pitchFamily="18" charset="2"/>
              <a:buNone/>
              <a:defRPr/>
            </a:pPr>
            <a:r>
              <a:rPr lang="en-US" altLang="en-US" sz="1900">
                <a:latin typeface="Calibri" panose="020F0502020204030204" pitchFamily="34" charset="0"/>
              </a:rPr>
              <a:t>   printf(“\n FACTORIAL IS %ld”, f);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 3" panose="05040102010807070707" pitchFamily="18" charset="2"/>
              <a:buNone/>
              <a:defRPr/>
            </a:pPr>
            <a:r>
              <a:rPr lang="en-US" altLang="en-US" sz="1900">
                <a:latin typeface="Calibri" panose="020F0502020204030204" pitchFamily="34" charset="0"/>
              </a:rPr>
              <a:t>   end: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 3" panose="05040102010807070707" pitchFamily="18" charset="2"/>
              <a:buNone/>
              <a:defRPr/>
            </a:pPr>
            <a:r>
              <a:rPr lang="en-US" altLang="en-US" sz="1900">
                <a:latin typeface="Calibri" panose="020F0502020204030204" pitchFamily="34" charset="0"/>
              </a:rPr>
              <a:t>    return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 3" panose="05040102010807070707" pitchFamily="18" charset="2"/>
              <a:buNone/>
              <a:defRPr/>
            </a:pPr>
            <a:r>
              <a:rPr lang="en-US" altLang="en-US" sz="1900">
                <a:latin typeface="Calibri" panose="020F0502020204030204" pitchFamily="34" charset="0"/>
              </a:rPr>
              <a:t> 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AB51E9-62FF-2443-9B94-64B4CCB2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E446-9F29-194B-A0E1-16C65B1D3E8E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21315FB-F766-7044-9B3E-9FA87C9B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439150" cy="1325563"/>
          </a:xfr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b="1" cap="none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10. SPECIAL CONTROL STATEMENTS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E8CBBB-B963-E54C-A90C-CC905C3FB854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365125" indent="-255588" eaLnBrk="1" hangingPunct="1">
              <a:buFont typeface="Wingdings 3" panose="05040102010807070707" pitchFamily="18" charset="2"/>
              <a:buChar char=""/>
              <a:defRPr/>
            </a:pPr>
            <a:endParaRPr lang="en-US" altLang="en-US">
              <a:solidFill>
                <a:srgbClr val="292934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365125" indent="-255588" eaLnBrk="1" hangingPunct="1">
              <a:buFont typeface="Wingdings 3" panose="05040102010807070707" pitchFamily="18" charset="2"/>
              <a:buChar char=""/>
              <a:defRPr/>
            </a:pPr>
            <a:r>
              <a:rPr lang="en-US" altLang="en-US" sz="3200">
                <a:solidFill>
                  <a:srgbClr val="292934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en-US" sz="320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return</a:t>
            </a:r>
            <a:r>
              <a:rPr lang="en-US" altLang="en-US" sz="3200">
                <a:solidFill>
                  <a:srgbClr val="292934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” statements</a:t>
            </a:r>
          </a:p>
          <a:p>
            <a:pPr marL="365125" indent="-255588" eaLnBrk="1" hangingPunct="1">
              <a:buFont typeface="Wingdings 3" panose="05040102010807070707" pitchFamily="18" charset="2"/>
              <a:buChar char=""/>
              <a:defRPr/>
            </a:pPr>
            <a:endParaRPr lang="en-US" altLang="en-US" sz="3200">
              <a:solidFill>
                <a:srgbClr val="292934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365125" indent="-255588" eaLnBrk="1" hangingPunct="1">
              <a:buFont typeface="Wingdings 3" panose="05040102010807070707" pitchFamily="18" charset="2"/>
              <a:buChar char=""/>
              <a:defRPr/>
            </a:pPr>
            <a:r>
              <a:rPr lang="en-US" altLang="en-US" sz="3200">
                <a:solidFill>
                  <a:srgbClr val="292934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en-US" sz="320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break</a:t>
            </a:r>
            <a:r>
              <a:rPr lang="en-US" altLang="en-US" sz="3200">
                <a:solidFill>
                  <a:srgbClr val="292934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” statements</a:t>
            </a:r>
          </a:p>
          <a:p>
            <a:pPr marL="365125" indent="-255588" eaLnBrk="1" hangingPunct="1">
              <a:buFont typeface="Wingdings 3" panose="05040102010807070707" pitchFamily="18" charset="2"/>
              <a:buChar char=""/>
              <a:defRPr/>
            </a:pPr>
            <a:endParaRPr lang="en-US" altLang="en-US" sz="3200">
              <a:solidFill>
                <a:srgbClr val="292934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365125" indent="-255588" eaLnBrk="1" hangingPunct="1">
              <a:buFont typeface="Wingdings 3" panose="05040102010807070707" pitchFamily="18" charset="2"/>
              <a:buChar char=""/>
              <a:defRPr/>
            </a:pPr>
            <a:r>
              <a:rPr lang="en-US" altLang="en-US" sz="3200">
                <a:solidFill>
                  <a:srgbClr val="292934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en-US" sz="320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continue</a:t>
            </a:r>
            <a:r>
              <a:rPr lang="en-US" altLang="en-US" sz="3200">
                <a:solidFill>
                  <a:srgbClr val="292934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” statements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B467C5-73AD-3444-8BC1-1B20C9C6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F97A-D637-9642-9535-0007ACCEF4FA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840"/>
                            </p:stCondLst>
                            <p:childTnLst>
                              <p:par>
                                <p:cTn id="8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660"/>
                            </p:stCondLst>
                            <p:childTnLst>
                              <p:par>
                                <p:cTn id="11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4E680D-A570-C743-8074-BFD07D2451D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81000" y="152400"/>
            <a:ext cx="8229600" cy="1143000"/>
          </a:xfrm>
          <a:effectLst>
            <a:outerShdw blurRad="50800" dist="50800" dir="5400000" sx="999" sy="999" algn="ctr" rotWithShape="0">
              <a:srgbClr val="000000">
                <a:alpha val="51999"/>
              </a:srgbClr>
            </a:outerShdw>
          </a:effec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b="1" cap="none">
                <a:latin typeface="Calibri" panose="020F0502020204030204" pitchFamily="34" charset="0"/>
              </a:rPr>
              <a:t>OPERATORS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345303A-677A-BB4B-8CD6-FA50584DAD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216523-4F0F-3F44-BA37-D0103C23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F97A-D637-9642-9535-0007ACCEF4FA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0E63F2-90F5-3243-A10A-D92330395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altLang="en-US" b="1" cap="none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“BREAK” AND “CONTINUE” STATEMENTS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3D73C9-7CC8-F943-82AE-569AEAAA51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1000" y="2209800"/>
          <a:ext cx="8229600" cy="274828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break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039">
                <a:tc>
                  <a:txBody>
                    <a:bodyPr/>
                    <a:lstStyle/>
                    <a:p>
                      <a:r>
                        <a:rPr kumimoji="0" lang="en-US" sz="1800" kern="1200" baseline="0" dirty="0"/>
                        <a:t>1. It helps to make an early</a:t>
                      </a:r>
                    </a:p>
                    <a:p>
                      <a:r>
                        <a:rPr kumimoji="0" lang="en-US" sz="1800" kern="1200" baseline="0" dirty="0"/>
                        <a:t>    exit from the block where it</a:t>
                      </a:r>
                    </a:p>
                    <a:p>
                      <a:r>
                        <a:rPr kumimoji="0" lang="en-US" sz="1800" kern="1200" baseline="0" dirty="0"/>
                        <a:t>    appears.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/>
                        <a:t>1. It helps in avoiding the</a:t>
                      </a:r>
                    </a:p>
                    <a:p>
                      <a:r>
                        <a:rPr kumimoji="0" lang="en-US" sz="1800" kern="1200" baseline="0" dirty="0"/>
                        <a:t>    remaining statements in a</a:t>
                      </a:r>
                    </a:p>
                    <a:p>
                      <a:r>
                        <a:rPr kumimoji="0" lang="en-US" sz="1800" kern="1200" baseline="0" dirty="0"/>
                        <a:t>    current iteration of the loop</a:t>
                      </a:r>
                    </a:p>
                    <a:p>
                      <a:r>
                        <a:rPr kumimoji="0" lang="en-US" sz="1800" kern="1200" baseline="0" dirty="0"/>
                        <a:t>    and continuing with the next</a:t>
                      </a:r>
                    </a:p>
                    <a:p>
                      <a:r>
                        <a:rPr kumimoji="0" lang="en-US" sz="1800" kern="1200" baseline="0" dirty="0"/>
                        <a:t>    Iteration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kumimoji="0" lang="en-US" sz="1800" kern="1200" baseline="0" dirty="0"/>
                        <a:t>2. It can be used in all control</a:t>
                      </a:r>
                    </a:p>
                    <a:p>
                      <a:r>
                        <a:rPr kumimoji="0" lang="en-US" sz="1800" kern="1200" baseline="0" dirty="0"/>
                        <a:t>    statements including switch</a:t>
                      </a:r>
                    </a:p>
                    <a:p>
                      <a:r>
                        <a:rPr kumimoji="0" lang="en-US" sz="1800" kern="1200" baseline="0" dirty="0"/>
                        <a:t>    construct.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/>
                        <a:t>2. It can be used only in loop</a:t>
                      </a:r>
                    </a:p>
                    <a:p>
                      <a:r>
                        <a:rPr kumimoji="0" lang="en-US" sz="1800" kern="1200" baseline="0" dirty="0"/>
                        <a:t>    constructs.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692A78-E711-494F-8DD3-49A3D8C4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F97A-D637-9642-9535-0007ACCEF4FA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B190BA-D484-FB4C-B65B-BABD8FB9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1143000"/>
          </a:xfr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sz="4000" b="1" cap="none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NESTED LOOPS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5B9A69-7768-8142-B890-7488EF617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444625"/>
            <a:ext cx="4038600" cy="495617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A nested loop refers to a loop that is contained within another loop.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If the following output has to be obtained on the screen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1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2 2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3 3 3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4 4 4 4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then the corresponding program will be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80D38-7A0C-9A43-A8A9-B254AF24F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1444625"/>
            <a:ext cx="4419600" cy="495617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numCol="1" anchor="t" anchorCtr="0" compatLnSpc="1">
            <a:prstTxWarp prst="textNoShape">
              <a:avLst/>
            </a:prstTxWarp>
            <a:noAutofit/>
          </a:bodyPr>
          <a:lstStyle/>
          <a:p>
            <a:pPr marL="365125" indent="-255588"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2200">
                <a:solidFill>
                  <a:srgbClr val="292934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#include &lt;stdio.h&gt;</a:t>
            </a:r>
          </a:p>
          <a:p>
            <a:pPr marL="365125" indent="-255588"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2200">
                <a:solidFill>
                  <a:srgbClr val="292934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int main()</a:t>
            </a:r>
          </a:p>
          <a:p>
            <a:pPr marL="365125" indent="-255588"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2200">
                <a:solidFill>
                  <a:srgbClr val="292934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{</a:t>
            </a:r>
          </a:p>
          <a:p>
            <a:pPr marL="365125" indent="-255588"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2200">
                <a:solidFill>
                  <a:srgbClr val="292934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 int row, col;</a:t>
            </a:r>
          </a:p>
          <a:p>
            <a:pPr marL="365125" indent="-255588"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2200">
                <a:solidFill>
                  <a:srgbClr val="292934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 for(row=1;row&lt;=4;++row)</a:t>
            </a:r>
          </a:p>
          <a:p>
            <a:pPr marL="365125" indent="-255588"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2200">
                <a:solidFill>
                  <a:srgbClr val="292934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 {</a:t>
            </a:r>
          </a:p>
          <a:p>
            <a:pPr marL="365125" indent="-255588"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2200">
                <a:solidFill>
                  <a:srgbClr val="292934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   for(col=1;col&lt;=row;++col)</a:t>
            </a:r>
          </a:p>
          <a:p>
            <a:pPr marL="365125" indent="-255588"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2200">
                <a:solidFill>
                  <a:srgbClr val="292934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      printf(“%d \t”, row);</a:t>
            </a:r>
          </a:p>
          <a:p>
            <a:pPr marL="365125" indent="-255588"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2200">
                <a:solidFill>
                  <a:srgbClr val="292934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    printf(“\n”);</a:t>
            </a:r>
          </a:p>
          <a:p>
            <a:pPr marL="365125" indent="-255588"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2200">
                <a:solidFill>
                  <a:srgbClr val="292934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 }</a:t>
            </a:r>
          </a:p>
          <a:p>
            <a:pPr marL="365125" indent="-255588"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2200">
                <a:solidFill>
                  <a:srgbClr val="292934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 return 0;</a:t>
            </a:r>
          </a:p>
          <a:p>
            <a:pPr marL="365125" indent="-255588" eaLnBrk="1" hangingPunct="1">
              <a:buFont typeface="Wingdings 3" panose="05040102010807070707" pitchFamily="18" charset="2"/>
              <a:buNone/>
              <a:defRPr/>
            </a:pPr>
            <a:r>
              <a:rPr lang="en-US" altLang="en-US" sz="2200">
                <a:solidFill>
                  <a:srgbClr val="292934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0D9F0-63AD-534C-AC24-F278107E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E446-9F29-194B-A0E1-16C65B1D3E8E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9B571A5B-B63E-B149-8FA1-456EBE44553D}"/>
              </a:ext>
            </a:extLst>
          </p:cNvPr>
          <p:cNvSpPr/>
          <p:nvPr/>
        </p:nvSpPr>
        <p:spPr>
          <a:xfrm>
            <a:off x="1752600" y="51816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83 2.22222E-6 L 0.20417 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BB095-E5D7-E84B-BC2B-5ABC54C4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6890"/>
            <a:ext cx="8839200" cy="1312480"/>
          </a:xfr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b="1" cap="none" dirty="0">
                <a:solidFill>
                  <a:srgbClr val="00206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COMMON PROGRAMMING ERRORS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20808F-4B92-C041-B477-8F28AB4A0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36700"/>
            <a:ext cx="8407400" cy="4406900"/>
          </a:xfr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Char char=""/>
              <a:defRPr/>
            </a:pPr>
            <a:r>
              <a:rPr lang="en-US" altLang="en-US" sz="2600" b="1" i="1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Writing expressions like a&lt;b&lt;c or a==b==c etc.</a:t>
            </a: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Char char=""/>
              <a:defRPr/>
            </a:pPr>
            <a:endParaRPr lang="en-US" altLang="en-US" sz="2600" b="1" i="1" dirty="0">
              <a:solidFill>
                <a:srgbClr val="C00000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Char char=""/>
              <a:defRPr/>
            </a:pPr>
            <a:r>
              <a:rPr lang="en-US" altLang="en-US" sz="2600" b="1" i="1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Use of = instead of ==</a:t>
            </a: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Char char=""/>
              <a:defRPr/>
            </a:pPr>
            <a:endParaRPr lang="en-US" altLang="en-US" sz="2600" b="1" i="1" dirty="0">
              <a:solidFill>
                <a:srgbClr val="C00000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Char char=""/>
              <a:defRPr/>
            </a:pPr>
            <a:r>
              <a:rPr lang="en-US" altLang="en-US" sz="2600" b="1" i="1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Forgetting to use braces for compound statement</a:t>
            </a: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Char char=""/>
              <a:defRPr/>
            </a:pPr>
            <a:endParaRPr lang="en-US" altLang="en-US" sz="2600" b="1" i="1" dirty="0">
              <a:solidFill>
                <a:srgbClr val="C00000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Char char=""/>
              <a:defRPr/>
            </a:pPr>
            <a:r>
              <a:rPr lang="en-US" altLang="en-US" sz="2600" b="1" i="1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Dangling else</a:t>
            </a: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Char char=""/>
              <a:defRPr/>
            </a:pPr>
            <a:endParaRPr lang="en-US" altLang="en-US" sz="2600" b="1" i="1" dirty="0">
              <a:solidFill>
                <a:srgbClr val="C00000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Char char=""/>
              <a:defRPr/>
            </a:pPr>
            <a:r>
              <a:rPr lang="en-US" altLang="en-US" sz="2600" b="1" i="1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Use of semicolon in loop</a:t>
            </a: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Char char=""/>
              <a:defRPr/>
            </a:pPr>
            <a:endParaRPr lang="en-US" altLang="en-US" sz="2600" b="1" i="1" dirty="0">
              <a:solidFill>
                <a:srgbClr val="C00000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Char char=""/>
              <a:defRPr/>
            </a:pPr>
            <a:r>
              <a:rPr lang="en-US" altLang="en-US" sz="2600" b="1" i="1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Floating point equality</a:t>
            </a:r>
            <a:endParaRPr lang="en-US" altLang="en-US" sz="2600" dirty="0">
              <a:solidFill>
                <a:srgbClr val="C00000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EC64AE-B489-424E-94B3-14347394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F97A-D637-9642-9535-0007ACCEF4FA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560"/>
                            </p:stCondLst>
                            <p:childTnLst>
                              <p:par>
                                <p:cTn id="14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200"/>
                            </p:stCondLst>
                            <p:childTnLst>
                              <p:par>
                                <p:cTn id="17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7800"/>
                            </p:stCondLst>
                            <p:childTnLst>
                              <p:par>
                                <p:cTn id="20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9240"/>
                            </p:stCondLst>
                            <p:childTnLst>
                              <p:par>
                                <p:cTn id="23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26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727E384-8E65-4345-A56D-04BD32FF4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3810000" cy="838200"/>
          </a:xfrm>
          <a:solidFill>
            <a:srgbClr val="CCCCFF"/>
          </a:solidFill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altLang="en-US" sz="2800" cap="none">
                <a:latin typeface="Cambria" panose="02040503050406030204" pitchFamily="18" charset="0"/>
              </a:rPr>
              <a:t>RELATIONAL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8023BB-1721-DE41-959B-CD860CD5F83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57200" y="1600200"/>
          <a:ext cx="3810000" cy="4799013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308558130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32210828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To Specify</a:t>
                      </a:r>
                    </a:p>
                  </a:txBody>
                  <a:tcPr marL="22039" marR="22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Symbol Used</a:t>
                      </a:r>
                    </a:p>
                  </a:txBody>
                  <a:tcPr marL="22039" marR="22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334726"/>
                  </a:ext>
                </a:extLst>
              </a:tr>
              <a:tr h="828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less than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22039" marR="22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A73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&lt;</a:t>
                      </a:r>
                    </a:p>
                  </a:txBody>
                  <a:tcPr marL="22039" marR="22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A7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868713"/>
                  </a:ext>
                </a:extLst>
              </a:tr>
              <a:tr h="828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greater than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22039" marR="22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A73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&gt;</a:t>
                      </a:r>
                    </a:p>
                  </a:txBody>
                  <a:tcPr marL="22039" marR="22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A7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765538"/>
                  </a:ext>
                </a:extLst>
              </a:tr>
              <a:tr h="26812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less than or equal to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greater than or equal to</a:t>
                      </a:r>
                    </a:p>
                  </a:txBody>
                  <a:tcPr marL="22039" marR="22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A73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sym typeface="Wingdings" panose="05000000000000000000" pitchFamily="2" charset="2"/>
                        </a:rPr>
                        <a:t>&lt;=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sym typeface="Wingdings" panose="05000000000000000000" pitchFamily="2" charset="2"/>
                        </a:rPr>
                        <a:t>&gt;=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22039" marR="220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A7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553572"/>
                  </a:ext>
                </a:extLst>
              </a:tr>
            </a:tbl>
          </a:graphicData>
        </a:graphic>
      </p:graphicFrame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2121A697-8364-1940-8846-D85AD0C64D3B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4724400" y="1600200"/>
          <a:ext cx="3965575" cy="4846663"/>
        </p:xfrm>
        <a:graphic>
          <a:graphicData uri="http://schemas.openxmlformats.org/drawingml/2006/table">
            <a:tbl>
              <a:tblPr/>
              <a:tblGrid>
                <a:gridCol w="1982788">
                  <a:extLst>
                    <a:ext uri="{9D8B030D-6E8A-4147-A177-3AD203B41FA5}">
                      <a16:colId xmlns:a16="http://schemas.microsoft.com/office/drawing/2014/main" val="1582157691"/>
                    </a:ext>
                  </a:extLst>
                </a:gridCol>
                <a:gridCol w="1982787">
                  <a:extLst>
                    <a:ext uri="{9D8B030D-6E8A-4147-A177-3AD203B41FA5}">
                      <a16:colId xmlns:a16="http://schemas.microsoft.com/office/drawing/2014/main" val="1956876064"/>
                    </a:ext>
                  </a:extLst>
                </a:gridCol>
              </a:tblGrid>
              <a:tr h="7318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To Specify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ranklin Gothic Medium" panose="020B06030201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324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Symbol Used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Franklin Gothic Medium" panose="020B06030201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32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215777"/>
                  </a:ext>
                </a:extLst>
              </a:tr>
              <a:tr h="8229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Equal to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A73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==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A7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662656"/>
                  </a:ext>
                </a:extLst>
              </a:tr>
              <a:tr h="8229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Not equal to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A73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!=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A7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300790"/>
                  </a:ext>
                </a:extLst>
              </a:tr>
              <a:tr h="8229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Logical AND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A73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&amp;&amp;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A7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035534"/>
                  </a:ext>
                </a:extLst>
              </a:tr>
              <a:tr h="8229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Logical OR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A73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||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A7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838376"/>
                  </a:ext>
                </a:extLst>
              </a:tr>
              <a:tr h="8229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Negation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A73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!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A7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94077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B69568-A81D-0644-AB99-1A59E07B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E446-9F29-194B-A0E1-16C65B1D3E8E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C95C93-ABBD-3A4D-B3EF-A44FFB856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88913"/>
            <a:ext cx="3962400" cy="95408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 2" pitchFamily="2" charset="2"/>
              <a:buChar char=""/>
              <a:defRPr sz="2000">
                <a:solidFill>
                  <a:schemeClr val="tx2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2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2pPr>
            <a:lvl3pPr marL="822325" indent="-182563">
              <a:spcBef>
                <a:spcPct val="20000"/>
              </a:spcBef>
              <a:buClr>
                <a:srgbClr val="726056"/>
              </a:buClr>
              <a:buFont typeface="Wingdings" pitchFamily="2" charset="2"/>
              <a:buChar char="§"/>
              <a:defRPr sz="1600">
                <a:solidFill>
                  <a:schemeClr val="tx2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3pPr>
            <a:lvl4pPr marL="1096963" indent="-182563">
              <a:spcBef>
                <a:spcPct val="20000"/>
              </a:spcBef>
              <a:buClr>
                <a:srgbClr val="4C5A6A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4pPr>
            <a:lvl5pPr marL="1279525" indent="-182563">
              <a:spcBef>
                <a:spcPct val="20000"/>
              </a:spcBef>
              <a:buClr>
                <a:srgbClr val="79463D"/>
              </a:buClr>
              <a:buFont typeface="Wingdings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5pPr>
            <a:lvl6pPr marL="17367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9463D"/>
              </a:buClr>
              <a:buFont typeface="Wingdings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6pPr>
            <a:lvl7pPr marL="21939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9463D"/>
              </a:buClr>
              <a:buFont typeface="Wingdings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7pPr>
            <a:lvl8pPr marL="26511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9463D"/>
              </a:buClr>
              <a:buFont typeface="Wingdings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8pPr>
            <a:lvl9pPr marL="3108325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9463D"/>
              </a:buClr>
              <a:buFont typeface="Wingdings" pitchFamily="2" charset="2"/>
              <a:buChar char="§"/>
              <a:defRPr sz="1300">
                <a:solidFill>
                  <a:schemeClr val="tx2"/>
                </a:solidFill>
                <a:latin typeface="Franklin Gothic Medium" panose="020B06030201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dirty="0">
                <a:solidFill>
                  <a:srgbClr val="002060"/>
                </a:solidFill>
                <a:latin typeface="Calibri" panose="020F0502020204030204" pitchFamily="34" charset="0"/>
              </a:rPr>
              <a:t>Equality and Logical Operators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431C99D-EE5B-064B-8455-9F20AE648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3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altLang="en-US" sz="4000" cap="none">
                <a:latin typeface="Cambria" panose="02040503050406030204" pitchFamily="18" charset="0"/>
              </a:rPr>
              <a:t>POINTS TO NOTE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6D9F83-E20A-2E47-97ED-4261648A7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Char char=""/>
              <a:defRPr/>
            </a:pPr>
            <a:endParaRPr lang="en-US" altLang="en-US" sz="1800">
              <a:latin typeface="Calibri" panose="020F0502020204030204" pitchFamily="34" charset="0"/>
            </a:endParaRP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Char char=""/>
              <a:defRPr/>
            </a:pPr>
            <a:r>
              <a:rPr lang="en-US" altLang="en-US" sz="1800">
                <a:latin typeface="Calibri" panose="020F0502020204030204" pitchFamily="34" charset="0"/>
              </a:rPr>
              <a:t>If an expression, involving the relational operator, is true, it is given a value of 1. If an expression is false, it is given a value of 0. Similarly, if a numeric expression is used as a test expression, any non-zero value (including negative) will be considered as true, while a zero value will be considered as false.</a:t>
            </a: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Char char=""/>
              <a:defRPr/>
            </a:pPr>
            <a:endParaRPr lang="en-US" altLang="en-US" sz="1800">
              <a:latin typeface="Calibri" panose="020F0502020204030204" pitchFamily="34" charset="0"/>
            </a:endParaRP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Char char=""/>
              <a:defRPr/>
            </a:pPr>
            <a:r>
              <a:rPr lang="en-US" altLang="en-US" sz="1800">
                <a:latin typeface="Calibri" panose="020F0502020204030204" pitchFamily="34" charset="0"/>
              </a:rPr>
              <a:t>Space can be given between operand and operator (relational or logical) but space is not allowed between any compound operator like &lt;=, &gt;=, ==, !=. It is also compiler error to reverse them.</a:t>
            </a: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Char char=""/>
              <a:defRPr/>
            </a:pPr>
            <a:endParaRPr lang="en-US" altLang="en-US" sz="1800">
              <a:latin typeface="Calibri" panose="020F0502020204030204" pitchFamily="34" charset="0"/>
            </a:endParaRP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Char char=""/>
              <a:defRPr/>
            </a:pPr>
            <a:r>
              <a:rPr lang="en-US" altLang="en-US" sz="1800">
                <a:latin typeface="Calibri" panose="020F0502020204030204" pitchFamily="34" charset="0"/>
              </a:rPr>
              <a:t>a == b and a = b are not similar, as == is a test for equality, a = b is an assignment operator. Therefore, the equality operator has to be used carefully.</a:t>
            </a: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Char char=""/>
              <a:defRPr/>
            </a:pPr>
            <a:endParaRPr lang="en-US" altLang="en-US" sz="1800">
              <a:latin typeface="Calibri" panose="020F0502020204030204" pitchFamily="34" charset="0"/>
            </a:endParaRP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Char char=""/>
              <a:defRPr/>
            </a:pPr>
            <a:r>
              <a:rPr lang="en-US" altLang="en-US" sz="1800">
                <a:latin typeface="Calibri" panose="020F0502020204030204" pitchFamily="34" charset="0"/>
              </a:rPr>
              <a:t>The relational operators have lower precedence than all arithmetic operators.</a:t>
            </a:r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Char char=""/>
              <a:defRPr/>
            </a:pPr>
            <a:endParaRPr lang="en-US" altLang="en-US" sz="800"/>
          </a:p>
          <a:p>
            <a:pPr marL="365125" indent="-255588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800"/>
              <a:t>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F43805-F6FD-B243-9F7F-DBC33491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F97A-D637-9642-9535-0007ACCEF4FA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CC8D58-F53E-5647-A468-E9CF9D79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sz="4400" cap="none">
                <a:latin typeface="Calibri" panose="020F0502020204030204" pitchFamily="34" charset="0"/>
              </a:rPr>
              <a:t>A FEW EXAMPLES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8DD3CF-8E08-1144-AB83-37E197EBD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The following declarations and initializations are given: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3200" dirty="0">
                <a:latin typeface="Calibri" pitchFamily="34" charset="0"/>
                <a:ea typeface="+mn-ea"/>
                <a:cs typeface="Calibri" pitchFamily="34" charset="0"/>
              </a:rPr>
              <a:t>                   </a:t>
            </a:r>
            <a:r>
              <a:rPr lang="en-US" sz="3200" dirty="0">
                <a:solidFill>
                  <a:srgbClr val="0000FF"/>
                </a:solidFill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sz="3200" dirty="0" err="1">
                <a:solidFill>
                  <a:srgbClr val="0000FF"/>
                </a:solidFill>
                <a:latin typeface="Calibri" pitchFamily="34" charset="0"/>
                <a:ea typeface="+mn-ea"/>
                <a:cs typeface="Calibri" pitchFamily="34" charset="0"/>
              </a:rPr>
              <a:t>int</a:t>
            </a:r>
            <a:r>
              <a:rPr lang="en-US" sz="3200" dirty="0">
                <a:solidFill>
                  <a:srgbClr val="0000FF"/>
                </a:solidFill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sz="3200" dirty="0">
                <a:latin typeface="Calibri" pitchFamily="34" charset="0"/>
                <a:ea typeface="+mn-ea"/>
                <a:cs typeface="Calibri" pitchFamily="34" charset="0"/>
              </a:rPr>
              <a:t>x=1, y=2, z=3;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3200" dirty="0">
                <a:latin typeface="Calibri" pitchFamily="34" charset="0"/>
                <a:ea typeface="+mn-ea"/>
                <a:cs typeface="Calibri" pitchFamily="34" charset="0"/>
              </a:rPr>
              <a:t>Then,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3200" dirty="0">
                <a:latin typeface="Calibri" pitchFamily="34" charset="0"/>
                <a:ea typeface="+mn-ea"/>
                <a:cs typeface="Calibri" pitchFamily="34" charset="0"/>
              </a:rPr>
              <a:t>The expression x&gt;=y evaluates to 0 (</a:t>
            </a:r>
            <a:r>
              <a:rPr lang="en-US" sz="3200" dirty="0">
                <a:solidFill>
                  <a:srgbClr val="FF0000"/>
                </a:solidFill>
                <a:latin typeface="Calibri" pitchFamily="34" charset="0"/>
                <a:ea typeface="+mn-ea"/>
                <a:cs typeface="Calibri" pitchFamily="34" charset="0"/>
              </a:rPr>
              <a:t>false</a:t>
            </a:r>
            <a:r>
              <a:rPr lang="en-US" sz="3200" dirty="0">
                <a:latin typeface="Calibri" pitchFamily="34" charset="0"/>
                <a:ea typeface="+mn-ea"/>
                <a:cs typeface="Calibri" pitchFamily="34" charset="0"/>
              </a:rPr>
              <a:t>).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3200" dirty="0">
                <a:latin typeface="Calibri" pitchFamily="34" charset="0"/>
                <a:ea typeface="+mn-ea"/>
                <a:cs typeface="Calibri" pitchFamily="34" charset="0"/>
              </a:rPr>
              <a:t>The expression </a:t>
            </a:r>
            <a:r>
              <a:rPr lang="en-US" sz="3200" dirty="0" err="1">
                <a:latin typeface="Calibri" pitchFamily="34" charset="0"/>
                <a:ea typeface="+mn-ea"/>
                <a:cs typeface="Calibri" pitchFamily="34" charset="0"/>
              </a:rPr>
              <a:t>x+y</a:t>
            </a:r>
            <a:r>
              <a:rPr lang="en-US" sz="3200" dirty="0">
                <a:latin typeface="Calibri" pitchFamily="34" charset="0"/>
                <a:ea typeface="+mn-ea"/>
                <a:cs typeface="Calibri" pitchFamily="34" charset="0"/>
              </a:rPr>
              <a:t> evaluates to 3 (</a:t>
            </a:r>
            <a:r>
              <a:rPr lang="en-US" sz="3200" dirty="0">
                <a:solidFill>
                  <a:srgbClr val="FF0000"/>
                </a:solidFill>
                <a:latin typeface="Calibri" pitchFamily="34" charset="0"/>
                <a:ea typeface="+mn-ea"/>
                <a:cs typeface="Calibri" pitchFamily="34" charset="0"/>
              </a:rPr>
              <a:t>true</a:t>
            </a:r>
            <a:r>
              <a:rPr lang="en-US" sz="3200" dirty="0">
                <a:latin typeface="Calibri" pitchFamily="34" charset="0"/>
                <a:ea typeface="+mn-ea"/>
                <a:cs typeface="Calibri" pitchFamily="34" charset="0"/>
              </a:rPr>
              <a:t>).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3200" dirty="0">
                <a:latin typeface="Calibri" pitchFamily="34" charset="0"/>
                <a:ea typeface="+mn-ea"/>
                <a:cs typeface="Calibri" pitchFamily="34" charset="0"/>
              </a:rPr>
              <a:t>The expression x=y evaluates to 2 (</a:t>
            </a:r>
            <a:r>
              <a:rPr lang="en-US" sz="3200" dirty="0">
                <a:solidFill>
                  <a:srgbClr val="FF0000"/>
                </a:solidFill>
                <a:latin typeface="Calibri" pitchFamily="34" charset="0"/>
                <a:ea typeface="+mn-ea"/>
                <a:cs typeface="Calibri" pitchFamily="34" charset="0"/>
              </a:rPr>
              <a:t>true</a:t>
            </a:r>
            <a:r>
              <a:rPr lang="en-US" sz="3200" dirty="0">
                <a:latin typeface="Calibri" pitchFamily="34" charset="0"/>
                <a:ea typeface="+mn-ea"/>
                <a:cs typeface="Calibri" pitchFamily="34" charset="0"/>
              </a:rPr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B355B-08CC-6040-935A-6827F82C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F97A-D637-9642-9535-0007ACCEF4FA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24D21E-04AC-AA42-B62F-FD745095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altLang="en-US" sz="2000" cap="none">
                <a:latin typeface="Cambria" panose="02040503050406030204" pitchFamily="18" charset="0"/>
              </a:rPr>
              <a:t>LOGICAL OPERATORS MAY BE MIXED WITHIN RELATIONAL EXPRESSIONS BUT ONE MUST ABIDE BY THEIR PRECEDENCE RULES WHICH IS AS FOLLOWS: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DF10C4-6F01-5A47-8380-1853CBD9CC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1D4E41-D50E-E440-BB05-A2B3727C3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F97A-D637-9642-9535-0007ACCEF4FA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2E921B-4FE0-4646-9D40-7F3E048C1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92163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altLang="en-US" sz="3600" cap="none">
                <a:latin typeface="Cambria" panose="02040503050406030204" pitchFamily="18" charset="0"/>
              </a:rPr>
              <a:t>OPERATOR SEMANTICS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E87E95-B3B4-FF4D-9F62-8980D9A69E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570038"/>
          <a:ext cx="8229600" cy="4754808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932450103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504473687"/>
                    </a:ext>
                  </a:extLst>
                </a:gridCol>
              </a:tblGrid>
              <a:tr h="39621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Operators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Associativity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260060"/>
                  </a:ext>
                </a:extLst>
              </a:tr>
              <a:tr h="39621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() ++ (postfix) -- (postfix)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0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left to right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741493"/>
                  </a:ext>
                </a:extLst>
              </a:tr>
              <a:tr h="39621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+ 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(unary) - (unary)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292934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right to left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331107"/>
                  </a:ext>
                </a:extLst>
              </a:tr>
              <a:tr h="39621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++ 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(prefix) -- (prefix) * / %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292934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0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left to right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737418"/>
                  </a:ext>
                </a:extLst>
              </a:tr>
              <a:tr h="39621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+ -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left to right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233334"/>
                  </a:ext>
                </a:extLst>
              </a:tr>
              <a:tr h="39621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&lt; &lt;= &gt; &gt;=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0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left to right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983944"/>
                  </a:ext>
                </a:extLst>
              </a:tr>
              <a:tr h="39621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== !=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left to right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93396"/>
                  </a:ext>
                </a:extLst>
              </a:tr>
              <a:tr h="39621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&amp;&amp;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0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left to right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306786"/>
                  </a:ext>
                </a:extLst>
              </a:tr>
              <a:tr h="39621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||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left to right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69399"/>
                  </a:ext>
                </a:extLst>
              </a:tr>
              <a:tr h="39621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?: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0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right to left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421417"/>
                  </a:ext>
                </a:extLst>
              </a:tr>
              <a:tr h="39621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= + = - = * = / =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right to left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F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308202"/>
                  </a:ext>
                </a:extLst>
              </a:tr>
              <a:tr h="39621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, (comma operator)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0DE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2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100">
                          <a:solidFill>
                            <a:schemeClr val="tx2"/>
                          </a:solidFill>
                          <a:latin typeface="Franklin Gothic Medium" panose="020B06030201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</a:rPr>
                        <a:t>left to right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98336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9702B8-12B4-5445-8F91-4325F075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F97A-D637-9642-9535-0007ACCEF4FA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1321</TotalTime>
  <Words>2674</Words>
  <Application>Microsoft Macintosh PowerPoint</Application>
  <PresentationFormat>On-screen Show (4:3)</PresentationFormat>
  <Paragraphs>585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Calibri Light</vt:lpstr>
      <vt:lpstr>Cambria</vt:lpstr>
      <vt:lpstr>Franklin Gothic Medium</vt:lpstr>
      <vt:lpstr>Lucida Sans Unicode</vt:lpstr>
      <vt:lpstr>Wingdings 2</vt:lpstr>
      <vt:lpstr>Wingdings 3</vt:lpstr>
      <vt:lpstr>Office Theme</vt:lpstr>
      <vt:lpstr>PowerPoint Presentation</vt:lpstr>
      <vt:lpstr>2. CONTROL STATEMENTS INCLUDE</vt:lpstr>
      <vt:lpstr>PROGRAM CONTROL STATEMENTS/CONSTRUCTS IN ‘C’</vt:lpstr>
      <vt:lpstr>OPERATORS</vt:lpstr>
      <vt:lpstr>RELATIONAL OPERATORS</vt:lpstr>
      <vt:lpstr>POINTS TO NOTE</vt:lpstr>
      <vt:lpstr>A FEW EXAMPLES</vt:lpstr>
      <vt:lpstr>LOGICAL OPERATORS MAY BE MIXED WITHIN RELATIONAL EXPRESSIONS BUT ONE MUST ABIDE BY THEIR PRECEDENCE RULES WHICH IS AS FOLLOWS:</vt:lpstr>
      <vt:lpstr>OPERATOR SEMANTICS</vt:lpstr>
      <vt:lpstr>CONDITIONAL EXECUTION AND SELECTION</vt:lpstr>
      <vt:lpstr>SELECTION STATEMENTS</vt:lpstr>
      <vt:lpstr> ONE-WAY DECISIONS USING IF STATEMENT </vt:lpstr>
      <vt:lpstr>WRITE A PROGRAM THAT PRINTS THE LARGEST AMONG THREE NUMBERS.</vt:lpstr>
      <vt:lpstr> TWO-WAY DECISIONS USING IF-ELSE STATEMENT </vt:lpstr>
      <vt:lpstr>WRITE A PROGRAM THAT PRINTS THE LARGEST AMONG THREE NUMBERS.</vt:lpstr>
      <vt:lpstr> MULTI-WAY DECISIONS </vt:lpstr>
      <vt:lpstr>FLOWCHART OF AN IF-ELSE-IF CONSTRUCT</vt:lpstr>
      <vt:lpstr>THE FOLLOWING PROGRAM CHECKS WHETHER A NUMBER GIVEN BY THE USER IS ZERO, POSITIVE, OR NEGATIVE</vt:lpstr>
      <vt:lpstr>NESTED IF</vt:lpstr>
      <vt:lpstr>A PROGRAM TO FIND THE LARGEST AMONG THREE NUMBERS USING THE NESTED LOOP</vt:lpstr>
      <vt:lpstr>DANGLING ELSE PROBLEM</vt:lpstr>
      <vt:lpstr>SOLUTIONS TO DANGLING ELSE PROBLEM </vt:lpstr>
      <vt:lpstr>6. THE CONDITIONAL OPERATOR</vt:lpstr>
      <vt:lpstr>THE SWITCH STATEMENT</vt:lpstr>
      <vt:lpstr>PowerPoint Presentation</vt:lpstr>
      <vt:lpstr>SWITCH VS NESTED IF</vt:lpstr>
      <vt:lpstr>ITERATION AND REPETITIVE EXECUTION</vt:lpstr>
      <vt:lpstr>“WHILE” CONSTRUCT</vt:lpstr>
      <vt:lpstr>AN EXAMPLE</vt:lpstr>
      <vt:lpstr>TESTING FOR FLOATING-POINT ‘EQUALITY’</vt:lpstr>
      <vt:lpstr>“FOR” CONSTRUCT</vt:lpstr>
      <vt:lpstr>EXAMPLE</vt:lpstr>
      <vt:lpstr>8.3 “DO-WHILE” CONSTRUCT</vt:lpstr>
      <vt:lpstr>POINT TO NOTE</vt:lpstr>
      <vt:lpstr>AN EXAMPLE</vt:lpstr>
      <vt:lpstr>WHICH LOOP SHOULD BE USED???</vt:lpstr>
      <vt:lpstr>THERE ARE NO HARD-AND-FAST RULE REGARDING WHICH TYPE OF LOOP SHOULD BE USED</vt:lpstr>
      <vt:lpstr>GOTO STATEMENT</vt:lpstr>
      <vt:lpstr>10. SPECIAL CONTROL STATEMENTS</vt:lpstr>
      <vt:lpstr>“BREAK” AND “CONTINUE” STATEMENTS</vt:lpstr>
      <vt:lpstr>NESTED LOOPS</vt:lpstr>
      <vt:lpstr>COMMON PROGRAMMING ERRORS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Statements in ‘C’</dc:title>
  <dc:creator>user</dc:creator>
  <cp:lastModifiedBy>Ifjaz Ahmed Mubarak Ali</cp:lastModifiedBy>
  <cp:revision>116</cp:revision>
  <dcterms:created xsi:type="dcterms:W3CDTF">2012-07-20T20:16:37Z</dcterms:created>
  <dcterms:modified xsi:type="dcterms:W3CDTF">2021-11-20T07:27:28Z</dcterms:modified>
</cp:coreProperties>
</file>