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440" r:id="rId2"/>
    <p:sldId id="455" r:id="rId3"/>
    <p:sldId id="442" r:id="rId4"/>
    <p:sldId id="441" r:id="rId5"/>
    <p:sldId id="464" r:id="rId6"/>
    <p:sldId id="461" r:id="rId7"/>
    <p:sldId id="462" r:id="rId8"/>
    <p:sldId id="463" r:id="rId9"/>
    <p:sldId id="456" r:id="rId10"/>
    <p:sldId id="460" r:id="rId11"/>
    <p:sldId id="444" r:id="rId12"/>
    <p:sldId id="410" r:id="rId13"/>
    <p:sldId id="411" r:id="rId14"/>
    <p:sldId id="331" r:id="rId15"/>
    <p:sldId id="448" r:id="rId16"/>
    <p:sldId id="447" r:id="rId17"/>
    <p:sldId id="449" r:id="rId18"/>
    <p:sldId id="405" r:id="rId19"/>
    <p:sldId id="458" r:id="rId20"/>
    <p:sldId id="459" r:id="rId21"/>
    <p:sldId id="450" r:id="rId22"/>
    <p:sldId id="346" r:id="rId23"/>
    <p:sldId id="347" r:id="rId24"/>
    <p:sldId id="348" r:id="rId25"/>
    <p:sldId id="349" r:id="rId26"/>
    <p:sldId id="451" r:id="rId27"/>
  </p:sldIdLst>
  <p:sldSz cx="9144000" cy="6858000" type="screen4x3"/>
  <p:notesSz cx="6858000" cy="9144000"/>
  <p:defaultTextStyle>
    <a:defPPr>
      <a:defRPr lang="en-US"/>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0BE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596" y="48"/>
      </p:cViewPr>
      <p:guideLst>
        <p:guide orient="horz" pos="2160"/>
        <p:guide pos="2880"/>
      </p:guideLst>
    </p:cSldViewPr>
  </p:slideViewPr>
  <p:notesTextViewPr>
    <p:cViewPr>
      <p:scale>
        <a:sx n="100" d="100"/>
        <a:sy n="100" d="100"/>
      </p:scale>
      <p:origin x="0" y="0"/>
    </p:cViewPr>
  </p:notesTextViewPr>
  <p:sorterViewPr>
    <p:cViewPr>
      <p:scale>
        <a:sx n="111" d="100"/>
        <a:sy n="111" d="100"/>
      </p:scale>
      <p:origin x="0" y="-532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020A4-24DE-4577-A2CD-715F0560D960}" type="datetimeFigureOut">
              <a:rPr lang="en-US" smtClean="0"/>
              <a:pPr/>
              <a:t>8/24/2024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A920FD-EB1E-4BA4-AB73-7DD5A2954B34}" type="slidenum">
              <a:rPr lang="en-US" smtClean="0"/>
              <a:pPr/>
              <a:t>‹#›</a:t>
            </a:fld>
            <a:endParaRPr lang="en-US"/>
          </a:p>
        </p:txBody>
      </p:sp>
    </p:spTree>
    <p:extLst>
      <p:ext uri="{BB962C8B-B14F-4D97-AF65-F5344CB8AC3E}">
        <p14:creationId xmlns:p14="http://schemas.microsoft.com/office/powerpoint/2010/main" val="16965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72D910C-20E0-4C7F-A23A-5FBC86513E2A}"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3" name="Rectangle 19"/>
          <p:cNvSpPr>
            <a:spLocks noChangeArrowheads="1"/>
          </p:cNvSpPr>
          <p:nvPr/>
        </p:nvSpPr>
        <p:spPr bwMode="auto">
          <a:xfrm>
            <a:off x="0" y="6286500"/>
            <a:ext cx="9144000" cy="609600"/>
          </a:xfrm>
          <a:prstGeom prst="rect">
            <a:avLst/>
          </a:prstGeom>
          <a:solidFill>
            <a:srgbClr val="262673"/>
          </a:solidFill>
          <a:ln w="9525">
            <a:solidFill>
              <a:schemeClr val="tx1"/>
            </a:solidFill>
            <a:miter lim="800000"/>
            <a:headEnd/>
            <a:tailEnd/>
          </a:ln>
          <a:effectLst/>
        </p:spPr>
        <p:txBody>
          <a:bodyPr wrap="none" lIns="89197" tIns="44599" rIns="89197" bIns="44599" anchor="ctr"/>
          <a:lstStyle/>
          <a:p>
            <a:pPr eaLnBrk="0" fontAlgn="base" hangingPunct="0">
              <a:spcBef>
                <a:spcPct val="0"/>
              </a:spcBef>
              <a:spcAft>
                <a:spcPct val="0"/>
              </a:spcAft>
              <a:defRPr/>
            </a:pPr>
            <a:endParaRPr lang="en-US" sz="1539">
              <a:solidFill>
                <a:srgbClr val="000000"/>
              </a:solidFill>
            </a:endParaRPr>
          </a:p>
        </p:txBody>
      </p:sp>
      <p:sp>
        <p:nvSpPr>
          <p:cNvPr id="6" name="Text Box 16"/>
          <p:cNvSpPr txBox="1">
            <a:spLocks noChangeArrowheads="1"/>
          </p:cNvSpPr>
          <p:nvPr/>
        </p:nvSpPr>
        <p:spPr bwMode="auto">
          <a:xfrm>
            <a:off x="304800" y="2005522"/>
            <a:ext cx="8534400" cy="2511373"/>
          </a:xfrm>
          <a:prstGeom prst="rect">
            <a:avLst/>
          </a:prstGeom>
          <a:noFill/>
          <a:ln w="9525">
            <a:noFill/>
            <a:miter lim="800000"/>
            <a:headEnd/>
            <a:tailEnd/>
          </a:ln>
          <a:effectLst/>
        </p:spPr>
        <p:txBody>
          <a:bodyPr wrap="square" lIns="89197" tIns="44599" rIns="89197" bIns="44599">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fontAlgn="base" hangingPunct="0">
              <a:lnSpc>
                <a:spcPct val="150000"/>
              </a:lnSpc>
              <a:spcBef>
                <a:spcPct val="50000"/>
              </a:spcBef>
              <a:spcAft>
                <a:spcPct val="0"/>
              </a:spcAft>
            </a:pPr>
            <a:r>
              <a:rPr lang="en-US" sz="3506" b="1" i="0" kern="1200" baseline="0" dirty="0">
                <a:solidFill>
                  <a:schemeClr val="tx1"/>
                </a:solidFill>
                <a:latin typeface="Arial" charset="0"/>
                <a:ea typeface="+mn-ea"/>
                <a:cs typeface="+mn-cs"/>
              </a:rPr>
              <a:t>Template for Preparing Presentation</a:t>
            </a:r>
          </a:p>
          <a:p>
            <a:pPr algn="ctr" eaLnBrk="0" fontAlgn="base" hangingPunct="0">
              <a:lnSpc>
                <a:spcPct val="150000"/>
              </a:lnSpc>
              <a:spcBef>
                <a:spcPct val="50000"/>
              </a:spcBef>
              <a:spcAft>
                <a:spcPct val="0"/>
              </a:spcAft>
            </a:pPr>
            <a:r>
              <a:rPr lang="en-US" sz="3506" b="1" i="0" kern="1200" baseline="0" dirty="0">
                <a:solidFill>
                  <a:schemeClr val="tx1"/>
                </a:solidFill>
                <a:latin typeface="Arial" charset="0"/>
                <a:ea typeface="+mn-ea"/>
                <a:cs typeface="+mn-cs"/>
              </a:rPr>
              <a:t>Session 2</a:t>
            </a:r>
            <a:endParaRPr lang="en-US" sz="2309" b="0" i="0" kern="1200" baseline="0" dirty="0">
              <a:solidFill>
                <a:schemeClr val="tx1"/>
              </a:solidFill>
              <a:latin typeface="Arial" charset="0"/>
              <a:ea typeface="+mn-ea"/>
              <a:cs typeface="+mn-cs"/>
            </a:endParaRPr>
          </a:p>
          <a:p>
            <a:pPr algn="ctr" eaLnBrk="0" fontAlgn="base" hangingPunct="0">
              <a:lnSpc>
                <a:spcPct val="100000"/>
              </a:lnSpc>
              <a:spcBef>
                <a:spcPct val="50000"/>
              </a:spcBef>
              <a:spcAft>
                <a:spcPct val="0"/>
              </a:spcAft>
            </a:pPr>
            <a:r>
              <a:rPr lang="en-US" sz="2309" b="0" i="0" kern="1200" baseline="0" dirty="0">
                <a:solidFill>
                  <a:schemeClr val="tx1"/>
                </a:solidFill>
                <a:latin typeface="Arial" charset="0"/>
                <a:ea typeface="+mn-ea"/>
                <a:cs typeface="+mn-cs"/>
              </a:rPr>
              <a:t>SASTRA University</a:t>
            </a:r>
          </a:p>
        </p:txBody>
      </p:sp>
      <p:sp>
        <p:nvSpPr>
          <p:cNvPr id="7" name="Text Box 18"/>
          <p:cNvSpPr txBox="1">
            <a:spLocks noChangeArrowheads="1"/>
          </p:cNvSpPr>
          <p:nvPr/>
        </p:nvSpPr>
        <p:spPr bwMode="auto">
          <a:xfrm>
            <a:off x="2387600" y="6388100"/>
            <a:ext cx="4343400" cy="445423"/>
          </a:xfrm>
          <a:prstGeom prst="rect">
            <a:avLst/>
          </a:prstGeom>
          <a:noFill/>
          <a:ln w="9525">
            <a:noFill/>
            <a:miter lim="800000"/>
            <a:headEnd/>
            <a:tailEnd/>
          </a:ln>
          <a:effectLst/>
        </p:spPr>
        <p:txBody>
          <a:bodyPr lIns="89197" tIns="44599" rIns="89197" bIns="44599">
            <a:spAutoFit/>
          </a:bodyPr>
          <a:lstStyle/>
          <a:p>
            <a:pPr algn="ctr" eaLnBrk="0" fontAlgn="base" hangingPunct="0">
              <a:spcBef>
                <a:spcPct val="50000"/>
              </a:spcBef>
              <a:spcAft>
                <a:spcPct val="0"/>
              </a:spcAft>
              <a:defRPr/>
            </a:pPr>
            <a:r>
              <a:rPr lang="en-US" sz="2309" dirty="0">
                <a:solidFill>
                  <a:srgbClr val="FFFFFF"/>
                </a:solidFill>
                <a:latin typeface="French Script MT" pitchFamily="66" charset="0"/>
              </a:rPr>
              <a:t>Progress Through Quality Education</a:t>
            </a:r>
          </a:p>
        </p:txBody>
      </p:sp>
    </p:spTree>
    <p:extLst>
      <p:ext uri="{BB962C8B-B14F-4D97-AF65-F5344CB8AC3E}">
        <p14:creationId xmlns:p14="http://schemas.microsoft.com/office/powerpoint/2010/main" val="198276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82141" y="159079"/>
            <a:ext cx="5448300" cy="542160"/>
          </a:xfrm>
          <a:prstGeom prst="rect">
            <a:avLst/>
          </a:prstGeom>
        </p:spPr>
        <p:txBody>
          <a:bodyPr lIns="104296" tIns="52148" rIns="104296" bIns="52148">
            <a:spAutoFit/>
          </a:bodyPr>
          <a:lstStyle>
            <a:lvl1pPr>
              <a:defRPr sz="2737" b="1"/>
            </a:lvl1pPr>
          </a:lstStyle>
          <a:p>
            <a:r>
              <a:rPr lang="en-US"/>
              <a:t>Click to edit Master title style</a:t>
            </a:r>
          </a:p>
        </p:txBody>
      </p:sp>
      <p:sp>
        <p:nvSpPr>
          <p:cNvPr id="3" name="Content Placeholder 2"/>
          <p:cNvSpPr>
            <a:spLocks noGrp="1"/>
          </p:cNvSpPr>
          <p:nvPr>
            <p:ph idx="1"/>
          </p:nvPr>
        </p:nvSpPr>
        <p:spPr>
          <a:xfrm>
            <a:off x="152400" y="990601"/>
            <a:ext cx="8839200" cy="5295900"/>
          </a:xfrm>
        </p:spPr>
        <p:txBody>
          <a:bodyPr/>
          <a:lstStyle>
            <a:lvl1pPr>
              <a:lnSpc>
                <a:spcPts val="3079"/>
              </a:lnSpc>
              <a:spcBef>
                <a:spcPts val="0"/>
              </a:spcBef>
              <a:defRPr/>
            </a:lvl1pPr>
            <a:lvl2pPr>
              <a:lnSpc>
                <a:spcPts val="3079"/>
              </a:lnSpc>
              <a:spcBef>
                <a:spcPts val="0"/>
              </a:spcBef>
              <a:defRPr/>
            </a:lvl2pPr>
            <a:lvl3pPr>
              <a:lnSpc>
                <a:spcPts val="3079"/>
              </a:lnSpc>
              <a:spcBef>
                <a:spcPts val="0"/>
              </a:spcBef>
              <a:defRPr/>
            </a:lvl3pPr>
            <a:lvl4pPr>
              <a:lnSpc>
                <a:spcPts val="3079"/>
              </a:lnSpc>
              <a:spcBef>
                <a:spcPts val="0"/>
              </a:spcBef>
              <a:defRPr/>
            </a:lvl4pPr>
            <a:lvl5pPr>
              <a:lnSpc>
                <a:spcPts val="3079"/>
              </a:lnSpc>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a:xfrm>
            <a:off x="170544" y="6553199"/>
            <a:ext cx="1219200" cy="275773"/>
          </a:xfrm>
        </p:spPr>
        <p:txBody>
          <a:bodyPr/>
          <a:lstStyle>
            <a:lvl1pPr>
              <a:defRPr sz="1197"/>
            </a:lvl1pPr>
          </a:lstStyle>
          <a:p>
            <a:fld id="{E6CC9EA6-757B-4889-AE21-9A152CEB494D}" type="datetimeFigureOut">
              <a:rPr lang="en-US" smtClean="0"/>
              <a:pPr/>
              <a:t>8/24/2024</a:t>
            </a:fld>
            <a:endParaRPr lang="en-US"/>
          </a:p>
        </p:txBody>
      </p:sp>
      <p:sp>
        <p:nvSpPr>
          <p:cNvPr id="10" name="Slide Number Placeholder 9"/>
          <p:cNvSpPr>
            <a:spLocks noGrp="1"/>
          </p:cNvSpPr>
          <p:nvPr>
            <p:ph type="sldNum" sz="quarter" idx="12"/>
          </p:nvPr>
        </p:nvSpPr>
        <p:spPr/>
        <p:txBody>
          <a:bodyPr/>
          <a:lstStyle/>
          <a:p>
            <a:fld id="{7099FCCB-93FA-4611-98D4-B9A18968B0AE}" type="slidenum">
              <a:rPr lang="en-US" smtClean="0"/>
              <a:pPr/>
              <a:t>‹#›</a:t>
            </a:fld>
            <a:endParaRPr lang="en-US"/>
          </a:p>
        </p:txBody>
      </p:sp>
    </p:spTree>
    <p:extLst>
      <p:ext uri="{BB962C8B-B14F-4D97-AF65-F5344CB8AC3E}">
        <p14:creationId xmlns:p14="http://schemas.microsoft.com/office/powerpoint/2010/main" val="357480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472385" y="118115"/>
            <a:ext cx="5162550" cy="542160"/>
          </a:xfrm>
          <a:prstGeom prst="rect">
            <a:avLst/>
          </a:prstGeom>
        </p:spPr>
        <p:txBody>
          <a:bodyPr lIns="104296" tIns="52148" rIns="104296" bIns="52148">
            <a:spAutoFit/>
          </a:bodyPr>
          <a:lstStyle>
            <a:lvl1pPr>
              <a:defRPr sz="2737" b="1"/>
            </a:lvl1pPr>
          </a:lstStyle>
          <a:p>
            <a:r>
              <a:rPr lang="en-US"/>
              <a:t>Click to edit Master title style</a:t>
            </a:r>
            <a:endParaRPr lang="en-IN"/>
          </a:p>
        </p:txBody>
      </p:sp>
      <p:sp>
        <p:nvSpPr>
          <p:cNvPr id="3" name="Date Placeholder 2"/>
          <p:cNvSpPr>
            <a:spLocks noGrp="1"/>
          </p:cNvSpPr>
          <p:nvPr>
            <p:ph type="dt" sz="half" idx="10"/>
          </p:nvPr>
        </p:nvSpPr>
        <p:spPr>
          <a:xfrm>
            <a:off x="139699" y="6553199"/>
            <a:ext cx="1300871" cy="247651"/>
          </a:xfrm>
        </p:spPr>
        <p:txBody>
          <a:bodyPr/>
          <a:lstStyle/>
          <a:p>
            <a:fld id="{E6CC9EA6-757B-4889-AE21-9A152CEB494D}" type="datetimeFigureOut">
              <a:rPr lang="en-US" smtClean="0"/>
              <a:pPr/>
              <a:t>8/24/2024</a:t>
            </a:fld>
            <a:endParaRPr lang="en-US"/>
          </a:p>
        </p:txBody>
      </p:sp>
      <p:sp>
        <p:nvSpPr>
          <p:cNvPr id="5" name="Slide Number Placeholder 4"/>
          <p:cNvSpPr>
            <a:spLocks noGrp="1"/>
          </p:cNvSpPr>
          <p:nvPr>
            <p:ph type="sldNum" sz="quarter" idx="12"/>
          </p:nvPr>
        </p:nvSpPr>
        <p:spPr/>
        <p:txBody>
          <a:bodyPr/>
          <a:lstStyle/>
          <a:p>
            <a:fld id="{7099FCCB-93FA-4611-98D4-B9A18968B0AE}" type="slidenum">
              <a:rPr lang="en-US" smtClean="0"/>
              <a:pPr/>
              <a:t>‹#›</a:t>
            </a:fld>
            <a:endParaRPr lang="en-US"/>
          </a:p>
        </p:txBody>
      </p:sp>
      <p:sp>
        <p:nvSpPr>
          <p:cNvPr id="8" name="Content Placeholder 2"/>
          <p:cNvSpPr>
            <a:spLocks noGrp="1"/>
          </p:cNvSpPr>
          <p:nvPr>
            <p:ph idx="1"/>
          </p:nvPr>
        </p:nvSpPr>
        <p:spPr>
          <a:xfrm>
            <a:off x="138332" y="962464"/>
            <a:ext cx="4320000" cy="54383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3"/>
          </p:nvPr>
        </p:nvSpPr>
        <p:spPr>
          <a:xfrm>
            <a:off x="4648200" y="956604"/>
            <a:ext cx="4320000" cy="54441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652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CC9EA6-757B-4889-AE21-9A152CEB494D}" type="datetimeFigureOut">
              <a:rPr lang="en-US" smtClean="0"/>
              <a:pPr/>
              <a:t>8/24/2024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9FCCB-93FA-4611-98D4-B9A18968B0AE}" type="slidenum">
              <a:rPr lang="en-US" smtClean="0"/>
              <a:pPr/>
              <a:t>‹#›</a:t>
            </a:fld>
            <a:endParaRPr lang="en-US"/>
          </a:p>
        </p:txBody>
      </p:sp>
    </p:spTree>
    <p:extLst>
      <p:ext uri="{BB962C8B-B14F-4D97-AF65-F5344CB8AC3E}">
        <p14:creationId xmlns:p14="http://schemas.microsoft.com/office/powerpoint/2010/main" val="2936529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CC9EA6-757B-4889-AE21-9A152CEB494D}" type="datetimeFigureOut">
              <a:rPr lang="en-US" smtClean="0"/>
              <a:pPr/>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9FCCB-93FA-4611-98D4-B9A18968B0AE}" type="slidenum">
              <a:rPr lang="en-US" smtClean="0"/>
              <a:pPr/>
              <a:t>‹#›</a:t>
            </a:fld>
            <a:endParaRPr lang="en-US"/>
          </a:p>
        </p:txBody>
      </p:sp>
    </p:spTree>
    <p:extLst>
      <p:ext uri="{BB962C8B-B14F-4D97-AF65-F5344CB8AC3E}">
        <p14:creationId xmlns:p14="http://schemas.microsoft.com/office/powerpoint/2010/main" val="380298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CC9EA6-757B-4889-AE21-9A152CEB494D}" type="datetimeFigureOut">
              <a:rPr lang="en-US" smtClean="0"/>
              <a:pPr/>
              <a:t>8/24/2024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99FCCB-93FA-4611-98D4-B9A18968B0AE}" type="slidenum">
              <a:rPr lang="en-US" smtClean="0"/>
              <a:pPr/>
              <a:t>‹#›</a:t>
            </a:fld>
            <a:endParaRPr lang="en-US"/>
          </a:p>
        </p:txBody>
      </p:sp>
    </p:spTree>
    <p:extLst>
      <p:ext uri="{BB962C8B-B14F-4D97-AF65-F5344CB8AC3E}">
        <p14:creationId xmlns:p14="http://schemas.microsoft.com/office/powerpoint/2010/main" val="183494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C9EA6-757B-4889-AE21-9A152CEB494D}" type="datetimeFigureOut">
              <a:rPr lang="en-US" smtClean="0"/>
              <a:pPr/>
              <a:t>8/24/2024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99FCCB-93FA-4611-98D4-B9A18968B0AE}" type="slidenum">
              <a:rPr lang="en-US" smtClean="0"/>
              <a:pPr/>
              <a:t>‹#›</a:t>
            </a:fld>
            <a:endParaRPr lang="en-US"/>
          </a:p>
        </p:txBody>
      </p:sp>
    </p:spTree>
    <p:extLst>
      <p:ext uri="{BB962C8B-B14F-4D97-AF65-F5344CB8AC3E}">
        <p14:creationId xmlns:p14="http://schemas.microsoft.com/office/powerpoint/2010/main" val="7220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9"/>
          <p:cNvSpPr>
            <a:spLocks noChangeArrowheads="1"/>
          </p:cNvSpPr>
          <p:nvPr/>
        </p:nvSpPr>
        <p:spPr bwMode="auto">
          <a:xfrm>
            <a:off x="0" y="6480174"/>
            <a:ext cx="9144000" cy="419100"/>
          </a:xfrm>
          <a:prstGeom prst="rect">
            <a:avLst/>
          </a:prstGeom>
          <a:solidFill>
            <a:srgbClr val="262673"/>
          </a:solidFill>
          <a:ln w="9525">
            <a:solidFill>
              <a:schemeClr val="tx1"/>
            </a:solidFill>
            <a:miter lim="800000"/>
            <a:headEnd/>
            <a:tailEnd/>
          </a:ln>
          <a:effectLst/>
        </p:spPr>
        <p:txBody>
          <a:bodyPr wrap="none" lIns="89197" tIns="44599" rIns="89197" bIns="44599" anchor="ctr"/>
          <a:lstStyle/>
          <a:p>
            <a:pPr eaLnBrk="0" fontAlgn="base" hangingPunct="0">
              <a:spcBef>
                <a:spcPct val="0"/>
              </a:spcBef>
              <a:spcAft>
                <a:spcPct val="0"/>
              </a:spcAft>
              <a:defRPr/>
            </a:pPr>
            <a:endParaRPr lang="en-US" sz="1539">
              <a:solidFill>
                <a:srgbClr val="000000"/>
              </a:solidFill>
            </a:endParaRPr>
          </a:p>
        </p:txBody>
      </p:sp>
      <p:sp>
        <p:nvSpPr>
          <p:cNvPr id="1030" name="Rectangle 3"/>
          <p:cNvSpPr>
            <a:spLocks noGrp="1" noChangeArrowheads="1"/>
          </p:cNvSpPr>
          <p:nvPr>
            <p:ph type="body" idx="1"/>
          </p:nvPr>
        </p:nvSpPr>
        <p:spPr bwMode="auto">
          <a:xfrm>
            <a:off x="152400" y="952501"/>
            <a:ext cx="88392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horz" wrap="square" lIns="104296" tIns="52148" rIns="104296" bIns="5214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52" name="Rectangle 28"/>
          <p:cNvSpPr>
            <a:spLocks noChangeArrowheads="1"/>
          </p:cNvSpPr>
          <p:nvPr/>
        </p:nvSpPr>
        <p:spPr bwMode="auto">
          <a:xfrm>
            <a:off x="0" y="826462"/>
            <a:ext cx="9144000" cy="120073"/>
          </a:xfrm>
          <a:prstGeom prst="rect">
            <a:avLst/>
          </a:prstGeom>
          <a:solidFill>
            <a:srgbClr val="262673"/>
          </a:solidFill>
          <a:ln w="9525">
            <a:solidFill>
              <a:schemeClr val="tx1"/>
            </a:solidFill>
            <a:miter lim="800000"/>
            <a:headEnd/>
            <a:tailEnd/>
          </a:ln>
          <a:effectLst/>
        </p:spPr>
        <p:txBody>
          <a:bodyPr wrap="none" lIns="89197" tIns="44599" rIns="89197" bIns="44599" anchor="ctr"/>
          <a:lstStyle/>
          <a:p>
            <a:pPr eaLnBrk="0" fontAlgn="base" hangingPunct="0">
              <a:lnSpc>
                <a:spcPts val="3079"/>
              </a:lnSpc>
              <a:spcBef>
                <a:spcPct val="0"/>
              </a:spcBef>
              <a:spcAft>
                <a:spcPct val="0"/>
              </a:spcAft>
              <a:defRPr/>
            </a:pPr>
            <a:endParaRPr lang="en-US" sz="1539" dirty="0">
              <a:solidFill>
                <a:srgbClr val="000000"/>
              </a:solidFill>
            </a:endParaRPr>
          </a:p>
        </p:txBody>
      </p:sp>
      <p:sp>
        <p:nvSpPr>
          <p:cNvPr id="1038" name="Rectangle 14"/>
          <p:cNvSpPr>
            <a:spLocks noGrp="1" noChangeArrowheads="1"/>
          </p:cNvSpPr>
          <p:nvPr>
            <p:ph type="dt" sz="half" idx="2"/>
          </p:nvPr>
        </p:nvSpPr>
        <p:spPr bwMode="auto">
          <a:xfrm>
            <a:off x="38101" y="6534150"/>
            <a:ext cx="1300871" cy="323850"/>
          </a:xfrm>
          <a:prstGeom prst="rect">
            <a:avLst/>
          </a:prstGeom>
          <a:noFill/>
          <a:ln w="9525">
            <a:noFill/>
            <a:miter lim="800000"/>
            <a:headEnd/>
            <a:tailEnd/>
          </a:ln>
          <a:effectLst/>
        </p:spPr>
        <p:txBody>
          <a:bodyPr vert="horz" wrap="square" lIns="104296" tIns="52148" rIns="104296" bIns="52148" numCol="1" anchor="t" anchorCtr="0" compatLnSpc="1">
            <a:prstTxWarp prst="textNoShape">
              <a:avLst/>
            </a:prstTxWarp>
          </a:bodyPr>
          <a:lstStyle>
            <a:lvl1pPr>
              <a:defRPr sz="1368">
                <a:solidFill>
                  <a:schemeClr val="bg1"/>
                </a:solidFill>
              </a:defRPr>
            </a:lvl1pPr>
          </a:lstStyle>
          <a:p>
            <a:fld id="{E6CC9EA6-757B-4889-AE21-9A152CEB494D}" type="datetimeFigureOut">
              <a:rPr lang="en-US" smtClean="0"/>
              <a:pPr/>
              <a:t>8/24/2024</a:t>
            </a:fld>
            <a:endParaRPr lang="en-US"/>
          </a:p>
        </p:txBody>
      </p:sp>
      <p:sp>
        <p:nvSpPr>
          <p:cNvPr id="1040" name="Rectangle 16"/>
          <p:cNvSpPr>
            <a:spLocks noGrp="1" noChangeArrowheads="1"/>
          </p:cNvSpPr>
          <p:nvPr>
            <p:ph type="sldNum" sz="quarter" idx="4"/>
          </p:nvPr>
        </p:nvSpPr>
        <p:spPr bwMode="auto">
          <a:xfrm>
            <a:off x="6819900" y="6553199"/>
            <a:ext cx="2133600" cy="282575"/>
          </a:xfrm>
          <a:prstGeom prst="rect">
            <a:avLst/>
          </a:prstGeom>
          <a:noFill/>
          <a:ln w="9525">
            <a:noFill/>
            <a:miter lim="800000"/>
            <a:headEnd/>
            <a:tailEnd/>
          </a:ln>
          <a:effectLst/>
        </p:spPr>
        <p:txBody>
          <a:bodyPr vert="horz" wrap="square" lIns="104296" tIns="52148" rIns="104296" bIns="52148" numCol="1" anchor="t" anchorCtr="0" compatLnSpc="1">
            <a:prstTxWarp prst="textNoShape">
              <a:avLst/>
            </a:prstTxWarp>
          </a:bodyPr>
          <a:lstStyle>
            <a:lvl1pPr algn="r">
              <a:defRPr sz="1368">
                <a:solidFill>
                  <a:schemeClr val="bg1"/>
                </a:solidFill>
              </a:defRPr>
            </a:lvl1pPr>
          </a:lstStyle>
          <a:p>
            <a:fld id="{7099FCCB-93FA-4611-98D4-B9A18968B0AE}" type="slidenum">
              <a:rPr lang="en-US" smtClean="0"/>
              <a:pPr/>
              <a:t>‹#›</a:t>
            </a:fld>
            <a:endParaRPr lang="en-US"/>
          </a:p>
        </p:txBody>
      </p:sp>
      <p:pic>
        <p:nvPicPr>
          <p:cNvPr id="8" name="Picture 2"/>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8147" b="8028"/>
          <a:stretch/>
        </p:blipFill>
        <p:spPr bwMode="auto">
          <a:xfrm>
            <a:off x="0" y="75550"/>
            <a:ext cx="2423886" cy="727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Box 18"/>
          <p:cNvSpPr txBox="1">
            <a:spLocks noChangeArrowheads="1"/>
          </p:cNvSpPr>
          <p:nvPr/>
        </p:nvSpPr>
        <p:spPr bwMode="auto">
          <a:xfrm>
            <a:off x="2387600" y="6467419"/>
            <a:ext cx="4343400" cy="458632"/>
          </a:xfrm>
          <a:prstGeom prst="rect">
            <a:avLst/>
          </a:prstGeom>
          <a:noFill/>
          <a:ln w="9525">
            <a:noFill/>
            <a:miter lim="800000"/>
            <a:headEnd/>
            <a:tailEnd/>
          </a:ln>
          <a:effectLst/>
        </p:spPr>
        <p:txBody>
          <a:bodyPr lIns="89197" tIns="44599" rIns="89197" bIns="44599">
            <a:spAutoFit/>
          </a:bodyPr>
          <a:lstStyle/>
          <a:p>
            <a:pPr algn="ctr" eaLnBrk="0" fontAlgn="base" hangingPunct="0">
              <a:spcBef>
                <a:spcPct val="50000"/>
              </a:spcBef>
              <a:spcAft>
                <a:spcPct val="0"/>
              </a:spcAft>
              <a:defRPr/>
            </a:pPr>
            <a:r>
              <a:rPr lang="en-US" sz="2395" dirty="0">
                <a:solidFill>
                  <a:srgbClr val="FFFFFF"/>
                </a:solidFill>
                <a:latin typeface="French Script MT" pitchFamily="66" charset="0"/>
              </a:rPr>
              <a:t>Progress Through Quality Education</a:t>
            </a:r>
          </a:p>
        </p:txBody>
      </p:sp>
    </p:spTree>
    <p:extLst>
      <p:ext uri="{BB962C8B-B14F-4D97-AF65-F5344CB8AC3E}">
        <p14:creationId xmlns:p14="http://schemas.microsoft.com/office/powerpoint/2010/main" val="2385026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rtl="0" eaLnBrk="1" fontAlgn="base" hangingPunct="1">
        <a:spcBef>
          <a:spcPct val="0"/>
        </a:spcBef>
        <a:spcAft>
          <a:spcPct val="0"/>
        </a:spcAft>
        <a:defRPr sz="3079">
          <a:solidFill>
            <a:schemeClr val="tx1"/>
          </a:solidFill>
          <a:latin typeface="+mj-lt"/>
          <a:ea typeface="+mj-ea"/>
          <a:cs typeface="+mj-cs"/>
        </a:defRPr>
      </a:lvl1pPr>
      <a:lvl2pPr algn="ctr" rtl="0" eaLnBrk="1" fontAlgn="base" hangingPunct="1">
        <a:spcBef>
          <a:spcPct val="0"/>
        </a:spcBef>
        <a:spcAft>
          <a:spcPct val="0"/>
        </a:spcAft>
        <a:defRPr sz="3079">
          <a:solidFill>
            <a:schemeClr val="tx1"/>
          </a:solidFill>
          <a:latin typeface="Arial" charset="0"/>
        </a:defRPr>
      </a:lvl2pPr>
      <a:lvl3pPr algn="ctr" rtl="0" eaLnBrk="1" fontAlgn="base" hangingPunct="1">
        <a:spcBef>
          <a:spcPct val="0"/>
        </a:spcBef>
        <a:spcAft>
          <a:spcPct val="0"/>
        </a:spcAft>
        <a:defRPr sz="3079">
          <a:solidFill>
            <a:schemeClr val="tx1"/>
          </a:solidFill>
          <a:latin typeface="Arial" charset="0"/>
        </a:defRPr>
      </a:lvl3pPr>
      <a:lvl4pPr algn="ctr" rtl="0" eaLnBrk="1" fontAlgn="base" hangingPunct="1">
        <a:spcBef>
          <a:spcPct val="0"/>
        </a:spcBef>
        <a:spcAft>
          <a:spcPct val="0"/>
        </a:spcAft>
        <a:defRPr sz="3079">
          <a:solidFill>
            <a:schemeClr val="tx1"/>
          </a:solidFill>
          <a:latin typeface="Arial" charset="0"/>
        </a:defRPr>
      </a:lvl4pPr>
      <a:lvl5pPr algn="ctr" rtl="0" eaLnBrk="1" fontAlgn="base" hangingPunct="1">
        <a:spcBef>
          <a:spcPct val="0"/>
        </a:spcBef>
        <a:spcAft>
          <a:spcPct val="0"/>
        </a:spcAft>
        <a:defRPr sz="3079">
          <a:solidFill>
            <a:schemeClr val="tx1"/>
          </a:solidFill>
          <a:latin typeface="Arial" charset="0"/>
        </a:defRPr>
      </a:lvl5pPr>
      <a:lvl6pPr marL="445971" algn="ctr" rtl="0" eaLnBrk="1" fontAlgn="base" hangingPunct="1">
        <a:spcBef>
          <a:spcPct val="0"/>
        </a:spcBef>
        <a:spcAft>
          <a:spcPct val="0"/>
        </a:spcAft>
        <a:defRPr sz="3079">
          <a:solidFill>
            <a:schemeClr val="bg1"/>
          </a:solidFill>
          <a:latin typeface="Arial" charset="0"/>
        </a:defRPr>
      </a:lvl6pPr>
      <a:lvl7pPr marL="891944" algn="ctr" rtl="0" eaLnBrk="1" fontAlgn="base" hangingPunct="1">
        <a:spcBef>
          <a:spcPct val="0"/>
        </a:spcBef>
        <a:spcAft>
          <a:spcPct val="0"/>
        </a:spcAft>
        <a:defRPr sz="3079">
          <a:solidFill>
            <a:schemeClr val="bg1"/>
          </a:solidFill>
          <a:latin typeface="Arial" charset="0"/>
        </a:defRPr>
      </a:lvl7pPr>
      <a:lvl8pPr marL="1337915" algn="ctr" rtl="0" eaLnBrk="1" fontAlgn="base" hangingPunct="1">
        <a:spcBef>
          <a:spcPct val="0"/>
        </a:spcBef>
        <a:spcAft>
          <a:spcPct val="0"/>
        </a:spcAft>
        <a:defRPr sz="3079">
          <a:solidFill>
            <a:schemeClr val="bg1"/>
          </a:solidFill>
          <a:latin typeface="Arial" charset="0"/>
        </a:defRPr>
      </a:lvl8pPr>
      <a:lvl9pPr marL="1783886" algn="ctr" rtl="0" eaLnBrk="1" fontAlgn="base" hangingPunct="1">
        <a:spcBef>
          <a:spcPct val="0"/>
        </a:spcBef>
        <a:spcAft>
          <a:spcPct val="0"/>
        </a:spcAft>
        <a:defRPr sz="3079">
          <a:solidFill>
            <a:schemeClr val="bg1"/>
          </a:solidFill>
          <a:latin typeface="Arial" charset="0"/>
        </a:defRPr>
      </a:lvl9pPr>
    </p:titleStyle>
    <p:bodyStyle>
      <a:lvl1pPr marL="334479" indent="-334479" algn="l" rtl="0" eaLnBrk="1" fontAlgn="base" hangingPunct="1">
        <a:lnSpc>
          <a:spcPts val="3763"/>
        </a:lnSpc>
        <a:spcBef>
          <a:spcPts val="0"/>
        </a:spcBef>
        <a:spcAft>
          <a:spcPct val="0"/>
        </a:spcAft>
        <a:buClr>
          <a:srgbClr val="000097"/>
        </a:buClr>
        <a:buChar char="•"/>
        <a:defRPr sz="2737">
          <a:solidFill>
            <a:schemeClr val="tx1"/>
          </a:solidFill>
          <a:latin typeface="+mn-lt"/>
          <a:ea typeface="+mn-ea"/>
          <a:cs typeface="+mn-cs"/>
        </a:defRPr>
      </a:lvl1pPr>
      <a:lvl2pPr marL="724704" indent="-278732" algn="l" rtl="0" eaLnBrk="1" fontAlgn="base" hangingPunct="1">
        <a:lnSpc>
          <a:spcPts val="3763"/>
        </a:lnSpc>
        <a:spcBef>
          <a:spcPts val="0"/>
        </a:spcBef>
        <a:spcAft>
          <a:spcPct val="0"/>
        </a:spcAft>
        <a:buClr>
          <a:schemeClr val="tx1"/>
        </a:buClr>
        <a:buFont typeface="Arial" charset="0"/>
        <a:buChar char="–"/>
        <a:defRPr sz="2309">
          <a:solidFill>
            <a:srgbClr val="000097"/>
          </a:solidFill>
          <a:latin typeface="+mn-lt"/>
        </a:defRPr>
      </a:lvl2pPr>
      <a:lvl3pPr marL="1114929" indent="-222986" algn="l" rtl="0" eaLnBrk="1" fontAlgn="base" hangingPunct="1">
        <a:lnSpc>
          <a:spcPts val="3763"/>
        </a:lnSpc>
        <a:spcBef>
          <a:spcPts val="0"/>
        </a:spcBef>
        <a:spcAft>
          <a:spcPct val="0"/>
        </a:spcAft>
        <a:buClr>
          <a:srgbClr val="000097"/>
        </a:buClr>
        <a:buFont typeface="Wingdings" pitchFamily="2" charset="2"/>
        <a:buChar char="ü"/>
        <a:defRPr sz="1967">
          <a:solidFill>
            <a:schemeClr val="tx1"/>
          </a:solidFill>
          <a:latin typeface="+mn-lt"/>
        </a:defRPr>
      </a:lvl3pPr>
      <a:lvl4pPr marL="1560901" indent="-222986" algn="l" rtl="0" eaLnBrk="1" fontAlgn="base" hangingPunct="1">
        <a:lnSpc>
          <a:spcPts val="3763"/>
        </a:lnSpc>
        <a:spcBef>
          <a:spcPts val="0"/>
        </a:spcBef>
        <a:spcAft>
          <a:spcPct val="0"/>
        </a:spcAft>
        <a:buClr>
          <a:schemeClr val="tx1"/>
        </a:buClr>
        <a:buFont typeface="Arial" charset="0"/>
        <a:buChar char="–"/>
        <a:defRPr>
          <a:solidFill>
            <a:srgbClr val="000097"/>
          </a:solidFill>
          <a:latin typeface="+mn-lt"/>
        </a:defRPr>
      </a:lvl4pPr>
      <a:lvl5pPr marL="2006872" indent="-222986" algn="l" rtl="0" eaLnBrk="1" fontAlgn="base" hangingPunct="1">
        <a:lnSpc>
          <a:spcPts val="3763"/>
        </a:lnSpc>
        <a:spcBef>
          <a:spcPts val="0"/>
        </a:spcBef>
        <a:spcAft>
          <a:spcPct val="0"/>
        </a:spcAft>
        <a:buClr>
          <a:srgbClr val="000097"/>
        </a:buClr>
        <a:buFont typeface="Arial" charset="0"/>
        <a:buChar char="»"/>
        <a:defRPr>
          <a:solidFill>
            <a:schemeClr val="tx1"/>
          </a:solidFill>
          <a:latin typeface="+mn-lt"/>
        </a:defRPr>
      </a:lvl5pPr>
      <a:lvl6pPr marL="2452844" indent="-222986" algn="l" rtl="0" eaLnBrk="1" fontAlgn="base" hangingPunct="1">
        <a:spcBef>
          <a:spcPct val="20000"/>
        </a:spcBef>
        <a:spcAft>
          <a:spcPct val="0"/>
        </a:spcAft>
        <a:buClr>
          <a:srgbClr val="000097"/>
        </a:buClr>
        <a:buFont typeface="Arial" charset="0"/>
        <a:buChar char="»"/>
        <a:defRPr>
          <a:solidFill>
            <a:schemeClr val="tx1"/>
          </a:solidFill>
          <a:latin typeface="+mn-lt"/>
        </a:defRPr>
      </a:lvl6pPr>
      <a:lvl7pPr marL="2898816" indent="-222986" algn="l" rtl="0" eaLnBrk="1" fontAlgn="base" hangingPunct="1">
        <a:spcBef>
          <a:spcPct val="20000"/>
        </a:spcBef>
        <a:spcAft>
          <a:spcPct val="0"/>
        </a:spcAft>
        <a:buClr>
          <a:srgbClr val="000097"/>
        </a:buClr>
        <a:buFont typeface="Arial" charset="0"/>
        <a:buChar char="»"/>
        <a:defRPr>
          <a:solidFill>
            <a:schemeClr val="tx1"/>
          </a:solidFill>
          <a:latin typeface="+mn-lt"/>
        </a:defRPr>
      </a:lvl7pPr>
      <a:lvl8pPr marL="3344787" indent="-222986" algn="l" rtl="0" eaLnBrk="1" fontAlgn="base" hangingPunct="1">
        <a:spcBef>
          <a:spcPct val="20000"/>
        </a:spcBef>
        <a:spcAft>
          <a:spcPct val="0"/>
        </a:spcAft>
        <a:buClr>
          <a:srgbClr val="000097"/>
        </a:buClr>
        <a:buFont typeface="Arial" charset="0"/>
        <a:buChar char="»"/>
        <a:defRPr>
          <a:solidFill>
            <a:schemeClr val="tx1"/>
          </a:solidFill>
          <a:latin typeface="+mn-lt"/>
        </a:defRPr>
      </a:lvl8pPr>
      <a:lvl9pPr marL="3790760" indent="-222986" algn="l" rtl="0" eaLnBrk="1" fontAlgn="base" hangingPunct="1">
        <a:spcBef>
          <a:spcPct val="20000"/>
        </a:spcBef>
        <a:spcAft>
          <a:spcPct val="0"/>
        </a:spcAft>
        <a:buClr>
          <a:srgbClr val="000097"/>
        </a:buClr>
        <a:buFont typeface="Arial" charset="0"/>
        <a:buChar char="»"/>
        <a:defRPr>
          <a:solidFill>
            <a:schemeClr val="tx1"/>
          </a:solidFill>
          <a:latin typeface="+mn-lt"/>
        </a:defRPr>
      </a:lvl9pPr>
    </p:bodyStyle>
    <p:otherStyle>
      <a:defPPr>
        <a:defRPr lang="en-US"/>
      </a:defPPr>
      <a:lvl1pPr marL="0" algn="l" defTabSz="891944" rtl="0" eaLnBrk="1" latinLnBrk="0" hangingPunct="1">
        <a:defRPr sz="1796" kern="1200">
          <a:solidFill>
            <a:schemeClr val="tx1"/>
          </a:solidFill>
          <a:latin typeface="+mn-lt"/>
          <a:ea typeface="+mn-ea"/>
          <a:cs typeface="+mn-cs"/>
        </a:defRPr>
      </a:lvl1pPr>
      <a:lvl2pPr marL="445971" algn="l" defTabSz="891944" rtl="0" eaLnBrk="1" latinLnBrk="0" hangingPunct="1">
        <a:defRPr sz="1796" kern="1200">
          <a:solidFill>
            <a:schemeClr val="tx1"/>
          </a:solidFill>
          <a:latin typeface="+mn-lt"/>
          <a:ea typeface="+mn-ea"/>
          <a:cs typeface="+mn-cs"/>
        </a:defRPr>
      </a:lvl2pPr>
      <a:lvl3pPr marL="891944" algn="l" defTabSz="891944" rtl="0" eaLnBrk="1" latinLnBrk="0" hangingPunct="1">
        <a:defRPr sz="1796" kern="1200">
          <a:solidFill>
            <a:schemeClr val="tx1"/>
          </a:solidFill>
          <a:latin typeface="+mn-lt"/>
          <a:ea typeface="+mn-ea"/>
          <a:cs typeface="+mn-cs"/>
        </a:defRPr>
      </a:lvl3pPr>
      <a:lvl4pPr marL="1337915" algn="l" defTabSz="891944" rtl="0" eaLnBrk="1" latinLnBrk="0" hangingPunct="1">
        <a:defRPr sz="1796" kern="1200">
          <a:solidFill>
            <a:schemeClr val="tx1"/>
          </a:solidFill>
          <a:latin typeface="+mn-lt"/>
          <a:ea typeface="+mn-ea"/>
          <a:cs typeface="+mn-cs"/>
        </a:defRPr>
      </a:lvl4pPr>
      <a:lvl5pPr marL="1783886" algn="l" defTabSz="891944" rtl="0" eaLnBrk="1" latinLnBrk="0" hangingPunct="1">
        <a:defRPr sz="1796" kern="1200">
          <a:solidFill>
            <a:schemeClr val="tx1"/>
          </a:solidFill>
          <a:latin typeface="+mn-lt"/>
          <a:ea typeface="+mn-ea"/>
          <a:cs typeface="+mn-cs"/>
        </a:defRPr>
      </a:lvl5pPr>
      <a:lvl6pPr marL="2229859" algn="l" defTabSz="891944" rtl="0" eaLnBrk="1" latinLnBrk="0" hangingPunct="1">
        <a:defRPr sz="1796" kern="1200">
          <a:solidFill>
            <a:schemeClr val="tx1"/>
          </a:solidFill>
          <a:latin typeface="+mn-lt"/>
          <a:ea typeface="+mn-ea"/>
          <a:cs typeface="+mn-cs"/>
        </a:defRPr>
      </a:lvl6pPr>
      <a:lvl7pPr marL="2675830" algn="l" defTabSz="891944" rtl="0" eaLnBrk="1" latinLnBrk="0" hangingPunct="1">
        <a:defRPr sz="1796" kern="1200">
          <a:solidFill>
            <a:schemeClr val="tx1"/>
          </a:solidFill>
          <a:latin typeface="+mn-lt"/>
          <a:ea typeface="+mn-ea"/>
          <a:cs typeface="+mn-cs"/>
        </a:defRPr>
      </a:lvl7pPr>
      <a:lvl8pPr marL="3121802" algn="l" defTabSz="891944" rtl="0" eaLnBrk="1" latinLnBrk="0" hangingPunct="1">
        <a:defRPr sz="1796" kern="1200">
          <a:solidFill>
            <a:schemeClr val="tx1"/>
          </a:solidFill>
          <a:latin typeface="+mn-lt"/>
          <a:ea typeface="+mn-ea"/>
          <a:cs typeface="+mn-cs"/>
        </a:defRPr>
      </a:lvl8pPr>
      <a:lvl9pPr marL="3567774" algn="l" defTabSz="891944" rtl="0" eaLnBrk="1" latinLnBrk="0" hangingPunct="1">
        <a:defRPr sz="179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FA3D-08B5-4B33-940C-A9EB88D83E76}"/>
              </a:ext>
            </a:extLst>
          </p:cNvPr>
          <p:cNvSpPr>
            <a:spLocks noGrp="1"/>
          </p:cNvSpPr>
          <p:nvPr>
            <p:ph type="title"/>
          </p:nvPr>
        </p:nvSpPr>
        <p:spPr>
          <a:xfrm>
            <a:off x="2450841" y="158416"/>
            <a:ext cx="5448300" cy="474646"/>
          </a:xfrm>
        </p:spPr>
        <p:txBody>
          <a:bodyPr/>
          <a:lstStyle/>
          <a:p>
            <a:pPr>
              <a:defRPr/>
            </a:pPr>
            <a:r>
              <a:rPr lang="en-US" sz="2400" dirty="0">
                <a:solidFill>
                  <a:srgbClr val="C00000"/>
                </a:solidFill>
                <a:ea typeface="MS PGothic" pitchFamily="34" charset="-128"/>
              </a:rPr>
              <a:t>Foundations of Individual Behavior</a:t>
            </a:r>
            <a:endParaRPr lang="en-IN" sz="2400" dirty="0"/>
          </a:p>
        </p:txBody>
      </p:sp>
      <p:sp>
        <p:nvSpPr>
          <p:cNvPr id="10243" name="Content Placeholder 2">
            <a:extLst>
              <a:ext uri="{FF2B5EF4-FFF2-40B4-BE49-F238E27FC236}">
                <a16:creationId xmlns:a16="http://schemas.microsoft.com/office/drawing/2014/main" id="{8635E3AC-7599-486F-BB79-26497AD8EAC2}"/>
              </a:ext>
            </a:extLst>
          </p:cNvPr>
          <p:cNvSpPr>
            <a:spLocks noGrp="1"/>
          </p:cNvSpPr>
          <p:nvPr>
            <p:ph idx="1"/>
          </p:nvPr>
        </p:nvSpPr>
        <p:spPr/>
        <p:txBody>
          <a:bodyPr/>
          <a:lstStyle/>
          <a:p>
            <a:endParaRPr lang="en-IN" altLang="en-US" dirty="0"/>
          </a:p>
        </p:txBody>
      </p:sp>
      <p:sp>
        <p:nvSpPr>
          <p:cNvPr id="4" name="Slide Number Placeholder 3">
            <a:extLst>
              <a:ext uri="{FF2B5EF4-FFF2-40B4-BE49-F238E27FC236}">
                <a16:creationId xmlns:a16="http://schemas.microsoft.com/office/drawing/2014/main" id="{895BE107-E1B9-4D72-8A3E-1C54DFBEE1F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EF9908-F602-485B-8B4D-D1971D0594DD}" type="slidenum">
              <a:rPr lang="en-US" altLang="en-US">
                <a:solidFill>
                  <a:srgbClr val="B5A788"/>
                </a:solidFill>
                <a:latin typeface="Gill Sans MT" panose="020B0502020104020203" pitchFamily="34" charset="0"/>
              </a:rPr>
              <a:pPr eaLnBrk="1" hangingPunct="1"/>
              <a:t>1</a:t>
            </a:fld>
            <a:endParaRPr lang="en-US" altLang="en-US" dirty="0">
              <a:solidFill>
                <a:srgbClr val="B5A788"/>
              </a:solidFill>
              <a:latin typeface="Gill Sans MT" panose="020B0502020104020203" pitchFamily="34" charset="0"/>
            </a:endParaRPr>
          </a:p>
        </p:txBody>
      </p:sp>
      <p:pic>
        <p:nvPicPr>
          <p:cNvPr id="10245" name="Picture 2">
            <a:extLst>
              <a:ext uri="{FF2B5EF4-FFF2-40B4-BE49-F238E27FC236}">
                <a16:creationId xmlns:a16="http://schemas.microsoft.com/office/drawing/2014/main" id="{4F48970A-16DF-4603-9F1B-1E406CE9F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1"/>
            <a:ext cx="9144000" cy="525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359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5"/>
          <p:cNvSpPr>
            <a:spLocks noGrp="1" noChangeArrowheads="1"/>
          </p:cNvSpPr>
          <p:nvPr>
            <p:ph type="title"/>
          </p:nvPr>
        </p:nvSpPr>
        <p:spPr>
          <a:xfrm>
            <a:off x="609600" y="214290"/>
            <a:ext cx="8229600" cy="357190"/>
          </a:xfrm>
        </p:spPr>
        <p:txBody>
          <a:bodyPr>
            <a:normAutofit fontScale="90000"/>
          </a:bodyPr>
          <a:lstStyle/>
          <a:p>
            <a:r>
              <a:rPr lang="en-US" sz="2800" b="0" dirty="0">
                <a:solidFill>
                  <a:srgbClr val="C00000"/>
                </a:solidFill>
                <a:effectLst/>
                <a:latin typeface="+mn-lt"/>
              </a:rPr>
              <a:t>Foundations of Individual Behaviour</a:t>
            </a:r>
          </a:p>
        </p:txBody>
      </p:sp>
      <p:pic>
        <p:nvPicPr>
          <p:cNvPr id="76804" name="Picture 4"/>
          <p:cNvPicPr>
            <a:picLocks noGrp="1" noChangeAspect="1" noChangeArrowheads="1"/>
          </p:cNvPicPr>
          <p:nvPr>
            <p:ph idx="1"/>
          </p:nvPr>
        </p:nvPicPr>
        <p:blipFill>
          <a:blip r:embed="rId2"/>
          <a:srcRect/>
          <a:stretch>
            <a:fillRect/>
          </a:stretch>
        </p:blipFill>
        <p:spPr>
          <a:xfrm>
            <a:off x="1" y="785795"/>
            <a:ext cx="8501090" cy="5286411"/>
          </a:xfrm>
          <a:noFill/>
          <a:ln/>
        </p:spPr>
      </p:pic>
      <p:sp>
        <p:nvSpPr>
          <p:cNvPr id="4" name="Slide Number Placeholder 3"/>
          <p:cNvSpPr>
            <a:spLocks noGrp="1"/>
          </p:cNvSpPr>
          <p:nvPr>
            <p:ph type="sldNum" sz="quarter" idx="12"/>
          </p:nvPr>
        </p:nvSpPr>
        <p:spPr/>
        <p:txBody>
          <a:bodyPr/>
          <a:lstStyle/>
          <a:p>
            <a:fld id="{B9D406A9-7702-4772-87B8-BC05FD388EA6}" type="slidenum">
              <a:rPr lang="en-IN" smtClean="0"/>
              <a:pPr/>
              <a:t>10</a:t>
            </a:fld>
            <a:endParaRPr lang="en-IN"/>
          </a:p>
        </p:txBody>
      </p:sp>
      <p:sp>
        <p:nvSpPr>
          <p:cNvPr id="5" name="Rounded Rectangle 4"/>
          <p:cNvSpPr/>
          <p:nvPr/>
        </p:nvSpPr>
        <p:spPr>
          <a:xfrm>
            <a:off x="7162800" y="6324600"/>
            <a:ext cx="1981200" cy="380908"/>
          </a:xfrm>
          <a:prstGeom prst="rect">
            <a:avLst/>
          </a:prstGeom>
          <a:scene3d>
            <a:camera prst="orthographicFront"/>
            <a:lightRig rig="threePt" dir="t">
              <a:rot lat="0" lon="0" rev="7500000"/>
            </a:lightRig>
          </a:scene3d>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lIns="38100" tIns="38100" rIns="38100" bIns="38100" spcCol="1270" anchor="ctr"/>
          <a:lstStyle/>
          <a:p>
            <a:pPr algn="ctr" defTabSz="444500">
              <a:lnSpc>
                <a:spcPct val="90000"/>
              </a:lnSpc>
              <a:spcAft>
                <a:spcPct val="35000"/>
              </a:spcAft>
              <a:defRPr/>
            </a:pPr>
            <a:r>
              <a:rPr lang="en-US" sz="1000" b="1" dirty="0"/>
              <a:t>OB, Source : K </a:t>
            </a:r>
            <a:r>
              <a:rPr lang="en-US" sz="1000" b="1" dirty="0" err="1"/>
              <a:t>Aswathappa</a:t>
            </a:r>
            <a:endParaRPr lang="en-IN" sz="1000" dirty="0"/>
          </a:p>
        </p:txBody>
      </p:sp>
    </p:spTree>
    <p:extLst>
      <p:ext uri="{BB962C8B-B14F-4D97-AF65-F5344CB8AC3E}">
        <p14:creationId xmlns:p14="http://schemas.microsoft.com/office/powerpoint/2010/main" val="380792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219200" y="304800"/>
            <a:ext cx="7772400" cy="838200"/>
          </a:xfrm>
        </p:spPr>
        <p:txBody>
          <a:bodyPr/>
          <a:lstStyle/>
          <a:p>
            <a:pPr algn="ctr" eaLnBrk="1" hangingPunct="1">
              <a:defRPr/>
            </a:pPr>
            <a:r>
              <a:rPr lang="en-US" sz="2800" dirty="0">
                <a:solidFill>
                  <a:srgbClr val="C00000"/>
                </a:solidFill>
                <a:ea typeface="MS PGothic" pitchFamily="34" charset="-128"/>
              </a:rPr>
              <a:t>Foundations of Individual Behavior</a:t>
            </a:r>
          </a:p>
        </p:txBody>
      </p:sp>
      <p:sp>
        <p:nvSpPr>
          <p:cNvPr id="13315" name="Rectangle 3"/>
          <p:cNvSpPr>
            <a:spLocks noGrp="1" noChangeArrowheads="1"/>
          </p:cNvSpPr>
          <p:nvPr>
            <p:ph type="subTitle" idx="1"/>
          </p:nvPr>
        </p:nvSpPr>
        <p:spPr>
          <a:xfrm>
            <a:off x="714348" y="1447800"/>
            <a:ext cx="8048652" cy="4267200"/>
          </a:xfrm>
        </p:spPr>
        <p:txBody>
          <a:bodyPr/>
          <a:lstStyle/>
          <a:p>
            <a:pPr marL="26988" algn="just" eaLnBrk="1" hangingPunct="1">
              <a:spcBef>
                <a:spcPct val="0"/>
              </a:spcBef>
              <a:buFont typeface="Wingdings" pitchFamily="2" charset="2"/>
              <a:buChar char="Ø"/>
            </a:pPr>
            <a:r>
              <a:rPr lang="en-US" dirty="0">
                <a:solidFill>
                  <a:srgbClr val="002060"/>
                </a:solidFill>
                <a:latin typeface="Gill Sans MT" pitchFamily="34" charset="0"/>
                <a:ea typeface="MS PGothic" pitchFamily="34" charset="-128"/>
              </a:rPr>
              <a:t>OB recognizes that each individual are ‘</a:t>
            </a:r>
            <a:r>
              <a:rPr lang="en-US" b="1" dirty="0">
                <a:solidFill>
                  <a:srgbClr val="FF0000"/>
                </a:solidFill>
                <a:latin typeface="Gill Sans MT" pitchFamily="34" charset="0"/>
                <a:ea typeface="MS PGothic" pitchFamily="34" charset="-128"/>
              </a:rPr>
              <a:t>unique’ and ‘different’</a:t>
            </a:r>
          </a:p>
          <a:p>
            <a:pPr marL="26988" algn="just" eaLnBrk="1" hangingPunct="1">
              <a:spcBef>
                <a:spcPct val="0"/>
              </a:spcBef>
            </a:pPr>
            <a:endParaRPr lang="en-US" dirty="0">
              <a:solidFill>
                <a:srgbClr val="002060"/>
              </a:solidFill>
              <a:latin typeface="Gill Sans MT" pitchFamily="34" charset="0"/>
              <a:ea typeface="MS PGothic" pitchFamily="34" charset="-128"/>
            </a:endParaRPr>
          </a:p>
          <a:p>
            <a:pPr marL="26988" algn="just" eaLnBrk="1" hangingPunct="1">
              <a:spcBef>
                <a:spcPct val="0"/>
              </a:spcBef>
              <a:buFont typeface="Wingdings" pitchFamily="2" charset="2"/>
              <a:buChar char="Ø"/>
            </a:pPr>
            <a:r>
              <a:rPr lang="en-US" dirty="0">
                <a:solidFill>
                  <a:srgbClr val="002060"/>
                </a:solidFill>
                <a:latin typeface="Gill Sans MT" pitchFamily="34" charset="0"/>
                <a:ea typeface="MS PGothic" pitchFamily="34" charset="-128"/>
              </a:rPr>
              <a:t>The behavior of individual / employees is </a:t>
            </a:r>
          </a:p>
          <a:p>
            <a:pPr marL="455613" lvl="1" algn="just" eaLnBrk="1" hangingPunct="1">
              <a:spcBef>
                <a:spcPct val="0"/>
              </a:spcBef>
              <a:buFont typeface="Wingdings" pitchFamily="2" charset="2"/>
              <a:buChar char="v"/>
            </a:pPr>
            <a:r>
              <a:rPr lang="en-US" sz="3200" dirty="0">
                <a:solidFill>
                  <a:srgbClr val="002060"/>
                </a:solidFill>
                <a:latin typeface="Gill Sans MT" pitchFamily="34" charset="0"/>
                <a:ea typeface="MS PGothic" pitchFamily="34" charset="-128"/>
              </a:rPr>
              <a:t>Situation dependent</a:t>
            </a:r>
          </a:p>
          <a:p>
            <a:pPr marL="455613" lvl="1" algn="just" eaLnBrk="1" hangingPunct="1">
              <a:spcBef>
                <a:spcPct val="0"/>
              </a:spcBef>
              <a:buFont typeface="Wingdings" pitchFamily="2" charset="2"/>
              <a:buChar char="v"/>
            </a:pPr>
            <a:r>
              <a:rPr lang="en-US" sz="3200" dirty="0">
                <a:solidFill>
                  <a:srgbClr val="002060"/>
                </a:solidFill>
                <a:latin typeface="Gill Sans MT" pitchFamily="34" charset="0"/>
                <a:ea typeface="MS PGothic" pitchFamily="34" charset="-128"/>
              </a:rPr>
              <a:t>Trait dependent</a:t>
            </a:r>
          </a:p>
          <a:p>
            <a:pPr marL="455613" lvl="1" algn="just" eaLnBrk="1" hangingPunct="1">
              <a:spcBef>
                <a:spcPct val="0"/>
              </a:spcBef>
              <a:buFont typeface="Wingdings" pitchFamily="2" charset="2"/>
              <a:buChar char="v"/>
            </a:pPr>
            <a:r>
              <a:rPr lang="en-US" sz="3200" dirty="0">
                <a:solidFill>
                  <a:srgbClr val="002060"/>
                </a:solidFill>
                <a:latin typeface="Gill Sans MT" pitchFamily="34" charset="0"/>
                <a:ea typeface="MS PGothic" pitchFamily="34" charset="-128"/>
              </a:rPr>
              <a:t>Acquired –Habit dependent</a:t>
            </a:r>
          </a:p>
          <a:p>
            <a:pPr marL="455613" lvl="1" algn="just" eaLnBrk="1" hangingPunct="1">
              <a:spcBef>
                <a:spcPct val="0"/>
              </a:spcBef>
              <a:buFont typeface="Wingdings" pitchFamily="2" charset="2"/>
              <a:buChar char="v"/>
            </a:pPr>
            <a:endParaRPr lang="en-US" sz="1700" b="1" dirty="0">
              <a:solidFill>
                <a:srgbClr val="002060"/>
              </a:solidFill>
              <a:ea typeface="MS PGothic" pitchFamily="34" charset="-128"/>
            </a:endParaRPr>
          </a:p>
          <a:p>
            <a:pPr marL="26988" algn="just" eaLnBrk="1" hangingPunct="1">
              <a:spcBef>
                <a:spcPct val="0"/>
              </a:spcBef>
              <a:buFont typeface="Wingdings" pitchFamily="2" charset="2"/>
              <a:buChar char="Ø"/>
            </a:pPr>
            <a:endParaRPr lang="en-US" sz="2100" b="1" dirty="0">
              <a:solidFill>
                <a:srgbClr val="002060"/>
              </a:solidFill>
              <a:ea typeface="MS PGothic" pitchFamily="34" charset="-128"/>
            </a:endParaRPr>
          </a:p>
          <a:p>
            <a:pPr marL="26988" algn="just" eaLnBrk="1" hangingPunct="1">
              <a:spcBef>
                <a:spcPct val="0"/>
              </a:spcBef>
              <a:buFont typeface="Wingdings" pitchFamily="2" charset="2"/>
              <a:buChar char="Ø"/>
            </a:pPr>
            <a:endParaRPr lang="en-US" sz="2100" b="1" dirty="0">
              <a:solidFill>
                <a:srgbClr val="002060"/>
              </a:solidFill>
              <a:ea typeface="MS PGothic" pitchFamily="34" charset="-128"/>
            </a:endParaRPr>
          </a:p>
          <a:p>
            <a:pPr marL="26988" algn="just" eaLnBrk="1" hangingPunct="1">
              <a:spcBef>
                <a:spcPct val="0"/>
              </a:spcBef>
              <a:buFont typeface="Wingdings" pitchFamily="2" charset="2"/>
              <a:buChar char="Ø"/>
            </a:pPr>
            <a:endParaRPr lang="en-US" sz="2100" b="1" dirty="0">
              <a:solidFill>
                <a:srgbClr val="002060"/>
              </a:solidFill>
              <a:ea typeface="MS PGothic" pitchFamily="34" charset="-128"/>
            </a:endParaRPr>
          </a:p>
          <a:p>
            <a:pPr marL="26988" algn="just" eaLnBrk="1" hangingPunct="1">
              <a:buFont typeface="Arial" charset="0"/>
              <a:buNone/>
            </a:pPr>
            <a:endParaRPr lang="en-US" dirty="0">
              <a:solidFill>
                <a:srgbClr val="002060"/>
              </a:solidFill>
            </a:endParaRPr>
          </a:p>
        </p:txBody>
      </p:sp>
      <p:sp>
        <p:nvSpPr>
          <p:cNvPr id="7" name="Slide Number Placeholder 6"/>
          <p:cNvSpPr>
            <a:spLocks noGrp="1"/>
          </p:cNvSpPr>
          <p:nvPr>
            <p:ph type="sldNum" sz="quarter" idx="12"/>
          </p:nvPr>
        </p:nvSpPr>
        <p:spPr/>
        <p:txBody>
          <a:bodyPr/>
          <a:lstStyle/>
          <a:p>
            <a:pPr>
              <a:defRPr/>
            </a:pPr>
            <a:fld id="{948E0BDC-85AF-41B8-B058-26950905A65F}" type="slidenum">
              <a:rPr lang="en-US" smtClean="0">
                <a:solidFill>
                  <a:srgbClr val="C00000"/>
                </a:solidFill>
              </a:rPr>
              <a:pPr>
                <a:defRPr/>
              </a:pPr>
              <a:t>11</a:t>
            </a:fld>
            <a:endParaRPr lang="en-US" dirty="0">
              <a:solidFill>
                <a:srgbClr val="C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Content Placeholder 2"/>
          <p:cNvSpPr>
            <a:spLocks noGrp="1"/>
          </p:cNvSpPr>
          <p:nvPr>
            <p:ph idx="1"/>
          </p:nvPr>
        </p:nvSpPr>
        <p:spPr/>
        <p:txBody>
          <a:bodyPr/>
          <a:lstStyle/>
          <a:p>
            <a:pPr eaLnBrk="1" hangingPunct="1"/>
            <a:endParaRPr lang="en-US"/>
          </a:p>
        </p:txBody>
      </p:sp>
      <p:sp>
        <p:nvSpPr>
          <p:cNvPr id="53253" name="Slide Number Placeholder 4"/>
          <p:cNvSpPr>
            <a:spLocks noGrp="1"/>
          </p:cNvSpPr>
          <p:nvPr>
            <p:ph type="sldNum" sz="quarter" idx="12"/>
          </p:nvPr>
        </p:nvSpPr>
        <p:spPr>
          <a:noFill/>
        </p:spPr>
        <p:txBody>
          <a:bodyPr/>
          <a:lstStyle/>
          <a:p>
            <a:endParaRPr lang="en-US"/>
          </a:p>
          <a:p>
            <a:endParaRPr lang="en-US"/>
          </a:p>
          <a:p>
            <a:fld id="{53AB5EE8-7D85-4AB0-A997-8278A9E330C0}" type="slidenum">
              <a:rPr lang="en-US" smtClean="0"/>
              <a:pPr/>
              <a:t>12</a:t>
            </a:fld>
            <a:endParaRPr lang="en-US"/>
          </a:p>
        </p:txBody>
      </p:sp>
      <p:sp>
        <p:nvSpPr>
          <p:cNvPr id="53252" name="Footer Placeholder 3"/>
          <p:cNvSpPr>
            <a:spLocks noGrp="1"/>
          </p:cNvSpPr>
          <p:nvPr>
            <p:ph type="ftr" sz="quarter" idx="4294967295"/>
          </p:nvPr>
        </p:nvSpPr>
        <p:spPr>
          <a:xfrm>
            <a:off x="0" y="6356350"/>
            <a:ext cx="2895600" cy="365125"/>
          </a:xfrm>
          <a:prstGeom prst="rect">
            <a:avLst/>
          </a:prstGeom>
          <a:noFill/>
        </p:spPr>
        <p:txBody>
          <a:bodyPr/>
          <a:lstStyle/>
          <a:p>
            <a:endParaRPr lang="en-US" dirty="0"/>
          </a:p>
          <a:p>
            <a:endParaRPr lang="en-US" dirty="0"/>
          </a:p>
          <a:p>
            <a:r>
              <a:rPr lang="en-US" dirty="0"/>
              <a:t>© Copyright Prentice-Hall 2004</a:t>
            </a:r>
          </a:p>
        </p:txBody>
      </p:sp>
      <p:pic>
        <p:nvPicPr>
          <p:cNvPr id="53254" name="Picture 2"/>
          <p:cNvPicPr>
            <a:picLocks noChangeAspect="1" noChangeArrowheads="1"/>
          </p:cNvPicPr>
          <p:nvPr/>
        </p:nvPicPr>
        <p:blipFill>
          <a:blip r:embed="rId2"/>
          <a:srcRect/>
          <a:stretch>
            <a:fillRect/>
          </a:stretch>
        </p:blipFill>
        <p:spPr bwMode="auto">
          <a:xfrm>
            <a:off x="-15240" y="914400"/>
            <a:ext cx="8991600" cy="5562600"/>
          </a:xfrm>
          <a:prstGeom prst="rect">
            <a:avLst/>
          </a:prstGeom>
          <a:noFill/>
          <a:ln w="9525">
            <a:noFill/>
            <a:miter lim="800000"/>
            <a:headEnd/>
            <a:tailEnd/>
          </a:ln>
        </p:spPr>
      </p:pic>
      <p:sp>
        <p:nvSpPr>
          <p:cNvPr id="53255" name="TextBox 6"/>
          <p:cNvSpPr txBox="1">
            <a:spLocks noChangeArrowheads="1"/>
          </p:cNvSpPr>
          <p:nvPr/>
        </p:nvSpPr>
        <p:spPr bwMode="auto">
          <a:xfrm>
            <a:off x="228600" y="1295400"/>
            <a:ext cx="357188" cy="369888"/>
          </a:xfrm>
          <a:prstGeom prst="rect">
            <a:avLst/>
          </a:prstGeom>
          <a:noFill/>
          <a:ln w="9525">
            <a:noFill/>
            <a:miter lim="800000"/>
            <a:headEnd/>
            <a:tailEnd/>
          </a:ln>
        </p:spPr>
        <p:txBody>
          <a:bodyPr>
            <a:spAutoFit/>
          </a:bodyPr>
          <a:lstStyle/>
          <a:p>
            <a:r>
              <a:rPr lang="en-US"/>
              <a:t>1.</a:t>
            </a:r>
          </a:p>
        </p:txBody>
      </p:sp>
      <p:sp>
        <p:nvSpPr>
          <p:cNvPr id="53256" name="TextBox 7"/>
          <p:cNvSpPr txBox="1">
            <a:spLocks noChangeArrowheads="1"/>
          </p:cNvSpPr>
          <p:nvPr/>
        </p:nvSpPr>
        <p:spPr bwMode="auto">
          <a:xfrm>
            <a:off x="152400" y="3048000"/>
            <a:ext cx="357188" cy="369888"/>
          </a:xfrm>
          <a:prstGeom prst="rect">
            <a:avLst/>
          </a:prstGeom>
          <a:noFill/>
          <a:ln w="9525">
            <a:noFill/>
            <a:miter lim="800000"/>
            <a:headEnd/>
            <a:tailEnd/>
          </a:ln>
        </p:spPr>
        <p:txBody>
          <a:bodyPr>
            <a:spAutoFit/>
          </a:bodyPr>
          <a:lstStyle/>
          <a:p>
            <a:r>
              <a:rPr lang="en-US"/>
              <a:t>2.</a:t>
            </a:r>
          </a:p>
        </p:txBody>
      </p:sp>
      <p:sp>
        <p:nvSpPr>
          <p:cNvPr id="53257" name="TextBox 8"/>
          <p:cNvSpPr txBox="1">
            <a:spLocks noChangeArrowheads="1"/>
          </p:cNvSpPr>
          <p:nvPr/>
        </p:nvSpPr>
        <p:spPr bwMode="auto">
          <a:xfrm>
            <a:off x="152400" y="4648200"/>
            <a:ext cx="644525" cy="369888"/>
          </a:xfrm>
          <a:prstGeom prst="rect">
            <a:avLst/>
          </a:prstGeom>
          <a:noFill/>
          <a:ln w="9525">
            <a:noFill/>
            <a:miter lim="800000"/>
            <a:headEnd/>
            <a:tailEnd/>
          </a:ln>
        </p:spPr>
        <p:txBody>
          <a:bodyPr>
            <a:spAutoFit/>
          </a:bodyPr>
          <a:lstStyle/>
          <a:p>
            <a:r>
              <a:rPr lang="en-US"/>
              <a:t>3.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Content Placeholder 2"/>
          <p:cNvSpPr>
            <a:spLocks noGrp="1"/>
          </p:cNvSpPr>
          <p:nvPr>
            <p:ph idx="1"/>
          </p:nvPr>
        </p:nvSpPr>
        <p:spPr/>
        <p:txBody>
          <a:bodyPr/>
          <a:lstStyle/>
          <a:p>
            <a:pPr eaLnBrk="1" hangingPunct="1"/>
            <a:endParaRPr lang="en-US"/>
          </a:p>
        </p:txBody>
      </p:sp>
      <p:sp>
        <p:nvSpPr>
          <p:cNvPr id="54277" name="Slide Number Placeholder 4"/>
          <p:cNvSpPr>
            <a:spLocks noGrp="1"/>
          </p:cNvSpPr>
          <p:nvPr>
            <p:ph type="sldNum" sz="quarter" idx="12"/>
          </p:nvPr>
        </p:nvSpPr>
        <p:spPr>
          <a:noFill/>
        </p:spPr>
        <p:txBody>
          <a:bodyPr/>
          <a:lstStyle/>
          <a:p>
            <a:endParaRPr lang="en-US"/>
          </a:p>
          <a:p>
            <a:endParaRPr lang="en-US"/>
          </a:p>
          <a:p>
            <a:fld id="{CEEBFB6F-07A2-48A3-A232-BD390C7FB47D}" type="slidenum">
              <a:rPr lang="en-US" smtClean="0"/>
              <a:pPr/>
              <a:t>13</a:t>
            </a:fld>
            <a:endParaRPr lang="en-US"/>
          </a:p>
        </p:txBody>
      </p:sp>
      <p:sp>
        <p:nvSpPr>
          <p:cNvPr id="54276" name="Footer Placeholder 3"/>
          <p:cNvSpPr>
            <a:spLocks noGrp="1"/>
          </p:cNvSpPr>
          <p:nvPr>
            <p:ph type="ftr" sz="quarter" idx="4294967295"/>
          </p:nvPr>
        </p:nvSpPr>
        <p:spPr>
          <a:xfrm>
            <a:off x="0" y="6356350"/>
            <a:ext cx="2895600" cy="365125"/>
          </a:xfrm>
          <a:prstGeom prst="rect">
            <a:avLst/>
          </a:prstGeom>
          <a:noFill/>
        </p:spPr>
        <p:txBody>
          <a:bodyPr/>
          <a:lstStyle/>
          <a:p>
            <a:endParaRPr lang="en-US"/>
          </a:p>
          <a:p>
            <a:endParaRPr lang="en-US"/>
          </a:p>
          <a:p>
            <a:r>
              <a:rPr lang="en-US"/>
              <a:t>© Copyright Prentice-Hall 2004</a:t>
            </a:r>
          </a:p>
        </p:txBody>
      </p:sp>
      <p:pic>
        <p:nvPicPr>
          <p:cNvPr id="54278" name="Picture 3"/>
          <p:cNvPicPr>
            <a:picLocks noChangeAspect="1" noChangeArrowheads="1"/>
          </p:cNvPicPr>
          <p:nvPr/>
        </p:nvPicPr>
        <p:blipFill>
          <a:blip r:embed="rId2"/>
          <a:srcRect/>
          <a:stretch>
            <a:fillRect/>
          </a:stretch>
        </p:blipFill>
        <p:spPr bwMode="auto">
          <a:xfrm>
            <a:off x="1" y="914400"/>
            <a:ext cx="9061580" cy="558717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Content Placeholder 2"/>
          <p:cNvSpPr>
            <a:spLocks noGrp="1"/>
          </p:cNvSpPr>
          <p:nvPr>
            <p:ph idx="1"/>
          </p:nvPr>
        </p:nvSpPr>
        <p:spPr/>
        <p:txBody>
          <a:bodyPr/>
          <a:lstStyle/>
          <a:p>
            <a:pPr eaLnBrk="1" hangingPunct="1"/>
            <a:endParaRPr lang="en-US"/>
          </a:p>
        </p:txBody>
      </p:sp>
      <p:sp>
        <p:nvSpPr>
          <p:cNvPr id="55301" name="Slide Number Placeholder 4"/>
          <p:cNvSpPr>
            <a:spLocks noGrp="1"/>
          </p:cNvSpPr>
          <p:nvPr>
            <p:ph type="sldNum" sz="quarter" idx="12"/>
          </p:nvPr>
        </p:nvSpPr>
        <p:spPr>
          <a:noFill/>
        </p:spPr>
        <p:txBody>
          <a:bodyPr/>
          <a:lstStyle/>
          <a:p>
            <a:endParaRPr lang="en-US"/>
          </a:p>
          <a:p>
            <a:endParaRPr lang="en-US"/>
          </a:p>
          <a:p>
            <a:fld id="{66E77799-5E4F-462F-88D0-EA3EA8B46441}" type="slidenum">
              <a:rPr lang="en-US" smtClean="0"/>
              <a:pPr/>
              <a:t>14</a:t>
            </a:fld>
            <a:endParaRPr lang="en-US"/>
          </a:p>
        </p:txBody>
      </p:sp>
      <p:sp>
        <p:nvSpPr>
          <p:cNvPr id="55300" name="Footer Placeholder 3"/>
          <p:cNvSpPr>
            <a:spLocks noGrp="1"/>
          </p:cNvSpPr>
          <p:nvPr>
            <p:ph type="ftr" sz="quarter" idx="4294967295"/>
          </p:nvPr>
        </p:nvSpPr>
        <p:spPr>
          <a:xfrm>
            <a:off x="0" y="6356350"/>
            <a:ext cx="2895600" cy="365125"/>
          </a:xfrm>
          <a:prstGeom prst="rect">
            <a:avLst/>
          </a:prstGeom>
          <a:noFill/>
        </p:spPr>
        <p:txBody>
          <a:bodyPr/>
          <a:lstStyle/>
          <a:p>
            <a:endParaRPr lang="en-US"/>
          </a:p>
          <a:p>
            <a:endParaRPr lang="en-US"/>
          </a:p>
          <a:p>
            <a:r>
              <a:rPr lang="en-US"/>
              <a:t>© Copyright Prentice-Hall 2004</a:t>
            </a:r>
          </a:p>
        </p:txBody>
      </p:sp>
      <p:pic>
        <p:nvPicPr>
          <p:cNvPr id="55302" name="Picture 2"/>
          <p:cNvPicPr>
            <a:picLocks noChangeAspect="1" noChangeArrowheads="1"/>
          </p:cNvPicPr>
          <p:nvPr/>
        </p:nvPicPr>
        <p:blipFill>
          <a:blip r:embed="rId2"/>
          <a:srcRect/>
          <a:stretch>
            <a:fillRect/>
          </a:stretch>
        </p:blipFill>
        <p:spPr bwMode="auto">
          <a:xfrm>
            <a:off x="190500" y="877887"/>
            <a:ext cx="8818563" cy="5295900"/>
          </a:xfrm>
          <a:prstGeom prst="rect">
            <a:avLst/>
          </a:prstGeom>
          <a:noFill/>
          <a:ln w="9525">
            <a:noFill/>
            <a:miter lim="800000"/>
            <a:headEnd/>
            <a:tailEnd/>
          </a:ln>
        </p:spPr>
      </p:pic>
      <p:sp>
        <p:nvSpPr>
          <p:cNvPr id="55303" name="TextBox 6"/>
          <p:cNvSpPr txBox="1">
            <a:spLocks noChangeArrowheads="1"/>
          </p:cNvSpPr>
          <p:nvPr/>
        </p:nvSpPr>
        <p:spPr bwMode="auto">
          <a:xfrm>
            <a:off x="533400" y="1905000"/>
            <a:ext cx="661988" cy="369888"/>
          </a:xfrm>
          <a:prstGeom prst="rect">
            <a:avLst/>
          </a:prstGeom>
          <a:noFill/>
          <a:ln w="9525">
            <a:noFill/>
            <a:miter lim="800000"/>
            <a:headEnd/>
            <a:tailEnd/>
          </a:ln>
        </p:spPr>
        <p:txBody>
          <a:bodyPr>
            <a:spAutoFit/>
          </a:bodyPr>
          <a:lstStyle/>
          <a:p>
            <a:r>
              <a:rPr lang="en-US"/>
              <a:t>1.</a:t>
            </a:r>
          </a:p>
        </p:txBody>
      </p:sp>
      <p:sp>
        <p:nvSpPr>
          <p:cNvPr id="55304" name="TextBox 7"/>
          <p:cNvSpPr txBox="1">
            <a:spLocks noChangeArrowheads="1"/>
          </p:cNvSpPr>
          <p:nvPr/>
        </p:nvSpPr>
        <p:spPr bwMode="auto">
          <a:xfrm>
            <a:off x="609600" y="4495800"/>
            <a:ext cx="357188" cy="369888"/>
          </a:xfrm>
          <a:prstGeom prst="rect">
            <a:avLst/>
          </a:prstGeom>
          <a:noFill/>
          <a:ln w="9525">
            <a:noFill/>
            <a:miter lim="800000"/>
            <a:headEnd/>
            <a:tailEnd/>
          </a:ln>
        </p:spPr>
        <p:txBody>
          <a:bodyPr>
            <a:spAutoFit/>
          </a:bodyPr>
          <a:lstStyle/>
          <a:p>
            <a:r>
              <a:rPr lang="en-US"/>
              <a:t>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1"/>
          </p:nvPr>
        </p:nvSpPr>
        <p:spPr>
          <a:noFill/>
        </p:spPr>
        <p:txBody>
          <a:bodyPr/>
          <a:lstStyle/>
          <a:p>
            <a:endParaRPr lang="en-US" dirty="0"/>
          </a:p>
          <a:p>
            <a:endParaRPr lang="en-US" dirty="0"/>
          </a:p>
        </p:txBody>
      </p:sp>
      <p:sp>
        <p:nvSpPr>
          <p:cNvPr id="56323" name="Slide Number Placeholder 4"/>
          <p:cNvSpPr>
            <a:spLocks noGrp="1"/>
          </p:cNvSpPr>
          <p:nvPr>
            <p:ph type="sldNum" sz="quarter" idx="12"/>
          </p:nvPr>
        </p:nvSpPr>
        <p:spPr>
          <a:noFill/>
        </p:spPr>
        <p:txBody>
          <a:bodyPr/>
          <a:lstStyle/>
          <a:p>
            <a:endParaRPr lang="en-US"/>
          </a:p>
          <a:p>
            <a:endParaRPr lang="en-US"/>
          </a:p>
          <a:p>
            <a:fld id="{FF5D18C2-BAF2-472A-994F-AAFA6BEED160}" type="slidenum">
              <a:rPr lang="en-US" smtClean="0"/>
              <a:pPr/>
              <a:t>15</a:t>
            </a:fld>
            <a:endParaRPr lang="en-US"/>
          </a:p>
        </p:txBody>
      </p:sp>
      <p:pic>
        <p:nvPicPr>
          <p:cNvPr id="56324" name="Picture 2"/>
          <p:cNvPicPr>
            <a:picLocks noChangeAspect="1" noChangeArrowheads="1"/>
          </p:cNvPicPr>
          <p:nvPr/>
        </p:nvPicPr>
        <p:blipFill>
          <a:blip r:embed="rId2"/>
          <a:srcRect/>
          <a:stretch>
            <a:fillRect/>
          </a:stretch>
        </p:blipFill>
        <p:spPr bwMode="auto">
          <a:xfrm>
            <a:off x="-152400" y="896112"/>
            <a:ext cx="8534400" cy="5623941"/>
          </a:xfrm>
          <a:prstGeom prst="rect">
            <a:avLst/>
          </a:prstGeom>
          <a:noFill/>
          <a:ln w="9525">
            <a:noFill/>
            <a:miter lim="800000"/>
            <a:headEnd/>
            <a:tailEnd/>
          </a:ln>
        </p:spPr>
      </p:pic>
      <p:sp>
        <p:nvSpPr>
          <p:cNvPr id="2" name="Rectangle 1"/>
          <p:cNvSpPr/>
          <p:nvPr/>
        </p:nvSpPr>
        <p:spPr>
          <a:xfrm>
            <a:off x="5715000" y="6122843"/>
            <a:ext cx="3429000" cy="276999"/>
          </a:xfrm>
          <a:prstGeom prst="rect">
            <a:avLst/>
          </a:prstGeom>
        </p:spPr>
        <p:txBody>
          <a:bodyPr wrap="square">
            <a:spAutoFit/>
          </a:bodyPr>
          <a:lstStyle/>
          <a:p>
            <a:r>
              <a:rPr lang="en-IN" sz="1200" dirty="0"/>
              <a:t>© Copyright Prentice-Hall 2004</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Content Placeholder 2"/>
          <p:cNvSpPr>
            <a:spLocks noGrp="1"/>
          </p:cNvSpPr>
          <p:nvPr>
            <p:ph idx="1"/>
          </p:nvPr>
        </p:nvSpPr>
        <p:spPr/>
        <p:txBody>
          <a:bodyPr/>
          <a:lstStyle/>
          <a:p>
            <a:pPr eaLnBrk="1" hangingPunct="1"/>
            <a:endParaRPr lang="en-US"/>
          </a:p>
        </p:txBody>
      </p:sp>
      <p:sp>
        <p:nvSpPr>
          <p:cNvPr id="58373" name="Slide Number Placeholder 4"/>
          <p:cNvSpPr>
            <a:spLocks noGrp="1"/>
          </p:cNvSpPr>
          <p:nvPr>
            <p:ph type="sldNum" sz="quarter" idx="12"/>
          </p:nvPr>
        </p:nvSpPr>
        <p:spPr>
          <a:noFill/>
        </p:spPr>
        <p:txBody>
          <a:bodyPr/>
          <a:lstStyle/>
          <a:p>
            <a:endParaRPr lang="en-US"/>
          </a:p>
          <a:p>
            <a:endParaRPr lang="en-US"/>
          </a:p>
          <a:p>
            <a:fld id="{0AC404F2-8168-4DAC-9F62-FF5BEB2DA81D}" type="slidenum">
              <a:rPr lang="en-US" smtClean="0"/>
              <a:pPr/>
              <a:t>16</a:t>
            </a:fld>
            <a:endParaRPr lang="en-US"/>
          </a:p>
        </p:txBody>
      </p:sp>
      <p:pic>
        <p:nvPicPr>
          <p:cNvPr id="58374" name="Picture 2"/>
          <p:cNvPicPr>
            <a:picLocks noChangeAspect="1" noChangeArrowheads="1"/>
          </p:cNvPicPr>
          <p:nvPr/>
        </p:nvPicPr>
        <p:blipFill>
          <a:blip r:embed="rId2"/>
          <a:srcRect/>
          <a:stretch>
            <a:fillRect/>
          </a:stretch>
        </p:blipFill>
        <p:spPr bwMode="auto">
          <a:xfrm>
            <a:off x="97259" y="956844"/>
            <a:ext cx="8950325" cy="5443956"/>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Content Placeholder 2"/>
          <p:cNvSpPr>
            <a:spLocks noGrp="1"/>
          </p:cNvSpPr>
          <p:nvPr>
            <p:ph idx="1"/>
          </p:nvPr>
        </p:nvSpPr>
        <p:spPr/>
        <p:txBody>
          <a:bodyPr/>
          <a:lstStyle/>
          <a:p>
            <a:pPr eaLnBrk="1" hangingPunct="1"/>
            <a:endParaRPr lang="en-US"/>
          </a:p>
        </p:txBody>
      </p:sp>
      <p:sp>
        <p:nvSpPr>
          <p:cNvPr id="60421" name="Slide Number Placeholder 4"/>
          <p:cNvSpPr>
            <a:spLocks noGrp="1"/>
          </p:cNvSpPr>
          <p:nvPr>
            <p:ph type="sldNum" sz="quarter" idx="12"/>
          </p:nvPr>
        </p:nvSpPr>
        <p:spPr>
          <a:noFill/>
        </p:spPr>
        <p:txBody>
          <a:bodyPr/>
          <a:lstStyle/>
          <a:p>
            <a:endParaRPr lang="en-US"/>
          </a:p>
          <a:p>
            <a:endParaRPr lang="en-US"/>
          </a:p>
          <a:p>
            <a:fld id="{0BC3E033-F647-4AA8-9C4A-178FA19F355D}" type="slidenum">
              <a:rPr lang="en-US" smtClean="0"/>
              <a:pPr/>
              <a:t>17</a:t>
            </a:fld>
            <a:endParaRPr lang="en-US"/>
          </a:p>
        </p:txBody>
      </p:sp>
      <p:sp>
        <p:nvSpPr>
          <p:cNvPr id="60420" name="Footer Placeholder 3"/>
          <p:cNvSpPr>
            <a:spLocks noGrp="1"/>
          </p:cNvSpPr>
          <p:nvPr>
            <p:ph type="ftr" sz="quarter" idx="4294967295"/>
          </p:nvPr>
        </p:nvSpPr>
        <p:spPr>
          <a:xfrm>
            <a:off x="0" y="6356350"/>
            <a:ext cx="2895600" cy="365125"/>
          </a:xfrm>
          <a:prstGeom prst="rect">
            <a:avLst/>
          </a:prstGeom>
          <a:noFill/>
        </p:spPr>
        <p:txBody>
          <a:bodyPr/>
          <a:lstStyle/>
          <a:p>
            <a:endParaRPr lang="en-US"/>
          </a:p>
          <a:p>
            <a:endParaRPr lang="en-US"/>
          </a:p>
          <a:p>
            <a:r>
              <a:rPr lang="en-US"/>
              <a:t>© Copyright Prentice-Hall 2004</a:t>
            </a:r>
          </a:p>
        </p:txBody>
      </p:sp>
      <p:pic>
        <p:nvPicPr>
          <p:cNvPr id="60422" name="Picture 3"/>
          <p:cNvPicPr>
            <a:picLocks noChangeAspect="1" noChangeArrowheads="1"/>
          </p:cNvPicPr>
          <p:nvPr/>
        </p:nvPicPr>
        <p:blipFill>
          <a:blip r:embed="rId2"/>
          <a:srcRect/>
          <a:stretch>
            <a:fillRect/>
          </a:stretch>
        </p:blipFill>
        <p:spPr bwMode="auto">
          <a:xfrm>
            <a:off x="76200" y="838200"/>
            <a:ext cx="8975271" cy="5549171"/>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5"/>
          <p:cNvSpPr>
            <a:spLocks noGrp="1" noChangeArrowheads="1"/>
          </p:cNvSpPr>
          <p:nvPr>
            <p:ph type="title"/>
          </p:nvPr>
        </p:nvSpPr>
        <p:spPr>
          <a:xfrm>
            <a:off x="304800" y="0"/>
            <a:ext cx="8229600" cy="967089"/>
          </a:xfrm>
        </p:spPr>
        <p:txBody>
          <a:bodyPr/>
          <a:lstStyle/>
          <a:p>
            <a:r>
              <a:rPr lang="en-US" sz="2800" b="1" dirty="0">
                <a:effectLst/>
                <a:latin typeface="Lucida Console" pitchFamily="49" charset="0"/>
              </a:rPr>
              <a:t>           </a:t>
            </a:r>
            <a:r>
              <a:rPr lang="en-US" sz="2800" b="1" dirty="0" smtClean="0">
                <a:effectLst/>
                <a:latin typeface="Lucida Console" pitchFamily="49" charset="0"/>
              </a:rPr>
              <a:t>Stages/ types  </a:t>
            </a:r>
            <a:r>
              <a:rPr lang="en-US" sz="2800" b="1" dirty="0">
                <a:effectLst/>
                <a:latin typeface="Lucida Console" pitchFamily="49" charset="0"/>
              </a:rPr>
              <a:t>in </a:t>
            </a:r>
            <a:r>
              <a:rPr lang="en-US" sz="2800" b="1" dirty="0" smtClean="0">
                <a:effectLst/>
                <a:latin typeface="Lucida Console" pitchFamily="49" charset="0"/>
              </a:rPr>
              <a:t>Organizational </a:t>
            </a:r>
            <a:r>
              <a:rPr lang="en-US" sz="2800" b="1" dirty="0">
                <a:effectLst/>
                <a:latin typeface="Lucida Console" pitchFamily="49" charset="0"/>
              </a:rPr>
              <a:t>Life</a:t>
            </a:r>
          </a:p>
        </p:txBody>
      </p:sp>
      <p:pic>
        <p:nvPicPr>
          <p:cNvPr id="79876" name="Picture 4"/>
          <p:cNvPicPr>
            <a:picLocks noGrp="1" noChangeAspect="1" noChangeArrowheads="1"/>
          </p:cNvPicPr>
          <p:nvPr>
            <p:ph idx="1"/>
          </p:nvPr>
        </p:nvPicPr>
        <p:blipFill>
          <a:blip r:embed="rId2"/>
          <a:srcRect/>
          <a:stretch>
            <a:fillRect/>
          </a:stretch>
        </p:blipFill>
        <p:spPr>
          <a:xfrm>
            <a:off x="228600" y="990601"/>
            <a:ext cx="8610600" cy="5410200"/>
          </a:xfrm>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individual behaviour</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991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 y="6248400"/>
            <a:ext cx="5334000" cy="246221"/>
          </a:xfrm>
          <a:prstGeom prst="rect">
            <a:avLst/>
          </a:prstGeom>
        </p:spPr>
        <p:txBody>
          <a:bodyPr wrap="square">
            <a:spAutoFit/>
          </a:bodyPr>
          <a:lstStyle/>
          <a:p>
            <a:r>
              <a:rPr lang="en-IN" sz="1000" b="1" dirty="0"/>
              <a:t>https://</a:t>
            </a:r>
            <a:r>
              <a:rPr lang="en-IN" sz="1000" b="1" dirty="0" smtClean="0"/>
              <a:t>www.managementstudyguide.com/types-of-employee-behaviour.html</a:t>
            </a:r>
            <a:endParaRPr lang="en-IN" sz="1000" b="1" dirty="0"/>
          </a:p>
        </p:txBody>
      </p:sp>
    </p:spTree>
    <p:extLst>
      <p:ext uri="{BB962C8B-B14F-4D97-AF65-F5344CB8AC3E}">
        <p14:creationId xmlns:p14="http://schemas.microsoft.com/office/powerpoint/2010/main" val="361926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A659-AD95-4692-AD88-797659D48E04}"/>
              </a:ext>
            </a:extLst>
          </p:cNvPr>
          <p:cNvSpPr>
            <a:spLocks noGrp="1"/>
          </p:cNvSpPr>
          <p:nvPr>
            <p:ph type="title"/>
          </p:nvPr>
        </p:nvSpPr>
        <p:spPr>
          <a:xfrm>
            <a:off x="1435100" y="274638"/>
            <a:ext cx="7499350" cy="1143000"/>
          </a:xfrm>
        </p:spPr>
        <p:txBody>
          <a:bodyPr/>
          <a:lstStyle/>
          <a:p>
            <a:pPr>
              <a:defRPr/>
            </a:pPr>
            <a:r>
              <a:rPr lang="en-US" sz="2800" b="1" dirty="0">
                <a:solidFill>
                  <a:srgbClr val="C00000"/>
                </a:solidFill>
              </a:rPr>
              <a:t>Organizational </a:t>
            </a:r>
            <a:r>
              <a:rPr lang="en-US" sz="2800" b="1" dirty="0" err="1">
                <a:solidFill>
                  <a:srgbClr val="C00000"/>
                </a:solidFill>
              </a:rPr>
              <a:t>Behaviour</a:t>
            </a:r>
            <a:endParaRPr lang="en-IN" sz="2800" dirty="0"/>
          </a:p>
        </p:txBody>
      </p:sp>
      <p:sp>
        <p:nvSpPr>
          <p:cNvPr id="9219" name="Content Placeholder 6">
            <a:extLst>
              <a:ext uri="{FF2B5EF4-FFF2-40B4-BE49-F238E27FC236}">
                <a16:creationId xmlns:a16="http://schemas.microsoft.com/office/drawing/2014/main" id="{067A8C45-123D-46A8-B9DF-9AC586DEEB2D}"/>
              </a:ext>
            </a:extLst>
          </p:cNvPr>
          <p:cNvSpPr>
            <a:spLocks noGrp="1"/>
          </p:cNvSpPr>
          <p:nvPr>
            <p:ph sz="half" idx="1"/>
          </p:nvPr>
        </p:nvSpPr>
        <p:spPr>
          <a:xfrm>
            <a:off x="1143000" y="1524000"/>
            <a:ext cx="3949700" cy="4664075"/>
          </a:xfrm>
        </p:spPr>
        <p:txBody>
          <a:bodyPr/>
          <a:lstStyle/>
          <a:p>
            <a:pPr>
              <a:buFont typeface="Wingdings 2" panose="05020102010507070707" pitchFamily="18" charset="2"/>
              <a:buNone/>
            </a:pPr>
            <a:r>
              <a:rPr lang="en-US" altLang="en-US" sz="2000" dirty="0"/>
              <a:t>    The multidisciplinary field that seeks knowledge of behavior in organizational settings by systematically </a:t>
            </a:r>
            <a:r>
              <a:rPr lang="en-US" altLang="en-US" sz="2000" b="1" dirty="0">
                <a:solidFill>
                  <a:srgbClr val="FF0000"/>
                </a:solidFill>
              </a:rPr>
              <a:t>studying individual, group, and organizational processes</a:t>
            </a:r>
            <a:r>
              <a:rPr lang="en-US" altLang="en-US" sz="2000" dirty="0"/>
              <a:t>, </a:t>
            </a:r>
          </a:p>
          <a:p>
            <a:pPr>
              <a:buFont typeface="Wingdings 2" panose="05020102010507070707" pitchFamily="18" charset="2"/>
              <a:buNone/>
            </a:pPr>
            <a:r>
              <a:rPr lang="en-US" altLang="en-US" sz="2000" dirty="0"/>
              <a:t>	for the purpose of apply such knowledge for organizational effectiveness</a:t>
            </a:r>
            <a:endParaRPr lang="en-IN" altLang="en-US" sz="2000" dirty="0"/>
          </a:p>
        </p:txBody>
      </p:sp>
      <p:sp>
        <p:nvSpPr>
          <p:cNvPr id="9220" name="Content Placeholder 7">
            <a:extLst>
              <a:ext uri="{FF2B5EF4-FFF2-40B4-BE49-F238E27FC236}">
                <a16:creationId xmlns:a16="http://schemas.microsoft.com/office/drawing/2014/main" id="{B9650CA8-670A-44E1-A869-2ED8E3A6B926}"/>
              </a:ext>
            </a:extLst>
          </p:cNvPr>
          <p:cNvSpPr>
            <a:spLocks noGrp="1"/>
          </p:cNvSpPr>
          <p:nvPr>
            <p:ph sz="half" idx="2"/>
          </p:nvPr>
        </p:nvSpPr>
        <p:spPr>
          <a:xfrm>
            <a:off x="5276850" y="1524000"/>
            <a:ext cx="3657600" cy="4664075"/>
          </a:xfrm>
        </p:spPr>
        <p:txBody>
          <a:bodyPr/>
          <a:lstStyle/>
          <a:p>
            <a:endParaRPr lang="en-IN" altLang="en-US"/>
          </a:p>
        </p:txBody>
      </p:sp>
      <p:sp>
        <p:nvSpPr>
          <p:cNvPr id="4" name="Slide Number Placeholder 3">
            <a:extLst>
              <a:ext uri="{FF2B5EF4-FFF2-40B4-BE49-F238E27FC236}">
                <a16:creationId xmlns:a16="http://schemas.microsoft.com/office/drawing/2014/main" id="{883A84F3-24D5-4A6F-9F63-563862C28F4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50DB0A1-64CC-46BB-951C-D26E0800F6BE}" type="slidenum">
              <a:rPr lang="en-US" altLang="en-US">
                <a:solidFill>
                  <a:srgbClr val="B5A788"/>
                </a:solidFill>
                <a:latin typeface="Gill Sans MT" panose="020B0502020104020203" pitchFamily="34" charset="0"/>
              </a:rPr>
              <a:pPr eaLnBrk="1" hangingPunct="1"/>
              <a:t>2</a:t>
            </a:fld>
            <a:endParaRPr lang="en-US" altLang="en-US">
              <a:solidFill>
                <a:srgbClr val="B5A788"/>
              </a:solidFill>
              <a:latin typeface="Gill Sans MT" panose="020B0502020104020203" pitchFamily="34" charset="0"/>
            </a:endParaRPr>
          </a:p>
        </p:txBody>
      </p:sp>
      <p:pic>
        <p:nvPicPr>
          <p:cNvPr id="9222" name="Picture 4">
            <a:extLst>
              <a:ext uri="{FF2B5EF4-FFF2-40B4-BE49-F238E27FC236}">
                <a16:creationId xmlns:a16="http://schemas.microsoft.com/office/drawing/2014/main" id="{57F6A875-CA09-4613-B8E6-2FAAEB430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560513"/>
            <a:ext cx="36576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0094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990600"/>
            <a:ext cx="9144000"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721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141" y="159079"/>
            <a:ext cx="5448300" cy="474646"/>
          </a:xfrm>
        </p:spPr>
        <p:txBody>
          <a:bodyPr/>
          <a:lstStyle/>
          <a:p>
            <a:r>
              <a:rPr lang="en-IN" sz="2400" b="1" dirty="0">
                <a:solidFill>
                  <a:srgbClr val="C00000"/>
                </a:solidFill>
              </a:rPr>
              <a:t>Models</a:t>
            </a:r>
            <a:r>
              <a:rPr lang="en-IN" sz="2400" dirty="0">
                <a:solidFill>
                  <a:srgbClr val="C00000"/>
                </a:solidFill>
              </a:rPr>
              <a:t> of </a:t>
            </a:r>
            <a:r>
              <a:rPr lang="en-IN" sz="2400" b="1" dirty="0">
                <a:solidFill>
                  <a:srgbClr val="C00000"/>
                </a:solidFill>
              </a:rPr>
              <a:t>Individual Behaviour</a:t>
            </a:r>
            <a:r>
              <a:rPr lang="en-IN" sz="2400" dirty="0"/>
              <a:t> </a:t>
            </a:r>
          </a:p>
        </p:txBody>
      </p:sp>
      <p:sp>
        <p:nvSpPr>
          <p:cNvPr id="3" name="Content Placeholder 2"/>
          <p:cNvSpPr>
            <a:spLocks noGrp="1"/>
          </p:cNvSpPr>
          <p:nvPr>
            <p:ph idx="1"/>
          </p:nvPr>
        </p:nvSpPr>
        <p:spPr/>
        <p:txBody>
          <a:bodyPr/>
          <a:lstStyle/>
          <a:p>
            <a:r>
              <a:rPr lang="en-IN" b="1" dirty="0">
                <a:solidFill>
                  <a:srgbClr val="C00000"/>
                </a:solidFill>
              </a:rPr>
              <a:t>Rational Economic Man-</a:t>
            </a:r>
            <a:r>
              <a:rPr lang="en-IN" dirty="0">
                <a:solidFill>
                  <a:srgbClr val="C00000"/>
                </a:solidFill>
              </a:rPr>
              <a:t>economic</a:t>
            </a:r>
            <a:r>
              <a:rPr lang="en-IN" b="1" dirty="0">
                <a:solidFill>
                  <a:srgbClr val="C00000"/>
                </a:solidFill>
              </a:rPr>
              <a:t> </a:t>
            </a:r>
            <a:r>
              <a:rPr lang="en-IN" dirty="0">
                <a:solidFill>
                  <a:srgbClr val="002060"/>
                </a:solidFill>
              </a:rPr>
              <a:t>incentives. and economic gain.</a:t>
            </a:r>
          </a:p>
          <a:p>
            <a:r>
              <a:rPr lang="en-IN" b="1" dirty="0">
                <a:solidFill>
                  <a:srgbClr val="C00000"/>
                </a:solidFill>
              </a:rPr>
              <a:t>Social Man-</a:t>
            </a:r>
            <a:r>
              <a:rPr lang="en-IN" dirty="0">
                <a:solidFill>
                  <a:srgbClr val="C00000"/>
                </a:solidFill>
              </a:rPr>
              <a:t>motivated </a:t>
            </a:r>
            <a:r>
              <a:rPr lang="en-IN" dirty="0">
                <a:solidFill>
                  <a:srgbClr val="002060"/>
                </a:solidFill>
              </a:rPr>
              <a:t>by social needs </a:t>
            </a:r>
          </a:p>
          <a:p>
            <a:r>
              <a:rPr lang="en-IN" b="1" dirty="0">
                <a:solidFill>
                  <a:srgbClr val="C00000"/>
                </a:solidFill>
              </a:rPr>
              <a:t>Organizational Man- </a:t>
            </a:r>
            <a:r>
              <a:rPr lang="en-IN" dirty="0">
                <a:solidFill>
                  <a:srgbClr val="002060"/>
                </a:solidFill>
              </a:rPr>
              <a:t>individual utmost importance to organisational interest </a:t>
            </a:r>
          </a:p>
          <a:p>
            <a:r>
              <a:rPr lang="en-IN" b="1" dirty="0">
                <a:solidFill>
                  <a:srgbClr val="C00000"/>
                </a:solidFill>
              </a:rPr>
              <a:t>The Self Actuating Man- </a:t>
            </a:r>
            <a:r>
              <a:rPr lang="en-IN" dirty="0">
                <a:solidFill>
                  <a:srgbClr val="002060"/>
                </a:solidFill>
              </a:rPr>
              <a:t>man is self motivated </a:t>
            </a:r>
            <a:endParaRPr lang="en-IN" dirty="0" smtClean="0">
              <a:solidFill>
                <a:srgbClr val="002060"/>
              </a:solidFill>
            </a:endParaRPr>
          </a:p>
          <a:p>
            <a:r>
              <a:rPr lang="en-IN" b="1" dirty="0">
                <a:solidFill>
                  <a:srgbClr val="1B0BE5"/>
                </a:solidFill>
              </a:rPr>
              <a:t>Complex man</a:t>
            </a:r>
            <a:r>
              <a:rPr lang="en-IN" dirty="0"/>
              <a:t> presents the real picture of </a:t>
            </a:r>
            <a:r>
              <a:rPr lang="en-IN" b="1" dirty="0"/>
              <a:t>human</a:t>
            </a:r>
            <a:r>
              <a:rPr lang="en-IN" dirty="0"/>
              <a:t> picture of </a:t>
            </a:r>
            <a:r>
              <a:rPr lang="en-IN" b="1" dirty="0"/>
              <a:t>human</a:t>
            </a:r>
            <a:r>
              <a:rPr lang="en-IN" dirty="0"/>
              <a:t> </a:t>
            </a:r>
            <a:r>
              <a:rPr lang="en-IN" dirty="0" err="1"/>
              <a:t>behavior</a:t>
            </a:r>
            <a:r>
              <a:rPr lang="en-IN" dirty="0"/>
              <a:t>. All the previous </a:t>
            </a:r>
            <a:r>
              <a:rPr lang="en-IN" b="1" dirty="0"/>
              <a:t>models</a:t>
            </a:r>
            <a:r>
              <a:rPr lang="en-IN" dirty="0"/>
              <a:t> make very simplistic assumptions about people and their behaviour.</a:t>
            </a:r>
            <a:endParaRPr lang="en-IN" dirty="0">
              <a:solidFill>
                <a:srgbClr val="002060"/>
              </a:solidFill>
            </a:endParaRPr>
          </a:p>
          <a:p>
            <a:endParaRPr lang="en-IN" b="1" dirty="0">
              <a:solidFill>
                <a:srgbClr val="002060"/>
              </a:solidFill>
            </a:endParaRPr>
          </a:p>
          <a:p>
            <a:endParaRPr lang="en-IN" b="1" dirty="0"/>
          </a:p>
          <a:p>
            <a:endParaRPr lang="en-IN" dirty="0"/>
          </a:p>
          <a:p>
            <a:endParaRPr lang="en-IN" dirty="0"/>
          </a:p>
          <a:p>
            <a:endParaRPr lang="en-IN" dirty="0"/>
          </a:p>
        </p:txBody>
      </p:sp>
      <p:sp>
        <p:nvSpPr>
          <p:cNvPr id="4" name="Slide Number Placeholder 3"/>
          <p:cNvSpPr>
            <a:spLocks noGrp="1"/>
          </p:cNvSpPr>
          <p:nvPr>
            <p:ph type="sldNum" sz="quarter" idx="12"/>
          </p:nvPr>
        </p:nvSpPr>
        <p:spPr/>
        <p:txBody>
          <a:bodyPr/>
          <a:lstStyle/>
          <a:p>
            <a:fld id="{B9D406A9-7702-4772-87B8-BC05FD388EA6}" type="slidenum">
              <a:rPr lang="en-IN" smtClean="0"/>
              <a:pPr/>
              <a:t>21</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11"/>
          </p:nvPr>
        </p:nvSpPr>
        <p:spPr>
          <a:noFill/>
        </p:spPr>
        <p:txBody>
          <a:bodyPr/>
          <a:lstStyle/>
          <a:p>
            <a:endParaRPr lang="en-US"/>
          </a:p>
          <a:p>
            <a:endParaRPr lang="en-US"/>
          </a:p>
          <a:p>
            <a:r>
              <a:rPr lang="en-US"/>
              <a:t>© Copyright Prentice-Hall 2004</a:t>
            </a:r>
          </a:p>
        </p:txBody>
      </p:sp>
      <p:sp>
        <p:nvSpPr>
          <p:cNvPr id="70659" name="Slide Number Placeholder 4"/>
          <p:cNvSpPr>
            <a:spLocks noGrp="1"/>
          </p:cNvSpPr>
          <p:nvPr>
            <p:ph type="sldNum" sz="quarter" idx="12"/>
          </p:nvPr>
        </p:nvSpPr>
        <p:spPr>
          <a:noFill/>
        </p:spPr>
        <p:txBody>
          <a:bodyPr/>
          <a:lstStyle/>
          <a:p>
            <a:endParaRPr lang="en-US"/>
          </a:p>
          <a:p>
            <a:endParaRPr lang="en-US"/>
          </a:p>
          <a:p>
            <a:fld id="{79F3743C-2400-49B0-AABE-F936D54BA34D}" type="slidenum">
              <a:rPr lang="en-US" smtClean="0"/>
              <a:pPr/>
              <a:t>22</a:t>
            </a:fld>
            <a:endParaRPr lang="en-US"/>
          </a:p>
        </p:txBody>
      </p:sp>
      <p:pic>
        <p:nvPicPr>
          <p:cNvPr id="70660" name="Picture 1"/>
          <p:cNvPicPr>
            <a:picLocks noChangeAspect="1" noChangeArrowheads="1"/>
          </p:cNvPicPr>
          <p:nvPr/>
        </p:nvPicPr>
        <p:blipFill>
          <a:blip r:embed="rId2"/>
          <a:srcRect/>
          <a:stretch>
            <a:fillRect/>
          </a:stretch>
        </p:blipFill>
        <p:spPr bwMode="auto">
          <a:xfrm>
            <a:off x="0" y="66675"/>
            <a:ext cx="9144000" cy="6723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457200" y="274638"/>
            <a:ext cx="8229600" cy="1554162"/>
          </a:xfrm>
        </p:spPr>
        <p:txBody>
          <a:bodyPr>
            <a:normAutofit fontScale="90000"/>
          </a:bodyPr>
          <a:lstStyle/>
          <a:p>
            <a:pPr algn="l"/>
            <a:r>
              <a:rPr lang="en-US" sz="2000" dirty="0"/>
              <a:t>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b="1" dirty="0"/>
              <a:t>Ability – Job Fit </a:t>
            </a:r>
            <a:r>
              <a:rPr lang="en-US" sz="2000" dirty="0"/>
              <a:t>:Ability-Job Fit It is widely known that employees differ in their physical and intellectual abilities and the jobs they perform demand varied abilities. Employee performance is enhanced where there is high ability-job fit.</a:t>
            </a:r>
          </a:p>
        </p:txBody>
      </p:sp>
      <p:pic>
        <p:nvPicPr>
          <p:cNvPr id="71685" name="Picture 1"/>
          <p:cNvPicPr>
            <a:picLocks noGrp="1" noChangeAspect="1" noChangeArrowheads="1"/>
          </p:cNvPicPr>
          <p:nvPr>
            <p:ph idx="1"/>
          </p:nvPr>
        </p:nvPicPr>
        <p:blipFill>
          <a:blip r:embed="rId2"/>
          <a:srcRect/>
          <a:stretch>
            <a:fillRect/>
          </a:stretch>
        </p:blipFill>
        <p:spPr>
          <a:xfrm>
            <a:off x="0" y="2590800"/>
            <a:ext cx="8134350" cy="3540125"/>
          </a:xfrm>
          <a:noFill/>
        </p:spPr>
      </p:pic>
      <p:sp>
        <p:nvSpPr>
          <p:cNvPr id="71684" name="Slide Number Placeholder 4"/>
          <p:cNvSpPr>
            <a:spLocks noGrp="1"/>
          </p:cNvSpPr>
          <p:nvPr>
            <p:ph type="sldNum" sz="quarter" idx="12"/>
          </p:nvPr>
        </p:nvSpPr>
        <p:spPr>
          <a:noFill/>
        </p:spPr>
        <p:txBody>
          <a:bodyPr/>
          <a:lstStyle/>
          <a:p>
            <a:endParaRPr lang="en-US"/>
          </a:p>
          <a:p>
            <a:endParaRPr lang="en-US"/>
          </a:p>
          <a:p>
            <a:fld id="{C93C5698-F1CF-4058-B06D-8F6ED15C9FAA}" type="slidenum">
              <a:rPr lang="en-US" smtClean="0"/>
              <a:pPr/>
              <a:t>23</a:t>
            </a:fld>
            <a:endParaRPr lang="en-US"/>
          </a:p>
        </p:txBody>
      </p:sp>
      <p:sp>
        <p:nvSpPr>
          <p:cNvPr id="71683" name="Footer Placeholder 3"/>
          <p:cNvSpPr>
            <a:spLocks noGrp="1"/>
          </p:cNvSpPr>
          <p:nvPr>
            <p:ph type="ftr" sz="quarter" idx="4294967295"/>
          </p:nvPr>
        </p:nvSpPr>
        <p:spPr>
          <a:xfrm>
            <a:off x="0" y="6356350"/>
            <a:ext cx="2895600" cy="365125"/>
          </a:xfrm>
          <a:prstGeom prst="rect">
            <a:avLst/>
          </a:prstGeom>
          <a:noFill/>
        </p:spPr>
        <p:txBody>
          <a:bodyPr/>
          <a:lstStyle/>
          <a:p>
            <a:endParaRPr lang="en-US"/>
          </a:p>
          <a:p>
            <a:endParaRPr lang="en-US"/>
          </a:p>
          <a:p>
            <a:r>
              <a:rPr lang="en-US"/>
              <a:t>© Copyright Prentice-Hall 2004</a:t>
            </a:r>
          </a:p>
        </p:txBody>
      </p:sp>
      <p:pic>
        <p:nvPicPr>
          <p:cNvPr id="71686" name="Picture 3"/>
          <p:cNvPicPr>
            <a:picLocks noChangeAspect="1" noChangeArrowheads="1"/>
          </p:cNvPicPr>
          <p:nvPr/>
        </p:nvPicPr>
        <p:blipFill>
          <a:blip r:embed="rId3"/>
          <a:srcRect/>
          <a:stretch>
            <a:fillRect/>
          </a:stretch>
        </p:blipFill>
        <p:spPr bwMode="auto">
          <a:xfrm>
            <a:off x="6434138" y="3934699"/>
            <a:ext cx="2252662" cy="26185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4"/>
          <p:cNvSpPr>
            <a:spLocks noGrp="1"/>
          </p:cNvSpPr>
          <p:nvPr>
            <p:ph type="title"/>
          </p:nvPr>
        </p:nvSpPr>
        <p:spPr>
          <a:xfrm>
            <a:off x="457200" y="228600"/>
            <a:ext cx="8229600" cy="1143000"/>
          </a:xfrm>
        </p:spPr>
        <p:txBody>
          <a:bodyPr/>
          <a:lstStyle/>
          <a:p>
            <a:pPr eaLnBrk="1" hangingPunct="1"/>
            <a:r>
              <a:rPr lang="en-US"/>
              <a:t>People in Organizations</a:t>
            </a:r>
          </a:p>
        </p:txBody>
      </p:sp>
      <p:sp>
        <p:nvSpPr>
          <p:cNvPr id="72707" name="Content Placeholder 5"/>
          <p:cNvSpPr>
            <a:spLocks noGrp="1"/>
          </p:cNvSpPr>
          <p:nvPr>
            <p:ph idx="1"/>
          </p:nvPr>
        </p:nvSpPr>
        <p:spPr>
          <a:xfrm>
            <a:off x="457200" y="1793875"/>
            <a:ext cx="8229600" cy="4302125"/>
          </a:xfrm>
        </p:spPr>
        <p:txBody>
          <a:bodyPr/>
          <a:lstStyle/>
          <a:p>
            <a:pPr eaLnBrk="1" hangingPunct="1"/>
            <a:r>
              <a:rPr lang="en-US" b="1" dirty="0"/>
              <a:t>Psychological Contract </a:t>
            </a:r>
          </a:p>
          <a:p>
            <a:pPr lvl="1" eaLnBrk="1" hangingPunct="1"/>
            <a:r>
              <a:rPr lang="en-US" dirty="0"/>
              <a:t>A person’s </a:t>
            </a:r>
            <a:r>
              <a:rPr lang="en-US" b="1" dirty="0"/>
              <a:t>overall set of expectations regarding </a:t>
            </a:r>
            <a:r>
              <a:rPr lang="en-US" dirty="0"/>
              <a:t>what he or she will contribute to the organization and </a:t>
            </a:r>
            <a:r>
              <a:rPr lang="en-US" b="1" dirty="0"/>
              <a:t>what the organization, in return will provide to the individual</a:t>
            </a:r>
          </a:p>
          <a:p>
            <a:pPr lvl="1" eaLnBrk="1" hangingPunct="1"/>
            <a:r>
              <a:rPr lang="en-US" dirty="0"/>
              <a:t>Individuals </a:t>
            </a:r>
            <a:r>
              <a:rPr lang="en-US" b="1" dirty="0"/>
              <a:t>contribute effort, skills, ability, time, loyalty</a:t>
            </a:r>
          </a:p>
          <a:p>
            <a:pPr lvl="1" eaLnBrk="1" hangingPunct="1"/>
            <a:r>
              <a:rPr lang="en-US" dirty="0"/>
              <a:t>Organizations provide </a:t>
            </a:r>
            <a:r>
              <a:rPr lang="en-US" b="1" dirty="0"/>
              <a:t>inducements in the forms of tangible / intangible rewards</a:t>
            </a:r>
          </a:p>
        </p:txBody>
      </p:sp>
      <p:sp>
        <p:nvSpPr>
          <p:cNvPr id="72709" name="Slide Number Placeholder 2"/>
          <p:cNvSpPr>
            <a:spLocks noGrp="1"/>
          </p:cNvSpPr>
          <p:nvPr>
            <p:ph type="sldNum" sz="quarter" idx="12"/>
          </p:nvPr>
        </p:nvSpPr>
        <p:spPr>
          <a:noFill/>
        </p:spPr>
        <p:txBody>
          <a:bodyPr/>
          <a:lstStyle/>
          <a:p>
            <a:endParaRPr lang="en-US"/>
          </a:p>
          <a:p>
            <a:endParaRPr lang="en-US"/>
          </a:p>
          <a:p>
            <a:fld id="{8CF1A024-0646-4382-A26D-83DA5D53E1E1}" type="slidenum">
              <a:rPr lang="en-US" smtClean="0"/>
              <a:pPr/>
              <a:t>24</a:t>
            </a:fld>
            <a:endParaRPr lang="en-US"/>
          </a:p>
        </p:txBody>
      </p:sp>
      <p:sp>
        <p:nvSpPr>
          <p:cNvPr id="72708" name="Footer Placeholder 1"/>
          <p:cNvSpPr>
            <a:spLocks noGrp="1"/>
          </p:cNvSpPr>
          <p:nvPr>
            <p:ph type="ftr" sz="quarter" idx="4294967295"/>
          </p:nvPr>
        </p:nvSpPr>
        <p:spPr>
          <a:xfrm>
            <a:off x="0" y="6356350"/>
            <a:ext cx="2895600" cy="365125"/>
          </a:xfrm>
          <a:prstGeom prst="rect">
            <a:avLst/>
          </a:prstGeom>
          <a:noFill/>
        </p:spPr>
        <p:txBody>
          <a:bodyPr/>
          <a:lstStyle/>
          <a:p>
            <a:endParaRPr lang="en-US"/>
          </a:p>
          <a:p>
            <a:endParaRPr lang="en-US"/>
          </a:p>
          <a:p>
            <a:r>
              <a:rPr lang="en-US"/>
              <a:t>© Copyright Prentice-Hall 2004</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r>
              <a:rPr lang="en-US"/>
              <a:t>Psychological contract</a:t>
            </a:r>
          </a:p>
        </p:txBody>
      </p:sp>
      <p:pic>
        <p:nvPicPr>
          <p:cNvPr id="73733" name="Picture 1"/>
          <p:cNvPicPr>
            <a:picLocks noGrp="1" noChangeAspect="1" noChangeArrowheads="1"/>
          </p:cNvPicPr>
          <p:nvPr>
            <p:ph idx="1"/>
          </p:nvPr>
        </p:nvPicPr>
        <p:blipFill>
          <a:blip r:embed="rId2"/>
          <a:stretch>
            <a:fillRect/>
          </a:stretch>
        </p:blipFill>
        <p:spPr>
          <a:xfrm>
            <a:off x="304800" y="990600"/>
            <a:ext cx="8991600" cy="5410200"/>
          </a:xfrm>
          <a:noFill/>
        </p:spPr>
      </p:pic>
      <p:sp>
        <p:nvSpPr>
          <p:cNvPr id="73732" name="Slide Number Placeholder 4"/>
          <p:cNvSpPr>
            <a:spLocks noGrp="1"/>
          </p:cNvSpPr>
          <p:nvPr>
            <p:ph type="sldNum" sz="quarter" idx="12"/>
          </p:nvPr>
        </p:nvSpPr>
        <p:spPr>
          <a:noFill/>
        </p:spPr>
        <p:txBody>
          <a:bodyPr/>
          <a:lstStyle/>
          <a:p>
            <a:endParaRPr lang="en-US"/>
          </a:p>
          <a:p>
            <a:endParaRPr lang="en-US"/>
          </a:p>
          <a:p>
            <a:fld id="{84CE8131-B3CE-43BB-B12F-CABE83705A76}" type="slidenum">
              <a:rPr lang="en-US" smtClean="0"/>
              <a:pPr/>
              <a:t>25</a:t>
            </a:fld>
            <a:endParaRPr lang="en-US"/>
          </a:p>
        </p:txBody>
      </p:sp>
      <p:sp>
        <p:nvSpPr>
          <p:cNvPr id="73731" name="Footer Placeholder 3"/>
          <p:cNvSpPr>
            <a:spLocks noGrp="1"/>
          </p:cNvSpPr>
          <p:nvPr>
            <p:ph type="ftr" sz="quarter" idx="4294967295"/>
          </p:nvPr>
        </p:nvSpPr>
        <p:spPr>
          <a:xfrm>
            <a:off x="0" y="6356350"/>
            <a:ext cx="2895600" cy="365125"/>
          </a:xfrm>
          <a:prstGeom prst="rect">
            <a:avLst/>
          </a:prstGeom>
          <a:noFill/>
        </p:spPr>
        <p:txBody>
          <a:bodyPr/>
          <a:lstStyle/>
          <a:p>
            <a:endParaRPr lang="en-US"/>
          </a:p>
          <a:p>
            <a:endParaRPr lang="en-US"/>
          </a:p>
          <a:p>
            <a:r>
              <a:rPr lang="en-US"/>
              <a:t>© Copyright Prentice-Hall 2004</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5400" dirty="0"/>
          </a:p>
          <a:p>
            <a:pPr marL="0" indent="0">
              <a:buNone/>
            </a:pPr>
            <a:endParaRPr lang="en-US" sz="5400" dirty="0"/>
          </a:p>
          <a:p>
            <a:pPr marL="0" indent="0">
              <a:buNone/>
            </a:pPr>
            <a:r>
              <a:rPr lang="en-US" sz="5400" dirty="0"/>
              <a:t>           </a:t>
            </a:r>
          </a:p>
          <a:p>
            <a:pPr marL="0" indent="0">
              <a:buNone/>
            </a:pPr>
            <a:endParaRPr lang="en-US" sz="5400" dirty="0"/>
          </a:p>
          <a:p>
            <a:pPr marL="0" indent="0">
              <a:buNone/>
            </a:pPr>
            <a:r>
              <a:rPr lang="en-US" sz="5400"/>
              <a:t>            Thank </a:t>
            </a:r>
            <a:r>
              <a:rPr lang="en-US" sz="5400" dirty="0"/>
              <a:t>You</a:t>
            </a:r>
            <a:endParaRPr lang="en-IN" sz="5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2400" dirty="0">
                <a:solidFill>
                  <a:srgbClr val="C00000"/>
                </a:solidFill>
                <a:ea typeface="MS PGothic" pitchFamily="34" charset="-128"/>
              </a:rPr>
              <a:t>Foundations of Individual Behavior</a:t>
            </a:r>
            <a:endParaRPr lang="en-IN" sz="2400" dirty="0"/>
          </a:p>
        </p:txBody>
      </p:sp>
      <p:sp>
        <p:nvSpPr>
          <p:cNvPr id="12293" name="Content Placeholder 6"/>
          <p:cNvSpPr>
            <a:spLocks noGrp="1"/>
          </p:cNvSpPr>
          <p:nvPr>
            <p:ph idx="1"/>
          </p:nvPr>
        </p:nvSpPr>
        <p:spPr/>
        <p:txBody>
          <a:bodyPr/>
          <a:lstStyle/>
          <a:p>
            <a:r>
              <a:rPr lang="en-US" sz="2800" dirty="0">
                <a:solidFill>
                  <a:srgbClr val="002060"/>
                </a:solidFill>
              </a:rPr>
              <a:t>Organizations are </a:t>
            </a:r>
            <a:r>
              <a:rPr lang="en-US" sz="2800" b="1" dirty="0">
                <a:solidFill>
                  <a:srgbClr val="FF0000"/>
                </a:solidFill>
              </a:rPr>
              <a:t>complex systems</a:t>
            </a:r>
          </a:p>
          <a:p>
            <a:r>
              <a:rPr lang="en-US" sz="2800" dirty="0">
                <a:solidFill>
                  <a:srgbClr val="002060"/>
                </a:solidFill>
              </a:rPr>
              <a:t>Human behavior in organization  is </a:t>
            </a:r>
            <a:r>
              <a:rPr lang="en-US" sz="2800" dirty="0">
                <a:solidFill>
                  <a:srgbClr val="FF0000"/>
                </a:solidFill>
              </a:rPr>
              <a:t>unpredictable</a:t>
            </a:r>
          </a:p>
          <a:p>
            <a:r>
              <a:rPr lang="en-US" sz="2800" dirty="0">
                <a:solidFill>
                  <a:srgbClr val="002060"/>
                </a:solidFill>
              </a:rPr>
              <a:t>Human behavior in organization can be </a:t>
            </a:r>
            <a:r>
              <a:rPr lang="en-US" sz="2800" dirty="0">
                <a:solidFill>
                  <a:srgbClr val="FF0000"/>
                </a:solidFill>
              </a:rPr>
              <a:t>partially understood</a:t>
            </a:r>
          </a:p>
          <a:p>
            <a:r>
              <a:rPr lang="en-US" sz="2800" dirty="0">
                <a:solidFill>
                  <a:srgbClr val="002060"/>
                </a:solidFill>
              </a:rPr>
              <a:t>There is </a:t>
            </a:r>
            <a:r>
              <a:rPr lang="en-US" sz="2800" b="1" dirty="0">
                <a:solidFill>
                  <a:srgbClr val="FF0000"/>
                </a:solidFill>
              </a:rPr>
              <a:t>no perfect solution to organizational problems</a:t>
            </a:r>
          </a:p>
          <a:p>
            <a:endParaRPr lang="en-US" sz="2800" dirty="0">
              <a:solidFill>
                <a:srgbClr val="002060"/>
              </a:solidFill>
            </a:endParaRPr>
          </a:p>
          <a:p>
            <a:endParaRPr lang="en-IN" dirty="0"/>
          </a:p>
        </p:txBody>
      </p:sp>
      <p:sp>
        <p:nvSpPr>
          <p:cNvPr id="4" name="Slide Number Placeholder 3"/>
          <p:cNvSpPr>
            <a:spLocks noGrp="1"/>
          </p:cNvSpPr>
          <p:nvPr>
            <p:ph type="sldNum" sz="quarter" idx="12"/>
          </p:nvPr>
        </p:nvSpPr>
        <p:spPr/>
        <p:txBody>
          <a:bodyPr/>
          <a:lstStyle/>
          <a:p>
            <a:pPr>
              <a:defRPr/>
            </a:pPr>
            <a:fld id="{9061D5B9-D191-47D7-A236-66B27C989DCA}" type="slidenum">
              <a:rPr lang="en-US" smtClean="0"/>
              <a:pPr>
                <a:defRPr/>
              </a:pPr>
              <a:t>3</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0DEB3-D272-4566-A249-371EBFD768AC}"/>
              </a:ext>
            </a:extLst>
          </p:cNvPr>
          <p:cNvSpPr>
            <a:spLocks noGrp="1"/>
          </p:cNvSpPr>
          <p:nvPr>
            <p:ph type="title"/>
          </p:nvPr>
        </p:nvSpPr>
        <p:spPr>
          <a:xfrm>
            <a:off x="2382140" y="159079"/>
            <a:ext cx="6761859" cy="542160"/>
          </a:xfrm>
        </p:spPr>
        <p:txBody>
          <a:bodyPr>
            <a:noAutofit/>
          </a:bodyPr>
          <a:lstStyle/>
          <a:p>
            <a:pPr algn="ctr" eaLnBrk="1" fontAlgn="auto" hangingPunct="1">
              <a:spcAft>
                <a:spcPts val="0"/>
              </a:spcAft>
              <a:defRPr/>
            </a:pPr>
            <a:r>
              <a:rPr lang="en-US" sz="2000" dirty="0">
                <a:solidFill>
                  <a:srgbClr val="C00000"/>
                </a:solidFill>
                <a:ea typeface="MS PGothic" pitchFamily="34" charset="-128"/>
              </a:rPr>
              <a:t>Good Reasons Why You Should Care About the individual Behavior </a:t>
            </a:r>
            <a:endParaRPr lang="en-IN" sz="2000" dirty="0">
              <a:solidFill>
                <a:srgbClr val="C00000"/>
              </a:solidFill>
              <a:ea typeface="MS PGothic" pitchFamily="34" charset="-128"/>
            </a:endParaRPr>
          </a:p>
        </p:txBody>
      </p:sp>
      <p:sp>
        <p:nvSpPr>
          <p:cNvPr id="3" name="Content Placeholder 2">
            <a:extLst>
              <a:ext uri="{FF2B5EF4-FFF2-40B4-BE49-F238E27FC236}">
                <a16:creationId xmlns:a16="http://schemas.microsoft.com/office/drawing/2014/main" id="{EC45EB36-11E2-438F-A377-8A95388653E8}"/>
              </a:ext>
            </a:extLst>
          </p:cNvPr>
          <p:cNvSpPr>
            <a:spLocks noGrp="1"/>
          </p:cNvSpPr>
          <p:nvPr>
            <p:ph idx="1"/>
          </p:nvPr>
        </p:nvSpPr>
        <p:spPr/>
        <p:txBody>
          <a:bodyPr/>
          <a:lstStyle/>
          <a:p>
            <a:pPr marL="457200" indent="-457200" eaLnBrk="1" hangingPunct="1">
              <a:buClr>
                <a:srgbClr val="000099"/>
              </a:buClr>
              <a:buFontTx/>
              <a:buAutoNum type="arabicPeriod"/>
              <a:defRPr/>
            </a:pPr>
            <a:r>
              <a:rPr lang="en-US" sz="2400" dirty="0"/>
              <a:t>Understanding the dynamics of behavior in organizations is essential to achieving </a:t>
            </a:r>
            <a:r>
              <a:rPr lang="en-US" sz="2400" b="1" u="sng" dirty="0">
                <a:solidFill>
                  <a:srgbClr val="FF0000"/>
                </a:solidFill>
              </a:rPr>
              <a:t>personal success as a manag</a:t>
            </a:r>
            <a:r>
              <a:rPr lang="en-US" sz="2400" dirty="0">
                <a:solidFill>
                  <a:srgbClr val="FF0000"/>
                </a:solidFill>
              </a:rPr>
              <a:t>er</a:t>
            </a:r>
            <a:r>
              <a:rPr lang="en-US" sz="2400" dirty="0"/>
              <a:t>, regardless of your area of specialization</a:t>
            </a:r>
          </a:p>
          <a:p>
            <a:pPr marL="457200" indent="-457200" eaLnBrk="1" hangingPunct="1">
              <a:buClr>
                <a:srgbClr val="000099"/>
              </a:buClr>
              <a:buFontTx/>
              <a:buAutoNum type="arabicPeriod"/>
              <a:defRPr/>
            </a:pPr>
            <a:r>
              <a:rPr lang="en-US" sz="2400" dirty="0"/>
              <a:t>Principles of organizational behavior are involved in </a:t>
            </a:r>
            <a:r>
              <a:rPr lang="en-US" sz="2400" b="1" u="sng" dirty="0">
                <a:solidFill>
                  <a:srgbClr val="FF0000"/>
                </a:solidFill>
              </a:rPr>
              <a:t>making people both productive and happy on their jobs</a:t>
            </a:r>
          </a:p>
          <a:p>
            <a:pPr marL="457200" indent="-457200" eaLnBrk="1" hangingPunct="1">
              <a:buClr>
                <a:srgbClr val="000099"/>
              </a:buClr>
              <a:buFontTx/>
              <a:buAutoNum type="arabicPeriod"/>
              <a:defRPr/>
            </a:pPr>
            <a:r>
              <a:rPr lang="en-US" sz="2400" dirty="0"/>
              <a:t>To achieve success in today’s rapidly </a:t>
            </a:r>
            <a:r>
              <a:rPr lang="en-US" sz="2400" b="1" u="sng" dirty="0">
                <a:solidFill>
                  <a:srgbClr val="FF0000"/>
                </a:solidFill>
              </a:rPr>
              <a:t>changing environment, organizations </a:t>
            </a:r>
            <a:r>
              <a:rPr lang="en-US" sz="2400" dirty="0"/>
              <a:t>must successfully address a wide variety of OB issues</a:t>
            </a:r>
          </a:p>
          <a:p>
            <a:pPr marL="457200" indent="-457200">
              <a:buClr>
                <a:srgbClr val="000099"/>
              </a:buClr>
              <a:buFont typeface="+mj-lt"/>
              <a:buAutoNum type="arabicPeriod"/>
              <a:defRPr/>
            </a:pPr>
            <a:r>
              <a:rPr lang="en-US" sz="2400" dirty="0">
                <a:solidFill>
                  <a:srgbClr val="002060"/>
                </a:solidFill>
              </a:rPr>
              <a:t>Making People Both Productive and Happy On Their Jobs</a:t>
            </a:r>
          </a:p>
          <a:p>
            <a:pPr marL="457200" indent="-457200">
              <a:buClr>
                <a:srgbClr val="000099"/>
              </a:buClr>
              <a:buFont typeface="+mj-lt"/>
              <a:buAutoNum type="arabicPeriod"/>
              <a:defRPr/>
            </a:pPr>
            <a:r>
              <a:rPr lang="en-US" sz="2400" dirty="0">
                <a:solidFill>
                  <a:srgbClr val="002060"/>
                </a:solidFill>
              </a:rPr>
              <a:t>Changing Environment, Organizations work practices due technological transformation</a:t>
            </a:r>
          </a:p>
          <a:p>
            <a:pPr marL="457200" indent="-457200" eaLnBrk="1" hangingPunct="1">
              <a:buClr>
                <a:srgbClr val="000099"/>
              </a:buClr>
              <a:buFontTx/>
              <a:buAutoNum type="arabicPeriod"/>
              <a:defRPr/>
            </a:pPr>
            <a:endParaRPr lang="en-US" sz="2400" dirty="0"/>
          </a:p>
          <a:p>
            <a:pPr>
              <a:defRPr/>
            </a:pPr>
            <a:endParaRPr lang="en-IN" dirty="0"/>
          </a:p>
        </p:txBody>
      </p:sp>
      <p:sp>
        <p:nvSpPr>
          <p:cNvPr id="4" name="Slide Number Placeholder 3">
            <a:extLst>
              <a:ext uri="{FF2B5EF4-FFF2-40B4-BE49-F238E27FC236}">
                <a16:creationId xmlns:a16="http://schemas.microsoft.com/office/drawing/2014/main" id="{9A8B5EB4-9FBE-44F8-8C71-8DD6FBF894E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9D3B9F-5472-42D3-AEC1-BEC3A8621D7A}" type="slidenum">
              <a:rPr lang="en-US" altLang="en-US">
                <a:solidFill>
                  <a:srgbClr val="B5A788"/>
                </a:solidFill>
                <a:latin typeface="Gill Sans MT" panose="020B0502020104020203" pitchFamily="34" charset="0"/>
              </a:rPr>
              <a:pPr eaLnBrk="1" hangingPunct="1"/>
              <a:t>4</a:t>
            </a:fld>
            <a:endParaRPr lang="en-US" altLang="en-US" dirty="0">
              <a:solidFill>
                <a:srgbClr val="B5A788"/>
              </a:solidFill>
              <a:latin typeface="Gill Sans MT" panose="020B05020201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Individual </a:t>
            </a:r>
            <a:r>
              <a:rPr lang="en-IN" dirty="0" err="1" smtClean="0"/>
              <a:t>Behavioue</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2574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1" dirty="0">
                <a:solidFill>
                  <a:schemeClr val="tx1"/>
                </a:solidFill>
                <a:latin typeface="+mn-lt"/>
                <a:ea typeface="+mn-ea"/>
                <a:cs typeface="+mn-cs"/>
              </a:rPr>
              <a:t>Biographical Characteristics</a:t>
            </a:r>
            <a:endParaRPr lang="en-US" dirty="0"/>
          </a:p>
        </p:txBody>
      </p:sp>
      <p:sp>
        <p:nvSpPr>
          <p:cNvPr id="51203" name="Content Placeholder 2"/>
          <p:cNvSpPr>
            <a:spLocks noGrp="1"/>
          </p:cNvSpPr>
          <p:nvPr>
            <p:ph idx="1"/>
          </p:nvPr>
        </p:nvSpPr>
        <p:spPr/>
        <p:txBody>
          <a:bodyPr/>
          <a:lstStyle/>
          <a:p>
            <a:pPr eaLnBrk="1" hangingPunct="1"/>
            <a:endParaRPr lang="en-US" b="1" dirty="0"/>
          </a:p>
          <a:p>
            <a:pPr eaLnBrk="1" hangingPunct="1"/>
            <a:endParaRPr lang="en-US" dirty="0"/>
          </a:p>
        </p:txBody>
      </p:sp>
      <p:sp>
        <p:nvSpPr>
          <p:cNvPr id="51205" name="Slide Number Placeholder 4"/>
          <p:cNvSpPr>
            <a:spLocks noGrp="1"/>
          </p:cNvSpPr>
          <p:nvPr>
            <p:ph type="sldNum" sz="quarter" idx="12"/>
          </p:nvPr>
        </p:nvSpPr>
        <p:spPr>
          <a:noFill/>
        </p:spPr>
        <p:txBody>
          <a:bodyPr/>
          <a:lstStyle/>
          <a:p>
            <a:endParaRPr lang="en-US" dirty="0"/>
          </a:p>
          <a:p>
            <a:endParaRPr lang="en-US" dirty="0"/>
          </a:p>
          <a:p>
            <a:fld id="{89BCF842-5234-474D-A7AA-88BE1B0E842C}" type="slidenum">
              <a:rPr lang="en-US" smtClean="0"/>
              <a:pPr/>
              <a:t>6</a:t>
            </a:fld>
            <a:endParaRPr lang="en-US" dirty="0"/>
          </a:p>
        </p:txBody>
      </p:sp>
      <p:sp>
        <p:nvSpPr>
          <p:cNvPr id="51204" name="Footer Placeholder 3"/>
          <p:cNvSpPr>
            <a:spLocks noGrp="1"/>
          </p:cNvSpPr>
          <p:nvPr>
            <p:ph type="ftr" sz="quarter" idx="4294967295"/>
          </p:nvPr>
        </p:nvSpPr>
        <p:spPr>
          <a:xfrm>
            <a:off x="0" y="6356350"/>
            <a:ext cx="2895600" cy="365125"/>
          </a:xfrm>
          <a:prstGeom prst="rect">
            <a:avLst/>
          </a:prstGeom>
          <a:noFill/>
        </p:spPr>
        <p:txBody>
          <a:bodyPr/>
          <a:lstStyle/>
          <a:p>
            <a:r>
              <a:rPr lang="en-US" dirty="0"/>
              <a:t>© Copyright Prentice-Hall 2004</a:t>
            </a:r>
          </a:p>
          <a:p>
            <a:endParaRPr lang="en-US" dirty="0"/>
          </a:p>
          <a:p>
            <a:endParaRPr lang="en-US" dirty="0"/>
          </a:p>
        </p:txBody>
      </p:sp>
      <p:pic>
        <p:nvPicPr>
          <p:cNvPr id="51207" name="Picture 6"/>
          <p:cNvPicPr>
            <a:picLocks noChangeAspect="1" noChangeArrowheads="1"/>
          </p:cNvPicPr>
          <p:nvPr/>
        </p:nvPicPr>
        <p:blipFill>
          <a:blip r:embed="rId2"/>
          <a:srcRect/>
          <a:stretch>
            <a:fillRect/>
          </a:stretch>
        </p:blipFill>
        <p:spPr bwMode="auto">
          <a:xfrm>
            <a:off x="533400" y="920752"/>
            <a:ext cx="8458200" cy="5295900"/>
          </a:xfrm>
          <a:prstGeom prst="rect">
            <a:avLst/>
          </a:prstGeom>
          <a:noFill/>
          <a:ln w="9525">
            <a:noFill/>
            <a:miter lim="800000"/>
            <a:headEnd/>
            <a:tailEnd/>
          </a:ln>
        </p:spPr>
      </p:pic>
    </p:spTree>
    <p:extLst>
      <p:ext uri="{BB962C8B-B14F-4D97-AF65-F5344CB8AC3E}">
        <p14:creationId xmlns:p14="http://schemas.microsoft.com/office/powerpoint/2010/main" val="258070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factors</a:t>
            </a:r>
          </a:p>
        </p:txBody>
      </p:sp>
      <p:sp>
        <p:nvSpPr>
          <p:cNvPr id="3" name="Content Placeholder 2"/>
          <p:cNvSpPr>
            <a:spLocks noGrp="1"/>
          </p:cNvSpPr>
          <p:nvPr>
            <p:ph idx="1"/>
          </p:nvPr>
        </p:nvSpPr>
        <p:spPr/>
        <p:txBody>
          <a:bodyPr>
            <a:normAutofit/>
          </a:bodyPr>
          <a:lstStyle/>
          <a:p>
            <a:pPr>
              <a:buNone/>
            </a:pPr>
            <a:r>
              <a:rPr lang="en-US" b="1" dirty="0"/>
              <a:t>Age: </a:t>
            </a:r>
            <a:r>
              <a:rPr lang="en-US" dirty="0"/>
              <a:t>It has impact on performance, turnover,</a:t>
            </a:r>
          </a:p>
          <a:p>
            <a:pPr>
              <a:buNone/>
            </a:pPr>
            <a:r>
              <a:rPr lang="en-US" dirty="0"/>
              <a:t>absenteeism, productivity, and satisfaction</a:t>
            </a:r>
          </a:p>
          <a:p>
            <a:pPr>
              <a:buNone/>
            </a:pPr>
            <a:r>
              <a:rPr lang="en-US" b="1" dirty="0"/>
              <a:t>Gender</a:t>
            </a:r>
            <a:r>
              <a:rPr lang="en-US" dirty="0"/>
              <a:t>: also has an impact on turnover and absenteeism</a:t>
            </a:r>
          </a:p>
          <a:p>
            <a:pPr>
              <a:buNone/>
            </a:pPr>
            <a:r>
              <a:rPr lang="en-US" b="1" dirty="0"/>
              <a:t>Education: </a:t>
            </a:r>
            <a:r>
              <a:rPr lang="en-US" dirty="0"/>
              <a:t>Increased levels of education serve to increase an individual's expectations about positive outcomes.</a:t>
            </a:r>
          </a:p>
          <a:p>
            <a:pPr>
              <a:buNone/>
            </a:pPr>
            <a:r>
              <a:rPr lang="en-US" b="1" dirty="0"/>
              <a:t>Ability</a:t>
            </a:r>
            <a:r>
              <a:rPr lang="en-US" dirty="0"/>
              <a:t> It refers to an individual's capacity to perform various tasks in a job. The ability of an individual is made up of two sets of skills-intellectual and physical</a:t>
            </a:r>
          </a:p>
        </p:txBody>
      </p:sp>
    </p:spTree>
    <p:extLst>
      <p:ext uri="{BB962C8B-B14F-4D97-AF65-F5344CB8AC3E}">
        <p14:creationId xmlns:p14="http://schemas.microsoft.com/office/powerpoint/2010/main" val="2548563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factors</a:t>
            </a:r>
          </a:p>
        </p:txBody>
      </p:sp>
      <p:sp>
        <p:nvSpPr>
          <p:cNvPr id="3" name="Content Placeholder 2"/>
          <p:cNvSpPr>
            <a:spLocks noGrp="1"/>
          </p:cNvSpPr>
          <p:nvPr>
            <p:ph idx="1"/>
          </p:nvPr>
        </p:nvSpPr>
        <p:spPr/>
        <p:txBody>
          <a:bodyPr/>
          <a:lstStyle/>
          <a:p>
            <a:r>
              <a:rPr lang="en-US" b="1" dirty="0"/>
              <a:t>Marital status </a:t>
            </a:r>
            <a:r>
              <a:rPr lang="en-US" dirty="0"/>
              <a:t>This has an influence on absenteeism, turnover, and satisfaction.</a:t>
            </a:r>
          </a:p>
          <a:p>
            <a:r>
              <a:rPr lang="en-US" b="1" dirty="0"/>
              <a:t>Number of dependents </a:t>
            </a:r>
            <a:r>
              <a:rPr lang="en-US" dirty="0"/>
              <a:t>There is correlation between the number of dependents an employee has and </a:t>
            </a:r>
            <a:r>
              <a:rPr lang="en-US" dirty="0" smtClean="0"/>
              <a:t>his </a:t>
            </a:r>
            <a:r>
              <a:rPr lang="en-US" dirty="0"/>
              <a:t>or her absences and satisfaction</a:t>
            </a:r>
          </a:p>
          <a:p>
            <a:r>
              <a:rPr lang="en-US" b="1" dirty="0"/>
              <a:t>Creativity</a:t>
            </a:r>
            <a:r>
              <a:rPr lang="en-US" dirty="0"/>
              <a:t> This is yet another important factor that influences individual behaviour</a:t>
            </a:r>
          </a:p>
        </p:txBody>
      </p:sp>
    </p:spTree>
    <p:extLst>
      <p:ext uri="{BB962C8B-B14F-4D97-AF65-F5344CB8AC3E}">
        <p14:creationId xmlns:p14="http://schemas.microsoft.com/office/powerpoint/2010/main" val="236744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471D9782-002D-4122-8A37-BA40BA4AEDB0}"/>
              </a:ext>
            </a:extLst>
          </p:cNvPr>
          <p:cNvSpPr>
            <a:spLocks noGrp="1" noChangeArrowheads="1"/>
          </p:cNvSpPr>
          <p:nvPr>
            <p:ph type="title"/>
          </p:nvPr>
        </p:nvSpPr>
        <p:spPr>
          <a:xfrm>
            <a:off x="838200" y="22226"/>
            <a:ext cx="8458200" cy="413091"/>
          </a:xfrm>
        </p:spPr>
        <p:txBody>
          <a:bodyPr rtlCol="0"/>
          <a:lstStyle/>
          <a:p>
            <a:pPr algn="ctr" eaLnBrk="1" fontAlgn="auto" hangingPunct="1">
              <a:spcAft>
                <a:spcPts val="0"/>
              </a:spcAft>
              <a:defRPr/>
            </a:pPr>
            <a:r>
              <a:rPr lang="en-US" sz="2000" dirty="0">
                <a:solidFill>
                  <a:srgbClr val="C00000"/>
                </a:solidFill>
                <a:ea typeface="MS PGothic" pitchFamily="34" charset="-128"/>
              </a:rPr>
              <a:t>Factors Influcing individual </a:t>
            </a:r>
            <a:r>
              <a:rPr lang="en-US" sz="2000" dirty="0" smtClean="0">
                <a:solidFill>
                  <a:srgbClr val="C00000"/>
                </a:solidFill>
                <a:ea typeface="MS PGothic" pitchFamily="34" charset="-128"/>
              </a:rPr>
              <a:t>behavior </a:t>
            </a:r>
            <a:endParaRPr lang="en-US" sz="2000" dirty="0">
              <a:solidFill>
                <a:srgbClr val="C00000"/>
              </a:solidFill>
              <a:ea typeface="MS PGothic" pitchFamily="34" charset="-128"/>
            </a:endParaRPr>
          </a:p>
        </p:txBody>
      </p:sp>
      <p:sp>
        <p:nvSpPr>
          <p:cNvPr id="10243" name="Rectangle 3">
            <a:extLst>
              <a:ext uri="{FF2B5EF4-FFF2-40B4-BE49-F238E27FC236}">
                <a16:creationId xmlns:a16="http://schemas.microsoft.com/office/drawing/2014/main" id="{31967582-E5B7-4677-AA2C-E9DDE5F5CBD9}"/>
              </a:ext>
            </a:extLst>
          </p:cNvPr>
          <p:cNvSpPr>
            <a:spLocks noGrp="1" noChangeArrowheads="1"/>
          </p:cNvSpPr>
          <p:nvPr>
            <p:ph idx="1"/>
          </p:nvPr>
        </p:nvSpPr>
        <p:spPr>
          <a:xfrm>
            <a:off x="1123950" y="1828801"/>
            <a:ext cx="7410450" cy="2590800"/>
          </a:xfrm>
        </p:spPr>
        <p:txBody>
          <a:bodyPr/>
          <a:lstStyle/>
          <a:p>
            <a:pPr eaLnBrk="1" hangingPunct="1">
              <a:lnSpc>
                <a:spcPct val="90000"/>
              </a:lnSpc>
              <a:spcBef>
                <a:spcPct val="0"/>
              </a:spcBef>
              <a:buFont typeface="Wingdings" pitchFamily="2" charset="2"/>
              <a:buNone/>
              <a:defRPr/>
            </a:pPr>
            <a:endParaRPr lang="en-US" sz="1800" dirty="0">
              <a:ea typeface="MS PGothic" pitchFamily="34" charset="-128"/>
            </a:endParaRPr>
          </a:p>
          <a:p>
            <a:pPr marL="654050" indent="-571500" eaLnBrk="1" hangingPunct="1">
              <a:lnSpc>
                <a:spcPct val="90000"/>
              </a:lnSpc>
              <a:spcBef>
                <a:spcPct val="0"/>
              </a:spcBef>
              <a:buFont typeface="Wingdings" pitchFamily="2" charset="2"/>
              <a:buAutoNum type="romanUcPeriod"/>
              <a:defRPr/>
            </a:pPr>
            <a:r>
              <a:rPr lang="en-US" dirty="0">
                <a:solidFill>
                  <a:srgbClr val="002060"/>
                </a:solidFill>
                <a:effectLst>
                  <a:outerShdw blurRad="50000" dist="30000" dir="5400000" algn="tl" rotWithShape="0">
                    <a:srgbClr val="000000">
                      <a:alpha val="30000"/>
                    </a:srgbClr>
                  </a:outerShdw>
                </a:effectLst>
                <a:latin typeface="+mj-lt"/>
                <a:ea typeface="MS PGothic" pitchFamily="34" charset="-128"/>
                <a:cs typeface="+mj-cs"/>
              </a:rPr>
              <a:t>Personal Factor </a:t>
            </a:r>
          </a:p>
          <a:p>
            <a:pPr marL="654050" indent="-571500" eaLnBrk="1" hangingPunct="1">
              <a:lnSpc>
                <a:spcPct val="90000"/>
              </a:lnSpc>
              <a:spcBef>
                <a:spcPct val="0"/>
              </a:spcBef>
              <a:buFont typeface="Wingdings" pitchFamily="2" charset="2"/>
              <a:buAutoNum type="romanUcPeriod"/>
              <a:defRPr/>
            </a:pPr>
            <a:r>
              <a:rPr lang="en-US" dirty="0">
                <a:solidFill>
                  <a:srgbClr val="002060"/>
                </a:solidFill>
                <a:effectLst>
                  <a:outerShdw blurRad="50000" dist="30000" dir="5400000" algn="tl" rotWithShape="0">
                    <a:srgbClr val="000000">
                      <a:alpha val="30000"/>
                    </a:srgbClr>
                  </a:outerShdw>
                </a:effectLst>
                <a:latin typeface="+mj-lt"/>
                <a:ea typeface="MS PGothic" pitchFamily="34" charset="-128"/>
                <a:cs typeface="+mj-cs"/>
              </a:rPr>
              <a:t>Environmental factor </a:t>
            </a:r>
          </a:p>
          <a:p>
            <a:pPr marL="654050" indent="-571500" eaLnBrk="1" hangingPunct="1">
              <a:lnSpc>
                <a:spcPct val="90000"/>
              </a:lnSpc>
              <a:spcBef>
                <a:spcPct val="0"/>
              </a:spcBef>
              <a:buFont typeface="Wingdings" pitchFamily="2" charset="2"/>
              <a:buAutoNum type="romanUcPeriod"/>
              <a:defRPr/>
            </a:pPr>
            <a:r>
              <a:rPr lang="en-US" dirty="0">
                <a:solidFill>
                  <a:srgbClr val="002060"/>
                </a:solidFill>
                <a:effectLst>
                  <a:outerShdw blurRad="50000" dist="30000" dir="5400000" algn="tl" rotWithShape="0">
                    <a:srgbClr val="000000">
                      <a:alpha val="30000"/>
                    </a:srgbClr>
                  </a:outerShdw>
                </a:effectLst>
                <a:latin typeface="+mj-lt"/>
                <a:ea typeface="MS PGothic" pitchFamily="34" charset="-128"/>
                <a:cs typeface="+mj-cs"/>
              </a:rPr>
              <a:t>Psychological factors</a:t>
            </a:r>
          </a:p>
          <a:p>
            <a:pPr marL="654050" indent="-571500" eaLnBrk="1" hangingPunct="1">
              <a:lnSpc>
                <a:spcPct val="90000"/>
              </a:lnSpc>
              <a:spcBef>
                <a:spcPct val="0"/>
              </a:spcBef>
              <a:buFont typeface="Wingdings" pitchFamily="2" charset="2"/>
              <a:buAutoNum type="romanUcPeriod"/>
              <a:defRPr/>
            </a:pPr>
            <a:r>
              <a:rPr lang="en-US" dirty="0">
                <a:solidFill>
                  <a:srgbClr val="002060"/>
                </a:solidFill>
                <a:effectLst>
                  <a:outerShdw blurRad="50000" dist="30000" dir="5400000" algn="tl" rotWithShape="0">
                    <a:srgbClr val="000000">
                      <a:alpha val="30000"/>
                    </a:srgbClr>
                  </a:outerShdw>
                </a:effectLst>
                <a:latin typeface="+mj-lt"/>
                <a:ea typeface="MS PGothic" pitchFamily="34" charset="-128"/>
                <a:cs typeface="+mj-cs"/>
              </a:rPr>
              <a:t>Organizational factors</a:t>
            </a:r>
          </a:p>
          <a:p>
            <a:pPr eaLnBrk="1" hangingPunct="1">
              <a:lnSpc>
                <a:spcPct val="90000"/>
              </a:lnSpc>
              <a:defRPr/>
            </a:pPr>
            <a:endParaRPr lang="en-US" sz="4400" dirty="0">
              <a:solidFill>
                <a:srgbClr val="002060"/>
              </a:solidFill>
              <a:effectLst>
                <a:outerShdw blurRad="50000" dist="30000" dir="5400000" algn="tl" rotWithShape="0">
                  <a:srgbClr val="000000">
                    <a:alpha val="30000"/>
                  </a:srgbClr>
                </a:outerShdw>
              </a:effectLst>
              <a:latin typeface="+mj-lt"/>
              <a:ea typeface="MS PGothic" pitchFamily="34" charset="-128"/>
              <a:cs typeface="+mj-cs"/>
            </a:endParaRPr>
          </a:p>
        </p:txBody>
      </p:sp>
      <p:sp>
        <p:nvSpPr>
          <p:cNvPr id="7" name="Slide Number Placeholder 6">
            <a:extLst>
              <a:ext uri="{FF2B5EF4-FFF2-40B4-BE49-F238E27FC236}">
                <a16:creationId xmlns:a16="http://schemas.microsoft.com/office/drawing/2014/main" id="{FCA30C6B-B22A-46AF-9E9C-F3126238F63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208A5A-6EED-4089-BA97-FAE14C338D46}" type="slidenum">
              <a:rPr lang="en-US" altLang="en-US">
                <a:solidFill>
                  <a:srgbClr val="C00000"/>
                </a:solidFill>
                <a:latin typeface="Gill Sans MT" panose="020B0502020104020203" pitchFamily="34" charset="0"/>
              </a:rPr>
              <a:pPr eaLnBrk="1" hangingPunct="1"/>
              <a:t>9</a:t>
            </a:fld>
            <a:endParaRPr lang="en-US" altLang="en-US">
              <a:solidFill>
                <a:srgbClr val="C00000"/>
              </a:solidFill>
              <a:latin typeface="Gill Sans MT" panose="020B0502020104020203" pitchFamily="34" charset="0"/>
            </a:endParaRPr>
          </a:p>
        </p:txBody>
      </p:sp>
    </p:spTree>
    <p:extLst>
      <p:ext uri="{BB962C8B-B14F-4D97-AF65-F5344CB8AC3E}">
        <p14:creationId xmlns:p14="http://schemas.microsoft.com/office/powerpoint/2010/main" val="2743097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hemesas">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sas" id="{FE07698F-E68E-465D-AE07-8E13CEA11D90}" vid="{640A3880-5A56-4EAB-B6ED-CD1B6BC6BE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Themesas</Template>
  <TotalTime>6414</TotalTime>
  <Words>486</Words>
  <Application>Microsoft Office PowerPoint</Application>
  <PresentationFormat>On-screen Show (4:3)</PresentationFormat>
  <Paragraphs>142</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MS PGothic</vt:lpstr>
      <vt:lpstr>Arial</vt:lpstr>
      <vt:lpstr>Calibri</vt:lpstr>
      <vt:lpstr>French Script MT</vt:lpstr>
      <vt:lpstr>Gill Sans MT</vt:lpstr>
      <vt:lpstr>Lucida Console</vt:lpstr>
      <vt:lpstr>Wingdings</vt:lpstr>
      <vt:lpstr>Wingdings 2</vt:lpstr>
      <vt:lpstr>Themesas</vt:lpstr>
      <vt:lpstr>Foundations of Individual Behavior</vt:lpstr>
      <vt:lpstr>Organizational Behaviour</vt:lpstr>
      <vt:lpstr>Foundations of Individual Behavior</vt:lpstr>
      <vt:lpstr>Good Reasons Why You Should Care About the individual Behavior </vt:lpstr>
      <vt:lpstr>Individual Behavioue</vt:lpstr>
      <vt:lpstr>Biographical Characteristics</vt:lpstr>
      <vt:lpstr>Personal factors</vt:lpstr>
      <vt:lpstr>Personal factors</vt:lpstr>
      <vt:lpstr>Factors Influcing individual behavior </vt:lpstr>
      <vt:lpstr>Foundations of Individual Behaviour</vt:lpstr>
      <vt:lpstr>Foundations of Individual Behavior</vt:lpstr>
      <vt:lpstr>PowerPoint Presentation</vt:lpstr>
      <vt:lpstr>PowerPoint Presentation</vt:lpstr>
      <vt:lpstr>PowerPoint Presentation</vt:lpstr>
      <vt:lpstr>PowerPoint Presentation</vt:lpstr>
      <vt:lpstr>PowerPoint Presentation</vt:lpstr>
      <vt:lpstr>PowerPoint Presentation</vt:lpstr>
      <vt:lpstr>           Stages/ types  in Organizational Life</vt:lpstr>
      <vt:lpstr>Types of individual behaviour</vt:lpstr>
      <vt:lpstr>PowerPoint Presentation</vt:lpstr>
      <vt:lpstr>Models of Individual Behaviour </vt:lpstr>
      <vt:lpstr>PowerPoint Presentation</vt:lpstr>
      <vt:lpstr>     Ability – Job Fit :Ability-Job Fit It is widely known that employees differ in their physical and intellectual abilities and the jobs they perform demand varied abilities. Employee performance is enhanced where there is high ability-job fit.</vt:lpstr>
      <vt:lpstr>People in Organizations</vt:lpstr>
      <vt:lpstr>Psychological contract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SASTRA</dc:creator>
  <cp:lastModifiedBy>SASTRA</cp:lastModifiedBy>
  <cp:revision>68</cp:revision>
  <dcterms:created xsi:type="dcterms:W3CDTF">2014-12-17T10:52:12Z</dcterms:created>
  <dcterms:modified xsi:type="dcterms:W3CDTF">2024-08-24T05:39:47Z</dcterms:modified>
</cp:coreProperties>
</file>