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a8d72334d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a8d72334d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a8d72334d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a8d72334d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a8d72334d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a8d72334d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a8d72334d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a8d72334d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a8d72334d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a8d72334d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a8b566984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a8b566984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a8b566984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a8b566984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8b566984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a8b566984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a8d72334d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a8d72334d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a8d72334d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a8d72334d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a8d72334d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a8d72334d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a8d72334d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a8d72334d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a8d72334d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a8d72334d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4">
            <a:alphaModFix/>
          </a:blip>
          <a:srcRect b="0" l="-8506" r="0" t="0"/>
          <a:stretch/>
        </p:blipFill>
        <p:spPr>
          <a:xfrm>
            <a:off x="642950" y="0"/>
            <a:ext cx="78362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52400"/>
            <a:ext cx="645160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52400"/>
            <a:ext cx="645160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52400"/>
            <a:ext cx="7258050" cy="46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52400"/>
            <a:ext cx="531725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52400"/>
            <a:ext cx="401631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9696" l="0" r="0" t="9696"/>
          <a:stretch/>
        </p:blipFill>
        <p:spPr>
          <a:xfrm>
            <a:off x="733001" y="152400"/>
            <a:ext cx="815412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200" y="76200"/>
            <a:ext cx="654694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275" y="65450"/>
            <a:ext cx="681252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52400"/>
            <a:ext cx="645160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325" y="425725"/>
            <a:ext cx="6531675" cy="386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52400"/>
            <a:ext cx="684399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52400"/>
            <a:ext cx="64516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52400"/>
            <a:ext cx="645160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