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FE05F-F8CE-45DC-9C1C-AA1F0B8FC8DB}" v="44" dt="2022-12-27T18:31:33.200"/>
    <p1510:client id="{A8DDDA15-D33D-4BF6-B38D-F076D3AFA771}" v="4" dt="2022-12-27T18:16:18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C674191-AF35-DEE7-B2E2-672C17345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1E320B3-3680-7398-8379-8484E4219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CCE688-8F3E-5ADE-890C-E2F47BE251A7}"/>
              </a:ext>
            </a:extLst>
          </p:cNvPr>
          <p:cNvSpPr/>
          <p:nvPr/>
        </p:nvSpPr>
        <p:spPr>
          <a:xfrm>
            <a:off x="4121240" y="1658154"/>
            <a:ext cx="3530956" cy="13630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21884-2B7B-7B99-BB55-8FF54F3B2B67}"/>
              </a:ext>
            </a:extLst>
          </p:cNvPr>
          <p:cNvSpPr/>
          <p:nvPr/>
        </p:nvSpPr>
        <p:spPr>
          <a:xfrm>
            <a:off x="4400281" y="3796584"/>
            <a:ext cx="2876281" cy="10839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24416D-E6F7-C072-35E2-2197EE3C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D8C9F9-6212-BE39-5B7F-B96406B08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2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791B0E-9867-FFFB-EFC0-DB340BEEA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1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A7B077-91CF-F64D-52A7-BF999D191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64691C3-084A-6D83-EE75-0FCB46ED7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6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6738A3-5259-25A1-0C37-9311392E1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C75F4E-816C-490E-F980-8711CA80A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9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1418F6-E258-F042-F0C6-62BE9E504C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50</cp:revision>
  <dcterms:created xsi:type="dcterms:W3CDTF">2022-12-27T18:15:35Z</dcterms:created>
  <dcterms:modified xsi:type="dcterms:W3CDTF">2022-12-27T18:32:01Z</dcterms:modified>
</cp:coreProperties>
</file>