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77F013-A14E-4C4B-967C-99A02E46A289}" v="465" dt="2023-01-08T16:13:54.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5AF4E2-1A98-4C34-927B-EE76838F066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982AD82C-D438-48A6-87B7-CB5A3058F30D}">
      <dgm:prSet/>
      <dgm:spPr/>
      <dgm:t>
        <a:bodyPr/>
        <a:lstStyle/>
        <a:p>
          <a:r>
            <a:rPr lang="en-US"/>
            <a:t>What is self-awareness?</a:t>
          </a:r>
        </a:p>
      </dgm:t>
    </dgm:pt>
    <dgm:pt modelId="{7068A4EF-D949-497B-BC3D-9912F4E282B8}" type="parTrans" cxnId="{586D5FF7-AFF9-49E7-9085-C8FC1A56D049}">
      <dgm:prSet/>
      <dgm:spPr/>
      <dgm:t>
        <a:bodyPr/>
        <a:lstStyle/>
        <a:p>
          <a:endParaRPr lang="en-US"/>
        </a:p>
      </dgm:t>
    </dgm:pt>
    <dgm:pt modelId="{57B7EA30-4F0B-468C-BF44-45676F60F352}" type="sibTrans" cxnId="{586D5FF7-AFF9-49E7-9085-C8FC1A56D049}">
      <dgm:prSet/>
      <dgm:spPr/>
      <dgm:t>
        <a:bodyPr/>
        <a:lstStyle/>
        <a:p>
          <a:endParaRPr lang="en-US"/>
        </a:p>
      </dgm:t>
    </dgm:pt>
    <dgm:pt modelId="{B1CC618E-8560-45BA-97F2-8CC7B0663AFD}">
      <dgm:prSet/>
      <dgm:spPr/>
      <dgm:t>
        <a:bodyPr/>
        <a:lstStyle/>
        <a:p>
          <a:r>
            <a:rPr lang="en-US"/>
            <a:t>Two states of self-awareness</a:t>
          </a:r>
        </a:p>
      </dgm:t>
    </dgm:pt>
    <dgm:pt modelId="{B2749DB6-2C33-4970-830E-139584FC846D}" type="parTrans" cxnId="{8C45DBAB-35F5-4ADC-BE75-77C474259E5A}">
      <dgm:prSet/>
      <dgm:spPr/>
      <dgm:t>
        <a:bodyPr/>
        <a:lstStyle/>
        <a:p>
          <a:endParaRPr lang="en-US"/>
        </a:p>
      </dgm:t>
    </dgm:pt>
    <dgm:pt modelId="{67002DF9-89FB-40B4-AB7A-8EAE79F65BBC}" type="sibTrans" cxnId="{8C45DBAB-35F5-4ADC-BE75-77C474259E5A}">
      <dgm:prSet/>
      <dgm:spPr/>
      <dgm:t>
        <a:bodyPr/>
        <a:lstStyle/>
        <a:p>
          <a:endParaRPr lang="en-US"/>
        </a:p>
      </dgm:t>
    </dgm:pt>
    <dgm:pt modelId="{5B330A48-C97E-4423-B9BC-383591E5620A}">
      <dgm:prSet/>
      <dgm:spPr/>
      <dgm:t>
        <a:bodyPr/>
        <a:lstStyle/>
        <a:p>
          <a:r>
            <a:rPr lang="en-US"/>
            <a:t>Why is self-awareness important?</a:t>
          </a:r>
        </a:p>
      </dgm:t>
    </dgm:pt>
    <dgm:pt modelId="{900D1A2C-3F14-463F-9FFC-F15152353360}" type="parTrans" cxnId="{4DA0D181-7B72-4752-BDDA-2107164AC609}">
      <dgm:prSet/>
      <dgm:spPr/>
      <dgm:t>
        <a:bodyPr/>
        <a:lstStyle/>
        <a:p>
          <a:endParaRPr lang="en-US"/>
        </a:p>
      </dgm:t>
    </dgm:pt>
    <dgm:pt modelId="{0BB5A9F1-E524-4BD6-A83D-BC76A368F007}" type="sibTrans" cxnId="{4DA0D181-7B72-4752-BDDA-2107164AC609}">
      <dgm:prSet/>
      <dgm:spPr/>
      <dgm:t>
        <a:bodyPr/>
        <a:lstStyle/>
        <a:p>
          <a:endParaRPr lang="en-US"/>
        </a:p>
      </dgm:t>
    </dgm:pt>
    <dgm:pt modelId="{BD78C1EC-86ED-4B7F-AB57-B2C4D582CC9B}">
      <dgm:prSet/>
      <dgm:spPr/>
      <dgm:t>
        <a:bodyPr/>
        <a:lstStyle/>
        <a:p>
          <a:r>
            <a:rPr lang="en-US"/>
            <a:t>Benefits of self-awareness</a:t>
          </a:r>
        </a:p>
      </dgm:t>
    </dgm:pt>
    <dgm:pt modelId="{AAD082A7-4989-4253-81E2-46161B7687A8}" type="parTrans" cxnId="{9AF6CDC8-49BE-4C22-A16B-30EC46EB0994}">
      <dgm:prSet/>
      <dgm:spPr/>
      <dgm:t>
        <a:bodyPr/>
        <a:lstStyle/>
        <a:p>
          <a:endParaRPr lang="en-US"/>
        </a:p>
      </dgm:t>
    </dgm:pt>
    <dgm:pt modelId="{98871558-0D1D-4706-A630-43B5D5C3CA24}" type="sibTrans" cxnId="{9AF6CDC8-49BE-4C22-A16B-30EC46EB0994}">
      <dgm:prSet/>
      <dgm:spPr/>
      <dgm:t>
        <a:bodyPr/>
        <a:lstStyle/>
        <a:p>
          <a:endParaRPr lang="en-US"/>
        </a:p>
      </dgm:t>
    </dgm:pt>
    <dgm:pt modelId="{833363D0-0729-47FE-AB1C-35CE38E33038}">
      <dgm:prSet/>
      <dgm:spPr/>
      <dgm:t>
        <a:bodyPr/>
        <a:lstStyle/>
        <a:p>
          <a:r>
            <a:rPr lang="en-US"/>
            <a:t>What's the self-awareness gap?</a:t>
          </a:r>
        </a:p>
      </dgm:t>
    </dgm:pt>
    <dgm:pt modelId="{F9D3B35D-3069-47F6-B067-FBA5AD5B7700}" type="parTrans" cxnId="{FC02EF74-B18C-4C56-8BE4-7B5B33AA55C6}">
      <dgm:prSet/>
      <dgm:spPr/>
      <dgm:t>
        <a:bodyPr/>
        <a:lstStyle/>
        <a:p>
          <a:endParaRPr lang="en-US"/>
        </a:p>
      </dgm:t>
    </dgm:pt>
    <dgm:pt modelId="{2C0521D7-F6B4-46E9-B689-BB71F305D1C2}" type="sibTrans" cxnId="{FC02EF74-B18C-4C56-8BE4-7B5B33AA55C6}">
      <dgm:prSet/>
      <dgm:spPr/>
      <dgm:t>
        <a:bodyPr/>
        <a:lstStyle/>
        <a:p>
          <a:endParaRPr lang="en-US"/>
        </a:p>
      </dgm:t>
    </dgm:pt>
    <dgm:pt modelId="{B6C87B4A-7E6C-4DDB-A20C-9B0042F7D8C4}">
      <dgm:prSet/>
      <dgm:spPr/>
      <dgm:t>
        <a:bodyPr/>
        <a:lstStyle/>
        <a:p>
          <a:r>
            <a:rPr lang="en-US"/>
            <a:t>How do I know if I'm a self-aware person?</a:t>
          </a:r>
        </a:p>
      </dgm:t>
    </dgm:pt>
    <dgm:pt modelId="{C9ACD869-6481-4ABB-B325-7F1A3CBA8EDF}" type="parTrans" cxnId="{9D76B019-8165-407E-973C-6FFF282DF21A}">
      <dgm:prSet/>
      <dgm:spPr/>
      <dgm:t>
        <a:bodyPr/>
        <a:lstStyle/>
        <a:p>
          <a:endParaRPr lang="en-US"/>
        </a:p>
      </dgm:t>
    </dgm:pt>
    <dgm:pt modelId="{4B6BDC5D-6E96-46F5-94DB-D72F66D0AE15}" type="sibTrans" cxnId="{9D76B019-8165-407E-973C-6FFF282DF21A}">
      <dgm:prSet/>
      <dgm:spPr/>
      <dgm:t>
        <a:bodyPr/>
        <a:lstStyle/>
        <a:p>
          <a:endParaRPr lang="en-US"/>
        </a:p>
      </dgm:t>
    </dgm:pt>
    <dgm:pt modelId="{7D49D4FF-8E96-402A-A613-11CA6DDE0668}">
      <dgm:prSet/>
      <dgm:spPr/>
      <dgm:t>
        <a:bodyPr/>
        <a:lstStyle/>
        <a:p>
          <a:r>
            <a:rPr lang="en-US"/>
            <a:t>How to become more self-aware?</a:t>
          </a:r>
        </a:p>
      </dgm:t>
    </dgm:pt>
    <dgm:pt modelId="{9227C5D4-813E-410A-8719-C8AB7577B804}" type="parTrans" cxnId="{18BE2867-46AA-4007-8E3E-4C02E2E492AA}">
      <dgm:prSet/>
      <dgm:spPr/>
      <dgm:t>
        <a:bodyPr/>
        <a:lstStyle/>
        <a:p>
          <a:endParaRPr lang="en-US"/>
        </a:p>
      </dgm:t>
    </dgm:pt>
    <dgm:pt modelId="{BEB2C5A9-09E5-4992-A1F3-C3BB93F8D6C7}" type="sibTrans" cxnId="{18BE2867-46AA-4007-8E3E-4C02E2E492AA}">
      <dgm:prSet/>
      <dgm:spPr/>
      <dgm:t>
        <a:bodyPr/>
        <a:lstStyle/>
        <a:p>
          <a:endParaRPr lang="en-US"/>
        </a:p>
      </dgm:t>
    </dgm:pt>
    <dgm:pt modelId="{5CBE572E-1503-4121-9660-AEB41541A183}" type="pres">
      <dgm:prSet presAssocID="{B55AF4E2-1A98-4C34-927B-EE76838F0668}" presName="diagram" presStyleCnt="0">
        <dgm:presLayoutVars>
          <dgm:dir/>
          <dgm:resizeHandles val="exact"/>
        </dgm:presLayoutVars>
      </dgm:prSet>
      <dgm:spPr/>
    </dgm:pt>
    <dgm:pt modelId="{BD478528-D6B0-4FE1-9DAA-BCAED29C11F3}" type="pres">
      <dgm:prSet presAssocID="{982AD82C-D438-48A6-87B7-CB5A3058F30D}" presName="node" presStyleLbl="node1" presStyleIdx="0" presStyleCnt="7">
        <dgm:presLayoutVars>
          <dgm:bulletEnabled val="1"/>
        </dgm:presLayoutVars>
      </dgm:prSet>
      <dgm:spPr/>
    </dgm:pt>
    <dgm:pt modelId="{53610D94-A2F9-43B9-A33A-B15304E9423D}" type="pres">
      <dgm:prSet presAssocID="{57B7EA30-4F0B-468C-BF44-45676F60F352}" presName="sibTrans" presStyleCnt="0"/>
      <dgm:spPr/>
    </dgm:pt>
    <dgm:pt modelId="{6A3D3A8E-6D7F-48CE-A28A-0CD2A9D7E7F2}" type="pres">
      <dgm:prSet presAssocID="{B1CC618E-8560-45BA-97F2-8CC7B0663AFD}" presName="node" presStyleLbl="node1" presStyleIdx="1" presStyleCnt="7">
        <dgm:presLayoutVars>
          <dgm:bulletEnabled val="1"/>
        </dgm:presLayoutVars>
      </dgm:prSet>
      <dgm:spPr/>
    </dgm:pt>
    <dgm:pt modelId="{AF3AF011-B16C-4E48-B9BF-B4ED3B9E450F}" type="pres">
      <dgm:prSet presAssocID="{67002DF9-89FB-40B4-AB7A-8EAE79F65BBC}" presName="sibTrans" presStyleCnt="0"/>
      <dgm:spPr/>
    </dgm:pt>
    <dgm:pt modelId="{C150288E-432C-47D7-B1FC-8286A69CF520}" type="pres">
      <dgm:prSet presAssocID="{5B330A48-C97E-4423-B9BC-383591E5620A}" presName="node" presStyleLbl="node1" presStyleIdx="2" presStyleCnt="7">
        <dgm:presLayoutVars>
          <dgm:bulletEnabled val="1"/>
        </dgm:presLayoutVars>
      </dgm:prSet>
      <dgm:spPr/>
    </dgm:pt>
    <dgm:pt modelId="{50E80930-2A3D-462E-B322-17BF26DCF23B}" type="pres">
      <dgm:prSet presAssocID="{0BB5A9F1-E524-4BD6-A83D-BC76A368F007}" presName="sibTrans" presStyleCnt="0"/>
      <dgm:spPr/>
    </dgm:pt>
    <dgm:pt modelId="{7E6A4A2C-FB2C-4CD8-8B89-FE5A2E7E5447}" type="pres">
      <dgm:prSet presAssocID="{BD78C1EC-86ED-4B7F-AB57-B2C4D582CC9B}" presName="node" presStyleLbl="node1" presStyleIdx="3" presStyleCnt="7">
        <dgm:presLayoutVars>
          <dgm:bulletEnabled val="1"/>
        </dgm:presLayoutVars>
      </dgm:prSet>
      <dgm:spPr/>
    </dgm:pt>
    <dgm:pt modelId="{4ED73A64-B42F-45E7-A24C-AFAF471EACFA}" type="pres">
      <dgm:prSet presAssocID="{98871558-0D1D-4706-A630-43B5D5C3CA24}" presName="sibTrans" presStyleCnt="0"/>
      <dgm:spPr/>
    </dgm:pt>
    <dgm:pt modelId="{36990DCC-1DB6-465A-81B0-0B69C091FEF5}" type="pres">
      <dgm:prSet presAssocID="{833363D0-0729-47FE-AB1C-35CE38E33038}" presName="node" presStyleLbl="node1" presStyleIdx="4" presStyleCnt="7">
        <dgm:presLayoutVars>
          <dgm:bulletEnabled val="1"/>
        </dgm:presLayoutVars>
      </dgm:prSet>
      <dgm:spPr/>
    </dgm:pt>
    <dgm:pt modelId="{4E7CE7B4-0762-4AE0-BE54-C6A235EF5221}" type="pres">
      <dgm:prSet presAssocID="{2C0521D7-F6B4-46E9-B689-BB71F305D1C2}" presName="sibTrans" presStyleCnt="0"/>
      <dgm:spPr/>
    </dgm:pt>
    <dgm:pt modelId="{EE1AEED2-EB5E-4BFE-AD3D-3A6F745CD24F}" type="pres">
      <dgm:prSet presAssocID="{B6C87B4A-7E6C-4DDB-A20C-9B0042F7D8C4}" presName="node" presStyleLbl="node1" presStyleIdx="5" presStyleCnt="7">
        <dgm:presLayoutVars>
          <dgm:bulletEnabled val="1"/>
        </dgm:presLayoutVars>
      </dgm:prSet>
      <dgm:spPr/>
    </dgm:pt>
    <dgm:pt modelId="{C4518E83-AE0B-44A6-807F-A41100CEA20C}" type="pres">
      <dgm:prSet presAssocID="{4B6BDC5D-6E96-46F5-94DB-D72F66D0AE15}" presName="sibTrans" presStyleCnt="0"/>
      <dgm:spPr/>
    </dgm:pt>
    <dgm:pt modelId="{75AF2510-2688-4D19-A927-08C4BD764B0B}" type="pres">
      <dgm:prSet presAssocID="{7D49D4FF-8E96-402A-A613-11CA6DDE0668}" presName="node" presStyleLbl="node1" presStyleIdx="6" presStyleCnt="7">
        <dgm:presLayoutVars>
          <dgm:bulletEnabled val="1"/>
        </dgm:presLayoutVars>
      </dgm:prSet>
      <dgm:spPr/>
    </dgm:pt>
  </dgm:ptLst>
  <dgm:cxnLst>
    <dgm:cxn modelId="{9D76B019-8165-407E-973C-6FFF282DF21A}" srcId="{B55AF4E2-1A98-4C34-927B-EE76838F0668}" destId="{B6C87B4A-7E6C-4DDB-A20C-9B0042F7D8C4}" srcOrd="5" destOrd="0" parTransId="{C9ACD869-6481-4ABB-B325-7F1A3CBA8EDF}" sibTransId="{4B6BDC5D-6E96-46F5-94DB-D72F66D0AE15}"/>
    <dgm:cxn modelId="{6998B835-1A00-4B70-AE80-B2801AA2985B}" type="presOf" srcId="{833363D0-0729-47FE-AB1C-35CE38E33038}" destId="{36990DCC-1DB6-465A-81B0-0B69C091FEF5}" srcOrd="0" destOrd="0" presId="urn:microsoft.com/office/officeart/2005/8/layout/default"/>
    <dgm:cxn modelId="{A8BD513F-55E1-48EA-B204-E0EFC9019D5E}" type="presOf" srcId="{B55AF4E2-1A98-4C34-927B-EE76838F0668}" destId="{5CBE572E-1503-4121-9660-AEB41541A183}" srcOrd="0" destOrd="0" presId="urn:microsoft.com/office/officeart/2005/8/layout/default"/>
    <dgm:cxn modelId="{18BE2867-46AA-4007-8E3E-4C02E2E492AA}" srcId="{B55AF4E2-1A98-4C34-927B-EE76838F0668}" destId="{7D49D4FF-8E96-402A-A613-11CA6DDE0668}" srcOrd="6" destOrd="0" parTransId="{9227C5D4-813E-410A-8719-C8AB7577B804}" sibTransId="{BEB2C5A9-09E5-4992-A1F3-C3BB93F8D6C7}"/>
    <dgm:cxn modelId="{FC02EF74-B18C-4C56-8BE4-7B5B33AA55C6}" srcId="{B55AF4E2-1A98-4C34-927B-EE76838F0668}" destId="{833363D0-0729-47FE-AB1C-35CE38E33038}" srcOrd="4" destOrd="0" parTransId="{F9D3B35D-3069-47F6-B067-FBA5AD5B7700}" sibTransId="{2C0521D7-F6B4-46E9-B689-BB71F305D1C2}"/>
    <dgm:cxn modelId="{771C3F79-3CD6-4B32-AFB1-3D5CA760E139}" type="presOf" srcId="{B6C87B4A-7E6C-4DDB-A20C-9B0042F7D8C4}" destId="{EE1AEED2-EB5E-4BFE-AD3D-3A6F745CD24F}" srcOrd="0" destOrd="0" presId="urn:microsoft.com/office/officeart/2005/8/layout/default"/>
    <dgm:cxn modelId="{7BBEA281-591A-44FD-88B3-FB20F826C2BD}" type="presOf" srcId="{B1CC618E-8560-45BA-97F2-8CC7B0663AFD}" destId="{6A3D3A8E-6D7F-48CE-A28A-0CD2A9D7E7F2}" srcOrd="0" destOrd="0" presId="urn:microsoft.com/office/officeart/2005/8/layout/default"/>
    <dgm:cxn modelId="{4DA0D181-7B72-4752-BDDA-2107164AC609}" srcId="{B55AF4E2-1A98-4C34-927B-EE76838F0668}" destId="{5B330A48-C97E-4423-B9BC-383591E5620A}" srcOrd="2" destOrd="0" parTransId="{900D1A2C-3F14-463F-9FFC-F15152353360}" sibTransId="{0BB5A9F1-E524-4BD6-A83D-BC76A368F007}"/>
    <dgm:cxn modelId="{39CC609B-C658-4AAC-BFB1-1C6D665E7115}" type="presOf" srcId="{BD78C1EC-86ED-4B7F-AB57-B2C4D582CC9B}" destId="{7E6A4A2C-FB2C-4CD8-8B89-FE5A2E7E5447}" srcOrd="0" destOrd="0" presId="urn:microsoft.com/office/officeart/2005/8/layout/default"/>
    <dgm:cxn modelId="{0318649B-0E00-4755-A819-EFDA6DEF2B21}" type="presOf" srcId="{5B330A48-C97E-4423-B9BC-383591E5620A}" destId="{C150288E-432C-47D7-B1FC-8286A69CF520}" srcOrd="0" destOrd="0" presId="urn:microsoft.com/office/officeart/2005/8/layout/default"/>
    <dgm:cxn modelId="{8C45DBAB-35F5-4ADC-BE75-77C474259E5A}" srcId="{B55AF4E2-1A98-4C34-927B-EE76838F0668}" destId="{B1CC618E-8560-45BA-97F2-8CC7B0663AFD}" srcOrd="1" destOrd="0" parTransId="{B2749DB6-2C33-4970-830E-139584FC846D}" sibTransId="{67002DF9-89FB-40B4-AB7A-8EAE79F65BBC}"/>
    <dgm:cxn modelId="{B6F2A4C2-0B53-4FDA-A3D0-23B3AA2D7890}" type="presOf" srcId="{7D49D4FF-8E96-402A-A613-11CA6DDE0668}" destId="{75AF2510-2688-4D19-A927-08C4BD764B0B}" srcOrd="0" destOrd="0" presId="urn:microsoft.com/office/officeart/2005/8/layout/default"/>
    <dgm:cxn modelId="{9AF6CDC8-49BE-4C22-A16B-30EC46EB0994}" srcId="{B55AF4E2-1A98-4C34-927B-EE76838F0668}" destId="{BD78C1EC-86ED-4B7F-AB57-B2C4D582CC9B}" srcOrd="3" destOrd="0" parTransId="{AAD082A7-4989-4253-81E2-46161B7687A8}" sibTransId="{98871558-0D1D-4706-A630-43B5D5C3CA24}"/>
    <dgm:cxn modelId="{586D5FF7-AFF9-49E7-9085-C8FC1A56D049}" srcId="{B55AF4E2-1A98-4C34-927B-EE76838F0668}" destId="{982AD82C-D438-48A6-87B7-CB5A3058F30D}" srcOrd="0" destOrd="0" parTransId="{7068A4EF-D949-497B-BC3D-9912F4E282B8}" sibTransId="{57B7EA30-4F0B-468C-BF44-45676F60F352}"/>
    <dgm:cxn modelId="{98A828FD-BC23-4600-A30A-F47D45610E49}" type="presOf" srcId="{982AD82C-D438-48A6-87B7-CB5A3058F30D}" destId="{BD478528-D6B0-4FE1-9DAA-BCAED29C11F3}" srcOrd="0" destOrd="0" presId="urn:microsoft.com/office/officeart/2005/8/layout/default"/>
    <dgm:cxn modelId="{1CE466C3-638C-4ACC-8F6B-0B7199344050}" type="presParOf" srcId="{5CBE572E-1503-4121-9660-AEB41541A183}" destId="{BD478528-D6B0-4FE1-9DAA-BCAED29C11F3}" srcOrd="0" destOrd="0" presId="urn:microsoft.com/office/officeart/2005/8/layout/default"/>
    <dgm:cxn modelId="{2A65B31A-6A5D-492A-9B21-E67C74A08882}" type="presParOf" srcId="{5CBE572E-1503-4121-9660-AEB41541A183}" destId="{53610D94-A2F9-43B9-A33A-B15304E9423D}" srcOrd="1" destOrd="0" presId="urn:microsoft.com/office/officeart/2005/8/layout/default"/>
    <dgm:cxn modelId="{45289A4A-AAC4-4359-85B6-ED3DC10F9CDC}" type="presParOf" srcId="{5CBE572E-1503-4121-9660-AEB41541A183}" destId="{6A3D3A8E-6D7F-48CE-A28A-0CD2A9D7E7F2}" srcOrd="2" destOrd="0" presId="urn:microsoft.com/office/officeart/2005/8/layout/default"/>
    <dgm:cxn modelId="{6B2744BE-B40E-4271-A24B-EBD6D2153F17}" type="presParOf" srcId="{5CBE572E-1503-4121-9660-AEB41541A183}" destId="{AF3AF011-B16C-4E48-B9BF-B4ED3B9E450F}" srcOrd="3" destOrd="0" presId="urn:microsoft.com/office/officeart/2005/8/layout/default"/>
    <dgm:cxn modelId="{5B6DB45E-71F7-4225-B704-2E2B22F99AC3}" type="presParOf" srcId="{5CBE572E-1503-4121-9660-AEB41541A183}" destId="{C150288E-432C-47D7-B1FC-8286A69CF520}" srcOrd="4" destOrd="0" presId="urn:microsoft.com/office/officeart/2005/8/layout/default"/>
    <dgm:cxn modelId="{17BEEE75-942A-49BA-8201-2447F9B0A054}" type="presParOf" srcId="{5CBE572E-1503-4121-9660-AEB41541A183}" destId="{50E80930-2A3D-462E-B322-17BF26DCF23B}" srcOrd="5" destOrd="0" presId="urn:microsoft.com/office/officeart/2005/8/layout/default"/>
    <dgm:cxn modelId="{40810953-C42C-45FF-9DD7-2EDA63982017}" type="presParOf" srcId="{5CBE572E-1503-4121-9660-AEB41541A183}" destId="{7E6A4A2C-FB2C-4CD8-8B89-FE5A2E7E5447}" srcOrd="6" destOrd="0" presId="urn:microsoft.com/office/officeart/2005/8/layout/default"/>
    <dgm:cxn modelId="{CA0ADB47-3E88-4312-8757-78FB00CDFC4C}" type="presParOf" srcId="{5CBE572E-1503-4121-9660-AEB41541A183}" destId="{4ED73A64-B42F-45E7-A24C-AFAF471EACFA}" srcOrd="7" destOrd="0" presId="urn:microsoft.com/office/officeart/2005/8/layout/default"/>
    <dgm:cxn modelId="{55D0B882-10D6-4448-9C1B-B0F16965F5C8}" type="presParOf" srcId="{5CBE572E-1503-4121-9660-AEB41541A183}" destId="{36990DCC-1DB6-465A-81B0-0B69C091FEF5}" srcOrd="8" destOrd="0" presId="urn:microsoft.com/office/officeart/2005/8/layout/default"/>
    <dgm:cxn modelId="{5540FB57-BC26-4E82-9417-55B969C89568}" type="presParOf" srcId="{5CBE572E-1503-4121-9660-AEB41541A183}" destId="{4E7CE7B4-0762-4AE0-BE54-C6A235EF5221}" srcOrd="9" destOrd="0" presId="urn:microsoft.com/office/officeart/2005/8/layout/default"/>
    <dgm:cxn modelId="{2ABF3A32-0DBC-47AE-9C51-1E0C501A7C1E}" type="presParOf" srcId="{5CBE572E-1503-4121-9660-AEB41541A183}" destId="{EE1AEED2-EB5E-4BFE-AD3D-3A6F745CD24F}" srcOrd="10" destOrd="0" presId="urn:microsoft.com/office/officeart/2005/8/layout/default"/>
    <dgm:cxn modelId="{1E9F11DA-0191-4110-B6BC-9D11239DE95E}" type="presParOf" srcId="{5CBE572E-1503-4121-9660-AEB41541A183}" destId="{C4518E83-AE0B-44A6-807F-A41100CEA20C}" srcOrd="11" destOrd="0" presId="urn:microsoft.com/office/officeart/2005/8/layout/default"/>
    <dgm:cxn modelId="{E8AEABF4-3F82-4460-96FB-6D008EA6F0A4}" type="presParOf" srcId="{5CBE572E-1503-4121-9660-AEB41541A183}" destId="{75AF2510-2688-4D19-A927-08C4BD764B0B}"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6912041-F883-49ED-9B15-21854846996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6CCE290A-1B14-447A-A18E-95E107B9A09A}">
      <dgm:prSet/>
      <dgm:spPr/>
      <dgm:t>
        <a:bodyPr/>
        <a:lstStyle/>
        <a:p>
          <a:r>
            <a:rPr lang="en-US"/>
            <a:t>Lack of self-awareness can be a significant handicap in leadership. A study conducted by Adam D. Galinsky and colleagues at Northwestern's Kellogg School of Management found that often, as executives climb the corporate ladder, they become more self-assured and confident. On the downside, they tend to become more self-absorbed and less likely to consider the perspectives of others. </a:t>
          </a:r>
        </a:p>
      </dgm:t>
    </dgm:pt>
    <dgm:pt modelId="{6D6FB3EF-F641-4EE0-99F9-BE54DEC18AB5}" type="parTrans" cxnId="{4B83D153-B7FE-4197-AE71-AE5DCF6D2C85}">
      <dgm:prSet/>
      <dgm:spPr/>
      <dgm:t>
        <a:bodyPr/>
        <a:lstStyle/>
        <a:p>
          <a:endParaRPr lang="en-US"/>
        </a:p>
      </dgm:t>
    </dgm:pt>
    <dgm:pt modelId="{84AE5E8A-A9A2-4477-94D0-630FDE60A054}" type="sibTrans" cxnId="{4B83D153-B7FE-4197-AE71-AE5DCF6D2C85}">
      <dgm:prSet/>
      <dgm:spPr/>
      <dgm:t>
        <a:bodyPr/>
        <a:lstStyle/>
        <a:p>
          <a:endParaRPr lang="en-US"/>
        </a:p>
      </dgm:t>
    </dgm:pt>
    <dgm:pt modelId="{8A089923-FB49-4C92-AD2B-021289300DD1}">
      <dgm:prSet/>
      <dgm:spPr/>
      <dgm:t>
        <a:bodyPr/>
        <a:lstStyle/>
        <a:p>
          <a:r>
            <a:rPr lang="en-US"/>
            <a:t>In a separate study, Canadian researchers looked at brain activity in people who are in positions of power. They found physiological evidence to conclude that as power increases, the ability to empathize with others decreases. They become less able to consider the needs and perspectives of others. Fundamentally these leaders don't think they need to change and instead require a change from everyone else.</a:t>
          </a:r>
        </a:p>
      </dgm:t>
    </dgm:pt>
    <dgm:pt modelId="{27E70DC5-F3C8-4222-AA17-FA98798684C1}" type="parTrans" cxnId="{CD887AE4-2DC8-4932-AA25-DFEC78BA7EBC}">
      <dgm:prSet/>
      <dgm:spPr/>
      <dgm:t>
        <a:bodyPr/>
        <a:lstStyle/>
        <a:p>
          <a:endParaRPr lang="en-US"/>
        </a:p>
      </dgm:t>
    </dgm:pt>
    <dgm:pt modelId="{391ED018-7355-49C4-98E5-D419FB80070D}" type="sibTrans" cxnId="{CD887AE4-2DC8-4932-AA25-DFEC78BA7EBC}">
      <dgm:prSet/>
      <dgm:spPr/>
      <dgm:t>
        <a:bodyPr/>
        <a:lstStyle/>
        <a:p>
          <a:endParaRPr lang="en-US"/>
        </a:p>
      </dgm:t>
    </dgm:pt>
    <dgm:pt modelId="{6129817D-C9CE-4014-9931-419C9B940F79}" type="pres">
      <dgm:prSet presAssocID="{66912041-F883-49ED-9B15-218548469961}" presName="linear" presStyleCnt="0">
        <dgm:presLayoutVars>
          <dgm:animLvl val="lvl"/>
          <dgm:resizeHandles val="exact"/>
        </dgm:presLayoutVars>
      </dgm:prSet>
      <dgm:spPr/>
    </dgm:pt>
    <dgm:pt modelId="{4FDA52A8-65FB-4A19-AC7C-57B95AE9893C}" type="pres">
      <dgm:prSet presAssocID="{6CCE290A-1B14-447A-A18E-95E107B9A09A}" presName="parentText" presStyleLbl="node1" presStyleIdx="0" presStyleCnt="2">
        <dgm:presLayoutVars>
          <dgm:chMax val="0"/>
          <dgm:bulletEnabled val="1"/>
        </dgm:presLayoutVars>
      </dgm:prSet>
      <dgm:spPr/>
    </dgm:pt>
    <dgm:pt modelId="{7E613852-C7D3-4566-B26A-D1621FCF7FE4}" type="pres">
      <dgm:prSet presAssocID="{84AE5E8A-A9A2-4477-94D0-630FDE60A054}" presName="spacer" presStyleCnt="0"/>
      <dgm:spPr/>
    </dgm:pt>
    <dgm:pt modelId="{5D3F35E0-66D3-4E02-A078-3F0380F57271}" type="pres">
      <dgm:prSet presAssocID="{8A089923-FB49-4C92-AD2B-021289300DD1}" presName="parentText" presStyleLbl="node1" presStyleIdx="1" presStyleCnt="2">
        <dgm:presLayoutVars>
          <dgm:chMax val="0"/>
          <dgm:bulletEnabled val="1"/>
        </dgm:presLayoutVars>
      </dgm:prSet>
      <dgm:spPr/>
    </dgm:pt>
  </dgm:ptLst>
  <dgm:cxnLst>
    <dgm:cxn modelId="{84C7E224-D37F-470E-9D66-C5BC5D102B25}" type="presOf" srcId="{6CCE290A-1B14-447A-A18E-95E107B9A09A}" destId="{4FDA52A8-65FB-4A19-AC7C-57B95AE9893C}" srcOrd="0" destOrd="0" presId="urn:microsoft.com/office/officeart/2005/8/layout/vList2"/>
    <dgm:cxn modelId="{4B83D153-B7FE-4197-AE71-AE5DCF6D2C85}" srcId="{66912041-F883-49ED-9B15-218548469961}" destId="{6CCE290A-1B14-447A-A18E-95E107B9A09A}" srcOrd="0" destOrd="0" parTransId="{6D6FB3EF-F641-4EE0-99F9-BE54DEC18AB5}" sibTransId="{84AE5E8A-A9A2-4477-94D0-630FDE60A054}"/>
    <dgm:cxn modelId="{8D73CDAD-A64A-44BD-8F70-C308A34704A0}" type="presOf" srcId="{8A089923-FB49-4C92-AD2B-021289300DD1}" destId="{5D3F35E0-66D3-4E02-A078-3F0380F57271}" srcOrd="0" destOrd="0" presId="urn:microsoft.com/office/officeart/2005/8/layout/vList2"/>
    <dgm:cxn modelId="{A61615D2-4926-485A-9A31-FC80015E8B99}" type="presOf" srcId="{66912041-F883-49ED-9B15-218548469961}" destId="{6129817D-C9CE-4014-9931-419C9B940F79}" srcOrd="0" destOrd="0" presId="urn:microsoft.com/office/officeart/2005/8/layout/vList2"/>
    <dgm:cxn modelId="{CD887AE4-2DC8-4932-AA25-DFEC78BA7EBC}" srcId="{66912041-F883-49ED-9B15-218548469961}" destId="{8A089923-FB49-4C92-AD2B-021289300DD1}" srcOrd="1" destOrd="0" parTransId="{27E70DC5-F3C8-4222-AA17-FA98798684C1}" sibTransId="{391ED018-7355-49C4-98E5-D419FB80070D}"/>
    <dgm:cxn modelId="{3ACA068C-A3A8-419E-A72C-C828C768DE3E}" type="presParOf" srcId="{6129817D-C9CE-4014-9931-419C9B940F79}" destId="{4FDA52A8-65FB-4A19-AC7C-57B95AE9893C}" srcOrd="0" destOrd="0" presId="urn:microsoft.com/office/officeart/2005/8/layout/vList2"/>
    <dgm:cxn modelId="{00B2E659-53CE-434C-ADBB-FCC2367439AC}" type="presParOf" srcId="{6129817D-C9CE-4014-9931-419C9B940F79}" destId="{7E613852-C7D3-4566-B26A-D1621FCF7FE4}" srcOrd="1" destOrd="0" presId="urn:microsoft.com/office/officeart/2005/8/layout/vList2"/>
    <dgm:cxn modelId="{6338169C-D040-4530-94F7-9A0179CC5D1C}" type="presParOf" srcId="{6129817D-C9CE-4014-9931-419C9B940F79}" destId="{5D3F35E0-66D3-4E02-A078-3F0380F5727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F6506B3-4DA0-44B1-B817-6C119B8DC71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F1F4828-0C79-47C7-BCE4-01A25A7F443D}">
      <dgm:prSet/>
      <dgm:spPr/>
      <dgm:t>
        <a:bodyPr/>
        <a:lstStyle/>
        <a:p>
          <a:r>
            <a:rPr lang="en-US"/>
            <a:t>Don't despair if you don't make the 10-15 percent self-awareness cut. If you want to know how self-aware you are, the iNLP Center has 12 multiple-choice questions that will tell you the level of your self-awareness and what you can do to improve it. The assessment is research-based and developed by Mike Bundrant, a neuro-linguistic trainer and life coach. </a:t>
          </a:r>
        </a:p>
      </dgm:t>
    </dgm:pt>
    <dgm:pt modelId="{B45833AD-9F82-4CDD-9C84-B09EE5C1AA5B}" type="parTrans" cxnId="{A5D46DC8-8723-46F4-A8ED-AE8131A6BF30}">
      <dgm:prSet/>
      <dgm:spPr/>
      <dgm:t>
        <a:bodyPr/>
        <a:lstStyle/>
        <a:p>
          <a:endParaRPr lang="en-US"/>
        </a:p>
      </dgm:t>
    </dgm:pt>
    <dgm:pt modelId="{0A55E951-CD55-41FB-866A-2CEF37399AE9}" type="sibTrans" cxnId="{A5D46DC8-8723-46F4-A8ED-AE8131A6BF30}">
      <dgm:prSet/>
      <dgm:spPr/>
      <dgm:t>
        <a:bodyPr/>
        <a:lstStyle/>
        <a:p>
          <a:endParaRPr lang="en-US"/>
        </a:p>
      </dgm:t>
    </dgm:pt>
    <dgm:pt modelId="{C2B8D051-C6C9-48B2-B15B-93A7447FFD90}">
      <dgm:prSet/>
      <dgm:spPr/>
      <dgm:t>
        <a:bodyPr/>
        <a:lstStyle/>
        <a:p>
          <a:r>
            <a:rPr lang="en-US"/>
            <a:t>The Values in Action Inventory of Strengths (VIA-IS) is a great tool for you to use to identify your dominant strengths and is free on the VIA website. It measures your answers across six broad categories with a total of 24 strengths. Take the assessment, and you'll generate a report identifying your top 5 strengths and how to begin to optimize them</a:t>
          </a:r>
        </a:p>
      </dgm:t>
    </dgm:pt>
    <dgm:pt modelId="{AF97600E-CE2F-45E9-AF63-E68DD769319A}" type="parTrans" cxnId="{DCAAE6A7-EB41-4863-A479-FF8B479F6F66}">
      <dgm:prSet/>
      <dgm:spPr/>
      <dgm:t>
        <a:bodyPr/>
        <a:lstStyle/>
        <a:p>
          <a:endParaRPr lang="en-US"/>
        </a:p>
      </dgm:t>
    </dgm:pt>
    <dgm:pt modelId="{FFED5574-D210-4387-A220-7EEF2248233E}" type="sibTrans" cxnId="{DCAAE6A7-EB41-4863-A479-FF8B479F6F66}">
      <dgm:prSet/>
      <dgm:spPr/>
      <dgm:t>
        <a:bodyPr/>
        <a:lstStyle/>
        <a:p>
          <a:endParaRPr lang="en-US"/>
        </a:p>
      </dgm:t>
    </dgm:pt>
    <dgm:pt modelId="{30C6796E-BB76-4731-8E5A-BFE537FECF70}" type="pres">
      <dgm:prSet presAssocID="{AF6506B3-4DA0-44B1-B817-6C119B8DC711}" presName="hierChild1" presStyleCnt="0">
        <dgm:presLayoutVars>
          <dgm:chPref val="1"/>
          <dgm:dir/>
          <dgm:animOne val="branch"/>
          <dgm:animLvl val="lvl"/>
          <dgm:resizeHandles/>
        </dgm:presLayoutVars>
      </dgm:prSet>
      <dgm:spPr/>
    </dgm:pt>
    <dgm:pt modelId="{1681FF3D-4393-4BE5-9C01-0BF20245EFF4}" type="pres">
      <dgm:prSet presAssocID="{AF1F4828-0C79-47C7-BCE4-01A25A7F443D}" presName="hierRoot1" presStyleCnt="0"/>
      <dgm:spPr/>
    </dgm:pt>
    <dgm:pt modelId="{C1B2B267-C7B4-43DF-BC6A-C9D4A0B252EA}" type="pres">
      <dgm:prSet presAssocID="{AF1F4828-0C79-47C7-BCE4-01A25A7F443D}" presName="composite" presStyleCnt="0"/>
      <dgm:spPr/>
    </dgm:pt>
    <dgm:pt modelId="{94A485B2-0812-4B57-AED5-9C9830DDE458}" type="pres">
      <dgm:prSet presAssocID="{AF1F4828-0C79-47C7-BCE4-01A25A7F443D}" presName="background" presStyleLbl="node0" presStyleIdx="0" presStyleCnt="2"/>
      <dgm:spPr/>
    </dgm:pt>
    <dgm:pt modelId="{B00D8155-63F7-47C9-82F9-37E0D116F39B}" type="pres">
      <dgm:prSet presAssocID="{AF1F4828-0C79-47C7-BCE4-01A25A7F443D}" presName="text" presStyleLbl="fgAcc0" presStyleIdx="0" presStyleCnt="2">
        <dgm:presLayoutVars>
          <dgm:chPref val="3"/>
        </dgm:presLayoutVars>
      </dgm:prSet>
      <dgm:spPr/>
    </dgm:pt>
    <dgm:pt modelId="{C43C3543-CC7C-4F47-9F3C-8C628B21A9F7}" type="pres">
      <dgm:prSet presAssocID="{AF1F4828-0C79-47C7-BCE4-01A25A7F443D}" presName="hierChild2" presStyleCnt="0"/>
      <dgm:spPr/>
    </dgm:pt>
    <dgm:pt modelId="{1B57A788-B03C-4046-99A7-54B6F53B6CC6}" type="pres">
      <dgm:prSet presAssocID="{C2B8D051-C6C9-48B2-B15B-93A7447FFD90}" presName="hierRoot1" presStyleCnt="0"/>
      <dgm:spPr/>
    </dgm:pt>
    <dgm:pt modelId="{8A66DCDB-69FD-40E0-B85A-AA958F0C2393}" type="pres">
      <dgm:prSet presAssocID="{C2B8D051-C6C9-48B2-B15B-93A7447FFD90}" presName="composite" presStyleCnt="0"/>
      <dgm:spPr/>
    </dgm:pt>
    <dgm:pt modelId="{86DAE5AF-1BEC-4C8B-829E-236B4B0137AD}" type="pres">
      <dgm:prSet presAssocID="{C2B8D051-C6C9-48B2-B15B-93A7447FFD90}" presName="background" presStyleLbl="node0" presStyleIdx="1" presStyleCnt="2"/>
      <dgm:spPr/>
    </dgm:pt>
    <dgm:pt modelId="{E91A6750-C6CD-42AD-9C30-9D4CDA606DF9}" type="pres">
      <dgm:prSet presAssocID="{C2B8D051-C6C9-48B2-B15B-93A7447FFD90}" presName="text" presStyleLbl="fgAcc0" presStyleIdx="1" presStyleCnt="2">
        <dgm:presLayoutVars>
          <dgm:chPref val="3"/>
        </dgm:presLayoutVars>
      </dgm:prSet>
      <dgm:spPr/>
    </dgm:pt>
    <dgm:pt modelId="{57EEE755-DAD9-4DCD-8824-D1A5FBABD138}" type="pres">
      <dgm:prSet presAssocID="{C2B8D051-C6C9-48B2-B15B-93A7447FFD90}" presName="hierChild2" presStyleCnt="0"/>
      <dgm:spPr/>
    </dgm:pt>
  </dgm:ptLst>
  <dgm:cxnLst>
    <dgm:cxn modelId="{DCAAE6A7-EB41-4863-A479-FF8B479F6F66}" srcId="{AF6506B3-4DA0-44B1-B817-6C119B8DC711}" destId="{C2B8D051-C6C9-48B2-B15B-93A7447FFD90}" srcOrd="1" destOrd="0" parTransId="{AF97600E-CE2F-45E9-AF63-E68DD769319A}" sibTransId="{FFED5574-D210-4387-A220-7EEF2248233E}"/>
    <dgm:cxn modelId="{9433B5B5-455D-4030-90AE-91CF37BC5AA0}" type="presOf" srcId="{C2B8D051-C6C9-48B2-B15B-93A7447FFD90}" destId="{E91A6750-C6CD-42AD-9C30-9D4CDA606DF9}" srcOrd="0" destOrd="0" presId="urn:microsoft.com/office/officeart/2005/8/layout/hierarchy1"/>
    <dgm:cxn modelId="{584F9FB9-5AAF-4844-AAA3-0D7F31DFD649}" type="presOf" srcId="{AF1F4828-0C79-47C7-BCE4-01A25A7F443D}" destId="{B00D8155-63F7-47C9-82F9-37E0D116F39B}" srcOrd="0" destOrd="0" presId="urn:microsoft.com/office/officeart/2005/8/layout/hierarchy1"/>
    <dgm:cxn modelId="{9F0A7AC7-CB3D-423F-9029-12771FD903F0}" type="presOf" srcId="{AF6506B3-4DA0-44B1-B817-6C119B8DC711}" destId="{30C6796E-BB76-4731-8E5A-BFE537FECF70}" srcOrd="0" destOrd="0" presId="urn:microsoft.com/office/officeart/2005/8/layout/hierarchy1"/>
    <dgm:cxn modelId="{A5D46DC8-8723-46F4-A8ED-AE8131A6BF30}" srcId="{AF6506B3-4DA0-44B1-B817-6C119B8DC711}" destId="{AF1F4828-0C79-47C7-BCE4-01A25A7F443D}" srcOrd="0" destOrd="0" parTransId="{B45833AD-9F82-4CDD-9C84-B09EE5C1AA5B}" sibTransId="{0A55E951-CD55-41FB-866A-2CEF37399AE9}"/>
    <dgm:cxn modelId="{6ADC1E03-0D45-4D49-8857-42DB98144C4A}" type="presParOf" srcId="{30C6796E-BB76-4731-8E5A-BFE537FECF70}" destId="{1681FF3D-4393-4BE5-9C01-0BF20245EFF4}" srcOrd="0" destOrd="0" presId="urn:microsoft.com/office/officeart/2005/8/layout/hierarchy1"/>
    <dgm:cxn modelId="{373D8383-4D9C-4E41-8191-BA31A0D7E872}" type="presParOf" srcId="{1681FF3D-4393-4BE5-9C01-0BF20245EFF4}" destId="{C1B2B267-C7B4-43DF-BC6A-C9D4A0B252EA}" srcOrd="0" destOrd="0" presId="urn:microsoft.com/office/officeart/2005/8/layout/hierarchy1"/>
    <dgm:cxn modelId="{C7B01512-488C-4E9E-AF67-E82B1634235E}" type="presParOf" srcId="{C1B2B267-C7B4-43DF-BC6A-C9D4A0B252EA}" destId="{94A485B2-0812-4B57-AED5-9C9830DDE458}" srcOrd="0" destOrd="0" presId="urn:microsoft.com/office/officeart/2005/8/layout/hierarchy1"/>
    <dgm:cxn modelId="{F87F621D-1128-46DD-852B-1064758E4871}" type="presParOf" srcId="{C1B2B267-C7B4-43DF-BC6A-C9D4A0B252EA}" destId="{B00D8155-63F7-47C9-82F9-37E0D116F39B}" srcOrd="1" destOrd="0" presId="urn:microsoft.com/office/officeart/2005/8/layout/hierarchy1"/>
    <dgm:cxn modelId="{A64619FC-50C4-4D8B-A5CA-7D262CB942AD}" type="presParOf" srcId="{1681FF3D-4393-4BE5-9C01-0BF20245EFF4}" destId="{C43C3543-CC7C-4F47-9F3C-8C628B21A9F7}" srcOrd="1" destOrd="0" presId="urn:microsoft.com/office/officeart/2005/8/layout/hierarchy1"/>
    <dgm:cxn modelId="{2D8DD256-FC7B-4450-AF10-54283E73031F}" type="presParOf" srcId="{30C6796E-BB76-4731-8E5A-BFE537FECF70}" destId="{1B57A788-B03C-4046-99A7-54B6F53B6CC6}" srcOrd="1" destOrd="0" presId="urn:microsoft.com/office/officeart/2005/8/layout/hierarchy1"/>
    <dgm:cxn modelId="{034EBB17-C95A-4985-B6FE-E53A3FF7BA20}" type="presParOf" srcId="{1B57A788-B03C-4046-99A7-54B6F53B6CC6}" destId="{8A66DCDB-69FD-40E0-B85A-AA958F0C2393}" srcOrd="0" destOrd="0" presId="urn:microsoft.com/office/officeart/2005/8/layout/hierarchy1"/>
    <dgm:cxn modelId="{34508D25-2B2C-4DF4-A475-60CF045C2C66}" type="presParOf" srcId="{8A66DCDB-69FD-40E0-B85A-AA958F0C2393}" destId="{86DAE5AF-1BEC-4C8B-829E-236B4B0137AD}" srcOrd="0" destOrd="0" presId="urn:microsoft.com/office/officeart/2005/8/layout/hierarchy1"/>
    <dgm:cxn modelId="{FB9A8A80-7227-460F-89A8-9EC1BC77DA5F}" type="presParOf" srcId="{8A66DCDB-69FD-40E0-B85A-AA958F0C2393}" destId="{E91A6750-C6CD-42AD-9C30-9D4CDA606DF9}" srcOrd="1" destOrd="0" presId="urn:microsoft.com/office/officeart/2005/8/layout/hierarchy1"/>
    <dgm:cxn modelId="{F7F9CFBE-C0DB-4715-81B0-D2EEDE5CB6E8}" type="presParOf" srcId="{1B57A788-B03C-4046-99A7-54B6F53B6CC6}" destId="{57EEE755-DAD9-4DCD-8824-D1A5FBABD13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7EC1C98-D63D-4E6C-97A9-0F791D08654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328907A-D49A-4879-AAC5-CAFF57032B71}">
      <dgm:prSet/>
      <dgm:spPr/>
      <dgm:t>
        <a:bodyPr/>
        <a:lstStyle/>
        <a:p>
          <a:pPr>
            <a:lnSpc>
              <a:spcPct val="100000"/>
            </a:lnSpc>
          </a:pPr>
          <a:r>
            <a:rPr lang="en-US"/>
            <a:t>Asking the "what question" puts us into the objective and open space of considering all the factors influencing a particular outcome. For example, instead of “Why don't I speak up at meetings?” we could ask: </a:t>
          </a:r>
        </a:p>
      </dgm:t>
    </dgm:pt>
    <dgm:pt modelId="{2CF8C09D-BEDD-4C5D-B03C-29013A37028F}" type="parTrans" cxnId="{94492A48-70AF-4D57-981E-CD0D24BAA1F1}">
      <dgm:prSet/>
      <dgm:spPr/>
      <dgm:t>
        <a:bodyPr/>
        <a:lstStyle/>
        <a:p>
          <a:endParaRPr lang="en-US"/>
        </a:p>
      </dgm:t>
    </dgm:pt>
    <dgm:pt modelId="{DC1405AF-F2FB-40BD-88A0-CB42929F34BC}" type="sibTrans" cxnId="{94492A48-70AF-4D57-981E-CD0D24BAA1F1}">
      <dgm:prSet/>
      <dgm:spPr/>
      <dgm:t>
        <a:bodyPr/>
        <a:lstStyle/>
        <a:p>
          <a:endParaRPr lang="en-US"/>
        </a:p>
      </dgm:t>
    </dgm:pt>
    <dgm:pt modelId="{1F647BD0-9625-43F4-B900-5A1A4D16A669}">
      <dgm:prSet/>
      <dgm:spPr/>
      <dgm:t>
        <a:bodyPr/>
        <a:lstStyle/>
        <a:p>
          <a:pPr>
            <a:lnSpc>
              <a:spcPct val="100000"/>
            </a:lnSpc>
          </a:pPr>
          <a:r>
            <a:rPr lang="en-US"/>
            <a:t>"What were the interpersonal dynamics in the room?" </a:t>
          </a:r>
        </a:p>
      </dgm:t>
    </dgm:pt>
    <dgm:pt modelId="{0DBF331D-6465-4DBD-9428-BA2642DA3AF6}" type="parTrans" cxnId="{62CFF131-9FB0-4C3B-A6F8-4DCFC3BFE41F}">
      <dgm:prSet/>
      <dgm:spPr/>
      <dgm:t>
        <a:bodyPr/>
        <a:lstStyle/>
        <a:p>
          <a:endParaRPr lang="en-US"/>
        </a:p>
      </dgm:t>
    </dgm:pt>
    <dgm:pt modelId="{D66CC22B-AC6D-4D29-B1A9-3B44FE704678}" type="sibTrans" cxnId="{62CFF131-9FB0-4C3B-A6F8-4DCFC3BFE41F}">
      <dgm:prSet/>
      <dgm:spPr/>
      <dgm:t>
        <a:bodyPr/>
        <a:lstStyle/>
        <a:p>
          <a:endParaRPr lang="en-US"/>
        </a:p>
      </dgm:t>
    </dgm:pt>
    <dgm:pt modelId="{1D4A6912-6AB3-4313-B7A5-C1C4E642D52F}">
      <dgm:prSet/>
      <dgm:spPr/>
      <dgm:t>
        <a:bodyPr/>
        <a:lstStyle/>
        <a:p>
          <a:pPr>
            <a:lnSpc>
              <a:spcPct val="100000"/>
            </a:lnSpc>
          </a:pPr>
          <a:r>
            <a:rPr lang="en-US"/>
            <a:t>"What was I experiencing in my body at the time?" </a:t>
          </a:r>
        </a:p>
      </dgm:t>
    </dgm:pt>
    <dgm:pt modelId="{71FAA16A-6A61-4EF7-A835-0D01E521E854}" type="parTrans" cxnId="{251CBF49-9E25-4ADD-9BDA-8AB5B5A20E6C}">
      <dgm:prSet/>
      <dgm:spPr/>
      <dgm:t>
        <a:bodyPr/>
        <a:lstStyle/>
        <a:p>
          <a:endParaRPr lang="en-US"/>
        </a:p>
      </dgm:t>
    </dgm:pt>
    <dgm:pt modelId="{5E1BEBCC-9775-4B10-9E53-7625F376EDC9}" type="sibTrans" cxnId="{251CBF49-9E25-4ADD-9BDA-8AB5B5A20E6C}">
      <dgm:prSet/>
      <dgm:spPr/>
      <dgm:t>
        <a:bodyPr/>
        <a:lstStyle/>
        <a:p>
          <a:endParaRPr lang="en-US"/>
        </a:p>
      </dgm:t>
    </dgm:pt>
    <dgm:pt modelId="{243D9B08-2F75-4C91-B76D-AAA9CFF18230}">
      <dgm:prSet/>
      <dgm:spPr/>
      <dgm:t>
        <a:bodyPr/>
        <a:lstStyle/>
        <a:p>
          <a:pPr>
            <a:lnSpc>
              <a:spcPct val="100000"/>
            </a:lnSpc>
          </a:pPr>
          <a:r>
            <a:rPr lang="en-US"/>
            <a:t>"What happened that caused me to go into my old story of not being good enough?” </a:t>
          </a:r>
        </a:p>
      </dgm:t>
    </dgm:pt>
    <dgm:pt modelId="{AEBB289B-C2F1-4A61-BC1E-168C858FBA81}" type="parTrans" cxnId="{50C97814-EAC4-4010-BA83-43A1802DCD27}">
      <dgm:prSet/>
      <dgm:spPr/>
      <dgm:t>
        <a:bodyPr/>
        <a:lstStyle/>
        <a:p>
          <a:endParaRPr lang="en-US"/>
        </a:p>
      </dgm:t>
    </dgm:pt>
    <dgm:pt modelId="{7648A94D-F966-46E9-9A9F-A0D51A1A2B40}" type="sibTrans" cxnId="{50C97814-EAC4-4010-BA83-43A1802DCD27}">
      <dgm:prSet/>
      <dgm:spPr/>
      <dgm:t>
        <a:bodyPr/>
        <a:lstStyle/>
        <a:p>
          <a:endParaRPr lang="en-US"/>
        </a:p>
      </dgm:t>
    </dgm:pt>
    <dgm:pt modelId="{6495C710-52BD-4E9E-97D8-F25DD6990ADE}">
      <dgm:prSet/>
      <dgm:spPr/>
      <dgm:t>
        <a:bodyPr/>
        <a:lstStyle/>
        <a:p>
          <a:pPr>
            <a:lnSpc>
              <a:spcPct val="100000"/>
            </a:lnSpc>
          </a:pPr>
          <a:r>
            <a:rPr lang="en-US"/>
            <a:t>“What can I do to overcome my fear of speaking up?" </a:t>
          </a:r>
        </a:p>
      </dgm:t>
    </dgm:pt>
    <dgm:pt modelId="{B806CAF1-8254-409F-BC85-3B33767E8FD8}" type="parTrans" cxnId="{57C6C30C-BE99-4464-9431-C03C981A1A76}">
      <dgm:prSet/>
      <dgm:spPr/>
      <dgm:t>
        <a:bodyPr/>
        <a:lstStyle/>
        <a:p>
          <a:endParaRPr lang="en-US"/>
        </a:p>
      </dgm:t>
    </dgm:pt>
    <dgm:pt modelId="{3B1E9B45-E801-4529-918A-AC0BE38CC768}" type="sibTrans" cxnId="{57C6C30C-BE99-4464-9431-C03C981A1A76}">
      <dgm:prSet/>
      <dgm:spPr/>
      <dgm:t>
        <a:bodyPr/>
        <a:lstStyle/>
        <a:p>
          <a:endParaRPr lang="en-US"/>
        </a:p>
      </dgm:t>
    </dgm:pt>
    <dgm:pt modelId="{C1237162-D490-4FED-843D-45F064A9AEBE}">
      <dgm:prSet/>
      <dgm:spPr/>
      <dgm:t>
        <a:bodyPr/>
        <a:lstStyle/>
        <a:p>
          <a:pPr>
            <a:lnSpc>
              <a:spcPct val="100000"/>
            </a:lnSpc>
          </a:pPr>
          <a:r>
            <a:rPr lang="en-US"/>
            <a:t>This kind of introspection allows us to look at behaviors and beliefs for what they are. With self-awareness, we can examine old patterns and stories that do not serve us, and then we can move on. Asking the right questions empowers us to make different choices that bring different results.</a:t>
          </a:r>
        </a:p>
      </dgm:t>
    </dgm:pt>
    <dgm:pt modelId="{43853331-B186-41BB-B582-92DB2A1AB167}" type="parTrans" cxnId="{B154FC71-2EB5-466A-8803-7B16CE95DF65}">
      <dgm:prSet/>
      <dgm:spPr/>
      <dgm:t>
        <a:bodyPr/>
        <a:lstStyle/>
        <a:p>
          <a:endParaRPr lang="en-US"/>
        </a:p>
      </dgm:t>
    </dgm:pt>
    <dgm:pt modelId="{39B129A1-AE9A-461F-9D95-4C2BF0B509FD}" type="sibTrans" cxnId="{B154FC71-2EB5-466A-8803-7B16CE95DF65}">
      <dgm:prSet/>
      <dgm:spPr/>
      <dgm:t>
        <a:bodyPr/>
        <a:lstStyle/>
        <a:p>
          <a:endParaRPr lang="en-US"/>
        </a:p>
      </dgm:t>
    </dgm:pt>
    <dgm:pt modelId="{7D49141E-951B-461E-AB0D-C7C11DE9B949}" type="pres">
      <dgm:prSet presAssocID="{A7EC1C98-D63D-4E6C-97A9-0F791D086545}" presName="root" presStyleCnt="0">
        <dgm:presLayoutVars>
          <dgm:dir/>
          <dgm:resizeHandles val="exact"/>
        </dgm:presLayoutVars>
      </dgm:prSet>
      <dgm:spPr/>
    </dgm:pt>
    <dgm:pt modelId="{9FF7C9AB-8702-4639-82DF-51CAB786129A}" type="pres">
      <dgm:prSet presAssocID="{2328907A-D49A-4879-AAC5-CAFF57032B71}" presName="compNode" presStyleCnt="0"/>
      <dgm:spPr/>
    </dgm:pt>
    <dgm:pt modelId="{3E59CA93-AB54-4016-BCDA-9D2558DD8B14}" type="pres">
      <dgm:prSet presAssocID="{2328907A-D49A-4879-AAC5-CAFF57032B7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729426A4-E3A9-4A17-A1E6-DE26673375CE}" type="pres">
      <dgm:prSet presAssocID="{2328907A-D49A-4879-AAC5-CAFF57032B71}" presName="spaceRect" presStyleCnt="0"/>
      <dgm:spPr/>
    </dgm:pt>
    <dgm:pt modelId="{7CBD8F88-00F8-483D-8FE5-52B985B4B07F}" type="pres">
      <dgm:prSet presAssocID="{2328907A-D49A-4879-AAC5-CAFF57032B71}" presName="textRect" presStyleLbl="revTx" presStyleIdx="0" presStyleCnt="6">
        <dgm:presLayoutVars>
          <dgm:chMax val="1"/>
          <dgm:chPref val="1"/>
        </dgm:presLayoutVars>
      </dgm:prSet>
      <dgm:spPr/>
    </dgm:pt>
    <dgm:pt modelId="{BBD9E85D-4360-4989-A294-38D9E150EEB2}" type="pres">
      <dgm:prSet presAssocID="{DC1405AF-F2FB-40BD-88A0-CB42929F34BC}" presName="sibTrans" presStyleCnt="0"/>
      <dgm:spPr/>
    </dgm:pt>
    <dgm:pt modelId="{95A1EC28-FDC6-467F-82A3-D9863804A77A}" type="pres">
      <dgm:prSet presAssocID="{1F647BD0-9625-43F4-B900-5A1A4D16A669}" presName="compNode" presStyleCnt="0"/>
      <dgm:spPr/>
    </dgm:pt>
    <dgm:pt modelId="{D91C0301-4426-4AA3-8610-CFA0A52EB3FE}" type="pres">
      <dgm:prSet presAssocID="{1F647BD0-9625-43F4-B900-5A1A4D16A66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D8962778-4E1B-48D2-BBB3-5167D80E35D5}" type="pres">
      <dgm:prSet presAssocID="{1F647BD0-9625-43F4-B900-5A1A4D16A669}" presName="spaceRect" presStyleCnt="0"/>
      <dgm:spPr/>
    </dgm:pt>
    <dgm:pt modelId="{0AF74AA7-BBDC-42C8-8F7B-E43E408011EE}" type="pres">
      <dgm:prSet presAssocID="{1F647BD0-9625-43F4-B900-5A1A4D16A669}" presName="textRect" presStyleLbl="revTx" presStyleIdx="1" presStyleCnt="6">
        <dgm:presLayoutVars>
          <dgm:chMax val="1"/>
          <dgm:chPref val="1"/>
        </dgm:presLayoutVars>
      </dgm:prSet>
      <dgm:spPr/>
    </dgm:pt>
    <dgm:pt modelId="{D754F816-D399-4AC1-B5A0-AE587D381AD0}" type="pres">
      <dgm:prSet presAssocID="{D66CC22B-AC6D-4D29-B1A9-3B44FE704678}" presName="sibTrans" presStyleCnt="0"/>
      <dgm:spPr/>
    </dgm:pt>
    <dgm:pt modelId="{807D984B-26FB-4743-80AB-A8773A6DAD0F}" type="pres">
      <dgm:prSet presAssocID="{1D4A6912-6AB3-4313-B7A5-C1C4E642D52F}" presName="compNode" presStyleCnt="0"/>
      <dgm:spPr/>
    </dgm:pt>
    <dgm:pt modelId="{BD011F41-4B38-4EA1-B364-99DBA29E4A09}" type="pres">
      <dgm:prSet presAssocID="{1D4A6912-6AB3-4313-B7A5-C1C4E642D52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mach"/>
        </a:ext>
      </dgm:extLst>
    </dgm:pt>
    <dgm:pt modelId="{2E4B3071-00A8-4A91-828B-2AC5354B0790}" type="pres">
      <dgm:prSet presAssocID="{1D4A6912-6AB3-4313-B7A5-C1C4E642D52F}" presName="spaceRect" presStyleCnt="0"/>
      <dgm:spPr/>
    </dgm:pt>
    <dgm:pt modelId="{2B9173AF-E9BC-48B4-BECA-B6C00F7EA1E8}" type="pres">
      <dgm:prSet presAssocID="{1D4A6912-6AB3-4313-B7A5-C1C4E642D52F}" presName="textRect" presStyleLbl="revTx" presStyleIdx="2" presStyleCnt="6">
        <dgm:presLayoutVars>
          <dgm:chMax val="1"/>
          <dgm:chPref val="1"/>
        </dgm:presLayoutVars>
      </dgm:prSet>
      <dgm:spPr/>
    </dgm:pt>
    <dgm:pt modelId="{D06DC716-F648-4B9F-B839-FADD18CCE1BD}" type="pres">
      <dgm:prSet presAssocID="{5E1BEBCC-9775-4B10-9E53-7625F376EDC9}" presName="sibTrans" presStyleCnt="0"/>
      <dgm:spPr/>
    </dgm:pt>
    <dgm:pt modelId="{96C3A70D-27FC-4EC4-9954-C798A13967D2}" type="pres">
      <dgm:prSet presAssocID="{243D9B08-2F75-4C91-B76D-AAA9CFF18230}" presName="compNode" presStyleCnt="0"/>
      <dgm:spPr/>
    </dgm:pt>
    <dgm:pt modelId="{FEC61BE7-5D4F-408F-A01C-A07C5D85B224}" type="pres">
      <dgm:prSet presAssocID="{243D9B08-2F75-4C91-B76D-AAA9CFF1823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Open Book"/>
        </a:ext>
      </dgm:extLst>
    </dgm:pt>
    <dgm:pt modelId="{4930D79E-CF9B-4E1B-B70D-07F6E2494B2E}" type="pres">
      <dgm:prSet presAssocID="{243D9B08-2F75-4C91-B76D-AAA9CFF18230}" presName="spaceRect" presStyleCnt="0"/>
      <dgm:spPr/>
    </dgm:pt>
    <dgm:pt modelId="{777FB9CC-CAB6-4157-BAF8-1E23090B089F}" type="pres">
      <dgm:prSet presAssocID="{243D9B08-2F75-4C91-B76D-AAA9CFF18230}" presName="textRect" presStyleLbl="revTx" presStyleIdx="3" presStyleCnt="6">
        <dgm:presLayoutVars>
          <dgm:chMax val="1"/>
          <dgm:chPref val="1"/>
        </dgm:presLayoutVars>
      </dgm:prSet>
      <dgm:spPr/>
    </dgm:pt>
    <dgm:pt modelId="{D9D23CB2-D5BA-4E83-BA1E-6E2FE123C2D0}" type="pres">
      <dgm:prSet presAssocID="{7648A94D-F966-46E9-9A9F-A0D51A1A2B40}" presName="sibTrans" presStyleCnt="0"/>
      <dgm:spPr/>
    </dgm:pt>
    <dgm:pt modelId="{16F9BC77-8480-4267-90E4-CEB6E14A2CBA}" type="pres">
      <dgm:prSet presAssocID="{6495C710-52BD-4E9E-97D8-F25DD6990ADE}" presName="compNode" presStyleCnt="0"/>
      <dgm:spPr/>
    </dgm:pt>
    <dgm:pt modelId="{E5BAD5C5-A106-49C5-A96F-D825704F1015}" type="pres">
      <dgm:prSet presAssocID="{6495C710-52BD-4E9E-97D8-F25DD6990AD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nfused Person"/>
        </a:ext>
      </dgm:extLst>
    </dgm:pt>
    <dgm:pt modelId="{09288ED6-B55E-4A72-92C0-A5DF3DF0F9BA}" type="pres">
      <dgm:prSet presAssocID="{6495C710-52BD-4E9E-97D8-F25DD6990ADE}" presName="spaceRect" presStyleCnt="0"/>
      <dgm:spPr/>
    </dgm:pt>
    <dgm:pt modelId="{489188F4-5796-4736-BCDB-FB603E2CA253}" type="pres">
      <dgm:prSet presAssocID="{6495C710-52BD-4E9E-97D8-F25DD6990ADE}" presName="textRect" presStyleLbl="revTx" presStyleIdx="4" presStyleCnt="6">
        <dgm:presLayoutVars>
          <dgm:chMax val="1"/>
          <dgm:chPref val="1"/>
        </dgm:presLayoutVars>
      </dgm:prSet>
      <dgm:spPr/>
    </dgm:pt>
    <dgm:pt modelId="{A6812616-4C9E-466C-98B2-ED8B993C725B}" type="pres">
      <dgm:prSet presAssocID="{3B1E9B45-E801-4529-918A-AC0BE38CC768}" presName="sibTrans" presStyleCnt="0"/>
      <dgm:spPr/>
    </dgm:pt>
    <dgm:pt modelId="{2FF4C9C7-1977-447D-AA5D-F0C3F283136B}" type="pres">
      <dgm:prSet presAssocID="{C1237162-D490-4FED-843D-45F064A9AEBE}" presName="compNode" presStyleCnt="0"/>
      <dgm:spPr/>
    </dgm:pt>
    <dgm:pt modelId="{D31EA31F-CFC2-4D69-B711-8AAF7509E28F}" type="pres">
      <dgm:prSet presAssocID="{C1237162-D490-4FED-843D-45F064A9AEB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erson with Idea"/>
        </a:ext>
      </dgm:extLst>
    </dgm:pt>
    <dgm:pt modelId="{0320765D-DA6F-4DA5-9D4F-FEAE642EF407}" type="pres">
      <dgm:prSet presAssocID="{C1237162-D490-4FED-843D-45F064A9AEBE}" presName="spaceRect" presStyleCnt="0"/>
      <dgm:spPr/>
    </dgm:pt>
    <dgm:pt modelId="{0C834C14-43B2-4DDF-A254-A8E7EA72D283}" type="pres">
      <dgm:prSet presAssocID="{C1237162-D490-4FED-843D-45F064A9AEBE}" presName="textRect" presStyleLbl="revTx" presStyleIdx="5" presStyleCnt="6">
        <dgm:presLayoutVars>
          <dgm:chMax val="1"/>
          <dgm:chPref val="1"/>
        </dgm:presLayoutVars>
      </dgm:prSet>
      <dgm:spPr/>
    </dgm:pt>
  </dgm:ptLst>
  <dgm:cxnLst>
    <dgm:cxn modelId="{57C6C30C-BE99-4464-9431-C03C981A1A76}" srcId="{A7EC1C98-D63D-4E6C-97A9-0F791D086545}" destId="{6495C710-52BD-4E9E-97D8-F25DD6990ADE}" srcOrd="4" destOrd="0" parTransId="{B806CAF1-8254-409F-BC85-3B33767E8FD8}" sibTransId="{3B1E9B45-E801-4529-918A-AC0BE38CC768}"/>
    <dgm:cxn modelId="{50C97814-EAC4-4010-BA83-43A1802DCD27}" srcId="{A7EC1C98-D63D-4E6C-97A9-0F791D086545}" destId="{243D9B08-2F75-4C91-B76D-AAA9CFF18230}" srcOrd="3" destOrd="0" parTransId="{AEBB289B-C2F1-4A61-BC1E-168C858FBA81}" sibTransId="{7648A94D-F966-46E9-9A9F-A0D51A1A2B40}"/>
    <dgm:cxn modelId="{2786C92B-E09F-4500-A870-413288469953}" type="presOf" srcId="{6495C710-52BD-4E9E-97D8-F25DD6990ADE}" destId="{489188F4-5796-4736-BCDB-FB603E2CA253}" srcOrd="0" destOrd="0" presId="urn:microsoft.com/office/officeart/2018/2/layout/IconLabelList"/>
    <dgm:cxn modelId="{62CFF131-9FB0-4C3B-A6F8-4DCFC3BFE41F}" srcId="{A7EC1C98-D63D-4E6C-97A9-0F791D086545}" destId="{1F647BD0-9625-43F4-B900-5A1A4D16A669}" srcOrd="1" destOrd="0" parTransId="{0DBF331D-6465-4DBD-9428-BA2642DA3AF6}" sibTransId="{D66CC22B-AC6D-4D29-B1A9-3B44FE704678}"/>
    <dgm:cxn modelId="{88596334-4EF9-4523-B4B8-C29AA2EA5173}" type="presOf" srcId="{243D9B08-2F75-4C91-B76D-AAA9CFF18230}" destId="{777FB9CC-CAB6-4157-BAF8-1E23090B089F}" srcOrd="0" destOrd="0" presId="urn:microsoft.com/office/officeart/2018/2/layout/IconLabelList"/>
    <dgm:cxn modelId="{94492A48-70AF-4D57-981E-CD0D24BAA1F1}" srcId="{A7EC1C98-D63D-4E6C-97A9-0F791D086545}" destId="{2328907A-D49A-4879-AAC5-CAFF57032B71}" srcOrd="0" destOrd="0" parTransId="{2CF8C09D-BEDD-4C5D-B03C-29013A37028F}" sibTransId="{DC1405AF-F2FB-40BD-88A0-CB42929F34BC}"/>
    <dgm:cxn modelId="{251CBF49-9E25-4ADD-9BDA-8AB5B5A20E6C}" srcId="{A7EC1C98-D63D-4E6C-97A9-0F791D086545}" destId="{1D4A6912-6AB3-4313-B7A5-C1C4E642D52F}" srcOrd="2" destOrd="0" parTransId="{71FAA16A-6A61-4EF7-A835-0D01E521E854}" sibTransId="{5E1BEBCC-9775-4B10-9E53-7625F376EDC9}"/>
    <dgm:cxn modelId="{B154FC71-2EB5-466A-8803-7B16CE95DF65}" srcId="{A7EC1C98-D63D-4E6C-97A9-0F791D086545}" destId="{C1237162-D490-4FED-843D-45F064A9AEBE}" srcOrd="5" destOrd="0" parTransId="{43853331-B186-41BB-B582-92DB2A1AB167}" sibTransId="{39B129A1-AE9A-461F-9D95-4C2BF0B509FD}"/>
    <dgm:cxn modelId="{6C9AC6C3-4E17-43DB-8005-DDEE0AFF05E0}" type="presOf" srcId="{1D4A6912-6AB3-4313-B7A5-C1C4E642D52F}" destId="{2B9173AF-E9BC-48B4-BECA-B6C00F7EA1E8}" srcOrd="0" destOrd="0" presId="urn:microsoft.com/office/officeart/2018/2/layout/IconLabelList"/>
    <dgm:cxn modelId="{6981A9CB-4811-4AE9-B43A-7401B703CD2C}" type="presOf" srcId="{A7EC1C98-D63D-4E6C-97A9-0F791D086545}" destId="{7D49141E-951B-461E-AB0D-C7C11DE9B949}" srcOrd="0" destOrd="0" presId="urn:microsoft.com/office/officeart/2018/2/layout/IconLabelList"/>
    <dgm:cxn modelId="{1593ABE6-915D-47DD-8CB5-03399B8FFABE}" type="presOf" srcId="{2328907A-D49A-4879-AAC5-CAFF57032B71}" destId="{7CBD8F88-00F8-483D-8FE5-52B985B4B07F}" srcOrd="0" destOrd="0" presId="urn:microsoft.com/office/officeart/2018/2/layout/IconLabelList"/>
    <dgm:cxn modelId="{CE0FCCEF-DF5E-47C1-8DDA-26A4526EBE84}" type="presOf" srcId="{1F647BD0-9625-43F4-B900-5A1A4D16A669}" destId="{0AF74AA7-BBDC-42C8-8F7B-E43E408011EE}" srcOrd="0" destOrd="0" presId="urn:microsoft.com/office/officeart/2018/2/layout/IconLabelList"/>
    <dgm:cxn modelId="{6126FCFB-F101-4B49-8B15-A4E38CCACD3B}" type="presOf" srcId="{C1237162-D490-4FED-843D-45F064A9AEBE}" destId="{0C834C14-43B2-4DDF-A254-A8E7EA72D283}" srcOrd="0" destOrd="0" presId="urn:microsoft.com/office/officeart/2018/2/layout/IconLabelList"/>
    <dgm:cxn modelId="{760522D4-F588-4A17-AB9B-2D8E4D7FDC01}" type="presParOf" srcId="{7D49141E-951B-461E-AB0D-C7C11DE9B949}" destId="{9FF7C9AB-8702-4639-82DF-51CAB786129A}" srcOrd="0" destOrd="0" presId="urn:microsoft.com/office/officeart/2018/2/layout/IconLabelList"/>
    <dgm:cxn modelId="{4BC90710-C718-4AC0-8E09-A5B589714DB9}" type="presParOf" srcId="{9FF7C9AB-8702-4639-82DF-51CAB786129A}" destId="{3E59CA93-AB54-4016-BCDA-9D2558DD8B14}" srcOrd="0" destOrd="0" presId="urn:microsoft.com/office/officeart/2018/2/layout/IconLabelList"/>
    <dgm:cxn modelId="{5B150700-9043-455E-83D0-2DB2595E6DDD}" type="presParOf" srcId="{9FF7C9AB-8702-4639-82DF-51CAB786129A}" destId="{729426A4-E3A9-4A17-A1E6-DE26673375CE}" srcOrd="1" destOrd="0" presId="urn:microsoft.com/office/officeart/2018/2/layout/IconLabelList"/>
    <dgm:cxn modelId="{5EF24C58-5530-449D-8DCB-3553DD33C3F0}" type="presParOf" srcId="{9FF7C9AB-8702-4639-82DF-51CAB786129A}" destId="{7CBD8F88-00F8-483D-8FE5-52B985B4B07F}" srcOrd="2" destOrd="0" presId="urn:microsoft.com/office/officeart/2018/2/layout/IconLabelList"/>
    <dgm:cxn modelId="{A023C07E-91C0-41D3-AAE8-3EC063642DE0}" type="presParOf" srcId="{7D49141E-951B-461E-AB0D-C7C11DE9B949}" destId="{BBD9E85D-4360-4989-A294-38D9E150EEB2}" srcOrd="1" destOrd="0" presId="urn:microsoft.com/office/officeart/2018/2/layout/IconLabelList"/>
    <dgm:cxn modelId="{04D87446-49C2-4026-AC62-875C1AE38C2B}" type="presParOf" srcId="{7D49141E-951B-461E-AB0D-C7C11DE9B949}" destId="{95A1EC28-FDC6-467F-82A3-D9863804A77A}" srcOrd="2" destOrd="0" presId="urn:microsoft.com/office/officeart/2018/2/layout/IconLabelList"/>
    <dgm:cxn modelId="{7CB3CFDC-F978-4085-9119-3E62D1D483F7}" type="presParOf" srcId="{95A1EC28-FDC6-467F-82A3-D9863804A77A}" destId="{D91C0301-4426-4AA3-8610-CFA0A52EB3FE}" srcOrd="0" destOrd="0" presId="urn:microsoft.com/office/officeart/2018/2/layout/IconLabelList"/>
    <dgm:cxn modelId="{4B9B1D3B-D6BA-420F-898E-1C50CC3CB311}" type="presParOf" srcId="{95A1EC28-FDC6-467F-82A3-D9863804A77A}" destId="{D8962778-4E1B-48D2-BBB3-5167D80E35D5}" srcOrd="1" destOrd="0" presId="urn:microsoft.com/office/officeart/2018/2/layout/IconLabelList"/>
    <dgm:cxn modelId="{1DB88F38-02B5-4FE7-BC1E-ED451F88ECD9}" type="presParOf" srcId="{95A1EC28-FDC6-467F-82A3-D9863804A77A}" destId="{0AF74AA7-BBDC-42C8-8F7B-E43E408011EE}" srcOrd="2" destOrd="0" presId="urn:microsoft.com/office/officeart/2018/2/layout/IconLabelList"/>
    <dgm:cxn modelId="{555B9372-636C-45F7-90D2-561DF983DB31}" type="presParOf" srcId="{7D49141E-951B-461E-AB0D-C7C11DE9B949}" destId="{D754F816-D399-4AC1-B5A0-AE587D381AD0}" srcOrd="3" destOrd="0" presId="urn:microsoft.com/office/officeart/2018/2/layout/IconLabelList"/>
    <dgm:cxn modelId="{356E6B64-BF70-4C1A-8973-357F49748538}" type="presParOf" srcId="{7D49141E-951B-461E-AB0D-C7C11DE9B949}" destId="{807D984B-26FB-4743-80AB-A8773A6DAD0F}" srcOrd="4" destOrd="0" presId="urn:microsoft.com/office/officeart/2018/2/layout/IconLabelList"/>
    <dgm:cxn modelId="{11D1EB9D-DC01-4A9E-884B-919DFD7B2994}" type="presParOf" srcId="{807D984B-26FB-4743-80AB-A8773A6DAD0F}" destId="{BD011F41-4B38-4EA1-B364-99DBA29E4A09}" srcOrd="0" destOrd="0" presId="urn:microsoft.com/office/officeart/2018/2/layout/IconLabelList"/>
    <dgm:cxn modelId="{677F68F3-4454-431E-8A1E-94E7018AC99F}" type="presParOf" srcId="{807D984B-26FB-4743-80AB-A8773A6DAD0F}" destId="{2E4B3071-00A8-4A91-828B-2AC5354B0790}" srcOrd="1" destOrd="0" presId="urn:microsoft.com/office/officeart/2018/2/layout/IconLabelList"/>
    <dgm:cxn modelId="{89E14C01-3626-42BF-B0A9-065273B3C1AA}" type="presParOf" srcId="{807D984B-26FB-4743-80AB-A8773A6DAD0F}" destId="{2B9173AF-E9BC-48B4-BECA-B6C00F7EA1E8}" srcOrd="2" destOrd="0" presId="urn:microsoft.com/office/officeart/2018/2/layout/IconLabelList"/>
    <dgm:cxn modelId="{94686BCF-EF68-446D-B567-128FE34A556B}" type="presParOf" srcId="{7D49141E-951B-461E-AB0D-C7C11DE9B949}" destId="{D06DC716-F648-4B9F-B839-FADD18CCE1BD}" srcOrd="5" destOrd="0" presId="urn:microsoft.com/office/officeart/2018/2/layout/IconLabelList"/>
    <dgm:cxn modelId="{19A4D8F3-17BD-4948-A9D8-323EEB152176}" type="presParOf" srcId="{7D49141E-951B-461E-AB0D-C7C11DE9B949}" destId="{96C3A70D-27FC-4EC4-9954-C798A13967D2}" srcOrd="6" destOrd="0" presId="urn:microsoft.com/office/officeart/2018/2/layout/IconLabelList"/>
    <dgm:cxn modelId="{1CB4231D-1DDB-4A49-B549-E2179C00E170}" type="presParOf" srcId="{96C3A70D-27FC-4EC4-9954-C798A13967D2}" destId="{FEC61BE7-5D4F-408F-A01C-A07C5D85B224}" srcOrd="0" destOrd="0" presId="urn:microsoft.com/office/officeart/2018/2/layout/IconLabelList"/>
    <dgm:cxn modelId="{580D89D5-C2B4-45AB-9BE3-403D004A370B}" type="presParOf" srcId="{96C3A70D-27FC-4EC4-9954-C798A13967D2}" destId="{4930D79E-CF9B-4E1B-B70D-07F6E2494B2E}" srcOrd="1" destOrd="0" presId="urn:microsoft.com/office/officeart/2018/2/layout/IconLabelList"/>
    <dgm:cxn modelId="{9C39BA59-2252-4110-9730-307D1C12AE8E}" type="presParOf" srcId="{96C3A70D-27FC-4EC4-9954-C798A13967D2}" destId="{777FB9CC-CAB6-4157-BAF8-1E23090B089F}" srcOrd="2" destOrd="0" presId="urn:microsoft.com/office/officeart/2018/2/layout/IconLabelList"/>
    <dgm:cxn modelId="{F588F298-689C-4288-8D74-257CC488D277}" type="presParOf" srcId="{7D49141E-951B-461E-AB0D-C7C11DE9B949}" destId="{D9D23CB2-D5BA-4E83-BA1E-6E2FE123C2D0}" srcOrd="7" destOrd="0" presId="urn:microsoft.com/office/officeart/2018/2/layout/IconLabelList"/>
    <dgm:cxn modelId="{B8754DEB-90E6-484F-9C91-F6A27EBFD25A}" type="presParOf" srcId="{7D49141E-951B-461E-AB0D-C7C11DE9B949}" destId="{16F9BC77-8480-4267-90E4-CEB6E14A2CBA}" srcOrd="8" destOrd="0" presId="urn:microsoft.com/office/officeart/2018/2/layout/IconLabelList"/>
    <dgm:cxn modelId="{DBE6699C-2F4D-4CE6-92ED-5D1DF0F11205}" type="presParOf" srcId="{16F9BC77-8480-4267-90E4-CEB6E14A2CBA}" destId="{E5BAD5C5-A106-49C5-A96F-D825704F1015}" srcOrd="0" destOrd="0" presId="urn:microsoft.com/office/officeart/2018/2/layout/IconLabelList"/>
    <dgm:cxn modelId="{14B0DA76-49BB-4ED2-9333-893408B52C34}" type="presParOf" srcId="{16F9BC77-8480-4267-90E4-CEB6E14A2CBA}" destId="{09288ED6-B55E-4A72-92C0-A5DF3DF0F9BA}" srcOrd="1" destOrd="0" presId="urn:microsoft.com/office/officeart/2018/2/layout/IconLabelList"/>
    <dgm:cxn modelId="{5DA94C62-6D62-43BD-BCD4-87CFBA19822D}" type="presParOf" srcId="{16F9BC77-8480-4267-90E4-CEB6E14A2CBA}" destId="{489188F4-5796-4736-BCDB-FB603E2CA253}" srcOrd="2" destOrd="0" presId="urn:microsoft.com/office/officeart/2018/2/layout/IconLabelList"/>
    <dgm:cxn modelId="{076EAB4C-70EA-4D0D-A1B0-F1F05D5B043A}" type="presParOf" srcId="{7D49141E-951B-461E-AB0D-C7C11DE9B949}" destId="{A6812616-4C9E-466C-98B2-ED8B993C725B}" srcOrd="9" destOrd="0" presId="urn:microsoft.com/office/officeart/2018/2/layout/IconLabelList"/>
    <dgm:cxn modelId="{13BBC703-44C8-4667-B434-7D88038DC21F}" type="presParOf" srcId="{7D49141E-951B-461E-AB0D-C7C11DE9B949}" destId="{2FF4C9C7-1977-447D-AA5D-F0C3F283136B}" srcOrd="10" destOrd="0" presId="urn:microsoft.com/office/officeart/2018/2/layout/IconLabelList"/>
    <dgm:cxn modelId="{C2A73E69-C972-41D2-A391-12AA859AC3A1}" type="presParOf" srcId="{2FF4C9C7-1977-447D-AA5D-F0C3F283136B}" destId="{D31EA31F-CFC2-4D69-B711-8AAF7509E28F}" srcOrd="0" destOrd="0" presId="urn:microsoft.com/office/officeart/2018/2/layout/IconLabelList"/>
    <dgm:cxn modelId="{EBC84E1E-F159-489F-868E-A284C69CED4C}" type="presParOf" srcId="{2FF4C9C7-1977-447D-AA5D-F0C3F283136B}" destId="{0320765D-DA6F-4DA5-9D4F-FEAE642EF407}" srcOrd="1" destOrd="0" presId="urn:microsoft.com/office/officeart/2018/2/layout/IconLabelList"/>
    <dgm:cxn modelId="{C892F440-D5D3-454E-B685-814CE3262896}" type="presParOf" srcId="{2FF4C9C7-1977-447D-AA5D-F0C3F283136B}" destId="{0C834C14-43B2-4DDF-A254-A8E7EA72D28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F46812-6638-4A7C-96DB-4C3FF072DD6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F255FC9-FFE3-41D8-8023-70561E9055C2}">
      <dgm:prSet/>
      <dgm:spPr/>
      <dgm:t>
        <a:bodyPr/>
        <a:lstStyle/>
        <a:p>
          <a:r>
            <a:rPr lang="en-US"/>
            <a:t>Do you want to be happier, have more influence, be a better decision-maker, and be a more effective leader? Self-awareness, then, is the most important muscle you need to develop. It's what will keep you on target to be the best version of yourself and the best leader you can be.</a:t>
          </a:r>
        </a:p>
      </dgm:t>
    </dgm:pt>
    <dgm:pt modelId="{5407402E-9B24-419F-9C5F-2960AF13B04C}" type="parTrans" cxnId="{5A0D21CA-68E8-481B-ADB5-99C75759AD83}">
      <dgm:prSet/>
      <dgm:spPr/>
      <dgm:t>
        <a:bodyPr/>
        <a:lstStyle/>
        <a:p>
          <a:endParaRPr lang="en-US"/>
        </a:p>
      </dgm:t>
    </dgm:pt>
    <dgm:pt modelId="{B4999043-6485-492A-8C25-9652B659B4BC}" type="sibTrans" cxnId="{5A0D21CA-68E8-481B-ADB5-99C75759AD83}">
      <dgm:prSet/>
      <dgm:spPr/>
      <dgm:t>
        <a:bodyPr/>
        <a:lstStyle/>
        <a:p>
          <a:endParaRPr lang="en-US"/>
        </a:p>
      </dgm:t>
    </dgm:pt>
    <dgm:pt modelId="{09470A4F-A202-446D-917A-BDFAE6DB370A}">
      <dgm:prSet/>
      <dgm:spPr/>
      <dgm:t>
        <a:bodyPr/>
        <a:lstStyle/>
        <a:p>
          <a:r>
            <a:rPr lang="en-US"/>
            <a:t>The benefits of self-awareness are as varied as each individual, and examples include increased influence, greater perspective, and stronger relationships. Let's dig into what self-awareness is and ways to develop it.</a:t>
          </a:r>
        </a:p>
      </dgm:t>
    </dgm:pt>
    <dgm:pt modelId="{46A8FF37-FA7F-417D-A57E-C4070F3E90CC}" type="parTrans" cxnId="{3BBED2E3-9154-40F3-BF41-BE80E1289FC6}">
      <dgm:prSet/>
      <dgm:spPr/>
      <dgm:t>
        <a:bodyPr/>
        <a:lstStyle/>
        <a:p>
          <a:endParaRPr lang="en-US"/>
        </a:p>
      </dgm:t>
    </dgm:pt>
    <dgm:pt modelId="{A55BF5D0-699D-4347-ACFF-2B6FEEA0A188}" type="sibTrans" cxnId="{3BBED2E3-9154-40F3-BF41-BE80E1289FC6}">
      <dgm:prSet/>
      <dgm:spPr/>
      <dgm:t>
        <a:bodyPr/>
        <a:lstStyle/>
        <a:p>
          <a:endParaRPr lang="en-US"/>
        </a:p>
      </dgm:t>
    </dgm:pt>
    <dgm:pt modelId="{E33BA52E-D7EC-4437-BBBA-ECD3A61D9712}" type="pres">
      <dgm:prSet presAssocID="{94F46812-6638-4A7C-96DB-4C3FF072DD6E}" presName="vert0" presStyleCnt="0">
        <dgm:presLayoutVars>
          <dgm:dir/>
          <dgm:animOne val="branch"/>
          <dgm:animLvl val="lvl"/>
        </dgm:presLayoutVars>
      </dgm:prSet>
      <dgm:spPr/>
    </dgm:pt>
    <dgm:pt modelId="{5638AA35-B569-48FE-A4A1-87A820F0666E}" type="pres">
      <dgm:prSet presAssocID="{1F255FC9-FFE3-41D8-8023-70561E9055C2}" presName="thickLine" presStyleLbl="alignNode1" presStyleIdx="0" presStyleCnt="2"/>
      <dgm:spPr/>
    </dgm:pt>
    <dgm:pt modelId="{B7B90C96-B992-499A-82C3-71D7632A8BC4}" type="pres">
      <dgm:prSet presAssocID="{1F255FC9-FFE3-41D8-8023-70561E9055C2}" presName="horz1" presStyleCnt="0"/>
      <dgm:spPr/>
    </dgm:pt>
    <dgm:pt modelId="{281DA9B2-DDE4-4183-8C76-0E68B1922CF3}" type="pres">
      <dgm:prSet presAssocID="{1F255FC9-FFE3-41D8-8023-70561E9055C2}" presName="tx1" presStyleLbl="revTx" presStyleIdx="0" presStyleCnt="2"/>
      <dgm:spPr/>
    </dgm:pt>
    <dgm:pt modelId="{41C056B9-7EAE-42E7-B8E9-F259BBF59047}" type="pres">
      <dgm:prSet presAssocID="{1F255FC9-FFE3-41D8-8023-70561E9055C2}" presName="vert1" presStyleCnt="0"/>
      <dgm:spPr/>
    </dgm:pt>
    <dgm:pt modelId="{4ABC44DA-FB51-451A-8261-AAD5CFF8ECB9}" type="pres">
      <dgm:prSet presAssocID="{09470A4F-A202-446D-917A-BDFAE6DB370A}" presName="thickLine" presStyleLbl="alignNode1" presStyleIdx="1" presStyleCnt="2"/>
      <dgm:spPr/>
    </dgm:pt>
    <dgm:pt modelId="{94411C02-6B49-417E-8491-D75EA7DB3FD9}" type="pres">
      <dgm:prSet presAssocID="{09470A4F-A202-446D-917A-BDFAE6DB370A}" presName="horz1" presStyleCnt="0"/>
      <dgm:spPr/>
    </dgm:pt>
    <dgm:pt modelId="{A41CC5C6-CFBF-4C79-8288-7A618E565E5B}" type="pres">
      <dgm:prSet presAssocID="{09470A4F-A202-446D-917A-BDFAE6DB370A}" presName="tx1" presStyleLbl="revTx" presStyleIdx="1" presStyleCnt="2"/>
      <dgm:spPr/>
    </dgm:pt>
    <dgm:pt modelId="{9FDA9595-7A96-4625-B5C4-1368939B610E}" type="pres">
      <dgm:prSet presAssocID="{09470A4F-A202-446D-917A-BDFAE6DB370A}" presName="vert1" presStyleCnt="0"/>
      <dgm:spPr/>
    </dgm:pt>
  </dgm:ptLst>
  <dgm:cxnLst>
    <dgm:cxn modelId="{866D9A59-3061-427E-B939-DA620A970DAF}" type="presOf" srcId="{1F255FC9-FFE3-41D8-8023-70561E9055C2}" destId="{281DA9B2-DDE4-4183-8C76-0E68B1922CF3}" srcOrd="0" destOrd="0" presId="urn:microsoft.com/office/officeart/2008/layout/LinedList"/>
    <dgm:cxn modelId="{4F627699-91AF-403D-BB78-7F83400AF66A}" type="presOf" srcId="{09470A4F-A202-446D-917A-BDFAE6DB370A}" destId="{A41CC5C6-CFBF-4C79-8288-7A618E565E5B}" srcOrd="0" destOrd="0" presId="urn:microsoft.com/office/officeart/2008/layout/LinedList"/>
    <dgm:cxn modelId="{A6FDC4B0-96DF-441D-B5AE-E5CF7AE5CD14}" type="presOf" srcId="{94F46812-6638-4A7C-96DB-4C3FF072DD6E}" destId="{E33BA52E-D7EC-4437-BBBA-ECD3A61D9712}" srcOrd="0" destOrd="0" presId="urn:microsoft.com/office/officeart/2008/layout/LinedList"/>
    <dgm:cxn modelId="{5A0D21CA-68E8-481B-ADB5-99C75759AD83}" srcId="{94F46812-6638-4A7C-96DB-4C3FF072DD6E}" destId="{1F255FC9-FFE3-41D8-8023-70561E9055C2}" srcOrd="0" destOrd="0" parTransId="{5407402E-9B24-419F-9C5F-2960AF13B04C}" sibTransId="{B4999043-6485-492A-8C25-9652B659B4BC}"/>
    <dgm:cxn modelId="{3BBED2E3-9154-40F3-BF41-BE80E1289FC6}" srcId="{94F46812-6638-4A7C-96DB-4C3FF072DD6E}" destId="{09470A4F-A202-446D-917A-BDFAE6DB370A}" srcOrd="1" destOrd="0" parTransId="{46A8FF37-FA7F-417D-A57E-C4070F3E90CC}" sibTransId="{A55BF5D0-699D-4347-ACFF-2B6FEEA0A188}"/>
    <dgm:cxn modelId="{135A30C4-0172-4AF6-BB1A-F9FC31EE3754}" type="presParOf" srcId="{E33BA52E-D7EC-4437-BBBA-ECD3A61D9712}" destId="{5638AA35-B569-48FE-A4A1-87A820F0666E}" srcOrd="0" destOrd="0" presId="urn:microsoft.com/office/officeart/2008/layout/LinedList"/>
    <dgm:cxn modelId="{88C3FD9B-3AF4-4EFE-8702-9130D010747D}" type="presParOf" srcId="{E33BA52E-D7EC-4437-BBBA-ECD3A61D9712}" destId="{B7B90C96-B992-499A-82C3-71D7632A8BC4}" srcOrd="1" destOrd="0" presId="urn:microsoft.com/office/officeart/2008/layout/LinedList"/>
    <dgm:cxn modelId="{BC621AAD-8180-452B-B2AA-955105C23FC9}" type="presParOf" srcId="{B7B90C96-B992-499A-82C3-71D7632A8BC4}" destId="{281DA9B2-DDE4-4183-8C76-0E68B1922CF3}" srcOrd="0" destOrd="0" presId="urn:microsoft.com/office/officeart/2008/layout/LinedList"/>
    <dgm:cxn modelId="{517A02F0-3ED0-4D30-8D4E-053309A4342E}" type="presParOf" srcId="{B7B90C96-B992-499A-82C3-71D7632A8BC4}" destId="{41C056B9-7EAE-42E7-B8E9-F259BBF59047}" srcOrd="1" destOrd="0" presId="urn:microsoft.com/office/officeart/2008/layout/LinedList"/>
    <dgm:cxn modelId="{239B279A-3644-4978-B0E4-73189F608A23}" type="presParOf" srcId="{E33BA52E-D7EC-4437-BBBA-ECD3A61D9712}" destId="{4ABC44DA-FB51-451A-8261-AAD5CFF8ECB9}" srcOrd="2" destOrd="0" presId="urn:microsoft.com/office/officeart/2008/layout/LinedList"/>
    <dgm:cxn modelId="{67BB9309-4DA1-4C97-A880-A44DB3F02143}" type="presParOf" srcId="{E33BA52E-D7EC-4437-BBBA-ECD3A61D9712}" destId="{94411C02-6B49-417E-8491-D75EA7DB3FD9}" srcOrd="3" destOrd="0" presId="urn:microsoft.com/office/officeart/2008/layout/LinedList"/>
    <dgm:cxn modelId="{3B7105B4-65DA-4F42-99AB-7AB7A4E0DA35}" type="presParOf" srcId="{94411C02-6B49-417E-8491-D75EA7DB3FD9}" destId="{A41CC5C6-CFBF-4C79-8288-7A618E565E5B}" srcOrd="0" destOrd="0" presId="urn:microsoft.com/office/officeart/2008/layout/LinedList"/>
    <dgm:cxn modelId="{3423827E-B690-4063-B0B0-6C684461BA90}" type="presParOf" srcId="{94411C02-6B49-417E-8491-D75EA7DB3FD9}" destId="{9FDA9595-7A96-4625-B5C4-1368939B610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13C2B9-B1C2-4737-ACF8-F4F8AA6C55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24ED257-312C-4053-B711-ED1D70AA1A5B}">
      <dgm:prSet/>
      <dgm:spPr/>
      <dgm:t>
        <a:bodyPr/>
        <a:lstStyle/>
        <a:p>
          <a:pPr>
            <a:lnSpc>
              <a:spcPct val="100000"/>
            </a:lnSpc>
          </a:pPr>
          <a:r>
            <a:rPr lang="en-US"/>
            <a:t>"Self-awareness is the ability to focus on yourself and how your actions, thoughts, or emotions do or don't align with your internal standards. If you're highly self-aware, you can objectively evaluate yourself, manage your emotions, align your behavior with your values, and understand correctly how others perceive you."</a:t>
          </a:r>
        </a:p>
      </dgm:t>
    </dgm:pt>
    <dgm:pt modelId="{5A4BE5E6-C59C-44B4-AB3E-54B3763B4825}" type="parTrans" cxnId="{5D267BCC-AC33-4C14-99C8-5E34B34AADEC}">
      <dgm:prSet/>
      <dgm:spPr/>
      <dgm:t>
        <a:bodyPr/>
        <a:lstStyle/>
        <a:p>
          <a:endParaRPr lang="en-US"/>
        </a:p>
      </dgm:t>
    </dgm:pt>
    <dgm:pt modelId="{EB6E769F-1270-43A4-BBA2-12D02C211BF6}" type="sibTrans" cxnId="{5D267BCC-AC33-4C14-99C8-5E34B34AADEC}">
      <dgm:prSet/>
      <dgm:spPr/>
      <dgm:t>
        <a:bodyPr/>
        <a:lstStyle/>
        <a:p>
          <a:endParaRPr lang="en-US"/>
        </a:p>
      </dgm:t>
    </dgm:pt>
    <dgm:pt modelId="{6517F10A-0A63-4C79-9A6C-4F77CEEF6176}">
      <dgm:prSet/>
      <dgm:spPr/>
      <dgm:t>
        <a:bodyPr/>
        <a:lstStyle/>
        <a:p>
          <a:pPr>
            <a:lnSpc>
              <a:spcPct val="100000"/>
            </a:lnSpc>
          </a:pPr>
          <a:r>
            <a:rPr lang="en-US"/>
            <a:t>Put simply, those who are highly self-aware can interpret their actions, feelings, and thoughts objectively. </a:t>
          </a:r>
        </a:p>
      </dgm:t>
    </dgm:pt>
    <dgm:pt modelId="{68FD1B90-5BB0-4A5D-B310-48B86DDB9883}" type="parTrans" cxnId="{8C0785AB-3323-441B-8C52-36A8C78045F4}">
      <dgm:prSet/>
      <dgm:spPr/>
      <dgm:t>
        <a:bodyPr/>
        <a:lstStyle/>
        <a:p>
          <a:endParaRPr lang="en-US"/>
        </a:p>
      </dgm:t>
    </dgm:pt>
    <dgm:pt modelId="{6D37ADD5-E5A9-4D69-AC9F-50779DD109D5}" type="sibTrans" cxnId="{8C0785AB-3323-441B-8C52-36A8C78045F4}">
      <dgm:prSet/>
      <dgm:spPr/>
      <dgm:t>
        <a:bodyPr/>
        <a:lstStyle/>
        <a:p>
          <a:endParaRPr lang="en-US"/>
        </a:p>
      </dgm:t>
    </dgm:pt>
    <dgm:pt modelId="{23DF5982-D559-4D9C-B6D3-6AF2B71961D5}">
      <dgm:prSet/>
      <dgm:spPr/>
      <dgm:t>
        <a:bodyPr/>
        <a:lstStyle/>
        <a:p>
          <a:pPr>
            <a:lnSpc>
              <a:spcPct val="100000"/>
            </a:lnSpc>
          </a:pPr>
          <a:r>
            <a:rPr lang="en-US"/>
            <a:t>It’s a rare skill, as many of us spiral into emotion-driven interpretations of our circumstances. Developing self-awareness is important because it allows leaders to assess their growth and effectiveness and change course when necessary.</a:t>
          </a:r>
        </a:p>
      </dgm:t>
    </dgm:pt>
    <dgm:pt modelId="{F49E1A52-018E-42C3-ABF3-7C344398348A}" type="parTrans" cxnId="{764FFFC8-B2C4-459E-8549-783AE8B9D5B3}">
      <dgm:prSet/>
      <dgm:spPr/>
      <dgm:t>
        <a:bodyPr/>
        <a:lstStyle/>
        <a:p>
          <a:endParaRPr lang="en-US"/>
        </a:p>
      </dgm:t>
    </dgm:pt>
    <dgm:pt modelId="{7BE450FC-52CE-4471-BB3A-5E68FF9E265C}" type="sibTrans" cxnId="{764FFFC8-B2C4-459E-8549-783AE8B9D5B3}">
      <dgm:prSet/>
      <dgm:spPr/>
      <dgm:t>
        <a:bodyPr/>
        <a:lstStyle/>
        <a:p>
          <a:endParaRPr lang="en-US"/>
        </a:p>
      </dgm:t>
    </dgm:pt>
    <dgm:pt modelId="{45EA6A5B-1A07-4CE7-8C12-833D32CB62DE}" type="pres">
      <dgm:prSet presAssocID="{DC13C2B9-B1C2-4737-ACF8-F4F8AA6C55A3}" presName="root" presStyleCnt="0">
        <dgm:presLayoutVars>
          <dgm:dir/>
          <dgm:resizeHandles val="exact"/>
        </dgm:presLayoutVars>
      </dgm:prSet>
      <dgm:spPr/>
    </dgm:pt>
    <dgm:pt modelId="{226A5D46-A5E7-49A6-A08E-C06065FDFC9E}" type="pres">
      <dgm:prSet presAssocID="{124ED257-312C-4053-B711-ED1D70AA1A5B}" presName="compNode" presStyleCnt="0"/>
      <dgm:spPr/>
    </dgm:pt>
    <dgm:pt modelId="{174B88D6-6A1B-45BE-B375-C42EDB9A60AE}" type="pres">
      <dgm:prSet presAssocID="{124ED257-312C-4053-B711-ED1D70AA1A5B}" presName="bgRect" presStyleLbl="bgShp" presStyleIdx="0" presStyleCnt="3"/>
      <dgm:spPr/>
    </dgm:pt>
    <dgm:pt modelId="{DF4735AC-F80A-495C-BB9D-0DFC2C2A73D3}" type="pres">
      <dgm:prSet presAssocID="{124ED257-312C-4053-B711-ED1D70AA1A5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ye"/>
        </a:ext>
      </dgm:extLst>
    </dgm:pt>
    <dgm:pt modelId="{AFC8D73A-1C08-4868-859E-AB1F8C6955B3}" type="pres">
      <dgm:prSet presAssocID="{124ED257-312C-4053-B711-ED1D70AA1A5B}" presName="spaceRect" presStyleCnt="0"/>
      <dgm:spPr/>
    </dgm:pt>
    <dgm:pt modelId="{7B0D909C-1B03-47BA-B125-49C800AF2F35}" type="pres">
      <dgm:prSet presAssocID="{124ED257-312C-4053-B711-ED1D70AA1A5B}" presName="parTx" presStyleLbl="revTx" presStyleIdx="0" presStyleCnt="3">
        <dgm:presLayoutVars>
          <dgm:chMax val="0"/>
          <dgm:chPref val="0"/>
        </dgm:presLayoutVars>
      </dgm:prSet>
      <dgm:spPr/>
    </dgm:pt>
    <dgm:pt modelId="{BEDAEC69-D2AF-4B9D-8D69-86A4279AB4A9}" type="pres">
      <dgm:prSet presAssocID="{EB6E769F-1270-43A4-BBA2-12D02C211BF6}" presName="sibTrans" presStyleCnt="0"/>
      <dgm:spPr/>
    </dgm:pt>
    <dgm:pt modelId="{A78CA5A4-4D19-4FBF-B1E8-4314330B1CFC}" type="pres">
      <dgm:prSet presAssocID="{6517F10A-0A63-4C79-9A6C-4F77CEEF6176}" presName="compNode" presStyleCnt="0"/>
      <dgm:spPr/>
    </dgm:pt>
    <dgm:pt modelId="{23E30A88-8EFE-474E-9CBD-AAB5EB4D0A4E}" type="pres">
      <dgm:prSet presAssocID="{6517F10A-0A63-4C79-9A6C-4F77CEEF6176}" presName="bgRect" presStyleLbl="bgShp" presStyleIdx="1" presStyleCnt="3"/>
      <dgm:spPr/>
    </dgm:pt>
    <dgm:pt modelId="{A0D184DD-8BDA-4B0D-934A-083EC2BF81A6}" type="pres">
      <dgm:prSet presAssocID="{6517F10A-0A63-4C79-9A6C-4F77CEEF61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Brainstorm"/>
        </a:ext>
      </dgm:extLst>
    </dgm:pt>
    <dgm:pt modelId="{169A3365-61F8-409B-AADF-CA2C2505486C}" type="pres">
      <dgm:prSet presAssocID="{6517F10A-0A63-4C79-9A6C-4F77CEEF6176}" presName="spaceRect" presStyleCnt="0"/>
      <dgm:spPr/>
    </dgm:pt>
    <dgm:pt modelId="{BD041EE0-2B30-4664-9634-D29AE8046EB3}" type="pres">
      <dgm:prSet presAssocID="{6517F10A-0A63-4C79-9A6C-4F77CEEF6176}" presName="parTx" presStyleLbl="revTx" presStyleIdx="1" presStyleCnt="3">
        <dgm:presLayoutVars>
          <dgm:chMax val="0"/>
          <dgm:chPref val="0"/>
        </dgm:presLayoutVars>
      </dgm:prSet>
      <dgm:spPr/>
    </dgm:pt>
    <dgm:pt modelId="{55A09ADB-7B98-432D-BC60-738C2E22847A}" type="pres">
      <dgm:prSet presAssocID="{6D37ADD5-E5A9-4D69-AC9F-50779DD109D5}" presName="sibTrans" presStyleCnt="0"/>
      <dgm:spPr/>
    </dgm:pt>
    <dgm:pt modelId="{FA25E7F3-E874-4E2A-9FE2-B902975BDB4E}" type="pres">
      <dgm:prSet presAssocID="{23DF5982-D559-4D9C-B6D3-6AF2B71961D5}" presName="compNode" presStyleCnt="0"/>
      <dgm:spPr/>
    </dgm:pt>
    <dgm:pt modelId="{506B18CC-D755-472C-8093-E804C22F3E06}" type="pres">
      <dgm:prSet presAssocID="{23DF5982-D559-4D9C-B6D3-6AF2B71961D5}" presName="bgRect" presStyleLbl="bgShp" presStyleIdx="2" presStyleCnt="3"/>
      <dgm:spPr/>
    </dgm:pt>
    <dgm:pt modelId="{7A33CDE3-46BD-4443-86C7-6F7426432069}" type="pres">
      <dgm:prSet presAssocID="{23DF5982-D559-4D9C-B6D3-6AF2B71961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0A969D6D-4F76-4DC6-9828-B939B7B3B973}" type="pres">
      <dgm:prSet presAssocID="{23DF5982-D559-4D9C-B6D3-6AF2B71961D5}" presName="spaceRect" presStyleCnt="0"/>
      <dgm:spPr/>
    </dgm:pt>
    <dgm:pt modelId="{C6867AB8-E365-457E-AAC9-C889605C1910}" type="pres">
      <dgm:prSet presAssocID="{23DF5982-D559-4D9C-B6D3-6AF2B71961D5}" presName="parTx" presStyleLbl="revTx" presStyleIdx="2" presStyleCnt="3">
        <dgm:presLayoutVars>
          <dgm:chMax val="0"/>
          <dgm:chPref val="0"/>
        </dgm:presLayoutVars>
      </dgm:prSet>
      <dgm:spPr/>
    </dgm:pt>
  </dgm:ptLst>
  <dgm:cxnLst>
    <dgm:cxn modelId="{D528B25B-5E5B-416D-807A-C07654EF2234}" type="presOf" srcId="{124ED257-312C-4053-B711-ED1D70AA1A5B}" destId="{7B0D909C-1B03-47BA-B125-49C800AF2F35}" srcOrd="0" destOrd="0" presId="urn:microsoft.com/office/officeart/2018/2/layout/IconVerticalSolidList"/>
    <dgm:cxn modelId="{45D26760-3194-4631-BAAA-B8B98A2D1E87}" type="presOf" srcId="{6517F10A-0A63-4C79-9A6C-4F77CEEF6176}" destId="{BD041EE0-2B30-4664-9634-D29AE8046EB3}" srcOrd="0" destOrd="0" presId="urn:microsoft.com/office/officeart/2018/2/layout/IconVerticalSolidList"/>
    <dgm:cxn modelId="{E0594953-3A0E-4EAF-892D-E7A8147FBDAA}" type="presOf" srcId="{23DF5982-D559-4D9C-B6D3-6AF2B71961D5}" destId="{C6867AB8-E365-457E-AAC9-C889605C1910}" srcOrd="0" destOrd="0" presId="urn:microsoft.com/office/officeart/2018/2/layout/IconVerticalSolidList"/>
    <dgm:cxn modelId="{FFD72682-8A8A-459E-AB4D-44346B77522F}" type="presOf" srcId="{DC13C2B9-B1C2-4737-ACF8-F4F8AA6C55A3}" destId="{45EA6A5B-1A07-4CE7-8C12-833D32CB62DE}" srcOrd="0" destOrd="0" presId="urn:microsoft.com/office/officeart/2018/2/layout/IconVerticalSolidList"/>
    <dgm:cxn modelId="{8C0785AB-3323-441B-8C52-36A8C78045F4}" srcId="{DC13C2B9-B1C2-4737-ACF8-F4F8AA6C55A3}" destId="{6517F10A-0A63-4C79-9A6C-4F77CEEF6176}" srcOrd="1" destOrd="0" parTransId="{68FD1B90-5BB0-4A5D-B310-48B86DDB9883}" sibTransId="{6D37ADD5-E5A9-4D69-AC9F-50779DD109D5}"/>
    <dgm:cxn modelId="{764FFFC8-B2C4-459E-8549-783AE8B9D5B3}" srcId="{DC13C2B9-B1C2-4737-ACF8-F4F8AA6C55A3}" destId="{23DF5982-D559-4D9C-B6D3-6AF2B71961D5}" srcOrd="2" destOrd="0" parTransId="{F49E1A52-018E-42C3-ABF3-7C344398348A}" sibTransId="{7BE450FC-52CE-4471-BB3A-5E68FF9E265C}"/>
    <dgm:cxn modelId="{5D267BCC-AC33-4C14-99C8-5E34B34AADEC}" srcId="{DC13C2B9-B1C2-4737-ACF8-F4F8AA6C55A3}" destId="{124ED257-312C-4053-B711-ED1D70AA1A5B}" srcOrd="0" destOrd="0" parTransId="{5A4BE5E6-C59C-44B4-AB3E-54B3763B4825}" sibTransId="{EB6E769F-1270-43A4-BBA2-12D02C211BF6}"/>
    <dgm:cxn modelId="{99519C99-D505-4D02-B57B-6FF836BA28CD}" type="presParOf" srcId="{45EA6A5B-1A07-4CE7-8C12-833D32CB62DE}" destId="{226A5D46-A5E7-49A6-A08E-C06065FDFC9E}" srcOrd="0" destOrd="0" presId="urn:microsoft.com/office/officeart/2018/2/layout/IconVerticalSolidList"/>
    <dgm:cxn modelId="{3DF8D87A-2C04-4E83-94BE-B50B3280E18E}" type="presParOf" srcId="{226A5D46-A5E7-49A6-A08E-C06065FDFC9E}" destId="{174B88D6-6A1B-45BE-B375-C42EDB9A60AE}" srcOrd="0" destOrd="0" presId="urn:microsoft.com/office/officeart/2018/2/layout/IconVerticalSolidList"/>
    <dgm:cxn modelId="{24DEAF2A-F615-49FD-9CCB-87D2F09A3DE0}" type="presParOf" srcId="{226A5D46-A5E7-49A6-A08E-C06065FDFC9E}" destId="{DF4735AC-F80A-495C-BB9D-0DFC2C2A73D3}" srcOrd="1" destOrd="0" presId="urn:microsoft.com/office/officeart/2018/2/layout/IconVerticalSolidList"/>
    <dgm:cxn modelId="{8362F962-3044-4AB4-9712-9711ADE5EB8B}" type="presParOf" srcId="{226A5D46-A5E7-49A6-A08E-C06065FDFC9E}" destId="{AFC8D73A-1C08-4868-859E-AB1F8C6955B3}" srcOrd="2" destOrd="0" presId="urn:microsoft.com/office/officeart/2018/2/layout/IconVerticalSolidList"/>
    <dgm:cxn modelId="{032DD5B7-5452-4952-AA10-7437C38C1D45}" type="presParOf" srcId="{226A5D46-A5E7-49A6-A08E-C06065FDFC9E}" destId="{7B0D909C-1B03-47BA-B125-49C800AF2F35}" srcOrd="3" destOrd="0" presId="urn:microsoft.com/office/officeart/2018/2/layout/IconVerticalSolidList"/>
    <dgm:cxn modelId="{00E44597-FA26-4289-B5BD-0381B1544DAF}" type="presParOf" srcId="{45EA6A5B-1A07-4CE7-8C12-833D32CB62DE}" destId="{BEDAEC69-D2AF-4B9D-8D69-86A4279AB4A9}" srcOrd="1" destOrd="0" presId="urn:microsoft.com/office/officeart/2018/2/layout/IconVerticalSolidList"/>
    <dgm:cxn modelId="{5779DEF4-86B7-45D0-B3D6-E19EE84EFE03}" type="presParOf" srcId="{45EA6A5B-1A07-4CE7-8C12-833D32CB62DE}" destId="{A78CA5A4-4D19-4FBF-B1E8-4314330B1CFC}" srcOrd="2" destOrd="0" presId="urn:microsoft.com/office/officeart/2018/2/layout/IconVerticalSolidList"/>
    <dgm:cxn modelId="{092A1AFD-49C0-4EE8-B4A0-FA47385DC19F}" type="presParOf" srcId="{A78CA5A4-4D19-4FBF-B1E8-4314330B1CFC}" destId="{23E30A88-8EFE-474E-9CBD-AAB5EB4D0A4E}" srcOrd="0" destOrd="0" presId="urn:microsoft.com/office/officeart/2018/2/layout/IconVerticalSolidList"/>
    <dgm:cxn modelId="{92EFFA25-B21C-4DA9-A93C-86242F31951C}" type="presParOf" srcId="{A78CA5A4-4D19-4FBF-B1E8-4314330B1CFC}" destId="{A0D184DD-8BDA-4B0D-934A-083EC2BF81A6}" srcOrd="1" destOrd="0" presId="urn:microsoft.com/office/officeart/2018/2/layout/IconVerticalSolidList"/>
    <dgm:cxn modelId="{A1DE77C1-564B-40AA-9304-5699D5F1D0E2}" type="presParOf" srcId="{A78CA5A4-4D19-4FBF-B1E8-4314330B1CFC}" destId="{169A3365-61F8-409B-AADF-CA2C2505486C}" srcOrd="2" destOrd="0" presId="urn:microsoft.com/office/officeart/2018/2/layout/IconVerticalSolidList"/>
    <dgm:cxn modelId="{92ACA33A-FB7E-44F2-8598-3232A06E0661}" type="presParOf" srcId="{A78CA5A4-4D19-4FBF-B1E8-4314330B1CFC}" destId="{BD041EE0-2B30-4664-9634-D29AE8046EB3}" srcOrd="3" destOrd="0" presId="urn:microsoft.com/office/officeart/2018/2/layout/IconVerticalSolidList"/>
    <dgm:cxn modelId="{6E2A3BD9-0511-43CA-A748-F6EB5048AF4E}" type="presParOf" srcId="{45EA6A5B-1A07-4CE7-8C12-833D32CB62DE}" destId="{55A09ADB-7B98-432D-BC60-738C2E22847A}" srcOrd="3" destOrd="0" presId="urn:microsoft.com/office/officeart/2018/2/layout/IconVerticalSolidList"/>
    <dgm:cxn modelId="{3CEA9340-C1F4-4036-B439-5DB982A9EC53}" type="presParOf" srcId="{45EA6A5B-1A07-4CE7-8C12-833D32CB62DE}" destId="{FA25E7F3-E874-4E2A-9FE2-B902975BDB4E}" srcOrd="4" destOrd="0" presId="urn:microsoft.com/office/officeart/2018/2/layout/IconVerticalSolidList"/>
    <dgm:cxn modelId="{AE665A16-B962-4749-A45C-D35C0229AD3D}" type="presParOf" srcId="{FA25E7F3-E874-4E2A-9FE2-B902975BDB4E}" destId="{506B18CC-D755-472C-8093-E804C22F3E06}" srcOrd="0" destOrd="0" presId="urn:microsoft.com/office/officeart/2018/2/layout/IconVerticalSolidList"/>
    <dgm:cxn modelId="{20267C64-8586-49B2-94C1-06A5383F8DD8}" type="presParOf" srcId="{FA25E7F3-E874-4E2A-9FE2-B902975BDB4E}" destId="{7A33CDE3-46BD-4443-86C7-6F7426432069}" srcOrd="1" destOrd="0" presId="urn:microsoft.com/office/officeart/2018/2/layout/IconVerticalSolidList"/>
    <dgm:cxn modelId="{A0DD6533-97F0-4E2F-AA2E-6ED40F8CB36E}" type="presParOf" srcId="{FA25E7F3-E874-4E2A-9FE2-B902975BDB4E}" destId="{0A969D6D-4F76-4DC6-9828-B939B7B3B973}" srcOrd="2" destOrd="0" presId="urn:microsoft.com/office/officeart/2018/2/layout/IconVerticalSolidList"/>
    <dgm:cxn modelId="{BD167F95-1B3F-4639-A63A-3C32D4C53862}" type="presParOf" srcId="{FA25E7F3-E874-4E2A-9FE2-B902975BDB4E}" destId="{C6867AB8-E365-457E-AAC9-C889605C191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10AFFC-329C-4DC4-A43A-2B28DDDA8050}"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8E7FDFFC-8BDF-4851-BB3B-C9DEB810CFBA}">
      <dgm:prSet/>
      <dgm:spPr/>
      <dgm:t>
        <a:bodyPr/>
        <a:lstStyle/>
        <a:p>
          <a:r>
            <a:rPr lang="en-US"/>
            <a:t>PRIVATE AWARENESS</a:t>
          </a:r>
        </a:p>
      </dgm:t>
    </dgm:pt>
    <dgm:pt modelId="{4F74B492-4B69-4E7A-A9EE-EB99C339F7E8}" type="parTrans" cxnId="{B3683B39-83DB-4D22-A555-F8C297D8ABAD}">
      <dgm:prSet/>
      <dgm:spPr/>
      <dgm:t>
        <a:bodyPr/>
        <a:lstStyle/>
        <a:p>
          <a:endParaRPr lang="en-US"/>
        </a:p>
      </dgm:t>
    </dgm:pt>
    <dgm:pt modelId="{39944FF9-ACE7-4D00-AE57-F5B00798081E}" type="sibTrans" cxnId="{B3683B39-83DB-4D22-A555-F8C297D8ABAD}">
      <dgm:prSet/>
      <dgm:spPr/>
      <dgm:t>
        <a:bodyPr/>
        <a:lstStyle/>
        <a:p>
          <a:endParaRPr lang="en-US"/>
        </a:p>
      </dgm:t>
    </dgm:pt>
    <dgm:pt modelId="{7B62D29C-B614-4168-BE55-081A2A329596}">
      <dgm:prSet/>
      <dgm:spPr/>
      <dgm:t>
        <a:bodyPr/>
        <a:lstStyle/>
        <a:p>
          <a:r>
            <a:rPr lang="en-US"/>
            <a:t>PUBLIC AWARENESS</a:t>
          </a:r>
        </a:p>
      </dgm:t>
    </dgm:pt>
    <dgm:pt modelId="{A8D95E4E-488F-4399-9A90-1313F5DE5D1A}" type="parTrans" cxnId="{6F4BB7D8-2C9B-458D-82EF-76B6D9DF32F4}">
      <dgm:prSet/>
      <dgm:spPr/>
      <dgm:t>
        <a:bodyPr/>
        <a:lstStyle/>
        <a:p>
          <a:endParaRPr lang="en-US"/>
        </a:p>
      </dgm:t>
    </dgm:pt>
    <dgm:pt modelId="{94552B5E-B5A4-4D6C-933B-71929425D440}" type="sibTrans" cxnId="{6F4BB7D8-2C9B-458D-82EF-76B6D9DF32F4}">
      <dgm:prSet/>
      <dgm:spPr/>
      <dgm:t>
        <a:bodyPr/>
        <a:lstStyle/>
        <a:p>
          <a:endParaRPr lang="en-US"/>
        </a:p>
      </dgm:t>
    </dgm:pt>
    <dgm:pt modelId="{7DE3AFBA-7A2D-44D8-ABBA-CCC1B4437BB5}" type="pres">
      <dgm:prSet presAssocID="{C510AFFC-329C-4DC4-A43A-2B28DDDA8050}" presName="linear" presStyleCnt="0">
        <dgm:presLayoutVars>
          <dgm:dir/>
          <dgm:animLvl val="lvl"/>
          <dgm:resizeHandles val="exact"/>
        </dgm:presLayoutVars>
      </dgm:prSet>
      <dgm:spPr/>
    </dgm:pt>
    <dgm:pt modelId="{E978D5D6-2697-4509-91FB-B6548F7B8918}" type="pres">
      <dgm:prSet presAssocID="{8E7FDFFC-8BDF-4851-BB3B-C9DEB810CFBA}" presName="parentLin" presStyleCnt="0"/>
      <dgm:spPr/>
    </dgm:pt>
    <dgm:pt modelId="{D238BCAF-4FF8-4EBB-BFB1-C5AC3DD1A172}" type="pres">
      <dgm:prSet presAssocID="{8E7FDFFC-8BDF-4851-BB3B-C9DEB810CFBA}" presName="parentLeftMargin" presStyleLbl="node1" presStyleIdx="0" presStyleCnt="2"/>
      <dgm:spPr/>
    </dgm:pt>
    <dgm:pt modelId="{E50EE78E-24AF-44C7-8BA8-34B5CE2B2F7C}" type="pres">
      <dgm:prSet presAssocID="{8E7FDFFC-8BDF-4851-BB3B-C9DEB810CFBA}" presName="parentText" presStyleLbl="node1" presStyleIdx="0" presStyleCnt="2">
        <dgm:presLayoutVars>
          <dgm:chMax val="0"/>
          <dgm:bulletEnabled val="1"/>
        </dgm:presLayoutVars>
      </dgm:prSet>
      <dgm:spPr/>
    </dgm:pt>
    <dgm:pt modelId="{2A10DF0F-5F03-4661-AA24-049F89110BF8}" type="pres">
      <dgm:prSet presAssocID="{8E7FDFFC-8BDF-4851-BB3B-C9DEB810CFBA}" presName="negativeSpace" presStyleCnt="0"/>
      <dgm:spPr/>
    </dgm:pt>
    <dgm:pt modelId="{5D2489E7-AC26-41F5-8B46-EAB7475162B0}" type="pres">
      <dgm:prSet presAssocID="{8E7FDFFC-8BDF-4851-BB3B-C9DEB810CFBA}" presName="childText" presStyleLbl="conFgAcc1" presStyleIdx="0" presStyleCnt="2">
        <dgm:presLayoutVars>
          <dgm:bulletEnabled val="1"/>
        </dgm:presLayoutVars>
      </dgm:prSet>
      <dgm:spPr/>
    </dgm:pt>
    <dgm:pt modelId="{56A1B95F-4F07-4E14-947D-ACEFA6DB7361}" type="pres">
      <dgm:prSet presAssocID="{39944FF9-ACE7-4D00-AE57-F5B00798081E}" presName="spaceBetweenRectangles" presStyleCnt="0"/>
      <dgm:spPr/>
    </dgm:pt>
    <dgm:pt modelId="{03E073AB-B62C-4D2D-8A51-EC4B1B1F2F4D}" type="pres">
      <dgm:prSet presAssocID="{7B62D29C-B614-4168-BE55-081A2A329596}" presName="parentLin" presStyleCnt="0"/>
      <dgm:spPr/>
    </dgm:pt>
    <dgm:pt modelId="{D611D699-5C54-4997-9F77-8099391B2080}" type="pres">
      <dgm:prSet presAssocID="{7B62D29C-B614-4168-BE55-081A2A329596}" presName="parentLeftMargin" presStyleLbl="node1" presStyleIdx="0" presStyleCnt="2"/>
      <dgm:spPr/>
    </dgm:pt>
    <dgm:pt modelId="{15C70509-AE00-421A-AEE6-5C0213A955FD}" type="pres">
      <dgm:prSet presAssocID="{7B62D29C-B614-4168-BE55-081A2A329596}" presName="parentText" presStyleLbl="node1" presStyleIdx="1" presStyleCnt="2">
        <dgm:presLayoutVars>
          <dgm:chMax val="0"/>
          <dgm:bulletEnabled val="1"/>
        </dgm:presLayoutVars>
      </dgm:prSet>
      <dgm:spPr/>
    </dgm:pt>
    <dgm:pt modelId="{9A067F2F-1D40-4903-AB8F-B74ED836812B}" type="pres">
      <dgm:prSet presAssocID="{7B62D29C-B614-4168-BE55-081A2A329596}" presName="negativeSpace" presStyleCnt="0"/>
      <dgm:spPr/>
    </dgm:pt>
    <dgm:pt modelId="{F2A196EB-705D-40A4-8859-B545FD048D25}" type="pres">
      <dgm:prSet presAssocID="{7B62D29C-B614-4168-BE55-081A2A329596}" presName="childText" presStyleLbl="conFgAcc1" presStyleIdx="1" presStyleCnt="2">
        <dgm:presLayoutVars>
          <dgm:bulletEnabled val="1"/>
        </dgm:presLayoutVars>
      </dgm:prSet>
      <dgm:spPr/>
    </dgm:pt>
  </dgm:ptLst>
  <dgm:cxnLst>
    <dgm:cxn modelId="{B3683B39-83DB-4D22-A555-F8C297D8ABAD}" srcId="{C510AFFC-329C-4DC4-A43A-2B28DDDA8050}" destId="{8E7FDFFC-8BDF-4851-BB3B-C9DEB810CFBA}" srcOrd="0" destOrd="0" parTransId="{4F74B492-4B69-4E7A-A9EE-EB99C339F7E8}" sibTransId="{39944FF9-ACE7-4D00-AE57-F5B00798081E}"/>
    <dgm:cxn modelId="{13F32744-398A-4CE1-8086-BD4B560F062A}" type="presOf" srcId="{C510AFFC-329C-4DC4-A43A-2B28DDDA8050}" destId="{7DE3AFBA-7A2D-44D8-ABBA-CCC1B4437BB5}" srcOrd="0" destOrd="0" presId="urn:microsoft.com/office/officeart/2005/8/layout/list1"/>
    <dgm:cxn modelId="{0805B59B-5E57-4985-BB86-4EB6A710F086}" type="presOf" srcId="{7B62D29C-B614-4168-BE55-081A2A329596}" destId="{15C70509-AE00-421A-AEE6-5C0213A955FD}" srcOrd="1" destOrd="0" presId="urn:microsoft.com/office/officeart/2005/8/layout/list1"/>
    <dgm:cxn modelId="{473458D7-973A-4A11-B9FD-BD92C543F2CE}" type="presOf" srcId="{7B62D29C-B614-4168-BE55-081A2A329596}" destId="{D611D699-5C54-4997-9F77-8099391B2080}" srcOrd="0" destOrd="0" presId="urn:microsoft.com/office/officeart/2005/8/layout/list1"/>
    <dgm:cxn modelId="{6F4BB7D8-2C9B-458D-82EF-76B6D9DF32F4}" srcId="{C510AFFC-329C-4DC4-A43A-2B28DDDA8050}" destId="{7B62D29C-B614-4168-BE55-081A2A329596}" srcOrd="1" destOrd="0" parTransId="{A8D95E4E-488F-4399-9A90-1313F5DE5D1A}" sibTransId="{94552B5E-B5A4-4D6C-933B-71929425D440}"/>
    <dgm:cxn modelId="{D15E45DA-4998-4E2C-B76E-D0725B4E044D}" type="presOf" srcId="{8E7FDFFC-8BDF-4851-BB3B-C9DEB810CFBA}" destId="{D238BCAF-4FF8-4EBB-BFB1-C5AC3DD1A172}" srcOrd="0" destOrd="0" presId="urn:microsoft.com/office/officeart/2005/8/layout/list1"/>
    <dgm:cxn modelId="{06EC7FE5-24E9-4793-8D5B-F0FC4D9BB99A}" type="presOf" srcId="{8E7FDFFC-8BDF-4851-BB3B-C9DEB810CFBA}" destId="{E50EE78E-24AF-44C7-8BA8-34B5CE2B2F7C}" srcOrd="1" destOrd="0" presId="urn:microsoft.com/office/officeart/2005/8/layout/list1"/>
    <dgm:cxn modelId="{6A3825F9-7E8F-43A3-9636-DC97F28F4350}" type="presParOf" srcId="{7DE3AFBA-7A2D-44D8-ABBA-CCC1B4437BB5}" destId="{E978D5D6-2697-4509-91FB-B6548F7B8918}" srcOrd="0" destOrd="0" presId="urn:microsoft.com/office/officeart/2005/8/layout/list1"/>
    <dgm:cxn modelId="{85D6FA2B-739F-4892-837A-EA3518419F3B}" type="presParOf" srcId="{E978D5D6-2697-4509-91FB-B6548F7B8918}" destId="{D238BCAF-4FF8-4EBB-BFB1-C5AC3DD1A172}" srcOrd="0" destOrd="0" presId="urn:microsoft.com/office/officeart/2005/8/layout/list1"/>
    <dgm:cxn modelId="{D4F60A75-A012-4377-98F3-C619D2D78863}" type="presParOf" srcId="{E978D5D6-2697-4509-91FB-B6548F7B8918}" destId="{E50EE78E-24AF-44C7-8BA8-34B5CE2B2F7C}" srcOrd="1" destOrd="0" presId="urn:microsoft.com/office/officeart/2005/8/layout/list1"/>
    <dgm:cxn modelId="{17CA1FE8-EE66-4AAF-83AD-D27D0CF3B397}" type="presParOf" srcId="{7DE3AFBA-7A2D-44D8-ABBA-CCC1B4437BB5}" destId="{2A10DF0F-5F03-4661-AA24-049F89110BF8}" srcOrd="1" destOrd="0" presId="urn:microsoft.com/office/officeart/2005/8/layout/list1"/>
    <dgm:cxn modelId="{91744ED5-2AA5-44CA-8D2C-63BE33BC1F5E}" type="presParOf" srcId="{7DE3AFBA-7A2D-44D8-ABBA-CCC1B4437BB5}" destId="{5D2489E7-AC26-41F5-8B46-EAB7475162B0}" srcOrd="2" destOrd="0" presId="urn:microsoft.com/office/officeart/2005/8/layout/list1"/>
    <dgm:cxn modelId="{B3E4E087-58F9-4C17-8464-8F23C6C215A1}" type="presParOf" srcId="{7DE3AFBA-7A2D-44D8-ABBA-CCC1B4437BB5}" destId="{56A1B95F-4F07-4E14-947D-ACEFA6DB7361}" srcOrd="3" destOrd="0" presId="urn:microsoft.com/office/officeart/2005/8/layout/list1"/>
    <dgm:cxn modelId="{490B36D2-1301-45D0-851A-F36F5E62D55C}" type="presParOf" srcId="{7DE3AFBA-7A2D-44D8-ABBA-CCC1B4437BB5}" destId="{03E073AB-B62C-4D2D-8A51-EC4B1B1F2F4D}" srcOrd="4" destOrd="0" presId="urn:microsoft.com/office/officeart/2005/8/layout/list1"/>
    <dgm:cxn modelId="{D98AD4BE-87CD-4F94-83EB-2E95490AA48A}" type="presParOf" srcId="{03E073AB-B62C-4D2D-8A51-EC4B1B1F2F4D}" destId="{D611D699-5C54-4997-9F77-8099391B2080}" srcOrd="0" destOrd="0" presId="urn:microsoft.com/office/officeart/2005/8/layout/list1"/>
    <dgm:cxn modelId="{61CDF927-BEE0-4158-A3D5-C22D2AB267F7}" type="presParOf" srcId="{03E073AB-B62C-4D2D-8A51-EC4B1B1F2F4D}" destId="{15C70509-AE00-421A-AEE6-5C0213A955FD}" srcOrd="1" destOrd="0" presId="urn:microsoft.com/office/officeart/2005/8/layout/list1"/>
    <dgm:cxn modelId="{5A412065-AB08-49EF-A4C6-2CAE28DD0174}" type="presParOf" srcId="{7DE3AFBA-7A2D-44D8-ABBA-CCC1B4437BB5}" destId="{9A067F2F-1D40-4903-AB8F-B74ED836812B}" srcOrd="5" destOrd="0" presId="urn:microsoft.com/office/officeart/2005/8/layout/list1"/>
    <dgm:cxn modelId="{5C2C8807-127B-433C-A6EB-758D01F7CC71}" type="presParOf" srcId="{7DE3AFBA-7A2D-44D8-ABBA-CCC1B4437BB5}" destId="{F2A196EB-705D-40A4-8859-B545FD048D25}"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D3B58B-13A5-411C-A665-DC4F14AE2BA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4351CF4-2EA3-41E4-BD8F-3EDF5085AE7F}">
      <dgm:prSet/>
      <dgm:spPr/>
      <dgm:t>
        <a:bodyPr/>
        <a:lstStyle/>
        <a:p>
          <a:pPr>
            <a:lnSpc>
              <a:spcPct val="100000"/>
            </a:lnSpc>
          </a:pPr>
          <a:r>
            <a:rPr lang="en-US"/>
            <a:t>Public self-awareness: Being aware of how we can appear to others. Because of this consciousness, we are more likely to adhere to social norms and behave in ways that are socially acceptable.</a:t>
          </a:r>
        </a:p>
      </dgm:t>
    </dgm:pt>
    <dgm:pt modelId="{CC9F2ECD-2B18-4274-B39B-111A979324E1}" type="parTrans" cxnId="{A4B6BA0E-688E-41E2-BDD5-A00F06D9429C}">
      <dgm:prSet/>
      <dgm:spPr/>
      <dgm:t>
        <a:bodyPr/>
        <a:lstStyle/>
        <a:p>
          <a:endParaRPr lang="en-US"/>
        </a:p>
      </dgm:t>
    </dgm:pt>
    <dgm:pt modelId="{621AA5B4-8B20-4813-AB15-1F965CCC2934}" type="sibTrans" cxnId="{A4B6BA0E-688E-41E2-BDD5-A00F06D9429C}">
      <dgm:prSet/>
      <dgm:spPr/>
      <dgm:t>
        <a:bodyPr/>
        <a:lstStyle/>
        <a:p>
          <a:endParaRPr lang="en-US"/>
        </a:p>
      </dgm:t>
    </dgm:pt>
    <dgm:pt modelId="{7C789CFC-1D8F-426E-A8CA-06277C3DABD2}">
      <dgm:prSet/>
      <dgm:spPr/>
      <dgm:t>
        <a:bodyPr/>
        <a:lstStyle/>
        <a:p>
          <a:pPr>
            <a:lnSpc>
              <a:spcPct val="100000"/>
            </a:lnSpc>
          </a:pPr>
          <a:r>
            <a:rPr lang="en-US"/>
            <a:t>While there are benefits to this type of awareness, there is also the danger of tipping into self-consciousness. Those who are especially high in this trait may spend too much time worrying about what others think of them.</a:t>
          </a:r>
        </a:p>
      </dgm:t>
    </dgm:pt>
    <dgm:pt modelId="{BE8D3E2E-3A39-4D27-9735-2236E0387144}" type="parTrans" cxnId="{EAB5E134-D88C-4A25-904F-A8E7DA943F4F}">
      <dgm:prSet/>
      <dgm:spPr/>
      <dgm:t>
        <a:bodyPr/>
        <a:lstStyle/>
        <a:p>
          <a:endParaRPr lang="en-US"/>
        </a:p>
      </dgm:t>
    </dgm:pt>
    <dgm:pt modelId="{59F21057-B0B9-4526-9246-0B07CC1A120E}" type="sibTrans" cxnId="{EAB5E134-D88C-4A25-904F-A8E7DA943F4F}">
      <dgm:prSet/>
      <dgm:spPr/>
      <dgm:t>
        <a:bodyPr/>
        <a:lstStyle/>
        <a:p>
          <a:endParaRPr lang="en-US"/>
        </a:p>
      </dgm:t>
    </dgm:pt>
    <dgm:pt modelId="{85D43E41-F3A6-4FF3-86BA-8C3D41CAB53A}" type="pres">
      <dgm:prSet presAssocID="{BBD3B58B-13A5-411C-A665-DC4F14AE2BAB}" presName="root" presStyleCnt="0">
        <dgm:presLayoutVars>
          <dgm:dir/>
          <dgm:resizeHandles val="exact"/>
        </dgm:presLayoutVars>
      </dgm:prSet>
      <dgm:spPr/>
    </dgm:pt>
    <dgm:pt modelId="{F372820E-4F32-4777-97C3-372AFF3D4074}" type="pres">
      <dgm:prSet presAssocID="{04351CF4-2EA3-41E4-BD8F-3EDF5085AE7F}" presName="compNode" presStyleCnt="0"/>
      <dgm:spPr/>
    </dgm:pt>
    <dgm:pt modelId="{02788634-437D-4934-A7F0-4BAAD95FC68F}" type="pres">
      <dgm:prSet presAssocID="{04351CF4-2EA3-41E4-BD8F-3EDF5085AE7F}" presName="bgRect" presStyleLbl="bgShp" presStyleIdx="0" presStyleCnt="2"/>
      <dgm:spPr/>
    </dgm:pt>
    <dgm:pt modelId="{88E826EC-6628-4C8E-9819-E14A0BC1CCBD}" type="pres">
      <dgm:prSet presAssocID="{04351CF4-2EA3-41E4-BD8F-3EDF5085AE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6AAA40AF-0DB0-4371-A3D1-3FF452B7F2BD}" type="pres">
      <dgm:prSet presAssocID="{04351CF4-2EA3-41E4-BD8F-3EDF5085AE7F}" presName="spaceRect" presStyleCnt="0"/>
      <dgm:spPr/>
    </dgm:pt>
    <dgm:pt modelId="{6DD9FDA7-7858-4D54-AC6B-A0849DD60B53}" type="pres">
      <dgm:prSet presAssocID="{04351CF4-2EA3-41E4-BD8F-3EDF5085AE7F}" presName="parTx" presStyleLbl="revTx" presStyleIdx="0" presStyleCnt="2">
        <dgm:presLayoutVars>
          <dgm:chMax val="0"/>
          <dgm:chPref val="0"/>
        </dgm:presLayoutVars>
      </dgm:prSet>
      <dgm:spPr/>
    </dgm:pt>
    <dgm:pt modelId="{F15191F4-EB98-4330-9CFB-A3A871044152}" type="pres">
      <dgm:prSet presAssocID="{621AA5B4-8B20-4813-AB15-1F965CCC2934}" presName="sibTrans" presStyleCnt="0"/>
      <dgm:spPr/>
    </dgm:pt>
    <dgm:pt modelId="{362AFA01-149E-47F4-B68D-091210916854}" type="pres">
      <dgm:prSet presAssocID="{7C789CFC-1D8F-426E-A8CA-06277C3DABD2}" presName="compNode" presStyleCnt="0"/>
      <dgm:spPr/>
    </dgm:pt>
    <dgm:pt modelId="{4C60D650-3874-40D1-9198-B55912209436}" type="pres">
      <dgm:prSet presAssocID="{7C789CFC-1D8F-426E-A8CA-06277C3DABD2}" presName="bgRect" presStyleLbl="bgShp" presStyleIdx="1" presStyleCnt="2"/>
      <dgm:spPr/>
    </dgm:pt>
    <dgm:pt modelId="{C7D4003C-E1BB-4E67-9662-D034BDE53D26}" type="pres">
      <dgm:prSet presAssocID="{7C789CFC-1D8F-426E-A8CA-06277C3DABD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peed Bump"/>
        </a:ext>
      </dgm:extLst>
    </dgm:pt>
    <dgm:pt modelId="{E2C196DA-A409-4865-B276-51115FE33DB6}" type="pres">
      <dgm:prSet presAssocID="{7C789CFC-1D8F-426E-A8CA-06277C3DABD2}" presName="spaceRect" presStyleCnt="0"/>
      <dgm:spPr/>
    </dgm:pt>
    <dgm:pt modelId="{72DD8243-3B9A-4090-A0DB-47AD7546A44E}" type="pres">
      <dgm:prSet presAssocID="{7C789CFC-1D8F-426E-A8CA-06277C3DABD2}" presName="parTx" presStyleLbl="revTx" presStyleIdx="1" presStyleCnt="2">
        <dgm:presLayoutVars>
          <dgm:chMax val="0"/>
          <dgm:chPref val="0"/>
        </dgm:presLayoutVars>
      </dgm:prSet>
      <dgm:spPr/>
    </dgm:pt>
  </dgm:ptLst>
  <dgm:cxnLst>
    <dgm:cxn modelId="{A4B6BA0E-688E-41E2-BDD5-A00F06D9429C}" srcId="{BBD3B58B-13A5-411C-A665-DC4F14AE2BAB}" destId="{04351CF4-2EA3-41E4-BD8F-3EDF5085AE7F}" srcOrd="0" destOrd="0" parTransId="{CC9F2ECD-2B18-4274-B39B-111A979324E1}" sibTransId="{621AA5B4-8B20-4813-AB15-1F965CCC2934}"/>
    <dgm:cxn modelId="{EAB5E134-D88C-4A25-904F-A8E7DA943F4F}" srcId="{BBD3B58B-13A5-411C-A665-DC4F14AE2BAB}" destId="{7C789CFC-1D8F-426E-A8CA-06277C3DABD2}" srcOrd="1" destOrd="0" parTransId="{BE8D3E2E-3A39-4D27-9735-2236E0387144}" sibTransId="{59F21057-B0B9-4526-9246-0B07CC1A120E}"/>
    <dgm:cxn modelId="{CABE6C57-6BD7-4B88-87E5-57FB7E49919A}" type="presOf" srcId="{BBD3B58B-13A5-411C-A665-DC4F14AE2BAB}" destId="{85D43E41-F3A6-4FF3-86BA-8C3D41CAB53A}" srcOrd="0" destOrd="0" presId="urn:microsoft.com/office/officeart/2018/2/layout/IconVerticalSolidList"/>
    <dgm:cxn modelId="{F9BB4FC0-028C-47BD-9AA5-A997AD50B8B2}" type="presOf" srcId="{7C789CFC-1D8F-426E-A8CA-06277C3DABD2}" destId="{72DD8243-3B9A-4090-A0DB-47AD7546A44E}" srcOrd="0" destOrd="0" presId="urn:microsoft.com/office/officeart/2018/2/layout/IconVerticalSolidList"/>
    <dgm:cxn modelId="{A7136AF8-972A-46F5-BD35-CAD180CBED3F}" type="presOf" srcId="{04351CF4-2EA3-41E4-BD8F-3EDF5085AE7F}" destId="{6DD9FDA7-7858-4D54-AC6B-A0849DD60B53}" srcOrd="0" destOrd="0" presId="urn:microsoft.com/office/officeart/2018/2/layout/IconVerticalSolidList"/>
    <dgm:cxn modelId="{4E2EFF0C-DEF8-47E9-87EF-FC5E77BD3E1E}" type="presParOf" srcId="{85D43E41-F3A6-4FF3-86BA-8C3D41CAB53A}" destId="{F372820E-4F32-4777-97C3-372AFF3D4074}" srcOrd="0" destOrd="0" presId="urn:microsoft.com/office/officeart/2018/2/layout/IconVerticalSolidList"/>
    <dgm:cxn modelId="{44E094BD-EFEA-4A7A-B95D-4B611ABEC4E5}" type="presParOf" srcId="{F372820E-4F32-4777-97C3-372AFF3D4074}" destId="{02788634-437D-4934-A7F0-4BAAD95FC68F}" srcOrd="0" destOrd="0" presId="urn:microsoft.com/office/officeart/2018/2/layout/IconVerticalSolidList"/>
    <dgm:cxn modelId="{7E8C0DE2-AC18-417F-B5ED-C79EAB33B7E5}" type="presParOf" srcId="{F372820E-4F32-4777-97C3-372AFF3D4074}" destId="{88E826EC-6628-4C8E-9819-E14A0BC1CCBD}" srcOrd="1" destOrd="0" presId="urn:microsoft.com/office/officeart/2018/2/layout/IconVerticalSolidList"/>
    <dgm:cxn modelId="{6A679704-3A47-4F4A-8660-DEEF84A3150F}" type="presParOf" srcId="{F372820E-4F32-4777-97C3-372AFF3D4074}" destId="{6AAA40AF-0DB0-4371-A3D1-3FF452B7F2BD}" srcOrd="2" destOrd="0" presId="urn:microsoft.com/office/officeart/2018/2/layout/IconVerticalSolidList"/>
    <dgm:cxn modelId="{F66C1E79-7900-46D3-AB78-625A25ABCDD7}" type="presParOf" srcId="{F372820E-4F32-4777-97C3-372AFF3D4074}" destId="{6DD9FDA7-7858-4D54-AC6B-A0849DD60B53}" srcOrd="3" destOrd="0" presId="urn:microsoft.com/office/officeart/2018/2/layout/IconVerticalSolidList"/>
    <dgm:cxn modelId="{436CA2FB-4F4F-4A8D-B0FE-F3439E6EAE0F}" type="presParOf" srcId="{85D43E41-F3A6-4FF3-86BA-8C3D41CAB53A}" destId="{F15191F4-EB98-4330-9CFB-A3A871044152}" srcOrd="1" destOrd="0" presId="urn:microsoft.com/office/officeart/2018/2/layout/IconVerticalSolidList"/>
    <dgm:cxn modelId="{678CBE95-9F5D-4C4A-896B-4A8D294D3B78}" type="presParOf" srcId="{85D43E41-F3A6-4FF3-86BA-8C3D41CAB53A}" destId="{362AFA01-149E-47F4-B68D-091210916854}" srcOrd="2" destOrd="0" presId="urn:microsoft.com/office/officeart/2018/2/layout/IconVerticalSolidList"/>
    <dgm:cxn modelId="{3A86F853-E88C-4689-9BF6-8E2CAB47B469}" type="presParOf" srcId="{362AFA01-149E-47F4-B68D-091210916854}" destId="{4C60D650-3874-40D1-9198-B55912209436}" srcOrd="0" destOrd="0" presId="urn:microsoft.com/office/officeart/2018/2/layout/IconVerticalSolidList"/>
    <dgm:cxn modelId="{5DFF41B5-7E06-4396-945F-F36ECDE3DD38}" type="presParOf" srcId="{362AFA01-149E-47F4-B68D-091210916854}" destId="{C7D4003C-E1BB-4E67-9662-D034BDE53D26}" srcOrd="1" destOrd="0" presId="urn:microsoft.com/office/officeart/2018/2/layout/IconVerticalSolidList"/>
    <dgm:cxn modelId="{2BC2BAF7-7D6E-4DB1-B2FE-3F90F765895D}" type="presParOf" srcId="{362AFA01-149E-47F4-B68D-091210916854}" destId="{E2C196DA-A409-4865-B276-51115FE33DB6}" srcOrd="2" destOrd="0" presId="urn:microsoft.com/office/officeart/2018/2/layout/IconVerticalSolidList"/>
    <dgm:cxn modelId="{1ABF2701-0B19-43E5-ABBC-CB049FF92A86}" type="presParOf" srcId="{362AFA01-149E-47F4-B68D-091210916854}" destId="{72DD8243-3B9A-4090-A0DB-47AD7546A4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6A53A11-A1A3-4042-AE09-600EB7F2FF22}"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040339C8-C8CB-45C8-830A-996868296EC8}">
      <dgm:prSet/>
      <dgm:spPr/>
      <dgm:t>
        <a:bodyPr/>
        <a:lstStyle/>
        <a:p>
          <a:r>
            <a:rPr lang="en-US"/>
            <a:t>Private self-awareness: Being able to notice and reflect on one’s internal state. Those who have private self-awareness are introspective, approaching their feelings and reactions with curiosity.</a:t>
          </a:r>
        </a:p>
      </dgm:t>
    </dgm:pt>
    <dgm:pt modelId="{A4EEB68F-EA6E-436C-B68C-BA55816C47F3}" type="parTrans" cxnId="{DE441BEB-7986-48D0-961F-4061764C2155}">
      <dgm:prSet/>
      <dgm:spPr/>
      <dgm:t>
        <a:bodyPr/>
        <a:lstStyle/>
        <a:p>
          <a:endParaRPr lang="en-US"/>
        </a:p>
      </dgm:t>
    </dgm:pt>
    <dgm:pt modelId="{95D9E730-01E8-4466-9D18-61E48A65B612}" type="sibTrans" cxnId="{DE441BEB-7986-48D0-961F-4061764C2155}">
      <dgm:prSet/>
      <dgm:spPr/>
      <dgm:t>
        <a:bodyPr/>
        <a:lstStyle/>
        <a:p>
          <a:endParaRPr lang="en-US"/>
        </a:p>
      </dgm:t>
    </dgm:pt>
    <dgm:pt modelId="{F0F7D50C-9091-4AB0-88CA-DC49EC99AEA6}">
      <dgm:prSet/>
      <dgm:spPr/>
      <dgm:t>
        <a:bodyPr/>
        <a:lstStyle/>
        <a:p>
          <a:r>
            <a:rPr lang="en-US"/>
            <a:t>For example, you may notice yourself tensing up as you are preparing for an important meeting. Noticing the physical sensations and correctly attributing them to your anxiety about the meeting would be an example of private self-awareness.</a:t>
          </a:r>
        </a:p>
      </dgm:t>
    </dgm:pt>
    <dgm:pt modelId="{5E12DED6-B266-4A2D-82FA-31DF47051C93}" type="parTrans" cxnId="{6CD3FAFA-33FA-4390-8896-9F888D000B3E}">
      <dgm:prSet/>
      <dgm:spPr/>
      <dgm:t>
        <a:bodyPr/>
        <a:lstStyle/>
        <a:p>
          <a:endParaRPr lang="en-US"/>
        </a:p>
      </dgm:t>
    </dgm:pt>
    <dgm:pt modelId="{6558EB86-22CE-4566-A095-61D59AC8BE8D}" type="sibTrans" cxnId="{6CD3FAFA-33FA-4390-8896-9F888D000B3E}">
      <dgm:prSet/>
      <dgm:spPr/>
      <dgm:t>
        <a:bodyPr/>
        <a:lstStyle/>
        <a:p>
          <a:endParaRPr lang="en-US"/>
        </a:p>
      </dgm:t>
    </dgm:pt>
    <dgm:pt modelId="{F059843E-9F0E-4C94-ABFC-11525A2E8F60}">
      <dgm:prSet/>
      <dgm:spPr/>
      <dgm:t>
        <a:bodyPr/>
        <a:lstStyle/>
        <a:p>
          <a:r>
            <a:rPr lang="en-US"/>
            <a:t>When self-awareness tips into self-consciousness, we are reluctant to share certain aspects of ourselves. We develop a persona that lacks authenticity.</a:t>
          </a:r>
        </a:p>
      </dgm:t>
    </dgm:pt>
    <dgm:pt modelId="{4F811E28-382C-4C80-B004-ED0EDE9D3DA9}" type="parTrans" cxnId="{75AFCFE9-E82B-4BFC-971E-9284785E1D60}">
      <dgm:prSet/>
      <dgm:spPr/>
      <dgm:t>
        <a:bodyPr/>
        <a:lstStyle/>
        <a:p>
          <a:endParaRPr lang="en-US"/>
        </a:p>
      </dgm:t>
    </dgm:pt>
    <dgm:pt modelId="{714C1799-C85F-40B9-B002-B91848A143F7}" type="sibTrans" cxnId="{75AFCFE9-E82B-4BFC-971E-9284785E1D60}">
      <dgm:prSet/>
      <dgm:spPr/>
      <dgm:t>
        <a:bodyPr/>
        <a:lstStyle/>
        <a:p>
          <a:endParaRPr lang="en-US"/>
        </a:p>
      </dgm:t>
    </dgm:pt>
    <dgm:pt modelId="{124F07BF-1023-41FB-BD11-CB7853FCAF93}" type="pres">
      <dgm:prSet presAssocID="{A6A53A11-A1A3-4042-AE09-600EB7F2FF22}" presName="hierChild1" presStyleCnt="0">
        <dgm:presLayoutVars>
          <dgm:chPref val="1"/>
          <dgm:dir/>
          <dgm:animOne val="branch"/>
          <dgm:animLvl val="lvl"/>
          <dgm:resizeHandles/>
        </dgm:presLayoutVars>
      </dgm:prSet>
      <dgm:spPr/>
    </dgm:pt>
    <dgm:pt modelId="{BB74EEF1-4371-4113-99C6-D6D66707EF9A}" type="pres">
      <dgm:prSet presAssocID="{040339C8-C8CB-45C8-830A-996868296EC8}" presName="hierRoot1" presStyleCnt="0"/>
      <dgm:spPr/>
    </dgm:pt>
    <dgm:pt modelId="{732F66DF-6D52-4CB2-A516-B50EA16B7C5B}" type="pres">
      <dgm:prSet presAssocID="{040339C8-C8CB-45C8-830A-996868296EC8}" presName="composite" presStyleCnt="0"/>
      <dgm:spPr/>
    </dgm:pt>
    <dgm:pt modelId="{F26B0D8B-1247-4F09-A788-55BFBDA9BA38}" type="pres">
      <dgm:prSet presAssocID="{040339C8-C8CB-45C8-830A-996868296EC8}" presName="background" presStyleLbl="node0" presStyleIdx="0" presStyleCnt="3"/>
      <dgm:spPr/>
    </dgm:pt>
    <dgm:pt modelId="{28AAFB89-B59D-4F9F-B9D2-037B7122D26D}" type="pres">
      <dgm:prSet presAssocID="{040339C8-C8CB-45C8-830A-996868296EC8}" presName="text" presStyleLbl="fgAcc0" presStyleIdx="0" presStyleCnt="3">
        <dgm:presLayoutVars>
          <dgm:chPref val="3"/>
        </dgm:presLayoutVars>
      </dgm:prSet>
      <dgm:spPr/>
    </dgm:pt>
    <dgm:pt modelId="{DE08C1F2-E00B-42C2-B5A4-1EACFF2A0A74}" type="pres">
      <dgm:prSet presAssocID="{040339C8-C8CB-45C8-830A-996868296EC8}" presName="hierChild2" presStyleCnt="0"/>
      <dgm:spPr/>
    </dgm:pt>
    <dgm:pt modelId="{E5F579E9-EC71-4C8E-9D66-2E43826AAC5B}" type="pres">
      <dgm:prSet presAssocID="{F0F7D50C-9091-4AB0-88CA-DC49EC99AEA6}" presName="hierRoot1" presStyleCnt="0"/>
      <dgm:spPr/>
    </dgm:pt>
    <dgm:pt modelId="{A83A8D9F-D912-4EE3-B424-A90420507C8E}" type="pres">
      <dgm:prSet presAssocID="{F0F7D50C-9091-4AB0-88CA-DC49EC99AEA6}" presName="composite" presStyleCnt="0"/>
      <dgm:spPr/>
    </dgm:pt>
    <dgm:pt modelId="{B42876EE-B847-4765-B7DA-F34AB5FE3875}" type="pres">
      <dgm:prSet presAssocID="{F0F7D50C-9091-4AB0-88CA-DC49EC99AEA6}" presName="background" presStyleLbl="node0" presStyleIdx="1" presStyleCnt="3"/>
      <dgm:spPr/>
    </dgm:pt>
    <dgm:pt modelId="{DE4F74DC-E026-4AFE-B33B-4900783F8C13}" type="pres">
      <dgm:prSet presAssocID="{F0F7D50C-9091-4AB0-88CA-DC49EC99AEA6}" presName="text" presStyleLbl="fgAcc0" presStyleIdx="1" presStyleCnt="3">
        <dgm:presLayoutVars>
          <dgm:chPref val="3"/>
        </dgm:presLayoutVars>
      </dgm:prSet>
      <dgm:spPr/>
    </dgm:pt>
    <dgm:pt modelId="{D7B622F5-9548-4F21-8EFA-C4D3E322A7A5}" type="pres">
      <dgm:prSet presAssocID="{F0F7D50C-9091-4AB0-88CA-DC49EC99AEA6}" presName="hierChild2" presStyleCnt="0"/>
      <dgm:spPr/>
    </dgm:pt>
    <dgm:pt modelId="{AE7B51FB-F83F-4C5A-85AC-10D94C854E25}" type="pres">
      <dgm:prSet presAssocID="{F059843E-9F0E-4C94-ABFC-11525A2E8F60}" presName="hierRoot1" presStyleCnt="0"/>
      <dgm:spPr/>
    </dgm:pt>
    <dgm:pt modelId="{4542976A-1EC3-4F59-8307-0AC3F074257B}" type="pres">
      <dgm:prSet presAssocID="{F059843E-9F0E-4C94-ABFC-11525A2E8F60}" presName="composite" presStyleCnt="0"/>
      <dgm:spPr/>
    </dgm:pt>
    <dgm:pt modelId="{9B3BA176-FE12-405C-866C-332DE3B1D4B5}" type="pres">
      <dgm:prSet presAssocID="{F059843E-9F0E-4C94-ABFC-11525A2E8F60}" presName="background" presStyleLbl="node0" presStyleIdx="2" presStyleCnt="3"/>
      <dgm:spPr/>
    </dgm:pt>
    <dgm:pt modelId="{F51236E0-CEE3-46D9-8AF2-E6086CB4F85A}" type="pres">
      <dgm:prSet presAssocID="{F059843E-9F0E-4C94-ABFC-11525A2E8F60}" presName="text" presStyleLbl="fgAcc0" presStyleIdx="2" presStyleCnt="3">
        <dgm:presLayoutVars>
          <dgm:chPref val="3"/>
        </dgm:presLayoutVars>
      </dgm:prSet>
      <dgm:spPr/>
    </dgm:pt>
    <dgm:pt modelId="{D6F2D73A-DC7A-4962-AA87-9F5224EC9C74}" type="pres">
      <dgm:prSet presAssocID="{F059843E-9F0E-4C94-ABFC-11525A2E8F60}" presName="hierChild2" presStyleCnt="0"/>
      <dgm:spPr/>
    </dgm:pt>
  </dgm:ptLst>
  <dgm:cxnLst>
    <dgm:cxn modelId="{A720DF06-44C4-4801-9FCB-323B7B7E8D50}" type="presOf" srcId="{A6A53A11-A1A3-4042-AE09-600EB7F2FF22}" destId="{124F07BF-1023-41FB-BD11-CB7853FCAF93}" srcOrd="0" destOrd="0" presId="urn:microsoft.com/office/officeart/2005/8/layout/hierarchy1"/>
    <dgm:cxn modelId="{77AD0978-5F2C-4F7E-A806-EC8B37154879}" type="presOf" srcId="{F0F7D50C-9091-4AB0-88CA-DC49EC99AEA6}" destId="{DE4F74DC-E026-4AFE-B33B-4900783F8C13}" srcOrd="0" destOrd="0" presId="urn:microsoft.com/office/officeart/2005/8/layout/hierarchy1"/>
    <dgm:cxn modelId="{A27E7E85-F9DB-457F-B07F-C5104A4BD426}" type="presOf" srcId="{F059843E-9F0E-4C94-ABFC-11525A2E8F60}" destId="{F51236E0-CEE3-46D9-8AF2-E6086CB4F85A}" srcOrd="0" destOrd="0" presId="urn:microsoft.com/office/officeart/2005/8/layout/hierarchy1"/>
    <dgm:cxn modelId="{0BA5C1C5-14AC-47E4-ADCE-5CE2B6A2D2CC}" type="presOf" srcId="{040339C8-C8CB-45C8-830A-996868296EC8}" destId="{28AAFB89-B59D-4F9F-B9D2-037B7122D26D}" srcOrd="0" destOrd="0" presId="urn:microsoft.com/office/officeart/2005/8/layout/hierarchy1"/>
    <dgm:cxn modelId="{75AFCFE9-E82B-4BFC-971E-9284785E1D60}" srcId="{A6A53A11-A1A3-4042-AE09-600EB7F2FF22}" destId="{F059843E-9F0E-4C94-ABFC-11525A2E8F60}" srcOrd="2" destOrd="0" parTransId="{4F811E28-382C-4C80-B004-ED0EDE9D3DA9}" sibTransId="{714C1799-C85F-40B9-B002-B91848A143F7}"/>
    <dgm:cxn modelId="{DE441BEB-7986-48D0-961F-4061764C2155}" srcId="{A6A53A11-A1A3-4042-AE09-600EB7F2FF22}" destId="{040339C8-C8CB-45C8-830A-996868296EC8}" srcOrd="0" destOrd="0" parTransId="{A4EEB68F-EA6E-436C-B68C-BA55816C47F3}" sibTransId="{95D9E730-01E8-4466-9D18-61E48A65B612}"/>
    <dgm:cxn modelId="{6CD3FAFA-33FA-4390-8896-9F888D000B3E}" srcId="{A6A53A11-A1A3-4042-AE09-600EB7F2FF22}" destId="{F0F7D50C-9091-4AB0-88CA-DC49EC99AEA6}" srcOrd="1" destOrd="0" parTransId="{5E12DED6-B266-4A2D-82FA-31DF47051C93}" sibTransId="{6558EB86-22CE-4566-A095-61D59AC8BE8D}"/>
    <dgm:cxn modelId="{D010199E-517F-42B0-81D7-0853ED290A2C}" type="presParOf" srcId="{124F07BF-1023-41FB-BD11-CB7853FCAF93}" destId="{BB74EEF1-4371-4113-99C6-D6D66707EF9A}" srcOrd="0" destOrd="0" presId="urn:microsoft.com/office/officeart/2005/8/layout/hierarchy1"/>
    <dgm:cxn modelId="{EBE896FD-B1FC-4A87-9236-8A681B065552}" type="presParOf" srcId="{BB74EEF1-4371-4113-99C6-D6D66707EF9A}" destId="{732F66DF-6D52-4CB2-A516-B50EA16B7C5B}" srcOrd="0" destOrd="0" presId="urn:microsoft.com/office/officeart/2005/8/layout/hierarchy1"/>
    <dgm:cxn modelId="{1FE20441-D834-4EBB-8FDA-046C7CB61B5C}" type="presParOf" srcId="{732F66DF-6D52-4CB2-A516-B50EA16B7C5B}" destId="{F26B0D8B-1247-4F09-A788-55BFBDA9BA38}" srcOrd="0" destOrd="0" presId="urn:microsoft.com/office/officeart/2005/8/layout/hierarchy1"/>
    <dgm:cxn modelId="{7AC26611-BF44-43F8-BD17-35C22E6B588E}" type="presParOf" srcId="{732F66DF-6D52-4CB2-A516-B50EA16B7C5B}" destId="{28AAFB89-B59D-4F9F-B9D2-037B7122D26D}" srcOrd="1" destOrd="0" presId="urn:microsoft.com/office/officeart/2005/8/layout/hierarchy1"/>
    <dgm:cxn modelId="{871E7FEE-0AA3-453F-B26D-E49219ED1242}" type="presParOf" srcId="{BB74EEF1-4371-4113-99C6-D6D66707EF9A}" destId="{DE08C1F2-E00B-42C2-B5A4-1EACFF2A0A74}" srcOrd="1" destOrd="0" presId="urn:microsoft.com/office/officeart/2005/8/layout/hierarchy1"/>
    <dgm:cxn modelId="{10F803D5-98C8-450D-9995-D521C81A63A2}" type="presParOf" srcId="{124F07BF-1023-41FB-BD11-CB7853FCAF93}" destId="{E5F579E9-EC71-4C8E-9D66-2E43826AAC5B}" srcOrd="1" destOrd="0" presId="urn:microsoft.com/office/officeart/2005/8/layout/hierarchy1"/>
    <dgm:cxn modelId="{8191D4F2-064E-4A7B-A8FF-0569E89B7AEA}" type="presParOf" srcId="{E5F579E9-EC71-4C8E-9D66-2E43826AAC5B}" destId="{A83A8D9F-D912-4EE3-B424-A90420507C8E}" srcOrd="0" destOrd="0" presId="urn:microsoft.com/office/officeart/2005/8/layout/hierarchy1"/>
    <dgm:cxn modelId="{19DDA8B2-72BC-40CF-B4F7-1BFCD8122C3F}" type="presParOf" srcId="{A83A8D9F-D912-4EE3-B424-A90420507C8E}" destId="{B42876EE-B847-4765-B7DA-F34AB5FE3875}" srcOrd="0" destOrd="0" presId="urn:microsoft.com/office/officeart/2005/8/layout/hierarchy1"/>
    <dgm:cxn modelId="{4123BDFC-1ED6-4C02-B65A-F3E97FBC3448}" type="presParOf" srcId="{A83A8D9F-D912-4EE3-B424-A90420507C8E}" destId="{DE4F74DC-E026-4AFE-B33B-4900783F8C13}" srcOrd="1" destOrd="0" presId="urn:microsoft.com/office/officeart/2005/8/layout/hierarchy1"/>
    <dgm:cxn modelId="{C8C627CB-DBE0-44B1-8FB4-474CDBB1D396}" type="presParOf" srcId="{E5F579E9-EC71-4C8E-9D66-2E43826AAC5B}" destId="{D7B622F5-9548-4F21-8EFA-C4D3E322A7A5}" srcOrd="1" destOrd="0" presId="urn:microsoft.com/office/officeart/2005/8/layout/hierarchy1"/>
    <dgm:cxn modelId="{13C03B58-9A83-4C83-B0C6-217E82541530}" type="presParOf" srcId="{124F07BF-1023-41FB-BD11-CB7853FCAF93}" destId="{AE7B51FB-F83F-4C5A-85AC-10D94C854E25}" srcOrd="2" destOrd="0" presId="urn:microsoft.com/office/officeart/2005/8/layout/hierarchy1"/>
    <dgm:cxn modelId="{9D957DF2-3735-4F56-A872-EFA4A830F842}" type="presParOf" srcId="{AE7B51FB-F83F-4C5A-85AC-10D94C854E25}" destId="{4542976A-1EC3-4F59-8307-0AC3F074257B}" srcOrd="0" destOrd="0" presId="urn:microsoft.com/office/officeart/2005/8/layout/hierarchy1"/>
    <dgm:cxn modelId="{E8B51E13-9FE7-4A27-9FBE-C142AABBCEA8}" type="presParOf" srcId="{4542976A-1EC3-4F59-8307-0AC3F074257B}" destId="{9B3BA176-FE12-405C-866C-332DE3B1D4B5}" srcOrd="0" destOrd="0" presId="urn:microsoft.com/office/officeart/2005/8/layout/hierarchy1"/>
    <dgm:cxn modelId="{76DB718C-F744-430C-BD21-6EA682C28893}" type="presParOf" srcId="{4542976A-1EC3-4F59-8307-0AC3F074257B}" destId="{F51236E0-CEE3-46D9-8AF2-E6086CB4F85A}" srcOrd="1" destOrd="0" presId="urn:microsoft.com/office/officeart/2005/8/layout/hierarchy1"/>
    <dgm:cxn modelId="{24CA46E5-70FC-478B-A031-26EA30F2D209}" type="presParOf" srcId="{AE7B51FB-F83F-4C5A-85AC-10D94C854E25}" destId="{D6F2D73A-DC7A-4962-AA87-9F5224EC9C7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2882B88-872D-4837-89A6-8B58E6D79AC8}"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CD034A98-DCA1-47F8-B3E9-D1CAF13433CF}">
      <dgm:prSet/>
      <dgm:spPr/>
      <dgm:t>
        <a:bodyPr/>
        <a:lstStyle/>
        <a:p>
          <a:r>
            <a:rPr lang="en-US"/>
            <a:t>The Eurich group has researched the nature of self-awareness. Their research indicates that when we look inward, we can clarify our values, thoughts, feelings, behaviors, strengths, and weaknesses. We are able to recognize the effect that we have on others. Eurich's research finds that people with self-awareness are happier and have better relationships. They also experience a sense of personal and social control as well as higher job satisfaction.</a:t>
          </a:r>
        </a:p>
      </dgm:t>
    </dgm:pt>
    <dgm:pt modelId="{449D2345-ACEE-4C17-BAE9-B2138E4C3B5F}" type="parTrans" cxnId="{4A9A721E-2BA5-4CAF-A3C0-ADD0271A70D8}">
      <dgm:prSet/>
      <dgm:spPr/>
      <dgm:t>
        <a:bodyPr/>
        <a:lstStyle/>
        <a:p>
          <a:endParaRPr lang="en-US"/>
        </a:p>
      </dgm:t>
    </dgm:pt>
    <dgm:pt modelId="{3F058549-2130-460A-9199-6976605DD9BB}" type="sibTrans" cxnId="{4A9A721E-2BA5-4CAF-A3C0-ADD0271A70D8}">
      <dgm:prSet/>
      <dgm:spPr/>
      <dgm:t>
        <a:bodyPr/>
        <a:lstStyle/>
        <a:p>
          <a:endParaRPr lang="en-US"/>
        </a:p>
      </dgm:t>
    </dgm:pt>
    <dgm:pt modelId="{BA292EB9-A7DA-4230-B01A-DB63FABCDAEE}">
      <dgm:prSet/>
      <dgm:spPr/>
      <dgm:t>
        <a:bodyPr/>
        <a:lstStyle/>
        <a:p>
          <a:r>
            <a:rPr lang="en-US"/>
            <a:t>When we look outward, we understand how people view us. People who are aware of how people see them are more likely to be empathetic to people with different perspectives. Leaders whose self-perception matches others' perceptions are more likely to empower, include, and recognize others.</a:t>
          </a:r>
        </a:p>
      </dgm:t>
    </dgm:pt>
    <dgm:pt modelId="{0363C803-6457-4EA8-ABE5-C1173E6FDB58}" type="parTrans" cxnId="{0E12940F-8299-4DCD-8635-C41017FC1010}">
      <dgm:prSet/>
      <dgm:spPr/>
      <dgm:t>
        <a:bodyPr/>
        <a:lstStyle/>
        <a:p>
          <a:endParaRPr lang="en-US"/>
        </a:p>
      </dgm:t>
    </dgm:pt>
    <dgm:pt modelId="{684873EC-2CEF-40F0-81A7-6A9B9A400123}" type="sibTrans" cxnId="{0E12940F-8299-4DCD-8635-C41017FC1010}">
      <dgm:prSet/>
      <dgm:spPr/>
      <dgm:t>
        <a:bodyPr/>
        <a:lstStyle/>
        <a:p>
          <a:endParaRPr lang="en-US"/>
        </a:p>
      </dgm:t>
    </dgm:pt>
    <dgm:pt modelId="{043CA3E6-F816-4A60-A2B6-DC674C3E75FE}" type="pres">
      <dgm:prSet presAssocID="{E2882B88-872D-4837-89A6-8B58E6D79AC8}" presName="Name0" presStyleCnt="0">
        <dgm:presLayoutVars>
          <dgm:dir/>
          <dgm:animLvl val="lvl"/>
          <dgm:resizeHandles val="exact"/>
        </dgm:presLayoutVars>
      </dgm:prSet>
      <dgm:spPr/>
    </dgm:pt>
    <dgm:pt modelId="{9DD4559C-DA65-492F-BE80-45D2747EDABD}" type="pres">
      <dgm:prSet presAssocID="{BA292EB9-A7DA-4230-B01A-DB63FABCDAEE}" presName="boxAndChildren" presStyleCnt="0"/>
      <dgm:spPr/>
    </dgm:pt>
    <dgm:pt modelId="{15EB14E4-DCB4-4658-A1B5-9559A0BBD9E5}" type="pres">
      <dgm:prSet presAssocID="{BA292EB9-A7DA-4230-B01A-DB63FABCDAEE}" presName="parentTextBox" presStyleLbl="node1" presStyleIdx="0" presStyleCnt="2"/>
      <dgm:spPr/>
    </dgm:pt>
    <dgm:pt modelId="{80A3FC15-A3A0-41A7-888E-06D26518ADC7}" type="pres">
      <dgm:prSet presAssocID="{3F058549-2130-460A-9199-6976605DD9BB}" presName="sp" presStyleCnt="0"/>
      <dgm:spPr/>
    </dgm:pt>
    <dgm:pt modelId="{9C9CA498-1DBD-446E-A4B5-81F265329A23}" type="pres">
      <dgm:prSet presAssocID="{CD034A98-DCA1-47F8-B3E9-D1CAF13433CF}" presName="arrowAndChildren" presStyleCnt="0"/>
      <dgm:spPr/>
    </dgm:pt>
    <dgm:pt modelId="{4F048987-4D6D-46F3-97FA-217C3432897E}" type="pres">
      <dgm:prSet presAssocID="{CD034A98-DCA1-47F8-B3E9-D1CAF13433CF}" presName="parentTextArrow" presStyleLbl="node1" presStyleIdx="1" presStyleCnt="2"/>
      <dgm:spPr/>
    </dgm:pt>
  </dgm:ptLst>
  <dgm:cxnLst>
    <dgm:cxn modelId="{0E12940F-8299-4DCD-8635-C41017FC1010}" srcId="{E2882B88-872D-4837-89A6-8B58E6D79AC8}" destId="{BA292EB9-A7DA-4230-B01A-DB63FABCDAEE}" srcOrd="1" destOrd="0" parTransId="{0363C803-6457-4EA8-ABE5-C1173E6FDB58}" sibTransId="{684873EC-2CEF-40F0-81A7-6A9B9A400123}"/>
    <dgm:cxn modelId="{EAACDF12-6AE4-4E6E-9B20-69DB0990243A}" type="presOf" srcId="{E2882B88-872D-4837-89A6-8B58E6D79AC8}" destId="{043CA3E6-F816-4A60-A2B6-DC674C3E75FE}" srcOrd="0" destOrd="0" presId="urn:microsoft.com/office/officeart/2005/8/layout/process4"/>
    <dgm:cxn modelId="{4A9A721E-2BA5-4CAF-A3C0-ADD0271A70D8}" srcId="{E2882B88-872D-4837-89A6-8B58E6D79AC8}" destId="{CD034A98-DCA1-47F8-B3E9-D1CAF13433CF}" srcOrd="0" destOrd="0" parTransId="{449D2345-ACEE-4C17-BAE9-B2138E4C3B5F}" sibTransId="{3F058549-2130-460A-9199-6976605DD9BB}"/>
    <dgm:cxn modelId="{E5A68C20-DA39-428E-AECA-41459F64758E}" type="presOf" srcId="{BA292EB9-A7DA-4230-B01A-DB63FABCDAEE}" destId="{15EB14E4-DCB4-4658-A1B5-9559A0BBD9E5}" srcOrd="0" destOrd="0" presId="urn:microsoft.com/office/officeart/2005/8/layout/process4"/>
    <dgm:cxn modelId="{74D0B087-A4E4-4C33-9586-567BFC7A3F64}" type="presOf" srcId="{CD034A98-DCA1-47F8-B3E9-D1CAF13433CF}" destId="{4F048987-4D6D-46F3-97FA-217C3432897E}" srcOrd="0" destOrd="0" presId="urn:microsoft.com/office/officeart/2005/8/layout/process4"/>
    <dgm:cxn modelId="{9AA69E91-D8EB-426A-8856-C421076155B3}" type="presParOf" srcId="{043CA3E6-F816-4A60-A2B6-DC674C3E75FE}" destId="{9DD4559C-DA65-492F-BE80-45D2747EDABD}" srcOrd="0" destOrd="0" presId="urn:microsoft.com/office/officeart/2005/8/layout/process4"/>
    <dgm:cxn modelId="{9FC72858-6374-4C71-9FB9-711E7AA7311B}" type="presParOf" srcId="{9DD4559C-DA65-492F-BE80-45D2747EDABD}" destId="{15EB14E4-DCB4-4658-A1B5-9559A0BBD9E5}" srcOrd="0" destOrd="0" presId="urn:microsoft.com/office/officeart/2005/8/layout/process4"/>
    <dgm:cxn modelId="{F61887CB-3FCB-4B45-8FE4-F975AE97EFDD}" type="presParOf" srcId="{043CA3E6-F816-4A60-A2B6-DC674C3E75FE}" destId="{80A3FC15-A3A0-41A7-888E-06D26518ADC7}" srcOrd="1" destOrd="0" presId="urn:microsoft.com/office/officeart/2005/8/layout/process4"/>
    <dgm:cxn modelId="{4676D8D7-F268-455C-951F-F7C58F05C557}" type="presParOf" srcId="{043CA3E6-F816-4A60-A2B6-DC674C3E75FE}" destId="{9C9CA498-1DBD-446E-A4B5-81F265329A23}" srcOrd="2" destOrd="0" presId="urn:microsoft.com/office/officeart/2005/8/layout/process4"/>
    <dgm:cxn modelId="{42A3E5F9-AE27-45F3-AC0B-E59DB7F6E1D9}" type="presParOf" srcId="{9C9CA498-1DBD-446E-A4B5-81F265329A23}" destId="{4F048987-4D6D-46F3-97FA-217C3432897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47A6ECC-7B04-40EC-9C69-A14CDC89A31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B4EA786-F5B3-4854-90FC-AE5873E34066}">
      <dgm:prSet/>
      <dgm:spPr/>
      <dgm:t>
        <a:bodyPr/>
        <a:lstStyle/>
        <a:p>
          <a:r>
            <a:rPr lang="en-US"/>
            <a:t>It gives us the power to influence outcomes</a:t>
          </a:r>
        </a:p>
      </dgm:t>
    </dgm:pt>
    <dgm:pt modelId="{2630885C-1A09-402A-8595-C409104459E9}" type="parTrans" cxnId="{890FB7AB-4B61-4834-A58B-B5DE34295327}">
      <dgm:prSet/>
      <dgm:spPr/>
      <dgm:t>
        <a:bodyPr/>
        <a:lstStyle/>
        <a:p>
          <a:endParaRPr lang="en-US"/>
        </a:p>
      </dgm:t>
    </dgm:pt>
    <dgm:pt modelId="{E3963C52-8875-49A7-9B31-48ACA3638B81}" type="sibTrans" cxnId="{890FB7AB-4B61-4834-A58B-B5DE34295327}">
      <dgm:prSet/>
      <dgm:spPr/>
      <dgm:t>
        <a:bodyPr/>
        <a:lstStyle/>
        <a:p>
          <a:endParaRPr lang="en-US"/>
        </a:p>
      </dgm:t>
    </dgm:pt>
    <dgm:pt modelId="{F1EA5359-A483-4160-9292-2453B2DAEED8}">
      <dgm:prSet/>
      <dgm:spPr/>
      <dgm:t>
        <a:bodyPr/>
        <a:lstStyle/>
        <a:p>
          <a:r>
            <a:rPr lang="en-US"/>
            <a:t>It helps us to become better decision-makers It gives us more self-confidence — so, as a result, we communicate with clarity and intention</a:t>
          </a:r>
        </a:p>
      </dgm:t>
    </dgm:pt>
    <dgm:pt modelId="{17397416-CD3A-44CE-827C-77797E02B2D9}" type="parTrans" cxnId="{8A95EB01-1BD2-4B5E-B551-9432F6364589}">
      <dgm:prSet/>
      <dgm:spPr/>
      <dgm:t>
        <a:bodyPr/>
        <a:lstStyle/>
        <a:p>
          <a:endParaRPr lang="en-US"/>
        </a:p>
      </dgm:t>
    </dgm:pt>
    <dgm:pt modelId="{BF5C4D9D-873E-4596-8305-05E86D2D1BEF}" type="sibTrans" cxnId="{8A95EB01-1BD2-4B5E-B551-9432F6364589}">
      <dgm:prSet/>
      <dgm:spPr/>
      <dgm:t>
        <a:bodyPr/>
        <a:lstStyle/>
        <a:p>
          <a:endParaRPr lang="en-US"/>
        </a:p>
      </dgm:t>
    </dgm:pt>
    <dgm:pt modelId="{8C9BD42F-911A-474E-AAD8-F29C6E68ED94}">
      <dgm:prSet/>
      <dgm:spPr/>
      <dgm:t>
        <a:bodyPr/>
        <a:lstStyle/>
        <a:p>
          <a:r>
            <a:rPr lang="en-US"/>
            <a:t>It allows us to understand things from multiple perspectives</a:t>
          </a:r>
        </a:p>
      </dgm:t>
    </dgm:pt>
    <dgm:pt modelId="{E0B88D88-3E6F-4F06-A872-56B9BD0502A6}" type="parTrans" cxnId="{00783ACC-EFA6-4973-B414-2A32D265F4FC}">
      <dgm:prSet/>
      <dgm:spPr/>
      <dgm:t>
        <a:bodyPr/>
        <a:lstStyle/>
        <a:p>
          <a:endParaRPr lang="en-US"/>
        </a:p>
      </dgm:t>
    </dgm:pt>
    <dgm:pt modelId="{43F0832E-6A65-4668-AA3A-E5E8FE41A375}" type="sibTrans" cxnId="{00783ACC-EFA6-4973-B414-2A32D265F4FC}">
      <dgm:prSet/>
      <dgm:spPr/>
      <dgm:t>
        <a:bodyPr/>
        <a:lstStyle/>
        <a:p>
          <a:endParaRPr lang="en-US"/>
        </a:p>
      </dgm:t>
    </dgm:pt>
    <dgm:pt modelId="{EF031A56-3429-4893-86C1-9E18C64F3245}">
      <dgm:prSet/>
      <dgm:spPr/>
      <dgm:t>
        <a:bodyPr/>
        <a:lstStyle/>
        <a:p>
          <a:r>
            <a:rPr lang="en-US"/>
            <a:t>It frees us from our assumptions and biases</a:t>
          </a:r>
        </a:p>
      </dgm:t>
    </dgm:pt>
    <dgm:pt modelId="{CE6FCDB0-38BA-4532-865A-43795F961354}" type="parTrans" cxnId="{3B2091A2-9511-49AB-A549-A33FA8571573}">
      <dgm:prSet/>
      <dgm:spPr/>
      <dgm:t>
        <a:bodyPr/>
        <a:lstStyle/>
        <a:p>
          <a:endParaRPr lang="en-US"/>
        </a:p>
      </dgm:t>
    </dgm:pt>
    <dgm:pt modelId="{693F9347-C83A-41A6-B480-8B41F2B623AA}" type="sibTrans" cxnId="{3B2091A2-9511-49AB-A549-A33FA8571573}">
      <dgm:prSet/>
      <dgm:spPr/>
      <dgm:t>
        <a:bodyPr/>
        <a:lstStyle/>
        <a:p>
          <a:endParaRPr lang="en-US"/>
        </a:p>
      </dgm:t>
    </dgm:pt>
    <dgm:pt modelId="{4EA602F9-C6E4-43A0-96D2-B7A01E3968F2}">
      <dgm:prSet/>
      <dgm:spPr/>
      <dgm:t>
        <a:bodyPr/>
        <a:lstStyle/>
        <a:p>
          <a:r>
            <a:rPr lang="en-US"/>
            <a:t>It helps us build better relationships</a:t>
          </a:r>
        </a:p>
      </dgm:t>
    </dgm:pt>
    <dgm:pt modelId="{0688BD28-DDD0-42E5-A621-1241D8FA73B5}" type="parTrans" cxnId="{CFC2D508-B822-43C0-B3DD-5C39A448065D}">
      <dgm:prSet/>
      <dgm:spPr/>
      <dgm:t>
        <a:bodyPr/>
        <a:lstStyle/>
        <a:p>
          <a:endParaRPr lang="en-US"/>
        </a:p>
      </dgm:t>
    </dgm:pt>
    <dgm:pt modelId="{E6ADDC98-B0DC-42D7-AD2A-C566A41BD9EF}" type="sibTrans" cxnId="{CFC2D508-B822-43C0-B3DD-5C39A448065D}">
      <dgm:prSet/>
      <dgm:spPr/>
      <dgm:t>
        <a:bodyPr/>
        <a:lstStyle/>
        <a:p>
          <a:endParaRPr lang="en-US"/>
        </a:p>
      </dgm:t>
    </dgm:pt>
    <dgm:pt modelId="{26C53910-BA87-454D-B754-B33CD5BF286B}">
      <dgm:prSet/>
      <dgm:spPr/>
      <dgm:t>
        <a:bodyPr/>
        <a:lstStyle/>
        <a:p>
          <a:r>
            <a:rPr lang="en-US"/>
            <a:t>It gives us a greater ability to regulate our emotions</a:t>
          </a:r>
        </a:p>
      </dgm:t>
    </dgm:pt>
    <dgm:pt modelId="{FE87907F-42B7-4C9D-9181-D3DC25E4BFC2}" type="parTrans" cxnId="{35CD23FD-9958-420B-B17D-9D9A300408B5}">
      <dgm:prSet/>
      <dgm:spPr/>
      <dgm:t>
        <a:bodyPr/>
        <a:lstStyle/>
        <a:p>
          <a:endParaRPr lang="en-US"/>
        </a:p>
      </dgm:t>
    </dgm:pt>
    <dgm:pt modelId="{D4253CB9-F067-4B05-ABF5-9A68DED6176C}" type="sibTrans" cxnId="{35CD23FD-9958-420B-B17D-9D9A300408B5}">
      <dgm:prSet/>
      <dgm:spPr/>
      <dgm:t>
        <a:bodyPr/>
        <a:lstStyle/>
        <a:p>
          <a:endParaRPr lang="en-US"/>
        </a:p>
      </dgm:t>
    </dgm:pt>
    <dgm:pt modelId="{171264C4-697F-4D89-BB25-447D8B086B5C}">
      <dgm:prSet/>
      <dgm:spPr/>
      <dgm:t>
        <a:bodyPr/>
        <a:lstStyle/>
        <a:p>
          <a:r>
            <a:rPr lang="en-US"/>
            <a:t>It decreases stress</a:t>
          </a:r>
        </a:p>
      </dgm:t>
    </dgm:pt>
    <dgm:pt modelId="{AD80C944-AD10-41F0-A9AE-ECA14D492356}" type="parTrans" cxnId="{D29F1F05-524E-4FD3-85C5-1310EC5CA21C}">
      <dgm:prSet/>
      <dgm:spPr/>
      <dgm:t>
        <a:bodyPr/>
        <a:lstStyle/>
        <a:p>
          <a:endParaRPr lang="en-US"/>
        </a:p>
      </dgm:t>
    </dgm:pt>
    <dgm:pt modelId="{00E20708-E672-4B3D-AF3C-D7406DEB9328}" type="sibTrans" cxnId="{D29F1F05-524E-4FD3-85C5-1310EC5CA21C}">
      <dgm:prSet/>
      <dgm:spPr/>
      <dgm:t>
        <a:bodyPr/>
        <a:lstStyle/>
        <a:p>
          <a:endParaRPr lang="en-US"/>
        </a:p>
      </dgm:t>
    </dgm:pt>
    <dgm:pt modelId="{F21D69C8-770A-4115-8916-5D8D82578A7F}">
      <dgm:prSet/>
      <dgm:spPr/>
      <dgm:t>
        <a:bodyPr/>
        <a:lstStyle/>
        <a:p>
          <a:r>
            <a:rPr lang="en-US"/>
            <a:t>It makes us happier</a:t>
          </a:r>
        </a:p>
      </dgm:t>
    </dgm:pt>
    <dgm:pt modelId="{AB9D6185-4463-4C5A-82C5-5E92D8A9AF1D}" type="parTrans" cxnId="{638FA388-C416-4FBF-8F6C-2EC0AE4E9A48}">
      <dgm:prSet/>
      <dgm:spPr/>
      <dgm:t>
        <a:bodyPr/>
        <a:lstStyle/>
        <a:p>
          <a:endParaRPr lang="en-US"/>
        </a:p>
      </dgm:t>
    </dgm:pt>
    <dgm:pt modelId="{2958150E-CA34-4CE4-8B00-51D499D0C06F}" type="sibTrans" cxnId="{638FA388-C416-4FBF-8F6C-2EC0AE4E9A48}">
      <dgm:prSet/>
      <dgm:spPr/>
      <dgm:t>
        <a:bodyPr/>
        <a:lstStyle/>
        <a:p>
          <a:endParaRPr lang="en-US"/>
        </a:p>
      </dgm:t>
    </dgm:pt>
    <dgm:pt modelId="{D35D70EF-C2E6-4085-B7B6-F8DF0B107FF7}">
      <dgm:prSet/>
      <dgm:spPr/>
      <dgm:t>
        <a:bodyPr/>
        <a:lstStyle/>
        <a:p>
          <a:r>
            <a:rPr lang="en-US"/>
            <a:t>two women smiling eating corn chips and discussing self-awareness</a:t>
          </a:r>
        </a:p>
      </dgm:t>
    </dgm:pt>
    <dgm:pt modelId="{C2903923-295B-45FD-B50D-3F103967AE04}" type="parTrans" cxnId="{08428D34-D9A5-460B-964B-9C7D3FB04BAF}">
      <dgm:prSet/>
      <dgm:spPr/>
      <dgm:t>
        <a:bodyPr/>
        <a:lstStyle/>
        <a:p>
          <a:endParaRPr lang="en-US"/>
        </a:p>
      </dgm:t>
    </dgm:pt>
    <dgm:pt modelId="{742B7842-699C-47F5-941E-C3C51BC4EB3D}" type="sibTrans" cxnId="{08428D34-D9A5-460B-964B-9C7D3FB04BAF}">
      <dgm:prSet/>
      <dgm:spPr/>
      <dgm:t>
        <a:bodyPr/>
        <a:lstStyle/>
        <a:p>
          <a:endParaRPr lang="en-US"/>
        </a:p>
      </dgm:t>
    </dgm:pt>
    <dgm:pt modelId="{E1F58438-074F-4561-B48C-8C8FF5EF4C3E}" type="pres">
      <dgm:prSet presAssocID="{A47A6ECC-7B04-40EC-9C69-A14CDC89A317}" presName="linear" presStyleCnt="0">
        <dgm:presLayoutVars>
          <dgm:animLvl val="lvl"/>
          <dgm:resizeHandles val="exact"/>
        </dgm:presLayoutVars>
      </dgm:prSet>
      <dgm:spPr/>
    </dgm:pt>
    <dgm:pt modelId="{98BB7067-724E-44BA-91B6-206867E7FD8E}" type="pres">
      <dgm:prSet presAssocID="{EB4EA786-F5B3-4854-90FC-AE5873E34066}" presName="parentText" presStyleLbl="node1" presStyleIdx="0" presStyleCnt="9">
        <dgm:presLayoutVars>
          <dgm:chMax val="0"/>
          <dgm:bulletEnabled val="1"/>
        </dgm:presLayoutVars>
      </dgm:prSet>
      <dgm:spPr/>
    </dgm:pt>
    <dgm:pt modelId="{0BDF73FB-819E-43FB-B968-4435CBF91FAC}" type="pres">
      <dgm:prSet presAssocID="{E3963C52-8875-49A7-9B31-48ACA3638B81}" presName="spacer" presStyleCnt="0"/>
      <dgm:spPr/>
    </dgm:pt>
    <dgm:pt modelId="{EDAFB841-741C-442D-9DA2-8F6FD030185A}" type="pres">
      <dgm:prSet presAssocID="{F1EA5359-A483-4160-9292-2453B2DAEED8}" presName="parentText" presStyleLbl="node1" presStyleIdx="1" presStyleCnt="9">
        <dgm:presLayoutVars>
          <dgm:chMax val="0"/>
          <dgm:bulletEnabled val="1"/>
        </dgm:presLayoutVars>
      </dgm:prSet>
      <dgm:spPr/>
    </dgm:pt>
    <dgm:pt modelId="{C297A1B4-0213-4202-8434-0F3882D1E009}" type="pres">
      <dgm:prSet presAssocID="{BF5C4D9D-873E-4596-8305-05E86D2D1BEF}" presName="spacer" presStyleCnt="0"/>
      <dgm:spPr/>
    </dgm:pt>
    <dgm:pt modelId="{0B2B2DD0-1E5E-4708-BA3C-FDCD6BBCE4B2}" type="pres">
      <dgm:prSet presAssocID="{8C9BD42F-911A-474E-AAD8-F29C6E68ED94}" presName="parentText" presStyleLbl="node1" presStyleIdx="2" presStyleCnt="9">
        <dgm:presLayoutVars>
          <dgm:chMax val="0"/>
          <dgm:bulletEnabled val="1"/>
        </dgm:presLayoutVars>
      </dgm:prSet>
      <dgm:spPr/>
    </dgm:pt>
    <dgm:pt modelId="{B06F81DE-09FD-433D-A5D5-1F2577D53788}" type="pres">
      <dgm:prSet presAssocID="{43F0832E-6A65-4668-AA3A-E5E8FE41A375}" presName="spacer" presStyleCnt="0"/>
      <dgm:spPr/>
    </dgm:pt>
    <dgm:pt modelId="{693FE8B2-1274-4E13-A8B8-75B6FBA541FF}" type="pres">
      <dgm:prSet presAssocID="{EF031A56-3429-4893-86C1-9E18C64F3245}" presName="parentText" presStyleLbl="node1" presStyleIdx="3" presStyleCnt="9">
        <dgm:presLayoutVars>
          <dgm:chMax val="0"/>
          <dgm:bulletEnabled val="1"/>
        </dgm:presLayoutVars>
      </dgm:prSet>
      <dgm:spPr/>
    </dgm:pt>
    <dgm:pt modelId="{24A55512-00AD-4DE5-A775-391638ADDF30}" type="pres">
      <dgm:prSet presAssocID="{693F9347-C83A-41A6-B480-8B41F2B623AA}" presName="spacer" presStyleCnt="0"/>
      <dgm:spPr/>
    </dgm:pt>
    <dgm:pt modelId="{03707A1D-5952-4494-9379-2BAA5C459349}" type="pres">
      <dgm:prSet presAssocID="{4EA602F9-C6E4-43A0-96D2-B7A01E3968F2}" presName="parentText" presStyleLbl="node1" presStyleIdx="4" presStyleCnt="9">
        <dgm:presLayoutVars>
          <dgm:chMax val="0"/>
          <dgm:bulletEnabled val="1"/>
        </dgm:presLayoutVars>
      </dgm:prSet>
      <dgm:spPr/>
    </dgm:pt>
    <dgm:pt modelId="{F52B7FD9-0BBF-4035-A49E-6843BBDA6AD0}" type="pres">
      <dgm:prSet presAssocID="{E6ADDC98-B0DC-42D7-AD2A-C566A41BD9EF}" presName="spacer" presStyleCnt="0"/>
      <dgm:spPr/>
    </dgm:pt>
    <dgm:pt modelId="{3EFC6AB2-B082-4D0A-B463-48CAFD4C7D31}" type="pres">
      <dgm:prSet presAssocID="{26C53910-BA87-454D-B754-B33CD5BF286B}" presName="parentText" presStyleLbl="node1" presStyleIdx="5" presStyleCnt="9">
        <dgm:presLayoutVars>
          <dgm:chMax val="0"/>
          <dgm:bulletEnabled val="1"/>
        </dgm:presLayoutVars>
      </dgm:prSet>
      <dgm:spPr/>
    </dgm:pt>
    <dgm:pt modelId="{B54B7638-492B-4841-8058-F733F20927D7}" type="pres">
      <dgm:prSet presAssocID="{D4253CB9-F067-4B05-ABF5-9A68DED6176C}" presName="spacer" presStyleCnt="0"/>
      <dgm:spPr/>
    </dgm:pt>
    <dgm:pt modelId="{A27AB549-E811-4915-A790-973C3A6DDC62}" type="pres">
      <dgm:prSet presAssocID="{171264C4-697F-4D89-BB25-447D8B086B5C}" presName="parentText" presStyleLbl="node1" presStyleIdx="6" presStyleCnt="9">
        <dgm:presLayoutVars>
          <dgm:chMax val="0"/>
          <dgm:bulletEnabled val="1"/>
        </dgm:presLayoutVars>
      </dgm:prSet>
      <dgm:spPr/>
    </dgm:pt>
    <dgm:pt modelId="{38E6D5FB-B55C-4B09-9786-4842CC2978CD}" type="pres">
      <dgm:prSet presAssocID="{00E20708-E672-4B3D-AF3C-D7406DEB9328}" presName="spacer" presStyleCnt="0"/>
      <dgm:spPr/>
    </dgm:pt>
    <dgm:pt modelId="{6E228B71-1B4F-4AFD-A641-67CC3D3B1F9A}" type="pres">
      <dgm:prSet presAssocID="{F21D69C8-770A-4115-8916-5D8D82578A7F}" presName="parentText" presStyleLbl="node1" presStyleIdx="7" presStyleCnt="9">
        <dgm:presLayoutVars>
          <dgm:chMax val="0"/>
          <dgm:bulletEnabled val="1"/>
        </dgm:presLayoutVars>
      </dgm:prSet>
      <dgm:spPr/>
    </dgm:pt>
    <dgm:pt modelId="{08A0B70D-1C2A-42A3-9055-47DFA8200398}" type="pres">
      <dgm:prSet presAssocID="{2958150E-CA34-4CE4-8B00-51D499D0C06F}" presName="spacer" presStyleCnt="0"/>
      <dgm:spPr/>
    </dgm:pt>
    <dgm:pt modelId="{B9514025-260B-42B8-8E4F-EF15F0F0DB73}" type="pres">
      <dgm:prSet presAssocID="{D35D70EF-C2E6-4085-B7B6-F8DF0B107FF7}" presName="parentText" presStyleLbl="node1" presStyleIdx="8" presStyleCnt="9">
        <dgm:presLayoutVars>
          <dgm:chMax val="0"/>
          <dgm:bulletEnabled val="1"/>
        </dgm:presLayoutVars>
      </dgm:prSet>
      <dgm:spPr/>
    </dgm:pt>
  </dgm:ptLst>
  <dgm:cxnLst>
    <dgm:cxn modelId="{8A95EB01-1BD2-4B5E-B551-9432F6364589}" srcId="{A47A6ECC-7B04-40EC-9C69-A14CDC89A317}" destId="{F1EA5359-A483-4160-9292-2453B2DAEED8}" srcOrd="1" destOrd="0" parTransId="{17397416-CD3A-44CE-827C-77797E02B2D9}" sibTransId="{BF5C4D9D-873E-4596-8305-05E86D2D1BEF}"/>
    <dgm:cxn modelId="{D29F1F05-524E-4FD3-85C5-1310EC5CA21C}" srcId="{A47A6ECC-7B04-40EC-9C69-A14CDC89A317}" destId="{171264C4-697F-4D89-BB25-447D8B086B5C}" srcOrd="6" destOrd="0" parTransId="{AD80C944-AD10-41F0-A9AE-ECA14D492356}" sibTransId="{00E20708-E672-4B3D-AF3C-D7406DEB9328}"/>
    <dgm:cxn modelId="{B55DDB05-828F-4694-96E7-110E7830E0B2}" type="presOf" srcId="{EB4EA786-F5B3-4854-90FC-AE5873E34066}" destId="{98BB7067-724E-44BA-91B6-206867E7FD8E}" srcOrd="0" destOrd="0" presId="urn:microsoft.com/office/officeart/2005/8/layout/vList2"/>
    <dgm:cxn modelId="{CFC2D508-B822-43C0-B3DD-5C39A448065D}" srcId="{A47A6ECC-7B04-40EC-9C69-A14CDC89A317}" destId="{4EA602F9-C6E4-43A0-96D2-B7A01E3968F2}" srcOrd="4" destOrd="0" parTransId="{0688BD28-DDD0-42E5-A621-1241D8FA73B5}" sibTransId="{E6ADDC98-B0DC-42D7-AD2A-C566A41BD9EF}"/>
    <dgm:cxn modelId="{BE4A661A-2723-4785-BA3C-58918750845B}" type="presOf" srcId="{26C53910-BA87-454D-B754-B33CD5BF286B}" destId="{3EFC6AB2-B082-4D0A-B463-48CAFD4C7D31}" srcOrd="0" destOrd="0" presId="urn:microsoft.com/office/officeart/2005/8/layout/vList2"/>
    <dgm:cxn modelId="{0BB96E28-D523-4E24-B8E2-43E6FD49AD6D}" type="presOf" srcId="{F1EA5359-A483-4160-9292-2453B2DAEED8}" destId="{EDAFB841-741C-442D-9DA2-8F6FD030185A}" srcOrd="0" destOrd="0" presId="urn:microsoft.com/office/officeart/2005/8/layout/vList2"/>
    <dgm:cxn modelId="{08428D34-D9A5-460B-964B-9C7D3FB04BAF}" srcId="{A47A6ECC-7B04-40EC-9C69-A14CDC89A317}" destId="{D35D70EF-C2E6-4085-B7B6-F8DF0B107FF7}" srcOrd="8" destOrd="0" parTransId="{C2903923-295B-45FD-B50D-3F103967AE04}" sibTransId="{742B7842-699C-47F5-941E-C3C51BC4EB3D}"/>
    <dgm:cxn modelId="{3EE89238-5B9C-4C87-9E79-1E216B86C0CB}" type="presOf" srcId="{8C9BD42F-911A-474E-AAD8-F29C6E68ED94}" destId="{0B2B2DD0-1E5E-4708-BA3C-FDCD6BBCE4B2}" srcOrd="0" destOrd="0" presId="urn:microsoft.com/office/officeart/2005/8/layout/vList2"/>
    <dgm:cxn modelId="{3036F466-AD9A-496B-8D7C-1F4CDDB9FA4F}" type="presOf" srcId="{D35D70EF-C2E6-4085-B7B6-F8DF0B107FF7}" destId="{B9514025-260B-42B8-8E4F-EF15F0F0DB73}" srcOrd="0" destOrd="0" presId="urn:microsoft.com/office/officeart/2005/8/layout/vList2"/>
    <dgm:cxn modelId="{638FA388-C416-4FBF-8F6C-2EC0AE4E9A48}" srcId="{A47A6ECC-7B04-40EC-9C69-A14CDC89A317}" destId="{F21D69C8-770A-4115-8916-5D8D82578A7F}" srcOrd="7" destOrd="0" parTransId="{AB9D6185-4463-4C5A-82C5-5E92D8A9AF1D}" sibTransId="{2958150E-CA34-4CE4-8B00-51D499D0C06F}"/>
    <dgm:cxn modelId="{21F76499-A19D-44B5-9C2E-64DA855FB565}" type="presOf" srcId="{F21D69C8-770A-4115-8916-5D8D82578A7F}" destId="{6E228B71-1B4F-4AFD-A641-67CC3D3B1F9A}" srcOrd="0" destOrd="0" presId="urn:microsoft.com/office/officeart/2005/8/layout/vList2"/>
    <dgm:cxn modelId="{3B2091A2-9511-49AB-A549-A33FA8571573}" srcId="{A47A6ECC-7B04-40EC-9C69-A14CDC89A317}" destId="{EF031A56-3429-4893-86C1-9E18C64F3245}" srcOrd="3" destOrd="0" parTransId="{CE6FCDB0-38BA-4532-865A-43795F961354}" sibTransId="{693F9347-C83A-41A6-B480-8B41F2B623AA}"/>
    <dgm:cxn modelId="{890FB7AB-4B61-4834-A58B-B5DE34295327}" srcId="{A47A6ECC-7B04-40EC-9C69-A14CDC89A317}" destId="{EB4EA786-F5B3-4854-90FC-AE5873E34066}" srcOrd="0" destOrd="0" parTransId="{2630885C-1A09-402A-8595-C409104459E9}" sibTransId="{E3963C52-8875-49A7-9B31-48ACA3638B81}"/>
    <dgm:cxn modelId="{BBA6A5B6-94DD-4AB2-9FB2-AA52F47DC82C}" type="presOf" srcId="{EF031A56-3429-4893-86C1-9E18C64F3245}" destId="{693FE8B2-1274-4E13-A8B8-75B6FBA541FF}" srcOrd="0" destOrd="0" presId="urn:microsoft.com/office/officeart/2005/8/layout/vList2"/>
    <dgm:cxn modelId="{1DDA68C2-17B3-461A-A65E-15C2A85C60DE}" type="presOf" srcId="{4EA602F9-C6E4-43A0-96D2-B7A01E3968F2}" destId="{03707A1D-5952-4494-9379-2BAA5C459349}" srcOrd="0" destOrd="0" presId="urn:microsoft.com/office/officeart/2005/8/layout/vList2"/>
    <dgm:cxn modelId="{629ED2C7-B3EA-4266-A0CB-E5F3DCAF67D4}" type="presOf" srcId="{171264C4-697F-4D89-BB25-447D8B086B5C}" destId="{A27AB549-E811-4915-A790-973C3A6DDC62}" srcOrd="0" destOrd="0" presId="urn:microsoft.com/office/officeart/2005/8/layout/vList2"/>
    <dgm:cxn modelId="{00783ACC-EFA6-4973-B414-2A32D265F4FC}" srcId="{A47A6ECC-7B04-40EC-9C69-A14CDC89A317}" destId="{8C9BD42F-911A-474E-AAD8-F29C6E68ED94}" srcOrd="2" destOrd="0" parTransId="{E0B88D88-3E6F-4F06-A872-56B9BD0502A6}" sibTransId="{43F0832E-6A65-4668-AA3A-E5E8FE41A375}"/>
    <dgm:cxn modelId="{4318D4CD-6425-444A-84FD-F0830241E643}" type="presOf" srcId="{A47A6ECC-7B04-40EC-9C69-A14CDC89A317}" destId="{E1F58438-074F-4561-B48C-8C8FF5EF4C3E}" srcOrd="0" destOrd="0" presId="urn:microsoft.com/office/officeart/2005/8/layout/vList2"/>
    <dgm:cxn modelId="{35CD23FD-9958-420B-B17D-9D9A300408B5}" srcId="{A47A6ECC-7B04-40EC-9C69-A14CDC89A317}" destId="{26C53910-BA87-454D-B754-B33CD5BF286B}" srcOrd="5" destOrd="0" parTransId="{FE87907F-42B7-4C9D-9181-D3DC25E4BFC2}" sibTransId="{D4253CB9-F067-4B05-ABF5-9A68DED6176C}"/>
    <dgm:cxn modelId="{E89E11B4-8291-4C5D-83A1-42B283CF05F4}" type="presParOf" srcId="{E1F58438-074F-4561-B48C-8C8FF5EF4C3E}" destId="{98BB7067-724E-44BA-91B6-206867E7FD8E}" srcOrd="0" destOrd="0" presId="urn:microsoft.com/office/officeart/2005/8/layout/vList2"/>
    <dgm:cxn modelId="{3D004736-6E79-41CB-A614-D3C5E0D1B22A}" type="presParOf" srcId="{E1F58438-074F-4561-B48C-8C8FF5EF4C3E}" destId="{0BDF73FB-819E-43FB-B968-4435CBF91FAC}" srcOrd="1" destOrd="0" presId="urn:microsoft.com/office/officeart/2005/8/layout/vList2"/>
    <dgm:cxn modelId="{B38883A3-8E35-4533-A710-BBD7213F4C19}" type="presParOf" srcId="{E1F58438-074F-4561-B48C-8C8FF5EF4C3E}" destId="{EDAFB841-741C-442D-9DA2-8F6FD030185A}" srcOrd="2" destOrd="0" presId="urn:microsoft.com/office/officeart/2005/8/layout/vList2"/>
    <dgm:cxn modelId="{36549881-4C5A-467E-8257-C0D562D9873F}" type="presParOf" srcId="{E1F58438-074F-4561-B48C-8C8FF5EF4C3E}" destId="{C297A1B4-0213-4202-8434-0F3882D1E009}" srcOrd="3" destOrd="0" presId="urn:microsoft.com/office/officeart/2005/8/layout/vList2"/>
    <dgm:cxn modelId="{039BEA8C-F0F3-4D82-84FB-B0982B72A149}" type="presParOf" srcId="{E1F58438-074F-4561-B48C-8C8FF5EF4C3E}" destId="{0B2B2DD0-1E5E-4708-BA3C-FDCD6BBCE4B2}" srcOrd="4" destOrd="0" presId="urn:microsoft.com/office/officeart/2005/8/layout/vList2"/>
    <dgm:cxn modelId="{ABF37415-AE52-468B-B1FA-FB14450D6E99}" type="presParOf" srcId="{E1F58438-074F-4561-B48C-8C8FF5EF4C3E}" destId="{B06F81DE-09FD-433D-A5D5-1F2577D53788}" srcOrd="5" destOrd="0" presId="urn:microsoft.com/office/officeart/2005/8/layout/vList2"/>
    <dgm:cxn modelId="{5C78AC56-2CDC-4B0C-B046-F20AD5F087E5}" type="presParOf" srcId="{E1F58438-074F-4561-B48C-8C8FF5EF4C3E}" destId="{693FE8B2-1274-4E13-A8B8-75B6FBA541FF}" srcOrd="6" destOrd="0" presId="urn:microsoft.com/office/officeart/2005/8/layout/vList2"/>
    <dgm:cxn modelId="{EC90E662-23DD-4D30-A76F-9A0F7991D850}" type="presParOf" srcId="{E1F58438-074F-4561-B48C-8C8FF5EF4C3E}" destId="{24A55512-00AD-4DE5-A775-391638ADDF30}" srcOrd="7" destOrd="0" presId="urn:microsoft.com/office/officeart/2005/8/layout/vList2"/>
    <dgm:cxn modelId="{1EB73F09-A871-4C60-A070-99A3C27280E1}" type="presParOf" srcId="{E1F58438-074F-4561-B48C-8C8FF5EF4C3E}" destId="{03707A1D-5952-4494-9379-2BAA5C459349}" srcOrd="8" destOrd="0" presId="urn:microsoft.com/office/officeart/2005/8/layout/vList2"/>
    <dgm:cxn modelId="{954CA753-3F93-46F5-BCF1-B2E9CB102070}" type="presParOf" srcId="{E1F58438-074F-4561-B48C-8C8FF5EF4C3E}" destId="{F52B7FD9-0BBF-4035-A49E-6843BBDA6AD0}" srcOrd="9" destOrd="0" presId="urn:microsoft.com/office/officeart/2005/8/layout/vList2"/>
    <dgm:cxn modelId="{E6F41865-F0C7-4D42-A28D-CAFA4FF0E83F}" type="presParOf" srcId="{E1F58438-074F-4561-B48C-8C8FF5EF4C3E}" destId="{3EFC6AB2-B082-4D0A-B463-48CAFD4C7D31}" srcOrd="10" destOrd="0" presId="urn:microsoft.com/office/officeart/2005/8/layout/vList2"/>
    <dgm:cxn modelId="{DCD4DF90-F84D-4AFA-9C68-56FFE4AAA495}" type="presParOf" srcId="{E1F58438-074F-4561-B48C-8C8FF5EF4C3E}" destId="{B54B7638-492B-4841-8058-F733F20927D7}" srcOrd="11" destOrd="0" presId="urn:microsoft.com/office/officeart/2005/8/layout/vList2"/>
    <dgm:cxn modelId="{62280BD5-489D-4975-850B-E2B5DD91F54F}" type="presParOf" srcId="{E1F58438-074F-4561-B48C-8C8FF5EF4C3E}" destId="{A27AB549-E811-4915-A790-973C3A6DDC62}" srcOrd="12" destOrd="0" presId="urn:microsoft.com/office/officeart/2005/8/layout/vList2"/>
    <dgm:cxn modelId="{0DB077EF-ED65-4977-A38A-06348B635ADB}" type="presParOf" srcId="{E1F58438-074F-4561-B48C-8C8FF5EF4C3E}" destId="{38E6D5FB-B55C-4B09-9786-4842CC2978CD}" srcOrd="13" destOrd="0" presId="urn:microsoft.com/office/officeart/2005/8/layout/vList2"/>
    <dgm:cxn modelId="{03876A18-43D2-409C-9A8E-6A5E614D62DA}" type="presParOf" srcId="{E1F58438-074F-4561-B48C-8C8FF5EF4C3E}" destId="{6E228B71-1B4F-4AFD-A641-67CC3D3B1F9A}" srcOrd="14" destOrd="0" presId="urn:microsoft.com/office/officeart/2005/8/layout/vList2"/>
    <dgm:cxn modelId="{EE5AE2E8-DF90-4E2C-AB11-A9BA925EDB5C}" type="presParOf" srcId="{E1F58438-074F-4561-B48C-8C8FF5EF4C3E}" destId="{08A0B70D-1C2A-42A3-9055-47DFA8200398}" srcOrd="15" destOrd="0" presId="urn:microsoft.com/office/officeart/2005/8/layout/vList2"/>
    <dgm:cxn modelId="{31F82A3E-6036-4B5C-A4EF-E1164D268FE0}" type="presParOf" srcId="{E1F58438-074F-4561-B48C-8C8FF5EF4C3E}" destId="{B9514025-260B-42B8-8E4F-EF15F0F0DB73}" srcOrd="1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40DD1C-56E4-429C-B9E4-9A867E5EC08D}"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C3BE82AD-2C30-4F3A-A2BB-BA66C164B5BE}">
      <dgm:prSet/>
      <dgm:spPr/>
      <dgm:t>
        <a:bodyPr/>
        <a:lstStyle/>
        <a:p>
          <a:r>
            <a:rPr lang="en-US"/>
            <a:t>Self-awareness is a staple in contemporary leadership jargon. Although many leaders will brag about how self-aware they are, only 10 to 15 percent of the population fit the criteria.</a:t>
          </a:r>
        </a:p>
      </dgm:t>
    </dgm:pt>
    <dgm:pt modelId="{D7C093EE-8DBA-4E66-930E-5146BD9E9262}" type="parTrans" cxnId="{A55B8B9E-58FF-4724-8C47-53BCE76C9E60}">
      <dgm:prSet/>
      <dgm:spPr/>
      <dgm:t>
        <a:bodyPr/>
        <a:lstStyle/>
        <a:p>
          <a:endParaRPr lang="en-US"/>
        </a:p>
      </dgm:t>
    </dgm:pt>
    <dgm:pt modelId="{80CFF0EB-3558-41E8-8227-BCFAECE0BFE9}" type="sibTrans" cxnId="{A55B8B9E-58FF-4724-8C47-53BCE76C9E60}">
      <dgm:prSet/>
      <dgm:spPr/>
      <dgm:t>
        <a:bodyPr/>
        <a:lstStyle/>
        <a:p>
          <a:endParaRPr lang="en-US"/>
        </a:p>
      </dgm:t>
    </dgm:pt>
    <dgm:pt modelId="{51063619-B699-49D0-8277-E37DF5BF4155}">
      <dgm:prSet/>
      <dgm:spPr/>
      <dgm:t>
        <a:bodyPr/>
        <a:lstStyle/>
        <a:p>
          <a:r>
            <a:rPr lang="en-US"/>
            <a:t>Many of us grew up with the message that you should not show your emotions, so we attempt to ignore or suppress them. With negative emotions, that doesn't go very well for us. We either internalize them (resulting in anger, resentment, depression, and resignation) or we externalize them and blame, discount, or bully others.</a:t>
          </a:r>
        </a:p>
      </dgm:t>
    </dgm:pt>
    <dgm:pt modelId="{61E064FF-C5CC-43CF-A96C-5113239F9ECA}" type="parTrans" cxnId="{FDCEF90E-54AD-45D5-A3E0-0B3499EEAEA6}">
      <dgm:prSet/>
      <dgm:spPr/>
      <dgm:t>
        <a:bodyPr/>
        <a:lstStyle/>
        <a:p>
          <a:endParaRPr lang="en-US"/>
        </a:p>
      </dgm:t>
    </dgm:pt>
    <dgm:pt modelId="{3A682E96-73A5-4D4F-901B-9DDBEDF3119E}" type="sibTrans" cxnId="{FDCEF90E-54AD-45D5-A3E0-0B3499EEAEA6}">
      <dgm:prSet/>
      <dgm:spPr/>
      <dgm:t>
        <a:bodyPr/>
        <a:lstStyle/>
        <a:p>
          <a:endParaRPr lang="en-US"/>
        </a:p>
      </dgm:t>
    </dgm:pt>
    <dgm:pt modelId="{73D2C46C-EB39-46F1-8F2A-5A32C8535829}" type="pres">
      <dgm:prSet presAssocID="{0F40DD1C-56E4-429C-B9E4-9A867E5EC08D}" presName="vert0" presStyleCnt="0">
        <dgm:presLayoutVars>
          <dgm:dir/>
          <dgm:animOne val="branch"/>
          <dgm:animLvl val="lvl"/>
        </dgm:presLayoutVars>
      </dgm:prSet>
      <dgm:spPr/>
    </dgm:pt>
    <dgm:pt modelId="{79B07901-9C73-4D05-A9F8-6AC88CCEF772}" type="pres">
      <dgm:prSet presAssocID="{C3BE82AD-2C30-4F3A-A2BB-BA66C164B5BE}" presName="thickLine" presStyleLbl="alignNode1" presStyleIdx="0" presStyleCnt="2"/>
      <dgm:spPr/>
    </dgm:pt>
    <dgm:pt modelId="{6BE64CBF-A2DC-4754-A2A8-5BAE478243B7}" type="pres">
      <dgm:prSet presAssocID="{C3BE82AD-2C30-4F3A-A2BB-BA66C164B5BE}" presName="horz1" presStyleCnt="0"/>
      <dgm:spPr/>
    </dgm:pt>
    <dgm:pt modelId="{CF6366BE-F5F8-4DA4-9176-B82211992FD3}" type="pres">
      <dgm:prSet presAssocID="{C3BE82AD-2C30-4F3A-A2BB-BA66C164B5BE}" presName="tx1" presStyleLbl="revTx" presStyleIdx="0" presStyleCnt="2"/>
      <dgm:spPr/>
    </dgm:pt>
    <dgm:pt modelId="{A197CAC6-32F1-4AE7-A2B0-268DA6524A3F}" type="pres">
      <dgm:prSet presAssocID="{C3BE82AD-2C30-4F3A-A2BB-BA66C164B5BE}" presName="vert1" presStyleCnt="0"/>
      <dgm:spPr/>
    </dgm:pt>
    <dgm:pt modelId="{24167F3F-6C73-4E55-A89F-211BFB7DFCAA}" type="pres">
      <dgm:prSet presAssocID="{51063619-B699-49D0-8277-E37DF5BF4155}" presName="thickLine" presStyleLbl="alignNode1" presStyleIdx="1" presStyleCnt="2"/>
      <dgm:spPr/>
    </dgm:pt>
    <dgm:pt modelId="{20A292A9-8CDA-4FAC-80B0-825465F61443}" type="pres">
      <dgm:prSet presAssocID="{51063619-B699-49D0-8277-E37DF5BF4155}" presName="horz1" presStyleCnt="0"/>
      <dgm:spPr/>
    </dgm:pt>
    <dgm:pt modelId="{BF030C83-381D-4B51-B0D0-A32DE9BE33D8}" type="pres">
      <dgm:prSet presAssocID="{51063619-B699-49D0-8277-E37DF5BF4155}" presName="tx1" presStyleLbl="revTx" presStyleIdx="1" presStyleCnt="2"/>
      <dgm:spPr/>
    </dgm:pt>
    <dgm:pt modelId="{5A218D64-315E-46E7-ABA0-9121B2D6EBDF}" type="pres">
      <dgm:prSet presAssocID="{51063619-B699-49D0-8277-E37DF5BF4155}" presName="vert1" presStyleCnt="0"/>
      <dgm:spPr/>
    </dgm:pt>
  </dgm:ptLst>
  <dgm:cxnLst>
    <dgm:cxn modelId="{FDCEF90E-54AD-45D5-A3E0-0B3499EEAEA6}" srcId="{0F40DD1C-56E4-429C-B9E4-9A867E5EC08D}" destId="{51063619-B699-49D0-8277-E37DF5BF4155}" srcOrd="1" destOrd="0" parTransId="{61E064FF-C5CC-43CF-A96C-5113239F9ECA}" sibTransId="{3A682E96-73A5-4D4F-901B-9DDBEDF3119E}"/>
    <dgm:cxn modelId="{4FAD4441-C3F8-48B3-845D-FF5C7FE2F8A0}" type="presOf" srcId="{51063619-B699-49D0-8277-E37DF5BF4155}" destId="{BF030C83-381D-4B51-B0D0-A32DE9BE33D8}" srcOrd="0" destOrd="0" presId="urn:microsoft.com/office/officeart/2008/layout/LinedList"/>
    <dgm:cxn modelId="{D4FD8B58-9C3A-4844-B4B0-246F5C202E31}" type="presOf" srcId="{C3BE82AD-2C30-4F3A-A2BB-BA66C164B5BE}" destId="{CF6366BE-F5F8-4DA4-9176-B82211992FD3}" srcOrd="0" destOrd="0" presId="urn:microsoft.com/office/officeart/2008/layout/LinedList"/>
    <dgm:cxn modelId="{A55B8B9E-58FF-4724-8C47-53BCE76C9E60}" srcId="{0F40DD1C-56E4-429C-B9E4-9A867E5EC08D}" destId="{C3BE82AD-2C30-4F3A-A2BB-BA66C164B5BE}" srcOrd="0" destOrd="0" parTransId="{D7C093EE-8DBA-4E66-930E-5146BD9E9262}" sibTransId="{80CFF0EB-3558-41E8-8227-BCFAECE0BFE9}"/>
    <dgm:cxn modelId="{865F0DD6-76BD-4EA2-8212-A8490103E304}" type="presOf" srcId="{0F40DD1C-56E4-429C-B9E4-9A867E5EC08D}" destId="{73D2C46C-EB39-46F1-8F2A-5A32C8535829}" srcOrd="0" destOrd="0" presId="urn:microsoft.com/office/officeart/2008/layout/LinedList"/>
    <dgm:cxn modelId="{A8B097FE-4654-4854-BE90-A03FCBC847F4}" type="presParOf" srcId="{73D2C46C-EB39-46F1-8F2A-5A32C8535829}" destId="{79B07901-9C73-4D05-A9F8-6AC88CCEF772}" srcOrd="0" destOrd="0" presId="urn:microsoft.com/office/officeart/2008/layout/LinedList"/>
    <dgm:cxn modelId="{ED7A270C-E190-41F7-B636-6B31C69CBC79}" type="presParOf" srcId="{73D2C46C-EB39-46F1-8F2A-5A32C8535829}" destId="{6BE64CBF-A2DC-4754-A2A8-5BAE478243B7}" srcOrd="1" destOrd="0" presId="urn:microsoft.com/office/officeart/2008/layout/LinedList"/>
    <dgm:cxn modelId="{29751C63-A2BC-460F-8057-46E97BB60885}" type="presParOf" srcId="{6BE64CBF-A2DC-4754-A2A8-5BAE478243B7}" destId="{CF6366BE-F5F8-4DA4-9176-B82211992FD3}" srcOrd="0" destOrd="0" presId="urn:microsoft.com/office/officeart/2008/layout/LinedList"/>
    <dgm:cxn modelId="{7525363D-E143-4FE6-9397-DC0CD8710EA4}" type="presParOf" srcId="{6BE64CBF-A2DC-4754-A2A8-5BAE478243B7}" destId="{A197CAC6-32F1-4AE7-A2B0-268DA6524A3F}" srcOrd="1" destOrd="0" presId="urn:microsoft.com/office/officeart/2008/layout/LinedList"/>
    <dgm:cxn modelId="{47B735D2-2356-4CCA-AD68-A2AA77458823}" type="presParOf" srcId="{73D2C46C-EB39-46F1-8F2A-5A32C8535829}" destId="{24167F3F-6C73-4E55-A89F-211BFB7DFCAA}" srcOrd="2" destOrd="0" presId="urn:microsoft.com/office/officeart/2008/layout/LinedList"/>
    <dgm:cxn modelId="{E39841E1-6397-4BBD-A31A-1ADF4EE88641}" type="presParOf" srcId="{73D2C46C-EB39-46F1-8F2A-5A32C8535829}" destId="{20A292A9-8CDA-4FAC-80B0-825465F61443}" srcOrd="3" destOrd="0" presId="urn:microsoft.com/office/officeart/2008/layout/LinedList"/>
    <dgm:cxn modelId="{BC2BBB4C-92F2-49FB-9B4A-EAFBC906FA6D}" type="presParOf" srcId="{20A292A9-8CDA-4FAC-80B0-825465F61443}" destId="{BF030C83-381D-4B51-B0D0-A32DE9BE33D8}" srcOrd="0" destOrd="0" presId="urn:microsoft.com/office/officeart/2008/layout/LinedList"/>
    <dgm:cxn modelId="{BC6AA770-9E54-4AF3-8680-B67D176324D0}" type="presParOf" srcId="{20A292A9-8CDA-4FAC-80B0-825465F61443}" destId="{5A218D64-315E-46E7-ABA0-9121B2D6EBD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478528-D6B0-4FE1-9DAA-BCAED29C11F3}">
      <dsp:nvSpPr>
        <dsp:cNvPr id="0" name=""/>
        <dsp:cNvSpPr/>
      </dsp:nvSpPr>
      <dsp:spPr>
        <a:xfrm>
          <a:off x="3000" y="432482"/>
          <a:ext cx="2380297" cy="14281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What is self-awareness?</a:t>
          </a:r>
        </a:p>
      </dsp:txBody>
      <dsp:txXfrm>
        <a:off x="3000" y="432482"/>
        <a:ext cx="2380297" cy="1428178"/>
      </dsp:txXfrm>
    </dsp:sp>
    <dsp:sp modelId="{6A3D3A8E-6D7F-48CE-A28A-0CD2A9D7E7F2}">
      <dsp:nvSpPr>
        <dsp:cNvPr id="0" name=""/>
        <dsp:cNvSpPr/>
      </dsp:nvSpPr>
      <dsp:spPr>
        <a:xfrm>
          <a:off x="2621327" y="432482"/>
          <a:ext cx="2380297" cy="14281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Two states of self-awareness</a:t>
          </a:r>
        </a:p>
      </dsp:txBody>
      <dsp:txXfrm>
        <a:off x="2621327" y="432482"/>
        <a:ext cx="2380297" cy="1428178"/>
      </dsp:txXfrm>
    </dsp:sp>
    <dsp:sp modelId="{C150288E-432C-47D7-B1FC-8286A69CF520}">
      <dsp:nvSpPr>
        <dsp:cNvPr id="0" name=""/>
        <dsp:cNvSpPr/>
      </dsp:nvSpPr>
      <dsp:spPr>
        <a:xfrm>
          <a:off x="5239654" y="432482"/>
          <a:ext cx="2380297" cy="14281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Why is self-awareness important?</a:t>
          </a:r>
        </a:p>
      </dsp:txBody>
      <dsp:txXfrm>
        <a:off x="5239654" y="432482"/>
        <a:ext cx="2380297" cy="1428178"/>
      </dsp:txXfrm>
    </dsp:sp>
    <dsp:sp modelId="{7E6A4A2C-FB2C-4CD8-8B89-FE5A2E7E5447}">
      <dsp:nvSpPr>
        <dsp:cNvPr id="0" name=""/>
        <dsp:cNvSpPr/>
      </dsp:nvSpPr>
      <dsp:spPr>
        <a:xfrm>
          <a:off x="7857982" y="432482"/>
          <a:ext cx="2380297" cy="14281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Benefits of self-awareness</a:t>
          </a:r>
        </a:p>
      </dsp:txBody>
      <dsp:txXfrm>
        <a:off x="7857982" y="432482"/>
        <a:ext cx="2380297" cy="1428178"/>
      </dsp:txXfrm>
    </dsp:sp>
    <dsp:sp modelId="{36990DCC-1DB6-465A-81B0-0B69C091FEF5}">
      <dsp:nvSpPr>
        <dsp:cNvPr id="0" name=""/>
        <dsp:cNvSpPr/>
      </dsp:nvSpPr>
      <dsp:spPr>
        <a:xfrm>
          <a:off x="1312164" y="2098690"/>
          <a:ext cx="2380297" cy="14281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What's the self-awareness gap?</a:t>
          </a:r>
        </a:p>
      </dsp:txBody>
      <dsp:txXfrm>
        <a:off x="1312164" y="2098690"/>
        <a:ext cx="2380297" cy="1428178"/>
      </dsp:txXfrm>
    </dsp:sp>
    <dsp:sp modelId="{EE1AEED2-EB5E-4BFE-AD3D-3A6F745CD24F}">
      <dsp:nvSpPr>
        <dsp:cNvPr id="0" name=""/>
        <dsp:cNvSpPr/>
      </dsp:nvSpPr>
      <dsp:spPr>
        <a:xfrm>
          <a:off x="3930491" y="2098690"/>
          <a:ext cx="2380297" cy="14281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How do I know if I'm a self-aware person?</a:t>
          </a:r>
        </a:p>
      </dsp:txBody>
      <dsp:txXfrm>
        <a:off x="3930491" y="2098690"/>
        <a:ext cx="2380297" cy="1428178"/>
      </dsp:txXfrm>
    </dsp:sp>
    <dsp:sp modelId="{75AF2510-2688-4D19-A927-08C4BD764B0B}">
      <dsp:nvSpPr>
        <dsp:cNvPr id="0" name=""/>
        <dsp:cNvSpPr/>
      </dsp:nvSpPr>
      <dsp:spPr>
        <a:xfrm>
          <a:off x="6548818" y="2098690"/>
          <a:ext cx="2380297" cy="142817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How to become more self-aware?</a:t>
          </a:r>
        </a:p>
      </dsp:txBody>
      <dsp:txXfrm>
        <a:off x="6548818" y="2098690"/>
        <a:ext cx="2380297" cy="142817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DA52A8-65FB-4A19-AC7C-57B95AE9893C}">
      <dsp:nvSpPr>
        <dsp:cNvPr id="0" name=""/>
        <dsp:cNvSpPr/>
      </dsp:nvSpPr>
      <dsp:spPr>
        <a:xfrm>
          <a:off x="0" y="337139"/>
          <a:ext cx="7240146" cy="26044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Lack of self-awareness can be a significant handicap in leadership. A study conducted by Adam D. Galinsky and colleagues at Northwestern's Kellogg School of Management found that often, as executives climb the corporate ladder, they become more self-assured and confident. On the downside, they tend to become more self-absorbed and less likely to consider the perspectives of others. </a:t>
          </a:r>
        </a:p>
      </dsp:txBody>
      <dsp:txXfrm>
        <a:off x="127137" y="464276"/>
        <a:ext cx="6985872" cy="2350146"/>
      </dsp:txXfrm>
    </dsp:sp>
    <dsp:sp modelId="{5D3F35E0-66D3-4E02-A078-3F0380F57271}">
      <dsp:nvSpPr>
        <dsp:cNvPr id="0" name=""/>
        <dsp:cNvSpPr/>
      </dsp:nvSpPr>
      <dsp:spPr>
        <a:xfrm>
          <a:off x="0" y="3002040"/>
          <a:ext cx="7240146" cy="26044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 a separate study, Canadian researchers looked at brain activity in people who are in positions of power. They found physiological evidence to conclude that as power increases, the ability to empathize with others decreases. They become less able to consider the needs and perspectives of others. Fundamentally these leaders don't think they need to change and instead require a change from everyone else.</a:t>
          </a:r>
        </a:p>
      </dsp:txBody>
      <dsp:txXfrm>
        <a:off x="127137" y="3129177"/>
        <a:ext cx="6985872" cy="23501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485B2-0812-4B57-AED5-9C9830DDE458}">
      <dsp:nvSpPr>
        <dsp:cNvPr id="0" name=""/>
        <dsp:cNvSpPr/>
      </dsp:nvSpPr>
      <dsp:spPr>
        <a:xfrm>
          <a:off x="1346" y="344205"/>
          <a:ext cx="4727286" cy="30018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0D8155-63F7-47C9-82F9-37E0D116F39B}">
      <dsp:nvSpPr>
        <dsp:cNvPr id="0" name=""/>
        <dsp:cNvSpPr/>
      </dsp:nvSpPr>
      <dsp:spPr>
        <a:xfrm>
          <a:off x="526600" y="843196"/>
          <a:ext cx="4727286" cy="3001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Don't despair if you don't make the 10-15 percent self-awareness cut. If you want to know how self-aware you are, the iNLP Center has 12 multiple-choice questions that will tell you the level of your self-awareness and what you can do to improve it. The assessment is research-based and developed by Mike Bundrant, a neuro-linguistic trainer and life coach. </a:t>
          </a:r>
        </a:p>
      </dsp:txBody>
      <dsp:txXfrm>
        <a:off x="614520" y="931116"/>
        <a:ext cx="4551446" cy="2825986"/>
      </dsp:txXfrm>
    </dsp:sp>
    <dsp:sp modelId="{86DAE5AF-1BEC-4C8B-829E-236B4B0137AD}">
      <dsp:nvSpPr>
        <dsp:cNvPr id="0" name=""/>
        <dsp:cNvSpPr/>
      </dsp:nvSpPr>
      <dsp:spPr>
        <a:xfrm>
          <a:off x="5779141" y="344205"/>
          <a:ext cx="4727286" cy="30018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1A6750-C6CD-42AD-9C30-9D4CDA606DF9}">
      <dsp:nvSpPr>
        <dsp:cNvPr id="0" name=""/>
        <dsp:cNvSpPr/>
      </dsp:nvSpPr>
      <dsp:spPr>
        <a:xfrm>
          <a:off x="6304395" y="843196"/>
          <a:ext cx="4727286" cy="300182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Values in Action Inventory of Strengths (VIA-IS) is a great tool for you to use to identify your dominant strengths and is free on the VIA website. It measures your answers across six broad categories with a total of 24 strengths. Take the assessment, and you'll generate a report identifying your top 5 strengths and how to begin to optimize them</a:t>
          </a:r>
        </a:p>
      </dsp:txBody>
      <dsp:txXfrm>
        <a:off x="6392315" y="931116"/>
        <a:ext cx="4551446" cy="282598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59CA93-AB54-4016-BCDA-9D2558DD8B14}">
      <dsp:nvSpPr>
        <dsp:cNvPr id="0" name=""/>
        <dsp:cNvSpPr/>
      </dsp:nvSpPr>
      <dsp:spPr>
        <a:xfrm>
          <a:off x="412097" y="592067"/>
          <a:ext cx="669990" cy="669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BD8F88-00F8-483D-8FE5-52B985B4B07F}">
      <dsp:nvSpPr>
        <dsp:cNvPr id="0" name=""/>
        <dsp:cNvSpPr/>
      </dsp:nvSpPr>
      <dsp:spPr>
        <a:xfrm>
          <a:off x="2659" y="1678350"/>
          <a:ext cx="1488867" cy="1688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Asking the "what question" puts us into the objective and open space of considering all the factors influencing a particular outcome. For example, instead of “Why don't I speak up at meetings?” we could ask: </a:t>
          </a:r>
        </a:p>
      </dsp:txBody>
      <dsp:txXfrm>
        <a:off x="2659" y="1678350"/>
        <a:ext cx="1488867" cy="1688933"/>
      </dsp:txXfrm>
    </dsp:sp>
    <dsp:sp modelId="{D91C0301-4426-4AA3-8610-CFA0A52EB3FE}">
      <dsp:nvSpPr>
        <dsp:cNvPr id="0" name=""/>
        <dsp:cNvSpPr/>
      </dsp:nvSpPr>
      <dsp:spPr>
        <a:xfrm>
          <a:off x="2161516" y="592067"/>
          <a:ext cx="669990" cy="669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F74AA7-BBDC-42C8-8F7B-E43E408011EE}">
      <dsp:nvSpPr>
        <dsp:cNvPr id="0" name=""/>
        <dsp:cNvSpPr/>
      </dsp:nvSpPr>
      <dsp:spPr>
        <a:xfrm>
          <a:off x="1752077" y="1678350"/>
          <a:ext cx="1488867" cy="1688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were the interpersonal dynamics in the room?" </a:t>
          </a:r>
        </a:p>
      </dsp:txBody>
      <dsp:txXfrm>
        <a:off x="1752077" y="1678350"/>
        <a:ext cx="1488867" cy="1688933"/>
      </dsp:txXfrm>
    </dsp:sp>
    <dsp:sp modelId="{BD011F41-4B38-4EA1-B364-99DBA29E4A09}">
      <dsp:nvSpPr>
        <dsp:cNvPr id="0" name=""/>
        <dsp:cNvSpPr/>
      </dsp:nvSpPr>
      <dsp:spPr>
        <a:xfrm>
          <a:off x="3910935" y="592067"/>
          <a:ext cx="669990" cy="669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9173AF-E9BC-48B4-BECA-B6C00F7EA1E8}">
      <dsp:nvSpPr>
        <dsp:cNvPr id="0" name=""/>
        <dsp:cNvSpPr/>
      </dsp:nvSpPr>
      <dsp:spPr>
        <a:xfrm>
          <a:off x="3501496" y="1678350"/>
          <a:ext cx="1488867" cy="1688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was I experiencing in my body at the time?" </a:t>
          </a:r>
        </a:p>
      </dsp:txBody>
      <dsp:txXfrm>
        <a:off x="3501496" y="1678350"/>
        <a:ext cx="1488867" cy="1688933"/>
      </dsp:txXfrm>
    </dsp:sp>
    <dsp:sp modelId="{FEC61BE7-5D4F-408F-A01C-A07C5D85B224}">
      <dsp:nvSpPr>
        <dsp:cNvPr id="0" name=""/>
        <dsp:cNvSpPr/>
      </dsp:nvSpPr>
      <dsp:spPr>
        <a:xfrm>
          <a:off x="5660354" y="592067"/>
          <a:ext cx="669990" cy="669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7FB9CC-CAB6-4157-BAF8-1E23090B089F}">
      <dsp:nvSpPr>
        <dsp:cNvPr id="0" name=""/>
        <dsp:cNvSpPr/>
      </dsp:nvSpPr>
      <dsp:spPr>
        <a:xfrm>
          <a:off x="5250915" y="1678350"/>
          <a:ext cx="1488867" cy="1688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happened that caused me to go into my old story of not being good enough?” </a:t>
          </a:r>
        </a:p>
      </dsp:txBody>
      <dsp:txXfrm>
        <a:off x="5250915" y="1678350"/>
        <a:ext cx="1488867" cy="1688933"/>
      </dsp:txXfrm>
    </dsp:sp>
    <dsp:sp modelId="{E5BAD5C5-A106-49C5-A96F-D825704F1015}">
      <dsp:nvSpPr>
        <dsp:cNvPr id="0" name=""/>
        <dsp:cNvSpPr/>
      </dsp:nvSpPr>
      <dsp:spPr>
        <a:xfrm>
          <a:off x="7409773" y="592067"/>
          <a:ext cx="669990" cy="6699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9188F4-5796-4736-BCDB-FB603E2CA253}">
      <dsp:nvSpPr>
        <dsp:cNvPr id="0" name=""/>
        <dsp:cNvSpPr/>
      </dsp:nvSpPr>
      <dsp:spPr>
        <a:xfrm>
          <a:off x="7000334" y="1678350"/>
          <a:ext cx="1488867" cy="1688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“What can I do to overcome my fear of speaking up?" </a:t>
          </a:r>
        </a:p>
      </dsp:txBody>
      <dsp:txXfrm>
        <a:off x="7000334" y="1678350"/>
        <a:ext cx="1488867" cy="1688933"/>
      </dsp:txXfrm>
    </dsp:sp>
    <dsp:sp modelId="{D31EA31F-CFC2-4D69-B711-8AAF7509E28F}">
      <dsp:nvSpPr>
        <dsp:cNvPr id="0" name=""/>
        <dsp:cNvSpPr/>
      </dsp:nvSpPr>
      <dsp:spPr>
        <a:xfrm>
          <a:off x="9159192" y="592067"/>
          <a:ext cx="669990" cy="6699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834C14-43B2-4DDF-A254-A8E7EA72D283}">
      <dsp:nvSpPr>
        <dsp:cNvPr id="0" name=""/>
        <dsp:cNvSpPr/>
      </dsp:nvSpPr>
      <dsp:spPr>
        <a:xfrm>
          <a:off x="8749753" y="1678350"/>
          <a:ext cx="1488867" cy="1688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This kind of introspection allows us to look at behaviors and beliefs for what they are. With self-awareness, we can examine old patterns and stories that do not serve us, and then we can move on. Asking the right questions empowers us to make different choices that bring different results.</a:t>
          </a:r>
        </a:p>
      </dsp:txBody>
      <dsp:txXfrm>
        <a:off x="8749753" y="1678350"/>
        <a:ext cx="1488867" cy="16889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38AA35-B569-48FE-A4A1-87A820F0666E}">
      <dsp:nvSpPr>
        <dsp:cNvPr id="0" name=""/>
        <dsp:cNvSpPr/>
      </dsp:nvSpPr>
      <dsp:spPr>
        <a:xfrm>
          <a:off x="0" y="0"/>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1DA9B2-DDE4-4183-8C76-0E68B1922CF3}">
      <dsp:nvSpPr>
        <dsp:cNvPr id="0" name=""/>
        <dsp:cNvSpPr/>
      </dsp:nvSpPr>
      <dsp:spPr>
        <a:xfrm>
          <a:off x="0" y="0"/>
          <a:ext cx="7240146" cy="297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Do you want to be happier, have more influence, be a better decision-maker, and be a more effective leader? Self-awareness, then, is the most important muscle you need to develop. It's what will keep you on target to be the best version of yourself and the best leader you can be.</a:t>
          </a:r>
        </a:p>
      </dsp:txBody>
      <dsp:txXfrm>
        <a:off x="0" y="0"/>
        <a:ext cx="7240146" cy="2971800"/>
      </dsp:txXfrm>
    </dsp:sp>
    <dsp:sp modelId="{4ABC44DA-FB51-451A-8261-AAD5CFF8ECB9}">
      <dsp:nvSpPr>
        <dsp:cNvPr id="0" name=""/>
        <dsp:cNvSpPr/>
      </dsp:nvSpPr>
      <dsp:spPr>
        <a:xfrm>
          <a:off x="0" y="2971800"/>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1CC5C6-CFBF-4C79-8288-7A618E565E5B}">
      <dsp:nvSpPr>
        <dsp:cNvPr id="0" name=""/>
        <dsp:cNvSpPr/>
      </dsp:nvSpPr>
      <dsp:spPr>
        <a:xfrm>
          <a:off x="0" y="2971800"/>
          <a:ext cx="7240146" cy="297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The benefits of self-awareness are as varied as each individual, and examples include increased influence, greater perspective, and stronger relationships. Let's dig into what self-awareness is and ways to develop it.</a:t>
          </a:r>
        </a:p>
      </dsp:txBody>
      <dsp:txXfrm>
        <a:off x="0" y="2971800"/>
        <a:ext cx="7240146" cy="29718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B88D6-6A1B-45BE-B375-C42EDB9A60AE}">
      <dsp:nvSpPr>
        <dsp:cNvPr id="0" name=""/>
        <dsp:cNvSpPr/>
      </dsp:nvSpPr>
      <dsp:spPr>
        <a:xfrm>
          <a:off x="0" y="483"/>
          <a:ext cx="10241280" cy="11309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4735AC-F80A-495C-BB9D-0DFC2C2A73D3}">
      <dsp:nvSpPr>
        <dsp:cNvPr id="0" name=""/>
        <dsp:cNvSpPr/>
      </dsp:nvSpPr>
      <dsp:spPr>
        <a:xfrm>
          <a:off x="342117" y="254950"/>
          <a:ext cx="622031" cy="6220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0D909C-1B03-47BA-B125-49C800AF2F35}">
      <dsp:nvSpPr>
        <dsp:cNvPr id="0" name=""/>
        <dsp:cNvSpPr/>
      </dsp:nvSpPr>
      <dsp:spPr>
        <a:xfrm>
          <a:off x="1306267" y="483"/>
          <a:ext cx="8935012" cy="1130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94" tIns="119694" rIns="119694" bIns="119694" numCol="1" spcCol="1270" anchor="ctr" anchorCtr="0">
          <a:noAutofit/>
        </a:bodyPr>
        <a:lstStyle/>
        <a:p>
          <a:pPr marL="0" lvl="0" indent="0" algn="l" defTabSz="666750">
            <a:lnSpc>
              <a:spcPct val="100000"/>
            </a:lnSpc>
            <a:spcBef>
              <a:spcPct val="0"/>
            </a:spcBef>
            <a:spcAft>
              <a:spcPct val="35000"/>
            </a:spcAft>
            <a:buNone/>
          </a:pPr>
          <a:r>
            <a:rPr lang="en-US" sz="1500" kern="1200"/>
            <a:t>"Self-awareness is the ability to focus on yourself and how your actions, thoughts, or emotions do or don't align with your internal standards. If you're highly self-aware, you can objectively evaluate yourself, manage your emotions, align your behavior with your values, and understand correctly how others perceive you."</a:t>
          </a:r>
        </a:p>
      </dsp:txBody>
      <dsp:txXfrm>
        <a:off x="1306267" y="483"/>
        <a:ext cx="8935012" cy="1130967"/>
      </dsp:txXfrm>
    </dsp:sp>
    <dsp:sp modelId="{23E30A88-8EFE-474E-9CBD-AAB5EB4D0A4E}">
      <dsp:nvSpPr>
        <dsp:cNvPr id="0" name=""/>
        <dsp:cNvSpPr/>
      </dsp:nvSpPr>
      <dsp:spPr>
        <a:xfrm>
          <a:off x="0" y="1414192"/>
          <a:ext cx="10241280" cy="11309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D184DD-8BDA-4B0D-934A-083EC2BF81A6}">
      <dsp:nvSpPr>
        <dsp:cNvPr id="0" name=""/>
        <dsp:cNvSpPr/>
      </dsp:nvSpPr>
      <dsp:spPr>
        <a:xfrm>
          <a:off x="342117" y="1668660"/>
          <a:ext cx="622031" cy="6220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041EE0-2B30-4664-9634-D29AE8046EB3}">
      <dsp:nvSpPr>
        <dsp:cNvPr id="0" name=""/>
        <dsp:cNvSpPr/>
      </dsp:nvSpPr>
      <dsp:spPr>
        <a:xfrm>
          <a:off x="1306267" y="1414192"/>
          <a:ext cx="8935012" cy="1130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94" tIns="119694" rIns="119694" bIns="119694" numCol="1" spcCol="1270" anchor="ctr" anchorCtr="0">
          <a:noAutofit/>
        </a:bodyPr>
        <a:lstStyle/>
        <a:p>
          <a:pPr marL="0" lvl="0" indent="0" algn="l" defTabSz="666750">
            <a:lnSpc>
              <a:spcPct val="100000"/>
            </a:lnSpc>
            <a:spcBef>
              <a:spcPct val="0"/>
            </a:spcBef>
            <a:spcAft>
              <a:spcPct val="35000"/>
            </a:spcAft>
            <a:buNone/>
          </a:pPr>
          <a:r>
            <a:rPr lang="en-US" sz="1500" kern="1200"/>
            <a:t>Put simply, those who are highly self-aware can interpret their actions, feelings, and thoughts objectively. </a:t>
          </a:r>
        </a:p>
      </dsp:txBody>
      <dsp:txXfrm>
        <a:off x="1306267" y="1414192"/>
        <a:ext cx="8935012" cy="1130967"/>
      </dsp:txXfrm>
    </dsp:sp>
    <dsp:sp modelId="{506B18CC-D755-472C-8093-E804C22F3E06}">
      <dsp:nvSpPr>
        <dsp:cNvPr id="0" name=""/>
        <dsp:cNvSpPr/>
      </dsp:nvSpPr>
      <dsp:spPr>
        <a:xfrm>
          <a:off x="0" y="2827901"/>
          <a:ext cx="10241280" cy="113096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3CDE3-46BD-4443-86C7-6F7426432069}">
      <dsp:nvSpPr>
        <dsp:cNvPr id="0" name=""/>
        <dsp:cNvSpPr/>
      </dsp:nvSpPr>
      <dsp:spPr>
        <a:xfrm>
          <a:off x="342117" y="3082369"/>
          <a:ext cx="622031" cy="62203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867AB8-E365-457E-AAC9-C889605C1910}">
      <dsp:nvSpPr>
        <dsp:cNvPr id="0" name=""/>
        <dsp:cNvSpPr/>
      </dsp:nvSpPr>
      <dsp:spPr>
        <a:xfrm>
          <a:off x="1306267" y="2827901"/>
          <a:ext cx="8935012" cy="1130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694" tIns="119694" rIns="119694" bIns="119694" numCol="1" spcCol="1270" anchor="ctr" anchorCtr="0">
          <a:noAutofit/>
        </a:bodyPr>
        <a:lstStyle/>
        <a:p>
          <a:pPr marL="0" lvl="0" indent="0" algn="l" defTabSz="666750">
            <a:lnSpc>
              <a:spcPct val="100000"/>
            </a:lnSpc>
            <a:spcBef>
              <a:spcPct val="0"/>
            </a:spcBef>
            <a:spcAft>
              <a:spcPct val="35000"/>
            </a:spcAft>
            <a:buNone/>
          </a:pPr>
          <a:r>
            <a:rPr lang="en-US" sz="1500" kern="1200"/>
            <a:t>It’s a rare skill, as many of us spiral into emotion-driven interpretations of our circumstances. Developing self-awareness is important because it allows leaders to assess their growth and effectiveness and change course when necessary.</a:t>
          </a:r>
        </a:p>
      </dsp:txBody>
      <dsp:txXfrm>
        <a:off x="1306267" y="2827901"/>
        <a:ext cx="8935012" cy="11309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489E7-AC26-41F5-8B46-EAB7475162B0}">
      <dsp:nvSpPr>
        <dsp:cNvPr id="0" name=""/>
        <dsp:cNvSpPr/>
      </dsp:nvSpPr>
      <dsp:spPr>
        <a:xfrm>
          <a:off x="0" y="1911599"/>
          <a:ext cx="7240146" cy="95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50EE78E-24AF-44C7-8BA8-34B5CE2B2F7C}">
      <dsp:nvSpPr>
        <dsp:cNvPr id="0" name=""/>
        <dsp:cNvSpPr/>
      </dsp:nvSpPr>
      <dsp:spPr>
        <a:xfrm>
          <a:off x="362007" y="1350719"/>
          <a:ext cx="5068102" cy="1121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marL="0" lvl="0" indent="0" algn="l" defTabSz="1689100">
            <a:lnSpc>
              <a:spcPct val="90000"/>
            </a:lnSpc>
            <a:spcBef>
              <a:spcPct val="0"/>
            </a:spcBef>
            <a:spcAft>
              <a:spcPct val="35000"/>
            </a:spcAft>
            <a:buNone/>
          </a:pPr>
          <a:r>
            <a:rPr lang="en-US" sz="3800" kern="1200"/>
            <a:t>PRIVATE AWARENESS</a:t>
          </a:r>
        </a:p>
      </dsp:txBody>
      <dsp:txXfrm>
        <a:off x="416767" y="1405479"/>
        <a:ext cx="4958582" cy="1012240"/>
      </dsp:txXfrm>
    </dsp:sp>
    <dsp:sp modelId="{F2A196EB-705D-40A4-8859-B545FD048D25}">
      <dsp:nvSpPr>
        <dsp:cNvPr id="0" name=""/>
        <dsp:cNvSpPr/>
      </dsp:nvSpPr>
      <dsp:spPr>
        <a:xfrm>
          <a:off x="0" y="3635280"/>
          <a:ext cx="7240146" cy="95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5C70509-AE00-421A-AEE6-5C0213A955FD}">
      <dsp:nvSpPr>
        <dsp:cNvPr id="0" name=""/>
        <dsp:cNvSpPr/>
      </dsp:nvSpPr>
      <dsp:spPr>
        <a:xfrm>
          <a:off x="362007" y="3074399"/>
          <a:ext cx="5068102" cy="1121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1562" tIns="0" rIns="191562" bIns="0" numCol="1" spcCol="1270" anchor="ctr" anchorCtr="0">
          <a:noAutofit/>
        </a:bodyPr>
        <a:lstStyle/>
        <a:p>
          <a:pPr marL="0" lvl="0" indent="0" algn="l" defTabSz="1689100">
            <a:lnSpc>
              <a:spcPct val="90000"/>
            </a:lnSpc>
            <a:spcBef>
              <a:spcPct val="0"/>
            </a:spcBef>
            <a:spcAft>
              <a:spcPct val="35000"/>
            </a:spcAft>
            <a:buNone/>
          </a:pPr>
          <a:r>
            <a:rPr lang="en-US" sz="3800" kern="1200"/>
            <a:t>PUBLIC AWARENESS</a:t>
          </a:r>
        </a:p>
      </dsp:txBody>
      <dsp:txXfrm>
        <a:off x="416767" y="3129159"/>
        <a:ext cx="4958582" cy="10122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88634-437D-4934-A7F0-4BAAD95FC68F}">
      <dsp:nvSpPr>
        <dsp:cNvPr id="0" name=""/>
        <dsp:cNvSpPr/>
      </dsp:nvSpPr>
      <dsp:spPr>
        <a:xfrm>
          <a:off x="0" y="643394"/>
          <a:ext cx="10241280" cy="11878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E826EC-6628-4C8E-9819-E14A0BC1CCBD}">
      <dsp:nvSpPr>
        <dsp:cNvPr id="0" name=""/>
        <dsp:cNvSpPr/>
      </dsp:nvSpPr>
      <dsp:spPr>
        <a:xfrm>
          <a:off x="359311" y="910650"/>
          <a:ext cx="653293" cy="6532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D9FDA7-7858-4D54-AC6B-A0849DD60B53}">
      <dsp:nvSpPr>
        <dsp:cNvPr id="0" name=""/>
        <dsp:cNvSpPr/>
      </dsp:nvSpPr>
      <dsp:spPr>
        <a:xfrm>
          <a:off x="1371915" y="643394"/>
          <a:ext cx="8869364" cy="118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09" tIns="125709" rIns="125709" bIns="125709" numCol="1" spcCol="1270" anchor="ctr" anchorCtr="0">
          <a:noAutofit/>
        </a:bodyPr>
        <a:lstStyle/>
        <a:p>
          <a:pPr marL="0" lvl="0" indent="0" algn="l" defTabSz="800100">
            <a:lnSpc>
              <a:spcPct val="100000"/>
            </a:lnSpc>
            <a:spcBef>
              <a:spcPct val="0"/>
            </a:spcBef>
            <a:spcAft>
              <a:spcPct val="35000"/>
            </a:spcAft>
            <a:buNone/>
          </a:pPr>
          <a:r>
            <a:rPr lang="en-US" sz="1800" kern="1200"/>
            <a:t>Public self-awareness: Being aware of how we can appear to others. Because of this consciousness, we are more likely to adhere to social norms and behave in ways that are socially acceptable.</a:t>
          </a:r>
        </a:p>
      </dsp:txBody>
      <dsp:txXfrm>
        <a:off x="1371915" y="643394"/>
        <a:ext cx="8869364" cy="1187805"/>
      </dsp:txXfrm>
    </dsp:sp>
    <dsp:sp modelId="{4C60D650-3874-40D1-9198-B55912209436}">
      <dsp:nvSpPr>
        <dsp:cNvPr id="0" name=""/>
        <dsp:cNvSpPr/>
      </dsp:nvSpPr>
      <dsp:spPr>
        <a:xfrm>
          <a:off x="0" y="2128151"/>
          <a:ext cx="10241280" cy="118780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D4003C-E1BB-4E67-9662-D034BDE53D26}">
      <dsp:nvSpPr>
        <dsp:cNvPr id="0" name=""/>
        <dsp:cNvSpPr/>
      </dsp:nvSpPr>
      <dsp:spPr>
        <a:xfrm>
          <a:off x="359311" y="2395407"/>
          <a:ext cx="653293" cy="6532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D8243-3B9A-4090-A0DB-47AD7546A44E}">
      <dsp:nvSpPr>
        <dsp:cNvPr id="0" name=""/>
        <dsp:cNvSpPr/>
      </dsp:nvSpPr>
      <dsp:spPr>
        <a:xfrm>
          <a:off x="1371915" y="2128151"/>
          <a:ext cx="8869364" cy="11878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09" tIns="125709" rIns="125709" bIns="125709" numCol="1" spcCol="1270" anchor="ctr" anchorCtr="0">
          <a:noAutofit/>
        </a:bodyPr>
        <a:lstStyle/>
        <a:p>
          <a:pPr marL="0" lvl="0" indent="0" algn="l" defTabSz="800100">
            <a:lnSpc>
              <a:spcPct val="100000"/>
            </a:lnSpc>
            <a:spcBef>
              <a:spcPct val="0"/>
            </a:spcBef>
            <a:spcAft>
              <a:spcPct val="35000"/>
            </a:spcAft>
            <a:buNone/>
          </a:pPr>
          <a:r>
            <a:rPr lang="en-US" sz="1800" kern="1200"/>
            <a:t>While there are benefits to this type of awareness, there is also the danger of tipping into self-consciousness. Those who are especially high in this trait may spend too much time worrying about what others think of them.</a:t>
          </a:r>
        </a:p>
      </dsp:txBody>
      <dsp:txXfrm>
        <a:off x="1371915" y="2128151"/>
        <a:ext cx="8869364" cy="11878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B0D8B-1247-4F09-A788-55BFBDA9BA38}">
      <dsp:nvSpPr>
        <dsp:cNvPr id="0" name=""/>
        <dsp:cNvSpPr/>
      </dsp:nvSpPr>
      <dsp:spPr>
        <a:xfrm>
          <a:off x="0" y="945627"/>
          <a:ext cx="3103039" cy="19704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AAFB89-B59D-4F9F-B9D2-037B7122D26D}">
      <dsp:nvSpPr>
        <dsp:cNvPr id="0" name=""/>
        <dsp:cNvSpPr/>
      </dsp:nvSpPr>
      <dsp:spPr>
        <a:xfrm>
          <a:off x="344782" y="1273171"/>
          <a:ext cx="3103039" cy="19704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Private self-awareness: Being able to notice and reflect on one’s internal state. Those who have private self-awareness are introspective, approaching their feelings and reactions with curiosity.</a:t>
          </a:r>
        </a:p>
      </dsp:txBody>
      <dsp:txXfrm>
        <a:off x="402494" y="1330883"/>
        <a:ext cx="2987615" cy="1855006"/>
      </dsp:txXfrm>
    </dsp:sp>
    <dsp:sp modelId="{B42876EE-B847-4765-B7DA-F34AB5FE3875}">
      <dsp:nvSpPr>
        <dsp:cNvPr id="0" name=""/>
        <dsp:cNvSpPr/>
      </dsp:nvSpPr>
      <dsp:spPr>
        <a:xfrm>
          <a:off x="3792603" y="945627"/>
          <a:ext cx="3103039" cy="19704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4F74DC-E026-4AFE-B33B-4900783F8C13}">
      <dsp:nvSpPr>
        <dsp:cNvPr id="0" name=""/>
        <dsp:cNvSpPr/>
      </dsp:nvSpPr>
      <dsp:spPr>
        <a:xfrm>
          <a:off x="4137385" y="1273171"/>
          <a:ext cx="3103039" cy="19704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For example, you may notice yourself tensing up as you are preparing for an important meeting. Noticing the physical sensations and correctly attributing them to your anxiety about the meeting would be an example of private self-awareness.</a:t>
          </a:r>
        </a:p>
      </dsp:txBody>
      <dsp:txXfrm>
        <a:off x="4195097" y="1330883"/>
        <a:ext cx="2987615" cy="1855006"/>
      </dsp:txXfrm>
    </dsp:sp>
    <dsp:sp modelId="{9B3BA176-FE12-405C-866C-332DE3B1D4B5}">
      <dsp:nvSpPr>
        <dsp:cNvPr id="0" name=""/>
        <dsp:cNvSpPr/>
      </dsp:nvSpPr>
      <dsp:spPr>
        <a:xfrm>
          <a:off x="7585207" y="945627"/>
          <a:ext cx="3103039" cy="19704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1236E0-CEE3-46D9-8AF2-E6086CB4F85A}">
      <dsp:nvSpPr>
        <dsp:cNvPr id="0" name=""/>
        <dsp:cNvSpPr/>
      </dsp:nvSpPr>
      <dsp:spPr>
        <a:xfrm>
          <a:off x="7929989" y="1273171"/>
          <a:ext cx="3103039" cy="19704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When self-awareness tips into self-consciousness, we are reluctant to share certain aspects of ourselves. We develop a persona that lacks authenticity.</a:t>
          </a:r>
        </a:p>
      </dsp:txBody>
      <dsp:txXfrm>
        <a:off x="7987701" y="1330883"/>
        <a:ext cx="2987615" cy="18550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EB14E4-DCB4-4658-A1B5-9559A0BBD9E5}">
      <dsp:nvSpPr>
        <dsp:cNvPr id="0" name=""/>
        <dsp:cNvSpPr/>
      </dsp:nvSpPr>
      <dsp:spPr>
        <a:xfrm>
          <a:off x="0" y="3587277"/>
          <a:ext cx="7240146" cy="235364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When we look outward, we understand how people view us. People who are aware of how people see them are more likely to be empathetic to people with different perspectives. Leaders whose self-perception matches others' perceptions are more likely to empower, include, and recognize others.</a:t>
          </a:r>
        </a:p>
      </dsp:txBody>
      <dsp:txXfrm>
        <a:off x="0" y="3587277"/>
        <a:ext cx="7240146" cy="2353642"/>
      </dsp:txXfrm>
    </dsp:sp>
    <dsp:sp modelId="{4F048987-4D6D-46F3-97FA-217C3432897E}">
      <dsp:nvSpPr>
        <dsp:cNvPr id="0" name=""/>
        <dsp:cNvSpPr/>
      </dsp:nvSpPr>
      <dsp:spPr>
        <a:xfrm rot="10800000">
          <a:off x="0" y="2680"/>
          <a:ext cx="7240146" cy="3619901"/>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The Eurich group has researched the nature of self-awareness. Their research indicates that when we look inward, we can clarify our values, thoughts, feelings, behaviors, strengths, and weaknesses. We are able to recognize the effect that we have on others. Eurich's research finds that people with self-awareness are happier and have better relationships. They also experience a sense of personal and social control as well as higher job satisfaction.</a:t>
          </a:r>
        </a:p>
      </dsp:txBody>
      <dsp:txXfrm rot="10800000">
        <a:off x="0" y="2680"/>
        <a:ext cx="7240146" cy="23521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B7067-724E-44BA-91B6-206867E7FD8E}">
      <dsp:nvSpPr>
        <dsp:cNvPr id="0" name=""/>
        <dsp:cNvSpPr/>
      </dsp:nvSpPr>
      <dsp:spPr>
        <a:xfrm>
          <a:off x="0" y="185752"/>
          <a:ext cx="7240146" cy="58328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gives us the power to influence outcomes</a:t>
          </a:r>
        </a:p>
      </dsp:txBody>
      <dsp:txXfrm>
        <a:off x="28473" y="214225"/>
        <a:ext cx="7183200" cy="526335"/>
      </dsp:txXfrm>
    </dsp:sp>
    <dsp:sp modelId="{EDAFB841-741C-442D-9DA2-8F6FD030185A}">
      <dsp:nvSpPr>
        <dsp:cNvPr id="0" name=""/>
        <dsp:cNvSpPr/>
      </dsp:nvSpPr>
      <dsp:spPr>
        <a:xfrm>
          <a:off x="0" y="809354"/>
          <a:ext cx="7240146" cy="583281"/>
        </a:xfrm>
        <a:prstGeom prst="roundRect">
          <a:avLst/>
        </a:prstGeom>
        <a:solidFill>
          <a:schemeClr val="accent2">
            <a:hueOff val="-188844"/>
            <a:satOff val="-639"/>
            <a:lumOff val="22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helps us to become better decision-makers It gives us more self-confidence — so, as a result, we communicate with clarity and intention</a:t>
          </a:r>
        </a:p>
      </dsp:txBody>
      <dsp:txXfrm>
        <a:off x="28473" y="837827"/>
        <a:ext cx="7183200" cy="526335"/>
      </dsp:txXfrm>
    </dsp:sp>
    <dsp:sp modelId="{0B2B2DD0-1E5E-4708-BA3C-FDCD6BBCE4B2}">
      <dsp:nvSpPr>
        <dsp:cNvPr id="0" name=""/>
        <dsp:cNvSpPr/>
      </dsp:nvSpPr>
      <dsp:spPr>
        <a:xfrm>
          <a:off x="0" y="1432956"/>
          <a:ext cx="7240146" cy="583281"/>
        </a:xfrm>
        <a:prstGeom prst="roundRect">
          <a:avLst/>
        </a:prstGeom>
        <a:solidFill>
          <a:schemeClr val="accent2">
            <a:hueOff val="-377689"/>
            <a:satOff val="-1279"/>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allows us to understand things from multiple perspectives</a:t>
          </a:r>
        </a:p>
      </dsp:txBody>
      <dsp:txXfrm>
        <a:off x="28473" y="1461429"/>
        <a:ext cx="7183200" cy="526335"/>
      </dsp:txXfrm>
    </dsp:sp>
    <dsp:sp modelId="{693FE8B2-1274-4E13-A8B8-75B6FBA541FF}">
      <dsp:nvSpPr>
        <dsp:cNvPr id="0" name=""/>
        <dsp:cNvSpPr/>
      </dsp:nvSpPr>
      <dsp:spPr>
        <a:xfrm>
          <a:off x="0" y="2056557"/>
          <a:ext cx="7240146" cy="583281"/>
        </a:xfrm>
        <a:prstGeom prst="roundRect">
          <a:avLst/>
        </a:prstGeom>
        <a:solidFill>
          <a:schemeClr val="accent2">
            <a:hueOff val="-566533"/>
            <a:satOff val="-1918"/>
            <a:lumOff val="6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frees us from our assumptions and biases</a:t>
          </a:r>
        </a:p>
      </dsp:txBody>
      <dsp:txXfrm>
        <a:off x="28473" y="2085030"/>
        <a:ext cx="7183200" cy="526335"/>
      </dsp:txXfrm>
    </dsp:sp>
    <dsp:sp modelId="{03707A1D-5952-4494-9379-2BAA5C459349}">
      <dsp:nvSpPr>
        <dsp:cNvPr id="0" name=""/>
        <dsp:cNvSpPr/>
      </dsp:nvSpPr>
      <dsp:spPr>
        <a:xfrm>
          <a:off x="0" y="2680159"/>
          <a:ext cx="7240146" cy="583281"/>
        </a:xfrm>
        <a:prstGeom prst="roundRect">
          <a:avLst/>
        </a:prstGeom>
        <a:solidFill>
          <a:schemeClr val="accent2">
            <a:hueOff val="-755378"/>
            <a:satOff val="-2558"/>
            <a:lumOff val="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helps us build better relationships</a:t>
          </a:r>
        </a:p>
      </dsp:txBody>
      <dsp:txXfrm>
        <a:off x="28473" y="2708632"/>
        <a:ext cx="7183200" cy="526335"/>
      </dsp:txXfrm>
    </dsp:sp>
    <dsp:sp modelId="{3EFC6AB2-B082-4D0A-B463-48CAFD4C7D31}">
      <dsp:nvSpPr>
        <dsp:cNvPr id="0" name=""/>
        <dsp:cNvSpPr/>
      </dsp:nvSpPr>
      <dsp:spPr>
        <a:xfrm>
          <a:off x="0" y="3303760"/>
          <a:ext cx="7240146" cy="583281"/>
        </a:xfrm>
        <a:prstGeom prst="roundRect">
          <a:avLst/>
        </a:prstGeom>
        <a:solidFill>
          <a:schemeClr val="accent2">
            <a:hueOff val="-944222"/>
            <a:satOff val="-3197"/>
            <a:lumOff val="11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gives us a greater ability to regulate our emotions</a:t>
          </a:r>
        </a:p>
      </dsp:txBody>
      <dsp:txXfrm>
        <a:off x="28473" y="3332233"/>
        <a:ext cx="7183200" cy="526335"/>
      </dsp:txXfrm>
    </dsp:sp>
    <dsp:sp modelId="{A27AB549-E811-4915-A790-973C3A6DDC62}">
      <dsp:nvSpPr>
        <dsp:cNvPr id="0" name=""/>
        <dsp:cNvSpPr/>
      </dsp:nvSpPr>
      <dsp:spPr>
        <a:xfrm>
          <a:off x="0" y="3927362"/>
          <a:ext cx="7240146" cy="583281"/>
        </a:xfrm>
        <a:prstGeom prst="roundRect">
          <a:avLst/>
        </a:prstGeom>
        <a:solidFill>
          <a:schemeClr val="accent2">
            <a:hueOff val="-1133067"/>
            <a:satOff val="-3836"/>
            <a:lumOff val="13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decreases stress</a:t>
          </a:r>
        </a:p>
      </dsp:txBody>
      <dsp:txXfrm>
        <a:off x="28473" y="3955835"/>
        <a:ext cx="7183200" cy="526335"/>
      </dsp:txXfrm>
    </dsp:sp>
    <dsp:sp modelId="{6E228B71-1B4F-4AFD-A641-67CC3D3B1F9A}">
      <dsp:nvSpPr>
        <dsp:cNvPr id="0" name=""/>
        <dsp:cNvSpPr/>
      </dsp:nvSpPr>
      <dsp:spPr>
        <a:xfrm>
          <a:off x="0" y="4550963"/>
          <a:ext cx="7240146" cy="583281"/>
        </a:xfrm>
        <a:prstGeom prst="roundRect">
          <a:avLst/>
        </a:prstGeom>
        <a:solidFill>
          <a:schemeClr val="accent2">
            <a:hueOff val="-1321911"/>
            <a:satOff val="-4476"/>
            <a:lumOff val="15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It makes us happier</a:t>
          </a:r>
        </a:p>
      </dsp:txBody>
      <dsp:txXfrm>
        <a:off x="28473" y="4579436"/>
        <a:ext cx="7183200" cy="526335"/>
      </dsp:txXfrm>
    </dsp:sp>
    <dsp:sp modelId="{B9514025-260B-42B8-8E4F-EF15F0F0DB73}">
      <dsp:nvSpPr>
        <dsp:cNvPr id="0" name=""/>
        <dsp:cNvSpPr/>
      </dsp:nvSpPr>
      <dsp:spPr>
        <a:xfrm>
          <a:off x="0" y="5174565"/>
          <a:ext cx="7240146" cy="583281"/>
        </a:xfrm>
        <a:prstGeom prst="roundRect">
          <a:avLst/>
        </a:prstGeom>
        <a:solidFill>
          <a:schemeClr val="accent2">
            <a:hueOff val="-1510756"/>
            <a:satOff val="-5115"/>
            <a:lumOff val="176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two women smiling eating corn chips and discussing self-awareness</a:t>
          </a:r>
        </a:p>
      </dsp:txBody>
      <dsp:txXfrm>
        <a:off x="28473" y="5203038"/>
        <a:ext cx="7183200" cy="5263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B07901-9C73-4D05-A9F8-6AC88CCEF772}">
      <dsp:nvSpPr>
        <dsp:cNvPr id="0" name=""/>
        <dsp:cNvSpPr/>
      </dsp:nvSpPr>
      <dsp:spPr>
        <a:xfrm>
          <a:off x="0" y="0"/>
          <a:ext cx="7240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6366BE-F5F8-4DA4-9176-B82211992FD3}">
      <dsp:nvSpPr>
        <dsp:cNvPr id="0" name=""/>
        <dsp:cNvSpPr/>
      </dsp:nvSpPr>
      <dsp:spPr>
        <a:xfrm>
          <a:off x="0" y="0"/>
          <a:ext cx="7240146" cy="297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Self-awareness is a staple in contemporary leadership jargon. Although many leaders will brag about how self-aware they are, only 10 to 15 percent of the population fit the criteria.</a:t>
          </a:r>
        </a:p>
      </dsp:txBody>
      <dsp:txXfrm>
        <a:off x="0" y="0"/>
        <a:ext cx="7240146" cy="2971800"/>
      </dsp:txXfrm>
    </dsp:sp>
    <dsp:sp modelId="{24167F3F-6C73-4E55-A89F-211BFB7DFCAA}">
      <dsp:nvSpPr>
        <dsp:cNvPr id="0" name=""/>
        <dsp:cNvSpPr/>
      </dsp:nvSpPr>
      <dsp:spPr>
        <a:xfrm>
          <a:off x="0" y="2971800"/>
          <a:ext cx="7240146" cy="0"/>
        </a:xfrm>
        <a:prstGeom prst="line">
          <a:avLst/>
        </a:prstGeom>
        <a:solidFill>
          <a:schemeClr val="accent2">
            <a:hueOff val="-1510756"/>
            <a:satOff val="-5115"/>
            <a:lumOff val="1766"/>
            <a:alphaOff val="0"/>
          </a:schemeClr>
        </a:solidFill>
        <a:ln w="12700" cap="flat" cmpd="sng" algn="ctr">
          <a:solidFill>
            <a:schemeClr val="accent2">
              <a:hueOff val="-1510756"/>
              <a:satOff val="-5115"/>
              <a:lumOff val="176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030C83-381D-4B51-B0D0-A32DE9BE33D8}">
      <dsp:nvSpPr>
        <dsp:cNvPr id="0" name=""/>
        <dsp:cNvSpPr/>
      </dsp:nvSpPr>
      <dsp:spPr>
        <a:xfrm>
          <a:off x="0" y="2971800"/>
          <a:ext cx="7240146" cy="297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Many of us grew up with the message that you should not show your emotions, so we attempt to ignore or suppress them. With negative emotions, that doesn't go very well for us. We either internalize them (resulting in anger, resentment, depression, and resignation) or we externalize them and blame, discount, or bully others.</a:t>
          </a:r>
        </a:p>
      </dsp:txBody>
      <dsp:txXfrm>
        <a:off x="0" y="2971800"/>
        <a:ext cx="7240146" cy="29718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lnSpc>
                <a:spcPct val="100000"/>
              </a:lnSpc>
              <a:defRPr sz="48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Sunday, January 8, 2023</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16963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Sunday, January 8, 2023</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1203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Sunday, January 8, 2023</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619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Sunday, January 8, 2023</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77701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Sunday, January 8, 2023</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4921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Sunday, January 8, 2023</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3379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Sunday, January 8, 2023</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07069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Sunday, January 8, 2023</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54289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Sunday, January 8, 2023</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4396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Sunday, January 8, 2023</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7650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Sunday, January 8, 2023</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713851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lIns="109728" tIns="109728" rIns="109728" bIns="91440" anchor="b"/>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lIns="109728" tIns="109728" rIns="109728" bIns="91440" anchor="ctr"/>
          <a:lstStyle>
            <a:lvl1pPr algn="r">
              <a:defRPr sz="800" cap="none" spc="300" baseline="0">
                <a:solidFill>
                  <a:srgbClr val="FFFFFF"/>
                </a:solidFill>
              </a:defRPr>
            </a:lvl1pPr>
          </a:lstStyle>
          <a:p>
            <a:fld id="{AE0C963C-C1DB-4AFD-9DDC-0691666BF49B}" type="datetime2">
              <a:rPr lang="en-US" smtClean="0"/>
              <a:pPr/>
              <a:t>Sunday, January 8, 2023</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lIns="109728" tIns="109728" rIns="109728" bIns="91440" anchor="ctr"/>
          <a:lstStyle>
            <a:lvl1pPr algn="l">
              <a:defRPr sz="800" b="0" spc="150">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lIns="109728" tIns="109728" rIns="109728" bIns="9144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44334405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13" r:id="rId4"/>
    <p:sldLayoutId id="2147483714" r:id="rId5"/>
    <p:sldLayoutId id="2147483719" r:id="rId6"/>
    <p:sldLayoutId id="2147483715" r:id="rId7"/>
    <p:sldLayoutId id="2147483716" r:id="rId8"/>
    <p:sldLayoutId id="2147483717" r:id="rId9"/>
    <p:sldLayoutId id="2147483718" r:id="rId10"/>
    <p:sldLayoutId id="2147483720" r:id="rId11"/>
  </p:sldLayoutIdLst>
  <p:hf sldNum="0" hdr="0" ftr="0" dt="0"/>
  <p:txStyles>
    <p:titleStyle>
      <a:lvl1pPr algn="l" defTabSz="914400" rtl="0" eaLnBrk="1" latinLnBrk="0" hangingPunct="1">
        <a:lnSpc>
          <a:spcPct val="100000"/>
        </a:lnSpc>
        <a:spcBef>
          <a:spcPct val="0"/>
        </a:spcBef>
        <a:buNone/>
        <a:defRPr sz="3600" b="0" i="0" kern="1200" cap="none"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13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13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13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13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13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D3F794D0-2982-490E-88DA-93D489750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 marble with brown and aqua colours">
            <a:extLst>
              <a:ext uri="{FF2B5EF4-FFF2-40B4-BE49-F238E27FC236}">
                <a16:creationId xmlns:a16="http://schemas.microsoft.com/office/drawing/2014/main" id="{B6F742BB-8BE8-5705-C596-A94DE1AC8C4E}"/>
              </a:ext>
            </a:extLst>
          </p:cNvPr>
          <p:cNvPicPr>
            <a:picLocks noChangeAspect="1"/>
          </p:cNvPicPr>
          <p:nvPr/>
        </p:nvPicPr>
        <p:blipFill rotWithShape="1">
          <a:blip r:embed="rId2"/>
          <a:srcRect t="19668" r="-2" b="28793"/>
          <a:stretch/>
        </p:blipFill>
        <p:spPr>
          <a:xfrm>
            <a:off x="-2" y="10"/>
            <a:ext cx="12192002" cy="4461036"/>
          </a:xfrm>
          <a:prstGeom prst="rect">
            <a:avLst/>
          </a:prstGeom>
        </p:spPr>
      </p:pic>
      <p:sp>
        <p:nvSpPr>
          <p:cNvPr id="19" name="Rectangle 10">
            <a:extLst>
              <a:ext uri="{FF2B5EF4-FFF2-40B4-BE49-F238E27FC236}">
                <a16:creationId xmlns:a16="http://schemas.microsoft.com/office/drawing/2014/main" id="{AFD24A3D-F07A-44A9-BE55-5576292E15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460827"/>
            <a:ext cx="12192003" cy="2397392"/>
          </a:xfrm>
          <a:prstGeom prst="rect">
            <a:avLst/>
          </a:prstGeom>
          <a:gradFill>
            <a:gsLst>
              <a:gs pos="8000">
                <a:schemeClr val="accent6"/>
              </a:gs>
              <a:gs pos="86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204441C9-FD2D-4031-B5C5-67478196C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038600" y="4463553"/>
            <a:ext cx="8153401" cy="2394447"/>
          </a:xfrm>
          <a:prstGeom prst="rect">
            <a:avLst/>
          </a:prstGeom>
          <a:gradFill>
            <a:gsLst>
              <a:gs pos="0">
                <a:schemeClr val="accent5">
                  <a:lumMod val="60000"/>
                  <a:lumOff val="40000"/>
                  <a:alpha val="0"/>
                </a:schemeClr>
              </a:gs>
              <a:gs pos="99000">
                <a:schemeClr val="accent2">
                  <a:alpha val="81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BF09AEC-6E6E-418F-9974-8730F1B2B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2944145" y="2710934"/>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0">
                <a:schemeClr val="accent6">
                  <a:alpha val="12000"/>
                </a:schemeClr>
              </a:gs>
              <a:gs pos="100000">
                <a:schemeClr val="accent6">
                  <a:lumMod val="60000"/>
                  <a:lumOff val="40000"/>
                  <a:alpha val="20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3D9D3989-3E00-4727-914E-959DFE8FA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76701" y="4460827"/>
            <a:ext cx="8115300" cy="1945408"/>
          </a:xfrm>
          <a:prstGeom prst="rect">
            <a:avLst/>
          </a:prstGeom>
          <a:gradFill>
            <a:gsLst>
              <a:gs pos="0">
                <a:schemeClr val="accent6">
                  <a:alpha val="16000"/>
                </a:schemeClr>
              </a:gs>
              <a:gs pos="62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383807" y="4611271"/>
            <a:ext cx="9436593" cy="1171556"/>
          </a:xfrm>
        </p:spPr>
        <p:txBody>
          <a:bodyPr>
            <a:normAutofit/>
          </a:bodyPr>
          <a:lstStyle/>
          <a:p>
            <a:pPr algn="l"/>
            <a:r>
              <a:rPr lang="en-US" sz="3600" dirty="0">
                <a:solidFill>
                  <a:schemeClr val="bg1"/>
                </a:solidFill>
              </a:rPr>
              <a:t>SELF -AWARNESS</a:t>
            </a:r>
          </a:p>
        </p:txBody>
      </p:sp>
      <p:sp>
        <p:nvSpPr>
          <p:cNvPr id="3" name="Subtitle 2"/>
          <p:cNvSpPr>
            <a:spLocks noGrp="1"/>
          </p:cNvSpPr>
          <p:nvPr>
            <p:ph type="subTitle" idx="1"/>
          </p:nvPr>
        </p:nvSpPr>
        <p:spPr>
          <a:xfrm>
            <a:off x="1371601" y="5970897"/>
            <a:ext cx="9448800" cy="429904"/>
          </a:xfrm>
        </p:spPr>
        <p:txBody>
          <a:bodyPr lIns="0" tIns="0" rIns="0" bIns="0" anchor="t">
            <a:normAutofit/>
          </a:bodyPr>
          <a:lstStyle/>
          <a:p>
            <a:pPr algn="l"/>
            <a:r>
              <a:rPr lang="en-US" sz="1200" dirty="0">
                <a:solidFill>
                  <a:schemeClr val="bg1"/>
                </a:solidFill>
              </a:rPr>
              <a:t>BY JANAURIUS SAFFORD J</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FA367A-5B1A-CB7F-0A42-FC0F2404670A}"/>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SELF-AWARENESS GAP</a:t>
            </a:r>
          </a:p>
        </p:txBody>
      </p:sp>
      <p:graphicFrame>
        <p:nvGraphicFramePr>
          <p:cNvPr id="5" name="Content Placeholder 2">
            <a:extLst>
              <a:ext uri="{FF2B5EF4-FFF2-40B4-BE49-F238E27FC236}">
                <a16:creationId xmlns:a16="http://schemas.microsoft.com/office/drawing/2014/main" id="{F0E1B33A-3332-ACAE-0A38-66A4D89FBEC5}"/>
              </a:ext>
            </a:extLst>
          </p:cNvPr>
          <p:cNvGraphicFramePr>
            <a:graphicFrameLocks noGrp="1"/>
          </p:cNvGraphicFramePr>
          <p:nvPr>
            <p:ph idx="1"/>
            <p:extLst>
              <p:ext uri="{D42A27DB-BD31-4B8C-83A1-F6EECF244321}">
                <p14:modId xmlns:p14="http://schemas.microsoft.com/office/powerpoint/2010/main" val="3880217118"/>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328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B4B3D-A4B4-F316-5DF6-86E5C963EE44}"/>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LACK OF SELF AWARENESS</a:t>
            </a:r>
          </a:p>
        </p:txBody>
      </p:sp>
      <p:graphicFrame>
        <p:nvGraphicFramePr>
          <p:cNvPr id="5" name="Content Placeholder 2">
            <a:extLst>
              <a:ext uri="{FF2B5EF4-FFF2-40B4-BE49-F238E27FC236}">
                <a16:creationId xmlns:a16="http://schemas.microsoft.com/office/drawing/2014/main" id="{2C1CF9D1-6C65-21CA-3E1B-0B1AE2497913}"/>
              </a:ext>
            </a:extLst>
          </p:cNvPr>
          <p:cNvGraphicFramePr>
            <a:graphicFrameLocks noGrp="1"/>
          </p:cNvGraphicFramePr>
          <p:nvPr>
            <p:ph idx="1"/>
            <p:extLst>
              <p:ext uri="{D42A27DB-BD31-4B8C-83A1-F6EECF244321}">
                <p14:modId xmlns:p14="http://schemas.microsoft.com/office/powerpoint/2010/main" val="60861588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0851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1C00C-8727-AE75-FBE3-B421ED305163}"/>
              </a:ext>
            </a:extLst>
          </p:cNvPr>
          <p:cNvSpPr>
            <a:spLocks noGrp="1"/>
          </p:cNvSpPr>
          <p:nvPr>
            <p:ph type="title"/>
          </p:nvPr>
        </p:nvSpPr>
        <p:spPr>
          <a:xfrm>
            <a:off x="1157084" y="374427"/>
            <a:ext cx="10374517" cy="971512"/>
          </a:xfrm>
        </p:spPr>
        <p:txBody>
          <a:bodyPr anchor="ctr">
            <a:normAutofit/>
          </a:bodyPr>
          <a:lstStyle/>
          <a:p>
            <a:r>
              <a:rPr lang="en-US" sz="3000">
                <a:solidFill>
                  <a:schemeClr val="bg1"/>
                </a:solidFill>
                <a:ea typeface="+mj-lt"/>
                <a:cs typeface="+mj-lt"/>
              </a:rPr>
              <a:t>How do I know if I'm a self-aware person?</a:t>
            </a:r>
            <a:endParaRPr lang="en-US" sz="3000">
              <a:solidFill>
                <a:schemeClr val="bg1"/>
              </a:solidFill>
            </a:endParaRPr>
          </a:p>
        </p:txBody>
      </p:sp>
      <p:graphicFrame>
        <p:nvGraphicFramePr>
          <p:cNvPr id="5" name="Content Placeholder 2">
            <a:extLst>
              <a:ext uri="{FF2B5EF4-FFF2-40B4-BE49-F238E27FC236}">
                <a16:creationId xmlns:a16="http://schemas.microsoft.com/office/drawing/2014/main" id="{966119A4-3155-AA7C-F2ED-6FDC5E986EE0}"/>
              </a:ext>
            </a:extLst>
          </p:cNvPr>
          <p:cNvGraphicFramePr>
            <a:graphicFrameLocks noGrp="1"/>
          </p:cNvGraphicFramePr>
          <p:nvPr>
            <p:ph idx="1"/>
            <p:extLst>
              <p:ext uri="{D42A27DB-BD31-4B8C-83A1-F6EECF244321}">
                <p14:modId xmlns:p14="http://schemas.microsoft.com/office/powerpoint/2010/main" val="1159573454"/>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5799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44C00E6-EC5A-4DB5-DFBE-D25FBE774BFA}"/>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ea typeface="+mj-lt"/>
                <a:cs typeface="+mj-lt"/>
              </a:rPr>
              <a:t>How to become a more self-aware person</a:t>
            </a:r>
            <a:endParaRPr lang="en-US" sz="3200">
              <a:solidFill>
                <a:schemeClr val="bg1"/>
              </a:solidFill>
            </a:endParaRPr>
          </a:p>
        </p:txBody>
      </p:sp>
      <p:sp>
        <p:nvSpPr>
          <p:cNvPr id="3" name="Content Placeholder 2">
            <a:extLst>
              <a:ext uri="{FF2B5EF4-FFF2-40B4-BE49-F238E27FC236}">
                <a16:creationId xmlns:a16="http://schemas.microsoft.com/office/drawing/2014/main" id="{B7607E7A-DA79-BA76-A85F-46003948BBDE}"/>
              </a:ext>
            </a:extLst>
          </p:cNvPr>
          <p:cNvSpPr>
            <a:spLocks noGrp="1"/>
          </p:cNvSpPr>
          <p:nvPr>
            <p:ph idx="1"/>
          </p:nvPr>
        </p:nvSpPr>
        <p:spPr>
          <a:xfrm>
            <a:off x="4777409" y="1028702"/>
            <a:ext cx="6273972" cy="4843462"/>
          </a:xfrm>
        </p:spPr>
        <p:txBody>
          <a:bodyPr lIns="109728" tIns="109728" rIns="109728" bIns="91440">
            <a:normAutofit/>
          </a:bodyPr>
          <a:lstStyle/>
          <a:p>
            <a:pPr marL="0" indent="0">
              <a:buNone/>
            </a:pPr>
            <a:r>
              <a:rPr lang="en-US" sz="1800" b="1">
                <a:ea typeface="+mn-lt"/>
                <a:cs typeface="+mn-lt"/>
              </a:rPr>
              <a:t>Envision yourself</a:t>
            </a:r>
            <a:endParaRPr lang="en-US" sz="1800" b="1"/>
          </a:p>
          <a:p>
            <a:r>
              <a:rPr lang="en-US" sz="1800">
                <a:ea typeface="+mn-lt"/>
                <a:cs typeface="+mn-lt"/>
              </a:rPr>
              <a:t>Visualize the best version of yourself. "Ideal selves reflect our hopes, dreams, aspirations, and speak to our skills, abilities, achievements, and accomplishments that we wish to attain.” (Higgins, 1987; Markus &amp; Nurius, 1986.) As you lean into your strengths to become the better version of yourself, you can use this idealized self to keep moving in the right direction and not be distracted by setbacks and other obstacles.</a:t>
            </a:r>
            <a:endParaRPr lang="en-US" sz="1800"/>
          </a:p>
          <a:p>
            <a:endParaRPr lang="en-US" sz="1800"/>
          </a:p>
          <a:p>
            <a:endParaRPr lang="en-US" sz="1800"/>
          </a:p>
          <a:p>
            <a:endParaRPr lang="en-US" sz="1800"/>
          </a:p>
        </p:txBody>
      </p:sp>
    </p:spTree>
    <p:extLst>
      <p:ext uri="{BB962C8B-B14F-4D97-AF65-F5344CB8AC3E}">
        <p14:creationId xmlns:p14="http://schemas.microsoft.com/office/powerpoint/2010/main" val="2198432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3A4003-1875-46E3-BBC1-9CF42E133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ECF1C-4B20-4CD9-90C7-F85AAB331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57371"/>
            <a:ext cx="12203208" cy="1600629"/>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46BEC-0E77-41F0-A7D5-D5B40D225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40517" y="5262916"/>
            <a:ext cx="7751481" cy="11453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4D73B4-F569-4D64-BA77-14454E09F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08" y="5262916"/>
            <a:ext cx="8778690" cy="1595084"/>
          </a:xfrm>
          <a:prstGeom prst="rect">
            <a:avLst/>
          </a:prstGeom>
          <a:gradFill>
            <a:gsLst>
              <a:gs pos="0">
                <a:schemeClr val="accent6">
                  <a:lumMod val="75000"/>
                  <a:alpha val="31000"/>
                </a:schemeClr>
              </a:gs>
              <a:gs pos="99000">
                <a:schemeClr val="accent5">
                  <a:alpha val="23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D437E30-AED3-4732-B13B-17D277D8D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0126" y="5256870"/>
            <a:ext cx="5301872" cy="1600701"/>
          </a:xfrm>
          <a:prstGeom prst="rect">
            <a:avLst/>
          </a:prstGeom>
          <a:gradFill>
            <a:gsLst>
              <a:gs pos="22000">
                <a:schemeClr val="tx2">
                  <a:lumMod val="75000"/>
                  <a:lumOff val="25000"/>
                  <a:alpha val="0"/>
                </a:schemeClr>
              </a:gs>
              <a:gs pos="99000">
                <a:schemeClr val="tx2">
                  <a:lumMod val="75000"/>
                  <a:lumOff val="25000"/>
                  <a:alpha val="6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06CD435-F0B9-7A6B-A83A-AC26D3E346E1}"/>
              </a:ext>
            </a:extLst>
          </p:cNvPr>
          <p:cNvSpPr>
            <a:spLocks noGrp="1"/>
          </p:cNvSpPr>
          <p:nvPr>
            <p:ph idx="1"/>
          </p:nvPr>
        </p:nvSpPr>
        <p:spPr>
          <a:xfrm>
            <a:off x="1371601" y="1028699"/>
            <a:ext cx="9448799" cy="3600451"/>
          </a:xfrm>
        </p:spPr>
        <p:txBody>
          <a:bodyPr lIns="109728" tIns="109728" rIns="109728" bIns="91440">
            <a:normAutofit/>
          </a:bodyPr>
          <a:lstStyle/>
          <a:p>
            <a:pPr marL="0" indent="0">
              <a:lnSpc>
                <a:spcPct val="110000"/>
              </a:lnSpc>
              <a:buNone/>
            </a:pPr>
            <a:r>
              <a:rPr lang="en-US" sz="1700" b="1">
                <a:ea typeface="+mn-lt"/>
                <a:cs typeface="+mn-lt"/>
              </a:rPr>
              <a:t>Ask the “what” questions</a:t>
            </a:r>
            <a:endParaRPr lang="en-US" sz="1700" b="1"/>
          </a:p>
          <a:p>
            <a:pPr>
              <a:lnSpc>
                <a:spcPct val="110000"/>
              </a:lnSpc>
            </a:pPr>
            <a:r>
              <a:rPr lang="en-US" sz="1700">
                <a:ea typeface="+mn-lt"/>
                <a:cs typeface="+mn-lt"/>
              </a:rPr>
              <a:t>At the core of self-awareness is the ability to self-reflect. However, the Eurich group contends that most people are going about reflection in the wrong way. The trouble is, we ask ourselves the wrong questions. In our attempt to resolve internal conflict, we ask, "Why?" Yet there’s no way to answer that question since we don’t have access to our unconscious. Instead, we make up answers that may not be accurate.</a:t>
            </a:r>
            <a:endParaRPr lang="en-US" sz="1700"/>
          </a:p>
          <a:p>
            <a:pPr>
              <a:lnSpc>
                <a:spcPct val="110000"/>
              </a:lnSpc>
            </a:pPr>
            <a:r>
              <a:rPr lang="en-US" sz="1700">
                <a:ea typeface="+mn-lt"/>
                <a:cs typeface="+mn-lt"/>
              </a:rPr>
              <a:t>The danger of the "why" question is that it sends us down the rabbit hole of our negative thoughts. We focus on our weaknesses and insecurities. Consider Amy, a new junior executive who has difficulty speaking up at meetings. She may explain her experience to herself by thinking, "I don't speak up at meetings because I fall too low in the corporate food chain. No one's going to listen to me."</a:t>
            </a:r>
            <a:endParaRPr lang="en-US" sz="1700"/>
          </a:p>
          <a:p>
            <a:pPr>
              <a:lnSpc>
                <a:spcPct val="110000"/>
              </a:lnSpc>
            </a:pPr>
            <a:endParaRPr lang="en-US" sz="1700"/>
          </a:p>
        </p:txBody>
      </p:sp>
    </p:spTree>
    <p:extLst>
      <p:ext uri="{BB962C8B-B14F-4D97-AF65-F5344CB8AC3E}">
        <p14:creationId xmlns:p14="http://schemas.microsoft.com/office/powerpoint/2010/main" val="3653162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ontent Placeholder 2">
            <a:extLst>
              <a:ext uri="{FF2B5EF4-FFF2-40B4-BE49-F238E27FC236}">
                <a16:creationId xmlns:a16="http://schemas.microsoft.com/office/drawing/2014/main" id="{5D6AAF04-B296-A127-4991-83530FDA0AF5}"/>
              </a:ext>
            </a:extLst>
          </p:cNvPr>
          <p:cNvGraphicFramePr>
            <a:graphicFrameLocks noGrp="1"/>
          </p:cNvGraphicFramePr>
          <p:nvPr>
            <p:ph idx="1"/>
          </p:nvPr>
        </p:nvGraphicFramePr>
        <p:xfrm>
          <a:off x="1043517" y="260181"/>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5700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E95D26-3498-B733-2187-618B78549AD4}"/>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b="1" cap="all" spc="750" dirty="0">
                <a:solidFill>
                  <a:schemeClr val="bg1"/>
                </a:solidFill>
              </a:rPr>
              <a:t>THANK YOU FOR LISTENING!!!</a:t>
            </a:r>
          </a:p>
        </p:txBody>
      </p:sp>
    </p:spTree>
    <p:extLst>
      <p:ext uri="{BB962C8B-B14F-4D97-AF65-F5344CB8AC3E}">
        <p14:creationId xmlns:p14="http://schemas.microsoft.com/office/powerpoint/2010/main" val="343873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4983B-181D-B23F-78F5-1986A8B5774B}"/>
              </a:ext>
            </a:extLst>
          </p:cNvPr>
          <p:cNvSpPr>
            <a:spLocks noGrp="1"/>
          </p:cNvSpPr>
          <p:nvPr>
            <p:ph type="title"/>
          </p:nvPr>
        </p:nvSpPr>
        <p:spPr/>
        <p:txBody>
          <a:bodyPr/>
          <a:lstStyle/>
          <a:p>
            <a:r>
              <a:rPr lang="en-US" dirty="0"/>
              <a:t>QUESTIONS OF DISCUSSION</a:t>
            </a:r>
          </a:p>
        </p:txBody>
      </p:sp>
      <p:graphicFrame>
        <p:nvGraphicFramePr>
          <p:cNvPr id="5" name="Content Placeholder 2">
            <a:extLst>
              <a:ext uri="{FF2B5EF4-FFF2-40B4-BE49-F238E27FC236}">
                <a16:creationId xmlns:a16="http://schemas.microsoft.com/office/drawing/2014/main" id="{B0A1B2D1-A5E3-66EC-5828-63C4B94D21FB}"/>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8663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B4B0A-003D-0E41-30C4-576462406D48}"/>
              </a:ext>
            </a:extLst>
          </p:cNvPr>
          <p:cNvSpPr>
            <a:spLocks noGrp="1"/>
          </p:cNvSpPr>
          <p:nvPr>
            <p:ph type="title"/>
          </p:nvPr>
        </p:nvSpPr>
        <p:spPr>
          <a:xfrm>
            <a:off x="457200" y="868280"/>
            <a:ext cx="3390645" cy="3363597"/>
          </a:xfrm>
        </p:spPr>
        <p:txBody>
          <a:bodyPr>
            <a:normAutofit/>
          </a:bodyPr>
          <a:lstStyle/>
          <a:p>
            <a:pPr algn="r"/>
            <a:r>
              <a:rPr lang="en-US" sz="2000">
                <a:solidFill>
                  <a:schemeClr val="bg1"/>
                </a:solidFill>
              </a:rPr>
              <a:t>INTRODUCTION</a:t>
            </a:r>
          </a:p>
        </p:txBody>
      </p:sp>
      <p:graphicFrame>
        <p:nvGraphicFramePr>
          <p:cNvPr id="5" name="Content Placeholder 2">
            <a:extLst>
              <a:ext uri="{FF2B5EF4-FFF2-40B4-BE49-F238E27FC236}">
                <a16:creationId xmlns:a16="http://schemas.microsoft.com/office/drawing/2014/main" id="{6C5E44D3-DE15-3445-7B12-5A561FC2E340}"/>
              </a:ext>
            </a:extLst>
          </p:cNvPr>
          <p:cNvGraphicFramePr>
            <a:graphicFrameLocks noGrp="1"/>
          </p:cNvGraphicFramePr>
          <p:nvPr>
            <p:ph idx="1"/>
            <p:extLst>
              <p:ext uri="{D42A27DB-BD31-4B8C-83A1-F6EECF244321}">
                <p14:modId xmlns:p14="http://schemas.microsoft.com/office/powerpoint/2010/main" val="2605882042"/>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00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E2A6-BE47-2843-F2F3-1B5C0DDA234D}"/>
              </a:ext>
            </a:extLst>
          </p:cNvPr>
          <p:cNvSpPr>
            <a:spLocks noGrp="1"/>
          </p:cNvSpPr>
          <p:nvPr>
            <p:ph type="title"/>
          </p:nvPr>
        </p:nvSpPr>
        <p:spPr/>
        <p:txBody>
          <a:bodyPr/>
          <a:lstStyle/>
          <a:p>
            <a:r>
              <a:rPr lang="en-US" dirty="0"/>
              <a:t>WHAT IS SELF-AWARENESS?</a:t>
            </a:r>
          </a:p>
        </p:txBody>
      </p:sp>
      <p:graphicFrame>
        <p:nvGraphicFramePr>
          <p:cNvPr id="5" name="Content Placeholder 2">
            <a:extLst>
              <a:ext uri="{FF2B5EF4-FFF2-40B4-BE49-F238E27FC236}">
                <a16:creationId xmlns:a16="http://schemas.microsoft.com/office/drawing/2014/main" id="{D0D877F7-C31D-CCB0-BE2D-22FD48BC6A7F}"/>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106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Rectangle 17">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D229A9-3C29-02AB-B8C9-5684B1D03B54}"/>
              </a:ext>
            </a:extLst>
          </p:cNvPr>
          <p:cNvSpPr>
            <a:spLocks noGrp="1"/>
          </p:cNvSpPr>
          <p:nvPr>
            <p:ph type="title"/>
          </p:nvPr>
        </p:nvSpPr>
        <p:spPr>
          <a:xfrm>
            <a:off x="457200" y="868280"/>
            <a:ext cx="3390645" cy="3363597"/>
          </a:xfrm>
        </p:spPr>
        <p:txBody>
          <a:bodyPr vert="horz" lIns="0" tIns="0" rIns="0" bIns="0" rtlCol="0" anchor="b">
            <a:normAutofit/>
          </a:bodyPr>
          <a:lstStyle/>
          <a:p>
            <a:pPr algn="r"/>
            <a:r>
              <a:rPr lang="en-US" sz="3000" b="1" cap="all">
                <a:solidFill>
                  <a:schemeClr val="bg1"/>
                </a:solidFill>
              </a:rPr>
              <a:t>   THE TWO STATES OF </a:t>
            </a:r>
            <a:br>
              <a:rPr lang="en-US" sz="3000" b="1" cap="all">
                <a:solidFill>
                  <a:schemeClr val="bg1"/>
                </a:solidFill>
              </a:rPr>
            </a:br>
            <a:r>
              <a:rPr lang="en-US" sz="3000" b="1" cap="all">
                <a:solidFill>
                  <a:schemeClr val="bg1"/>
                </a:solidFill>
              </a:rPr>
              <a:t>   SELF AWARENESS</a:t>
            </a:r>
          </a:p>
        </p:txBody>
      </p:sp>
      <p:graphicFrame>
        <p:nvGraphicFramePr>
          <p:cNvPr id="6" name="TextBox 3">
            <a:extLst>
              <a:ext uri="{FF2B5EF4-FFF2-40B4-BE49-F238E27FC236}">
                <a16:creationId xmlns:a16="http://schemas.microsoft.com/office/drawing/2014/main" id="{B6B8AE4B-C321-2108-E0AE-7CA1E10D323D}"/>
              </a:ext>
            </a:extLst>
          </p:cNvPr>
          <p:cNvGraphicFramePr/>
          <p:nvPr>
            <p:extLst>
              <p:ext uri="{D42A27DB-BD31-4B8C-83A1-F6EECF244321}">
                <p14:modId xmlns:p14="http://schemas.microsoft.com/office/powerpoint/2010/main" val="1350526651"/>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233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D703-6CE8-BF83-BBEB-11FC3EA644A7}"/>
              </a:ext>
            </a:extLst>
          </p:cNvPr>
          <p:cNvSpPr>
            <a:spLocks noGrp="1"/>
          </p:cNvSpPr>
          <p:nvPr>
            <p:ph type="title"/>
          </p:nvPr>
        </p:nvSpPr>
        <p:spPr/>
        <p:txBody>
          <a:bodyPr/>
          <a:lstStyle/>
          <a:p>
            <a:r>
              <a:rPr lang="en-US" dirty="0"/>
              <a:t>PUBLIC SELF-AWARENESS</a:t>
            </a:r>
          </a:p>
        </p:txBody>
      </p:sp>
      <p:graphicFrame>
        <p:nvGraphicFramePr>
          <p:cNvPr id="5" name="Content Placeholder 2">
            <a:extLst>
              <a:ext uri="{FF2B5EF4-FFF2-40B4-BE49-F238E27FC236}">
                <a16:creationId xmlns:a16="http://schemas.microsoft.com/office/drawing/2014/main" id="{FECC0EB7-F997-1DCE-C278-892AB490DEEF}"/>
              </a:ext>
            </a:extLst>
          </p:cNvPr>
          <p:cNvGraphicFramePr>
            <a:graphicFrameLocks noGrp="1"/>
          </p:cNvGraphicFramePr>
          <p:nvPr>
            <p:ph idx="1"/>
          </p:nvPr>
        </p:nvGraphicFramePr>
        <p:xfrm>
          <a:off x="1371600" y="2112264"/>
          <a:ext cx="10241280" cy="3959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090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0CC803-283F-EB98-417A-B2F38E17FC84}"/>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PRIVATE SELF-AWARENESS</a:t>
            </a:r>
          </a:p>
        </p:txBody>
      </p:sp>
      <p:graphicFrame>
        <p:nvGraphicFramePr>
          <p:cNvPr id="5" name="Content Placeholder 2">
            <a:extLst>
              <a:ext uri="{FF2B5EF4-FFF2-40B4-BE49-F238E27FC236}">
                <a16:creationId xmlns:a16="http://schemas.microsoft.com/office/drawing/2014/main" id="{299C6512-B071-CD54-F2DD-235F65CB971C}"/>
              </a:ext>
            </a:extLst>
          </p:cNvPr>
          <p:cNvGraphicFramePr>
            <a:graphicFrameLocks noGrp="1"/>
          </p:cNvGraphicFramePr>
          <p:nvPr>
            <p:ph idx="1"/>
            <p:extLst>
              <p:ext uri="{D42A27DB-BD31-4B8C-83A1-F6EECF244321}">
                <p14:modId xmlns:p14="http://schemas.microsoft.com/office/powerpoint/2010/main" val="2018467800"/>
              </p:ext>
            </p:extLst>
          </p:nvPr>
        </p:nvGraphicFramePr>
        <p:xfrm>
          <a:off x="579474" y="2062715"/>
          <a:ext cx="11033029" cy="4189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112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4BFDA-D916-406B-6016-F7EB44E2731D}"/>
              </a:ext>
            </a:extLst>
          </p:cNvPr>
          <p:cNvSpPr>
            <a:spLocks noGrp="1"/>
          </p:cNvSpPr>
          <p:nvPr>
            <p:ph type="title"/>
          </p:nvPr>
        </p:nvSpPr>
        <p:spPr>
          <a:xfrm>
            <a:off x="457200" y="868280"/>
            <a:ext cx="3390645" cy="3363597"/>
          </a:xfrm>
        </p:spPr>
        <p:txBody>
          <a:bodyPr>
            <a:normAutofit/>
          </a:bodyPr>
          <a:lstStyle/>
          <a:p>
            <a:pPr algn="r"/>
            <a:r>
              <a:rPr lang="en-US" sz="2700">
                <a:solidFill>
                  <a:schemeClr val="bg1"/>
                </a:solidFill>
              </a:rPr>
              <a:t>IMPORTANCE OF SELF-AWARENESS</a:t>
            </a:r>
          </a:p>
        </p:txBody>
      </p:sp>
      <p:graphicFrame>
        <p:nvGraphicFramePr>
          <p:cNvPr id="5" name="Content Placeholder 2">
            <a:extLst>
              <a:ext uri="{FF2B5EF4-FFF2-40B4-BE49-F238E27FC236}">
                <a16:creationId xmlns:a16="http://schemas.microsoft.com/office/drawing/2014/main" id="{B299F5AD-BE85-49EB-4080-6379EE66C12B}"/>
              </a:ext>
            </a:extLst>
          </p:cNvPr>
          <p:cNvGraphicFramePr>
            <a:graphicFrameLocks noGrp="1"/>
          </p:cNvGraphicFramePr>
          <p:nvPr>
            <p:ph idx="1"/>
            <p:extLst>
              <p:ext uri="{D42A27DB-BD31-4B8C-83A1-F6EECF244321}">
                <p14:modId xmlns:p14="http://schemas.microsoft.com/office/powerpoint/2010/main" val="88423814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0042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287AAB-1586-1E3B-119C-B6D4E23C409D}"/>
              </a:ext>
            </a:extLst>
          </p:cNvPr>
          <p:cNvSpPr>
            <a:spLocks noGrp="1"/>
          </p:cNvSpPr>
          <p:nvPr>
            <p:ph type="title"/>
          </p:nvPr>
        </p:nvSpPr>
        <p:spPr>
          <a:xfrm>
            <a:off x="457200" y="868280"/>
            <a:ext cx="3390645" cy="3363597"/>
          </a:xfrm>
        </p:spPr>
        <p:txBody>
          <a:bodyPr>
            <a:normAutofit/>
          </a:bodyPr>
          <a:lstStyle/>
          <a:p>
            <a:pPr algn="r"/>
            <a:r>
              <a:rPr lang="en-US" sz="3000">
                <a:solidFill>
                  <a:schemeClr val="bg1"/>
                </a:solidFill>
              </a:rPr>
              <a:t>BENEFITS OF SELF-AWARENESS </a:t>
            </a:r>
          </a:p>
        </p:txBody>
      </p:sp>
      <p:graphicFrame>
        <p:nvGraphicFramePr>
          <p:cNvPr id="7" name="Content Placeholder 2">
            <a:extLst>
              <a:ext uri="{FF2B5EF4-FFF2-40B4-BE49-F238E27FC236}">
                <a16:creationId xmlns:a16="http://schemas.microsoft.com/office/drawing/2014/main" id="{BF22E8C1-196C-19CF-CBFC-E3649ECF9AE2}"/>
              </a:ext>
            </a:extLst>
          </p:cNvPr>
          <p:cNvGraphicFramePr>
            <a:graphicFrameLocks noGrp="1"/>
          </p:cNvGraphicFramePr>
          <p:nvPr>
            <p:ph idx="1"/>
            <p:extLst>
              <p:ext uri="{D42A27DB-BD31-4B8C-83A1-F6EECF244321}">
                <p14:modId xmlns:p14="http://schemas.microsoft.com/office/powerpoint/2010/main" val="2369495692"/>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6320811"/>
      </p:ext>
    </p:extLst>
  </p:cSld>
  <p:clrMapOvr>
    <a:masterClrMapping/>
  </p:clrMapOvr>
</p:sld>
</file>

<file path=ppt/theme/theme1.xml><?xml version="1.0" encoding="utf-8"?>
<a:theme xmlns:a="http://schemas.openxmlformats.org/drawingml/2006/main" name="GradientRiseVTI">
  <a:themeElements>
    <a:clrScheme name="AnalogousFromLightSeedLeftStep">
      <a:dk1>
        <a:srgbClr val="000000"/>
      </a:dk1>
      <a:lt1>
        <a:srgbClr val="FFFFFF"/>
      </a:lt1>
      <a:dk2>
        <a:srgbClr val="203922"/>
      </a:dk2>
      <a:lt2>
        <a:srgbClr val="E8E4E2"/>
      </a:lt2>
      <a:accent1>
        <a:srgbClr val="80A7BA"/>
      </a:accent1>
      <a:accent2>
        <a:srgbClr val="76ACA7"/>
      </a:accent2>
      <a:accent3>
        <a:srgbClr val="81AA95"/>
      </a:accent3>
      <a:accent4>
        <a:srgbClr val="78B07C"/>
      </a:accent4>
      <a:accent5>
        <a:srgbClr val="8EA980"/>
      </a:accent5>
      <a:accent6>
        <a:srgbClr val="9AA772"/>
      </a:accent6>
      <a:hlink>
        <a:srgbClr val="A8765E"/>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GradientRiseVTI</vt:lpstr>
      <vt:lpstr>SELF -AWARNESS</vt:lpstr>
      <vt:lpstr>QUESTIONS OF DISCUSSION</vt:lpstr>
      <vt:lpstr>INTRODUCTION</vt:lpstr>
      <vt:lpstr>WHAT IS SELF-AWARENESS?</vt:lpstr>
      <vt:lpstr>   THE TWO STATES OF     SELF AWARENESS</vt:lpstr>
      <vt:lpstr>PUBLIC SELF-AWARENESS</vt:lpstr>
      <vt:lpstr>PRIVATE SELF-AWARENESS</vt:lpstr>
      <vt:lpstr>IMPORTANCE OF SELF-AWARENESS</vt:lpstr>
      <vt:lpstr>BENEFITS OF SELF-AWARENESS </vt:lpstr>
      <vt:lpstr>SELF-AWARENESS GAP</vt:lpstr>
      <vt:lpstr>LACK OF SELF AWARENESS</vt:lpstr>
      <vt:lpstr>How do I know if I'm a self-aware person?</vt:lpstr>
      <vt:lpstr>How to become a more self-aware person</vt:lpstr>
      <vt:lpstr>PowerPoint Presentation</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143</cp:revision>
  <dcterms:created xsi:type="dcterms:W3CDTF">2023-01-08T14:53:45Z</dcterms:created>
  <dcterms:modified xsi:type="dcterms:W3CDTF">2023-01-08T16:14:27Z</dcterms:modified>
</cp:coreProperties>
</file>