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4"/>
  </p:notesMasterIdLst>
  <p:sldIdLst>
    <p:sldId id="256" r:id="rId2"/>
    <p:sldId id="257" r:id="rId3"/>
    <p:sldId id="261" r:id="rId4"/>
    <p:sldId id="258" r:id="rId5"/>
    <p:sldId id="259" r:id="rId6"/>
    <p:sldId id="267" r:id="rId7"/>
    <p:sldId id="260" r:id="rId8"/>
    <p:sldId id="262" r:id="rId9"/>
    <p:sldId id="263"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61CCE5-16AD-4530-9317-A5B4DB5DDCB6}" type="datetimeFigureOut">
              <a:rPr lang="en-IN" smtClean="0"/>
              <a:t>27-12-2022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2DF2E9-A427-4291-9801-7EF0218EFA14}" type="slidenum">
              <a:rPr lang="en-IN" smtClean="0"/>
              <a:t>‹#›</a:t>
            </a:fld>
            <a:endParaRPr lang="en-IN"/>
          </a:p>
        </p:txBody>
      </p:sp>
    </p:spTree>
    <p:extLst>
      <p:ext uri="{BB962C8B-B14F-4D97-AF65-F5344CB8AC3E}">
        <p14:creationId xmlns:p14="http://schemas.microsoft.com/office/powerpoint/2010/main" val="1244789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F2DF2E9-A427-4291-9801-7EF0218EFA14}" type="slidenum">
              <a:rPr lang="en-IN" smtClean="0"/>
              <a:t>1</a:t>
            </a:fld>
            <a:endParaRPr lang="en-IN"/>
          </a:p>
        </p:txBody>
      </p:sp>
    </p:spTree>
    <p:extLst>
      <p:ext uri="{BB962C8B-B14F-4D97-AF65-F5344CB8AC3E}">
        <p14:creationId xmlns:p14="http://schemas.microsoft.com/office/powerpoint/2010/main" val="599948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Carefully listening</a:t>
            </a:r>
            <a:r>
              <a:rPr lang="en-IN" baseline="0" dirty="0" smtClean="0"/>
              <a:t> , </a:t>
            </a:r>
            <a:r>
              <a:rPr lang="en-US" sz="1200" b="0" i="0" kern="1200" dirty="0" smtClean="0">
                <a:solidFill>
                  <a:schemeClr val="tx1"/>
                </a:solidFill>
                <a:effectLst/>
                <a:latin typeface="+mn-lt"/>
                <a:ea typeface="+mn-ea"/>
                <a:cs typeface="+mn-cs"/>
              </a:rPr>
              <a:t>make an effort to hear something</a:t>
            </a:r>
            <a:r>
              <a:rPr lang="en-US" sz="1200" b="0" i="0" kern="1200" baseline="0" dirty="0" smtClean="0">
                <a:solidFill>
                  <a:schemeClr val="tx1"/>
                </a:solidFill>
                <a:effectLst/>
                <a:latin typeface="+mn-lt"/>
                <a:ea typeface="+mn-ea"/>
                <a:cs typeface="+mn-cs"/>
              </a:rPr>
              <a:t> , being alert and attentive.</a:t>
            </a:r>
            <a:endParaRPr lang="en-IN" dirty="0"/>
          </a:p>
        </p:txBody>
      </p:sp>
      <p:sp>
        <p:nvSpPr>
          <p:cNvPr id="4" name="Slide Number Placeholder 3"/>
          <p:cNvSpPr>
            <a:spLocks noGrp="1"/>
          </p:cNvSpPr>
          <p:nvPr>
            <p:ph type="sldNum" sz="quarter" idx="10"/>
          </p:nvPr>
        </p:nvSpPr>
        <p:spPr/>
        <p:txBody>
          <a:bodyPr/>
          <a:lstStyle/>
          <a:p>
            <a:fld id="{BF2DF2E9-A427-4291-9801-7EF0218EFA14}" type="slidenum">
              <a:rPr lang="en-IN" smtClean="0"/>
              <a:t>2</a:t>
            </a:fld>
            <a:endParaRPr lang="en-IN"/>
          </a:p>
        </p:txBody>
      </p:sp>
    </p:spTree>
    <p:extLst>
      <p:ext uri="{BB962C8B-B14F-4D97-AF65-F5344CB8AC3E}">
        <p14:creationId xmlns:p14="http://schemas.microsoft.com/office/powerpoint/2010/main" val="1363014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Listening with the goal of learning understanding and grasping info </a:t>
            </a:r>
            <a:r>
              <a:rPr lang="en-IN" baseline="0" dirty="0" smtClean="0"/>
              <a:t>        EXAMPLE : NEWS CHANNELS DADS</a:t>
            </a:r>
          </a:p>
        </p:txBody>
      </p:sp>
      <p:sp>
        <p:nvSpPr>
          <p:cNvPr id="4" name="Slide Number Placeholder 3"/>
          <p:cNvSpPr>
            <a:spLocks noGrp="1"/>
          </p:cNvSpPr>
          <p:nvPr>
            <p:ph type="sldNum" sz="quarter" idx="10"/>
          </p:nvPr>
        </p:nvSpPr>
        <p:spPr/>
        <p:txBody>
          <a:bodyPr/>
          <a:lstStyle/>
          <a:p>
            <a:fld id="{BF2DF2E9-A427-4291-9801-7EF0218EFA14}" type="slidenum">
              <a:rPr lang="en-IN" smtClean="0"/>
              <a:t>5</a:t>
            </a:fld>
            <a:endParaRPr lang="en-IN"/>
          </a:p>
        </p:txBody>
      </p:sp>
    </p:spTree>
    <p:extLst>
      <p:ext uri="{BB962C8B-B14F-4D97-AF65-F5344CB8AC3E}">
        <p14:creationId xmlns:p14="http://schemas.microsoft.com/office/powerpoint/2010/main" val="1516069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Understanding</a:t>
            </a:r>
            <a:r>
              <a:rPr lang="en-IN" baseline="0" dirty="0" smtClean="0"/>
              <a:t> the feelings of the speaker….</a:t>
            </a:r>
            <a:endParaRPr lang="en-IN" dirty="0"/>
          </a:p>
        </p:txBody>
      </p:sp>
      <p:sp>
        <p:nvSpPr>
          <p:cNvPr id="4" name="Slide Number Placeholder 3"/>
          <p:cNvSpPr>
            <a:spLocks noGrp="1"/>
          </p:cNvSpPr>
          <p:nvPr>
            <p:ph type="sldNum" sz="quarter" idx="10"/>
          </p:nvPr>
        </p:nvSpPr>
        <p:spPr/>
        <p:txBody>
          <a:bodyPr/>
          <a:lstStyle/>
          <a:p>
            <a:fld id="{BF2DF2E9-A427-4291-9801-7EF0218EFA14}" type="slidenum">
              <a:rPr lang="en-IN" smtClean="0"/>
              <a:t>8</a:t>
            </a:fld>
            <a:endParaRPr lang="en-IN"/>
          </a:p>
        </p:txBody>
      </p:sp>
    </p:spTree>
    <p:extLst>
      <p:ext uri="{BB962C8B-B14F-4D97-AF65-F5344CB8AC3E}">
        <p14:creationId xmlns:p14="http://schemas.microsoft.com/office/powerpoint/2010/main" val="4058802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F2DF2E9-A427-4291-9801-7EF0218EFA14}" type="slidenum">
              <a:rPr lang="en-IN" smtClean="0"/>
              <a:t>11</a:t>
            </a:fld>
            <a:endParaRPr lang="en-IN"/>
          </a:p>
        </p:txBody>
      </p:sp>
    </p:spTree>
    <p:extLst>
      <p:ext uri="{BB962C8B-B14F-4D97-AF65-F5344CB8AC3E}">
        <p14:creationId xmlns:p14="http://schemas.microsoft.com/office/powerpoint/2010/main" val="542128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DE11DFE-F631-412B-8AB4-8AB4FFAEE66C}" type="datetimeFigureOut">
              <a:rPr lang="en-IN" smtClean="0"/>
              <a:t>27-12-2022</a:t>
            </a:fld>
            <a:endParaRPr lang="en-IN"/>
          </a:p>
        </p:txBody>
      </p:sp>
      <p:sp>
        <p:nvSpPr>
          <p:cNvPr id="5" name="Footer Placeholder 4"/>
          <p:cNvSpPr>
            <a:spLocks noGrp="1"/>
          </p:cNvSpPr>
          <p:nvPr>
            <p:ph type="ftr" sz="quarter" idx="11"/>
          </p:nvPr>
        </p:nvSpPr>
        <p:spPr/>
        <p:txBody>
          <a:bodyPr/>
          <a:lstStyle/>
          <a:p>
            <a:endParaRPr lang="en-IN"/>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8F59995F-2AEF-42DD-A499-A93BCEE0DCBC}" type="slidenum">
              <a:rPr lang="en-IN" smtClean="0"/>
              <a:t>‹#›</a:t>
            </a:fld>
            <a:endParaRPr lang="en-IN"/>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E11DFE-F631-412B-8AB4-8AB4FFAEE66C}" type="datetimeFigureOut">
              <a:rPr lang="en-IN" smtClean="0"/>
              <a:t>27-12-2022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59995F-2AEF-42DD-A499-A93BCEE0DCB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E11DFE-F631-412B-8AB4-8AB4FFAEE66C}" type="datetimeFigureOut">
              <a:rPr lang="en-IN" smtClean="0"/>
              <a:t>27-12-2022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59995F-2AEF-42DD-A499-A93BCEE0DCB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E11DFE-F631-412B-8AB4-8AB4FFAEE66C}" type="datetimeFigureOut">
              <a:rPr lang="en-IN" smtClean="0"/>
              <a:t>27-12-2022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59995F-2AEF-42DD-A499-A93BCEE0DCB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8DE11DFE-F631-412B-8AB4-8AB4FFAEE66C}" type="datetimeFigureOut">
              <a:rPr lang="en-IN" smtClean="0"/>
              <a:t>27-12-2022</a:t>
            </a:fld>
            <a:endParaRPr lang="en-IN"/>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59995F-2AEF-42DD-A499-A93BCEE0DCBC}" type="slidenum">
              <a:rPr lang="en-IN" smtClean="0"/>
              <a:t>‹#›</a:t>
            </a:fld>
            <a:endParaRPr lang="en-IN"/>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E11DFE-F631-412B-8AB4-8AB4FFAEE66C}" type="datetimeFigureOut">
              <a:rPr lang="en-IN" smtClean="0"/>
              <a:t>27-12-2022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59995F-2AEF-42DD-A499-A93BCEE0DCB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DE11DFE-F631-412B-8AB4-8AB4FFAEE66C}" type="datetimeFigureOut">
              <a:rPr lang="en-IN" smtClean="0"/>
              <a:t>27-12-2022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59995F-2AEF-42DD-A499-A93BCEE0DCB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E11DFE-F631-412B-8AB4-8AB4FFAEE66C}" type="datetimeFigureOut">
              <a:rPr lang="en-IN" smtClean="0"/>
              <a:t>27-12-2022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59995F-2AEF-42DD-A499-A93BCEE0DCB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8DE11DFE-F631-412B-8AB4-8AB4FFAEE66C}" type="datetimeFigureOut">
              <a:rPr lang="en-IN" smtClean="0"/>
              <a:t>27-12-2022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59995F-2AEF-42DD-A499-A93BCEE0DCB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E11DFE-F631-412B-8AB4-8AB4FFAEE66C}" type="datetimeFigureOut">
              <a:rPr lang="en-IN" smtClean="0"/>
              <a:t>27-12-2022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59995F-2AEF-42DD-A499-A93BCEE0DCBC}" type="slidenum">
              <a:rPr lang="en-IN" smtClean="0"/>
              <a:t>‹#›</a:t>
            </a:fld>
            <a:endParaRPr lang="en-IN"/>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8DE11DFE-F631-412B-8AB4-8AB4FFAEE66C}" type="datetimeFigureOut">
              <a:rPr lang="en-IN" smtClean="0"/>
              <a:t>27-12-2022</a:t>
            </a:fld>
            <a:endParaRPr lang="en-IN"/>
          </a:p>
        </p:txBody>
      </p:sp>
      <p:sp>
        <p:nvSpPr>
          <p:cNvPr id="7" name="Slide Number Placeholder 6"/>
          <p:cNvSpPr>
            <a:spLocks noGrp="1"/>
          </p:cNvSpPr>
          <p:nvPr>
            <p:ph type="sldNum" sz="quarter" idx="12"/>
          </p:nvPr>
        </p:nvSpPr>
        <p:spPr/>
        <p:txBody>
          <a:bodyPr/>
          <a:lstStyle/>
          <a:p>
            <a:fld id="{8F59995F-2AEF-42DD-A499-A93BCEE0DCBC}" type="slidenum">
              <a:rPr lang="en-IN" smtClean="0"/>
              <a:t>‹#›</a:t>
            </a:fld>
            <a:endParaRPr lang="en-IN"/>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8DE11DFE-F631-412B-8AB4-8AB4FFAEE66C}" type="datetimeFigureOut">
              <a:rPr lang="en-IN" smtClean="0"/>
              <a:t>27-12-2022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8F59995F-2AEF-42DD-A499-A93BCEE0DCBC}" type="slidenum">
              <a:rPr lang="en-IN" smtClean="0"/>
              <a:t>‹#›</a:t>
            </a:fld>
            <a:endParaRPr lang="en-IN"/>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755576" y="908720"/>
            <a:ext cx="7772400" cy="5688632"/>
          </a:xfrm>
        </p:spPr>
        <p:txBody>
          <a:bodyPr>
            <a:normAutofit/>
          </a:bodyPr>
          <a:lstStyle/>
          <a:p>
            <a:r>
              <a:rPr lang="en-IN" sz="7200" b="1" dirty="0" smtClean="0">
                <a:solidFill>
                  <a:schemeClr val="accent1">
                    <a:lumMod val="50000"/>
                  </a:schemeClr>
                </a:solidFill>
                <a:latin typeface="Bookman Old Style" pitchFamily="18" charset="0"/>
              </a:rPr>
              <a:t>TYPES OF LISTENING</a:t>
            </a:r>
            <a:r>
              <a:rPr lang="en-IN" sz="7200" dirty="0" smtClean="0">
                <a:solidFill>
                  <a:schemeClr val="accent1">
                    <a:lumMod val="50000"/>
                  </a:schemeClr>
                </a:solidFill>
                <a:latin typeface="Bookman Old Style" pitchFamily="18" charset="0"/>
              </a:rPr>
              <a:t/>
            </a:r>
            <a:br>
              <a:rPr lang="en-IN" sz="7200" dirty="0" smtClean="0">
                <a:solidFill>
                  <a:schemeClr val="accent1">
                    <a:lumMod val="50000"/>
                  </a:schemeClr>
                </a:solidFill>
                <a:latin typeface="Bookman Old Style" pitchFamily="18" charset="0"/>
              </a:rPr>
            </a:br>
            <a:endParaRPr lang="en-IN" sz="7200" dirty="0">
              <a:solidFill>
                <a:schemeClr val="accent1">
                  <a:lumMod val="50000"/>
                </a:schemeClr>
              </a:solidFill>
              <a:latin typeface="Bookman Old Style" pitchFamily="18" charset="0"/>
            </a:endParaRPr>
          </a:p>
        </p:txBody>
      </p:sp>
    </p:spTree>
    <p:extLst>
      <p:ext uri="{BB962C8B-B14F-4D97-AF65-F5344CB8AC3E}">
        <p14:creationId xmlns:p14="http://schemas.microsoft.com/office/powerpoint/2010/main" val="550268216"/>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292436"/>
          </a:xfrm>
        </p:spPr>
        <p:txBody>
          <a:bodyPr>
            <a:normAutofit/>
          </a:bodyPr>
          <a:lstStyle/>
          <a:p>
            <a:r>
              <a:rPr lang="en-IN" sz="4000" b="1" dirty="0">
                <a:solidFill>
                  <a:schemeClr val="accent1">
                    <a:lumMod val="50000"/>
                  </a:schemeClr>
                </a:solidFill>
                <a:latin typeface="Arial Rounded MT Bold" pitchFamily="34" charset="0"/>
              </a:rPr>
              <a:t>Effective</a:t>
            </a:r>
            <a:r>
              <a:rPr lang="en-IN" sz="4000" b="1" dirty="0" smtClean="0">
                <a:solidFill>
                  <a:schemeClr val="accent1">
                    <a:lumMod val="50000"/>
                  </a:schemeClr>
                </a:solidFill>
                <a:latin typeface="Arial Rounded MT Bold" pitchFamily="34" charset="0"/>
              </a:rPr>
              <a:t> </a:t>
            </a:r>
            <a:r>
              <a:rPr lang="en-IN" sz="4000" b="1" dirty="0">
                <a:solidFill>
                  <a:schemeClr val="accent1">
                    <a:lumMod val="50000"/>
                  </a:schemeClr>
                </a:solidFill>
                <a:latin typeface="Arial Rounded MT Bold" pitchFamily="34" charset="0"/>
              </a:rPr>
              <a:t>listening</a:t>
            </a:r>
          </a:p>
        </p:txBody>
      </p:sp>
      <p:sp>
        <p:nvSpPr>
          <p:cNvPr id="3" name="Content Placeholder 2"/>
          <p:cNvSpPr>
            <a:spLocks noGrp="1"/>
          </p:cNvSpPr>
          <p:nvPr>
            <p:ph idx="1"/>
          </p:nvPr>
        </p:nvSpPr>
        <p:spPr>
          <a:xfrm>
            <a:off x="467544" y="2060848"/>
            <a:ext cx="8229600" cy="4373563"/>
          </a:xfrm>
        </p:spPr>
        <p:txBody>
          <a:bodyPr>
            <a:normAutofit/>
          </a:bodyPr>
          <a:lstStyle/>
          <a:p>
            <a:r>
              <a:rPr lang="en-IN" sz="3200" dirty="0" smtClean="0">
                <a:latin typeface="Comic Sans MS" pitchFamily="66" charset="0"/>
              </a:rPr>
              <a:t>Actively absorbing the information given to you by the speaker.</a:t>
            </a:r>
          </a:p>
          <a:p>
            <a:r>
              <a:rPr lang="en-IN" sz="3200" dirty="0" smtClean="0">
                <a:latin typeface="Comic Sans MS" pitchFamily="66" charset="0"/>
              </a:rPr>
              <a:t>Showing that you are listening and interested.</a:t>
            </a:r>
          </a:p>
          <a:p>
            <a:r>
              <a:rPr lang="en-IN" sz="3200" dirty="0" smtClean="0">
                <a:latin typeface="Comic Sans MS" pitchFamily="66" charset="0"/>
              </a:rPr>
              <a:t>Providing feedback to the speaker so that he/she knows the message was received. </a:t>
            </a:r>
            <a:endParaRPr lang="en-IN" sz="3200" dirty="0">
              <a:latin typeface="Comic Sans MS" pitchFamily="66" charset="0"/>
            </a:endParaRPr>
          </a:p>
        </p:txBody>
      </p:sp>
    </p:spTree>
    <p:extLst>
      <p:ext uri="{BB962C8B-B14F-4D97-AF65-F5344CB8AC3E}">
        <p14:creationId xmlns:p14="http://schemas.microsoft.com/office/powerpoint/2010/main" val="1698605715"/>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292436"/>
          </a:xfrm>
        </p:spPr>
        <p:txBody>
          <a:bodyPr>
            <a:normAutofit/>
          </a:bodyPr>
          <a:lstStyle/>
          <a:p>
            <a:r>
              <a:rPr lang="en-IN" sz="4000" b="1" dirty="0">
                <a:solidFill>
                  <a:schemeClr val="accent1">
                    <a:lumMod val="50000"/>
                  </a:schemeClr>
                </a:solidFill>
                <a:latin typeface="Arial Rounded MT Bold" pitchFamily="34" charset="0"/>
              </a:rPr>
              <a:t>Critical listening</a:t>
            </a:r>
          </a:p>
        </p:txBody>
      </p:sp>
      <p:sp>
        <p:nvSpPr>
          <p:cNvPr id="3" name="Content Placeholder 2"/>
          <p:cNvSpPr>
            <a:spLocks noGrp="1"/>
          </p:cNvSpPr>
          <p:nvPr>
            <p:ph idx="1"/>
          </p:nvPr>
        </p:nvSpPr>
        <p:spPr>
          <a:xfrm>
            <a:off x="611560" y="2484437"/>
            <a:ext cx="8229600" cy="4373563"/>
          </a:xfrm>
        </p:spPr>
        <p:txBody>
          <a:bodyPr>
            <a:normAutofit/>
          </a:bodyPr>
          <a:lstStyle/>
          <a:p>
            <a:r>
              <a:rPr lang="en-IN" sz="3600" dirty="0" smtClean="0">
                <a:latin typeface="Comic Sans MS" pitchFamily="66" charset="0"/>
              </a:rPr>
              <a:t>Judgemental in nature.</a:t>
            </a:r>
          </a:p>
          <a:p>
            <a:r>
              <a:rPr lang="en-IN" sz="3600" dirty="0" smtClean="0">
                <a:latin typeface="Comic Sans MS" pitchFamily="66" charset="0"/>
              </a:rPr>
              <a:t>Understanding what is said and evaluating, judging and  forming an opinion.</a:t>
            </a:r>
          </a:p>
          <a:p>
            <a:r>
              <a:rPr lang="en-IN" sz="3600" dirty="0" smtClean="0">
                <a:latin typeface="Comic Sans MS" pitchFamily="66" charset="0"/>
              </a:rPr>
              <a:t>Good for business.</a:t>
            </a:r>
            <a:endParaRPr lang="en-IN" sz="3600" dirty="0">
              <a:latin typeface="Comic Sans MS" pitchFamily="66" charset="0"/>
            </a:endParaRPr>
          </a:p>
        </p:txBody>
      </p:sp>
    </p:spTree>
    <p:extLst>
      <p:ext uri="{BB962C8B-B14F-4D97-AF65-F5344CB8AC3E}">
        <p14:creationId xmlns:p14="http://schemas.microsoft.com/office/powerpoint/2010/main" val="1758079259"/>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340768"/>
            <a:ext cx="8260672" cy="3991755"/>
          </a:xfrm>
        </p:spPr>
        <p:txBody>
          <a:bodyPr>
            <a:normAutofit/>
          </a:bodyPr>
          <a:lstStyle/>
          <a:p>
            <a:r>
              <a:rPr lang="en-IN" sz="6600" dirty="0" smtClean="0">
                <a:solidFill>
                  <a:schemeClr val="accent1">
                    <a:lumMod val="50000"/>
                  </a:schemeClr>
                </a:solidFill>
                <a:latin typeface="Bookman Old Style" pitchFamily="18" charset="0"/>
              </a:rPr>
              <a:t>Thank you..!!</a:t>
            </a:r>
            <a:endParaRPr lang="en-IN" sz="6600" dirty="0">
              <a:solidFill>
                <a:schemeClr val="accent1">
                  <a:lumMod val="50000"/>
                </a:schemeClr>
              </a:solidFill>
              <a:latin typeface="Bookman Old Style" pitchFamily="18" charset="0"/>
            </a:endParaRPr>
          </a:p>
        </p:txBody>
      </p:sp>
    </p:spTree>
    <p:extLst>
      <p:ext uri="{BB962C8B-B14F-4D97-AF65-F5344CB8AC3E}">
        <p14:creationId xmlns:p14="http://schemas.microsoft.com/office/powerpoint/2010/main" val="3592674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IN" sz="4800" dirty="0" smtClean="0">
                <a:solidFill>
                  <a:schemeClr val="accent1">
                    <a:lumMod val="50000"/>
                  </a:schemeClr>
                </a:solidFill>
                <a:latin typeface="Arial Rounded MT Bold" pitchFamily="34" charset="0"/>
              </a:rPr>
              <a:t>What is listening ?</a:t>
            </a:r>
            <a:endParaRPr lang="en-IN" sz="4800" dirty="0">
              <a:solidFill>
                <a:schemeClr val="accent1">
                  <a:lumMod val="50000"/>
                </a:schemeClr>
              </a:solidFill>
              <a:latin typeface="Arial Rounded MT Bold" pitchFamily="34" charset="0"/>
            </a:endParaRPr>
          </a:p>
        </p:txBody>
      </p:sp>
      <p:sp>
        <p:nvSpPr>
          <p:cNvPr id="7" name="Content Placeholder 6"/>
          <p:cNvSpPr>
            <a:spLocks noGrp="1"/>
          </p:cNvSpPr>
          <p:nvPr>
            <p:ph idx="1"/>
          </p:nvPr>
        </p:nvSpPr>
        <p:spPr>
          <a:xfrm>
            <a:off x="539552" y="2132856"/>
            <a:ext cx="8229600" cy="4925144"/>
          </a:xfrm>
        </p:spPr>
        <p:txBody>
          <a:bodyPr>
            <a:normAutofit/>
          </a:bodyPr>
          <a:lstStyle/>
          <a:p>
            <a:r>
              <a:rPr lang="en-US" sz="3600" dirty="0">
                <a:latin typeface="Comic Sans MS" pitchFamily="66" charset="0"/>
              </a:rPr>
              <a:t>Listening is the ability to accurately receive and interpret messages in the communication process. Listening is key to all effective communication. Without the ability to listen effectively, messages are easily misunderstood</a:t>
            </a:r>
            <a:r>
              <a:rPr lang="en-US" sz="3600" dirty="0">
                <a:latin typeface="Berlin Sans FB" pitchFamily="34" charset="0"/>
              </a:rPr>
              <a:t>.</a:t>
            </a:r>
            <a:endParaRPr lang="en-IN" sz="3600" dirty="0">
              <a:latin typeface="Berlin Sans FB" pitchFamily="34" charset="0"/>
            </a:endParaRPr>
          </a:p>
        </p:txBody>
      </p:sp>
    </p:spTree>
    <p:extLst>
      <p:ext uri="{BB962C8B-B14F-4D97-AF65-F5344CB8AC3E}">
        <p14:creationId xmlns:p14="http://schemas.microsoft.com/office/powerpoint/2010/main" val="2918841842"/>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fference Between Active and Passive Listening - Comparison Summ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0"/>
            <a:ext cx="7591425" cy="6597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134873"/>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292436"/>
          </a:xfrm>
        </p:spPr>
        <p:txBody>
          <a:bodyPr>
            <a:normAutofit/>
          </a:bodyPr>
          <a:lstStyle/>
          <a:p>
            <a:r>
              <a:rPr lang="en-IN" sz="4400" dirty="0" smtClean="0">
                <a:solidFill>
                  <a:schemeClr val="accent1">
                    <a:lumMod val="50000"/>
                  </a:schemeClr>
                </a:solidFill>
                <a:latin typeface="Arial Rounded MT Bold" pitchFamily="34" charset="0"/>
              </a:rPr>
              <a:t>Types of listening</a:t>
            </a:r>
            <a:endParaRPr lang="en-IN" sz="4400" dirty="0">
              <a:solidFill>
                <a:schemeClr val="accent1">
                  <a:lumMod val="50000"/>
                </a:schemeClr>
              </a:solidFill>
              <a:latin typeface="Arial Rounded MT Bold" pitchFamily="34" charset="0"/>
            </a:endParaRPr>
          </a:p>
        </p:txBody>
      </p:sp>
      <p:sp>
        <p:nvSpPr>
          <p:cNvPr id="3" name="Content Placeholder 2"/>
          <p:cNvSpPr>
            <a:spLocks noGrp="1"/>
          </p:cNvSpPr>
          <p:nvPr>
            <p:ph idx="1"/>
          </p:nvPr>
        </p:nvSpPr>
        <p:spPr/>
        <p:txBody>
          <a:bodyPr>
            <a:normAutofit/>
          </a:bodyPr>
          <a:lstStyle/>
          <a:p>
            <a:r>
              <a:rPr lang="en-IN" sz="3200" dirty="0">
                <a:latin typeface="Comic Sans MS" pitchFamily="66" charset="0"/>
              </a:rPr>
              <a:t>Informational listening</a:t>
            </a:r>
            <a:r>
              <a:rPr lang="en-IN" sz="3200" dirty="0" smtClean="0">
                <a:latin typeface="Comic Sans MS" pitchFamily="66" charset="0"/>
              </a:rPr>
              <a:t>.</a:t>
            </a:r>
          </a:p>
          <a:p>
            <a:r>
              <a:rPr lang="en-IN" sz="3200" dirty="0" smtClean="0">
                <a:latin typeface="Comic Sans MS" pitchFamily="66" charset="0"/>
              </a:rPr>
              <a:t>Discriminative listening. </a:t>
            </a:r>
            <a:endParaRPr lang="en-IN" sz="3200" dirty="0">
              <a:latin typeface="Comic Sans MS" pitchFamily="66" charset="0"/>
            </a:endParaRPr>
          </a:p>
          <a:p>
            <a:r>
              <a:rPr lang="en-IN" sz="3200" dirty="0">
                <a:latin typeface="Comic Sans MS" pitchFamily="66" charset="0"/>
              </a:rPr>
              <a:t>Biased listening.</a:t>
            </a:r>
          </a:p>
          <a:p>
            <a:r>
              <a:rPr lang="en-IN" sz="3200" dirty="0">
                <a:latin typeface="Comic Sans MS" pitchFamily="66" charset="0"/>
              </a:rPr>
              <a:t>Sympathetic listening.</a:t>
            </a:r>
          </a:p>
          <a:p>
            <a:r>
              <a:rPr lang="en-IN" sz="3200" dirty="0">
                <a:latin typeface="Comic Sans MS" pitchFamily="66" charset="0"/>
              </a:rPr>
              <a:t>Empathetic or therapeutic listening.</a:t>
            </a:r>
          </a:p>
          <a:p>
            <a:r>
              <a:rPr lang="en-IN" sz="3200" dirty="0" smtClean="0">
                <a:latin typeface="Comic Sans MS" pitchFamily="66" charset="0"/>
              </a:rPr>
              <a:t>Effective listening .</a:t>
            </a:r>
            <a:endParaRPr lang="en-IN" sz="3200" dirty="0" smtClean="0">
              <a:latin typeface="Comic Sans MS" pitchFamily="66" charset="0"/>
            </a:endParaRPr>
          </a:p>
          <a:p>
            <a:r>
              <a:rPr lang="en-IN" sz="3200" dirty="0">
                <a:latin typeface="Comic Sans MS" pitchFamily="66" charset="0"/>
              </a:rPr>
              <a:t>Critical listening.</a:t>
            </a:r>
          </a:p>
          <a:p>
            <a:endParaRPr lang="en-IN" sz="3200" dirty="0">
              <a:latin typeface="Comic Sans MS" pitchFamily="66" charset="0"/>
            </a:endParaRPr>
          </a:p>
        </p:txBody>
      </p:sp>
    </p:spTree>
    <p:extLst>
      <p:ext uri="{BB962C8B-B14F-4D97-AF65-F5344CB8AC3E}">
        <p14:creationId xmlns:p14="http://schemas.microsoft.com/office/powerpoint/2010/main" val="1516345709"/>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436452"/>
          </a:xfrm>
        </p:spPr>
        <p:txBody>
          <a:bodyPr>
            <a:normAutofit/>
          </a:bodyPr>
          <a:lstStyle/>
          <a:p>
            <a:r>
              <a:rPr lang="en-IN" sz="4000" b="1" dirty="0" smtClean="0">
                <a:solidFill>
                  <a:schemeClr val="accent1">
                    <a:lumMod val="50000"/>
                  </a:schemeClr>
                </a:solidFill>
                <a:latin typeface="Arial Rounded MT Bold" pitchFamily="34" charset="0"/>
              </a:rPr>
              <a:t>Informational listening</a:t>
            </a:r>
            <a:endParaRPr lang="en-IN" sz="4000" b="1" dirty="0">
              <a:solidFill>
                <a:schemeClr val="accent1">
                  <a:lumMod val="50000"/>
                </a:schemeClr>
              </a:solidFill>
              <a:latin typeface="Arial Rounded MT Bold" pitchFamily="34" charset="0"/>
            </a:endParaRPr>
          </a:p>
        </p:txBody>
      </p:sp>
      <p:sp>
        <p:nvSpPr>
          <p:cNvPr id="3" name="Content Placeholder 2"/>
          <p:cNvSpPr>
            <a:spLocks noGrp="1"/>
          </p:cNvSpPr>
          <p:nvPr>
            <p:ph idx="1"/>
          </p:nvPr>
        </p:nvSpPr>
        <p:spPr>
          <a:xfrm>
            <a:off x="457200" y="2276872"/>
            <a:ext cx="8229600" cy="3849291"/>
          </a:xfrm>
        </p:spPr>
        <p:txBody>
          <a:bodyPr/>
          <a:lstStyle/>
          <a:p>
            <a:pPr indent="-342900"/>
            <a:r>
              <a:rPr lang="en-US" sz="3600" dirty="0" smtClean="0">
                <a:latin typeface="Comic Sans MS" pitchFamily="66" charset="0"/>
              </a:rPr>
              <a:t>Paying attention to the information being conveyed by the speaker.</a:t>
            </a:r>
          </a:p>
          <a:p>
            <a:pPr indent="-342900"/>
            <a:r>
              <a:rPr lang="en-US" sz="3600" dirty="0" smtClean="0">
                <a:latin typeface="Comic Sans MS" pitchFamily="66" charset="0"/>
              </a:rPr>
              <a:t>listening </a:t>
            </a:r>
            <a:r>
              <a:rPr lang="en-US" sz="3600" dirty="0">
                <a:latin typeface="Comic Sans MS" pitchFamily="66" charset="0"/>
              </a:rPr>
              <a:t>with the goal of comprehending and retaining information</a:t>
            </a:r>
            <a:r>
              <a:rPr lang="en-US" dirty="0"/>
              <a:t>.</a:t>
            </a:r>
            <a:endParaRPr lang="en-IN" dirty="0"/>
          </a:p>
        </p:txBody>
      </p:sp>
    </p:spTree>
    <p:extLst>
      <p:ext uri="{BB962C8B-B14F-4D97-AF65-F5344CB8AC3E}">
        <p14:creationId xmlns:p14="http://schemas.microsoft.com/office/powerpoint/2010/main" val="334017737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292436"/>
          </a:xfrm>
        </p:spPr>
        <p:txBody>
          <a:bodyPr>
            <a:normAutofit/>
          </a:bodyPr>
          <a:lstStyle/>
          <a:p>
            <a:r>
              <a:rPr lang="en-IN" sz="4000" b="1" dirty="0">
                <a:latin typeface="Arial Rounded MT Bold" pitchFamily="34" charset="0"/>
              </a:rPr>
              <a:t>Discriminative listening</a:t>
            </a:r>
          </a:p>
        </p:txBody>
      </p:sp>
      <p:sp>
        <p:nvSpPr>
          <p:cNvPr id="3" name="Content Placeholder 2"/>
          <p:cNvSpPr>
            <a:spLocks noGrp="1"/>
          </p:cNvSpPr>
          <p:nvPr>
            <p:ph idx="1"/>
          </p:nvPr>
        </p:nvSpPr>
        <p:spPr>
          <a:xfrm>
            <a:off x="539552" y="2276872"/>
            <a:ext cx="8229600" cy="4065315"/>
          </a:xfrm>
        </p:spPr>
        <p:txBody>
          <a:bodyPr>
            <a:normAutofit/>
          </a:bodyPr>
          <a:lstStyle/>
          <a:p>
            <a:r>
              <a:rPr lang="en-US" sz="3600" dirty="0">
                <a:latin typeface="Comic Sans MS" pitchFamily="66" charset="0"/>
              </a:rPr>
              <a:t>Discriminative listening is when the listener interprets and assigns meaning to sound rather than to words</a:t>
            </a:r>
            <a:r>
              <a:rPr lang="en-US" sz="3600" dirty="0" smtClean="0">
                <a:latin typeface="Comic Sans MS" pitchFamily="66" charset="0"/>
              </a:rPr>
              <a:t>.</a:t>
            </a:r>
          </a:p>
          <a:p>
            <a:r>
              <a:rPr lang="en-US" sz="3600" dirty="0">
                <a:latin typeface="Comic Sans MS" pitchFamily="66" charset="0"/>
              </a:rPr>
              <a:t>The listener focuses on characteristics such as speed, intonation and pitch.</a:t>
            </a:r>
            <a:endParaRPr lang="en-IN" sz="3600" dirty="0">
              <a:latin typeface="Comic Sans MS" pitchFamily="66" charset="0"/>
            </a:endParaRPr>
          </a:p>
        </p:txBody>
      </p:sp>
    </p:spTree>
    <p:extLst>
      <p:ext uri="{BB962C8B-B14F-4D97-AF65-F5344CB8AC3E}">
        <p14:creationId xmlns:p14="http://schemas.microsoft.com/office/powerpoint/2010/main" val="1910690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364444"/>
          </a:xfrm>
        </p:spPr>
        <p:txBody>
          <a:bodyPr>
            <a:normAutofit/>
          </a:bodyPr>
          <a:lstStyle/>
          <a:p>
            <a:r>
              <a:rPr lang="en-IN" sz="4400" b="1" dirty="0" smtClean="0">
                <a:solidFill>
                  <a:schemeClr val="accent1">
                    <a:lumMod val="50000"/>
                  </a:schemeClr>
                </a:solidFill>
                <a:latin typeface="Arial Rounded MT Bold" pitchFamily="34" charset="0"/>
              </a:rPr>
              <a:t>Biased listening</a:t>
            </a:r>
            <a:endParaRPr lang="en-IN" sz="4400" b="1" dirty="0">
              <a:solidFill>
                <a:schemeClr val="accent1">
                  <a:lumMod val="50000"/>
                </a:schemeClr>
              </a:solidFill>
              <a:latin typeface="Arial Rounded MT Bold" pitchFamily="34" charset="0"/>
            </a:endParaRPr>
          </a:p>
        </p:txBody>
      </p:sp>
      <p:sp>
        <p:nvSpPr>
          <p:cNvPr id="3" name="Content Placeholder 2"/>
          <p:cNvSpPr>
            <a:spLocks noGrp="1"/>
          </p:cNvSpPr>
          <p:nvPr>
            <p:ph idx="1"/>
          </p:nvPr>
        </p:nvSpPr>
        <p:spPr>
          <a:xfrm>
            <a:off x="395536" y="2204864"/>
            <a:ext cx="8229600" cy="4373563"/>
          </a:xfrm>
        </p:spPr>
        <p:txBody>
          <a:bodyPr>
            <a:normAutofit/>
          </a:bodyPr>
          <a:lstStyle/>
          <a:p>
            <a:r>
              <a:rPr lang="en-US" sz="3600" dirty="0">
                <a:latin typeface="Comic Sans MS" pitchFamily="66" charset="0"/>
              </a:rPr>
              <a:t>Biased listening is also known as </a:t>
            </a:r>
            <a:r>
              <a:rPr lang="en-US" sz="3600" b="1" dirty="0">
                <a:latin typeface="Comic Sans MS" pitchFamily="66" charset="0"/>
              </a:rPr>
              <a:t>selective listening</a:t>
            </a:r>
            <a:r>
              <a:rPr lang="en-US" sz="3600" dirty="0" smtClean="0">
                <a:latin typeface="Comic Sans MS" pitchFamily="66" charset="0"/>
              </a:rPr>
              <a:t>.</a:t>
            </a:r>
          </a:p>
          <a:p>
            <a:r>
              <a:rPr lang="en-US" sz="3600" dirty="0" smtClean="0">
                <a:latin typeface="Comic Sans MS" pitchFamily="66" charset="0"/>
              </a:rPr>
              <a:t> </a:t>
            </a:r>
            <a:r>
              <a:rPr lang="en-US" sz="3600" dirty="0">
                <a:latin typeface="Comic Sans MS" pitchFamily="66" charset="0"/>
              </a:rPr>
              <a:t>Someone who uses biased listening will only listen for information that they specifically want to hear.</a:t>
            </a:r>
            <a:endParaRPr lang="en-IN" sz="3600" dirty="0">
              <a:latin typeface="Comic Sans MS" pitchFamily="66" charset="0"/>
            </a:endParaRPr>
          </a:p>
        </p:txBody>
      </p:sp>
    </p:spTree>
    <p:extLst>
      <p:ext uri="{BB962C8B-B14F-4D97-AF65-F5344CB8AC3E}">
        <p14:creationId xmlns:p14="http://schemas.microsoft.com/office/powerpoint/2010/main" val="451656588"/>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436452"/>
          </a:xfrm>
        </p:spPr>
        <p:txBody>
          <a:bodyPr>
            <a:normAutofit/>
          </a:bodyPr>
          <a:lstStyle/>
          <a:p>
            <a:r>
              <a:rPr lang="en-IN" sz="4000" b="1" dirty="0" smtClean="0">
                <a:solidFill>
                  <a:schemeClr val="accent1">
                    <a:lumMod val="50000"/>
                  </a:schemeClr>
                </a:solidFill>
                <a:latin typeface="Arial Rounded MT Bold" pitchFamily="34" charset="0"/>
              </a:rPr>
              <a:t>Sympathetic  </a:t>
            </a:r>
            <a:r>
              <a:rPr lang="en-IN" sz="4000" b="1" dirty="0" smtClean="0">
                <a:solidFill>
                  <a:schemeClr val="accent1">
                    <a:lumMod val="50000"/>
                  </a:schemeClr>
                </a:solidFill>
                <a:latin typeface="Arial Rounded MT Bold" pitchFamily="34" charset="0"/>
              </a:rPr>
              <a:t>listening</a:t>
            </a:r>
            <a:endParaRPr lang="en-IN" sz="4000" b="1" dirty="0">
              <a:solidFill>
                <a:schemeClr val="accent1">
                  <a:lumMod val="50000"/>
                </a:schemeClr>
              </a:solidFill>
              <a:latin typeface="Arial Rounded MT Bold" pitchFamily="34" charset="0"/>
            </a:endParaRPr>
          </a:p>
        </p:txBody>
      </p:sp>
      <p:sp>
        <p:nvSpPr>
          <p:cNvPr id="3" name="Content Placeholder 2"/>
          <p:cNvSpPr>
            <a:spLocks noGrp="1"/>
          </p:cNvSpPr>
          <p:nvPr>
            <p:ph idx="1"/>
          </p:nvPr>
        </p:nvSpPr>
        <p:spPr>
          <a:xfrm>
            <a:off x="395536" y="2132856"/>
            <a:ext cx="8229600" cy="4373563"/>
          </a:xfrm>
        </p:spPr>
        <p:txBody>
          <a:bodyPr>
            <a:normAutofit/>
          </a:bodyPr>
          <a:lstStyle/>
          <a:p>
            <a:r>
              <a:rPr lang="en-IN" sz="3600" dirty="0" smtClean="0">
                <a:latin typeface="Comic Sans MS" pitchFamily="66" charset="0"/>
              </a:rPr>
              <a:t>Shows the caring attitude of the </a:t>
            </a:r>
            <a:r>
              <a:rPr lang="en-IN" sz="3600" dirty="0" smtClean="0">
                <a:latin typeface="Comic Sans MS" pitchFamily="66" charset="0"/>
              </a:rPr>
              <a:t>listener.</a:t>
            </a:r>
          </a:p>
          <a:p>
            <a:r>
              <a:rPr lang="en-IN" sz="3600" dirty="0" smtClean="0">
                <a:latin typeface="Comic Sans MS" pitchFamily="66" charset="0"/>
              </a:rPr>
              <a:t>This type of listening occurs amongst close friends or relatives.</a:t>
            </a:r>
          </a:p>
          <a:p>
            <a:endParaRPr lang="en-IN" sz="3600" dirty="0">
              <a:latin typeface="Comic Sans MS" pitchFamily="66" charset="0"/>
            </a:endParaRPr>
          </a:p>
        </p:txBody>
      </p:sp>
    </p:spTree>
    <p:extLst>
      <p:ext uri="{BB962C8B-B14F-4D97-AF65-F5344CB8AC3E}">
        <p14:creationId xmlns:p14="http://schemas.microsoft.com/office/powerpoint/2010/main" val="200018725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364444"/>
          </a:xfrm>
        </p:spPr>
        <p:txBody>
          <a:bodyPr>
            <a:noAutofit/>
          </a:bodyPr>
          <a:lstStyle/>
          <a:p>
            <a:r>
              <a:rPr lang="en-IN" sz="3600" b="1" dirty="0">
                <a:solidFill>
                  <a:schemeClr val="accent1">
                    <a:lumMod val="50000"/>
                  </a:schemeClr>
                </a:solidFill>
                <a:latin typeface="Arial Rounded MT Bold" pitchFamily="34" charset="0"/>
              </a:rPr>
              <a:t>Empathetic or therapeutic </a:t>
            </a:r>
            <a:r>
              <a:rPr lang="en-IN" sz="3600" b="1" dirty="0" smtClean="0">
                <a:solidFill>
                  <a:schemeClr val="accent1">
                    <a:lumMod val="50000"/>
                  </a:schemeClr>
                </a:solidFill>
                <a:latin typeface="Arial Rounded MT Bold" pitchFamily="34" charset="0"/>
              </a:rPr>
              <a:t>listening</a:t>
            </a:r>
            <a:endParaRPr lang="en-IN" sz="3600" b="1" dirty="0">
              <a:solidFill>
                <a:schemeClr val="accent1">
                  <a:lumMod val="50000"/>
                </a:schemeClr>
              </a:solidFill>
              <a:latin typeface="Arial Rounded MT Bold" pitchFamily="34" charset="0"/>
            </a:endParaRPr>
          </a:p>
        </p:txBody>
      </p:sp>
      <p:sp>
        <p:nvSpPr>
          <p:cNvPr id="3" name="Content Placeholder 2"/>
          <p:cNvSpPr>
            <a:spLocks noGrp="1"/>
          </p:cNvSpPr>
          <p:nvPr>
            <p:ph idx="1"/>
          </p:nvPr>
        </p:nvSpPr>
        <p:spPr>
          <a:xfrm>
            <a:off x="467544" y="2484437"/>
            <a:ext cx="8229600" cy="4373563"/>
          </a:xfrm>
        </p:spPr>
        <p:txBody>
          <a:bodyPr/>
          <a:lstStyle/>
          <a:p>
            <a:r>
              <a:rPr lang="en-US" sz="3200" dirty="0">
                <a:latin typeface="Comic Sans MS" pitchFamily="66" charset="0"/>
              </a:rPr>
              <a:t>Empathic listening is </a:t>
            </a:r>
            <a:r>
              <a:rPr lang="en-US" sz="3200" b="1" dirty="0">
                <a:latin typeface="Comic Sans MS" pitchFamily="66" charset="0"/>
              </a:rPr>
              <a:t>the practice of being attentive and responsive to </a:t>
            </a:r>
            <a:r>
              <a:rPr lang="en-US" sz="3200" b="1" dirty="0" smtClean="0">
                <a:latin typeface="Comic Sans MS" pitchFamily="66" charset="0"/>
              </a:rPr>
              <a:t>other’s </a:t>
            </a:r>
            <a:r>
              <a:rPr lang="en-US" sz="3200" b="1" dirty="0">
                <a:latin typeface="Comic Sans MS" pitchFamily="66" charset="0"/>
              </a:rPr>
              <a:t>input during conversation</a:t>
            </a:r>
            <a:r>
              <a:rPr lang="en-US" sz="3200" dirty="0">
                <a:latin typeface="Comic Sans MS" pitchFamily="66" charset="0"/>
              </a:rPr>
              <a:t>.</a:t>
            </a:r>
            <a:endParaRPr lang="en-IN" sz="3200" dirty="0" smtClean="0">
              <a:latin typeface="Comic Sans MS" pitchFamily="66" charset="0"/>
            </a:endParaRPr>
          </a:p>
          <a:p>
            <a:r>
              <a:rPr lang="en-IN" sz="3200" dirty="0" smtClean="0">
                <a:latin typeface="Comic Sans MS" pitchFamily="66" charset="0"/>
              </a:rPr>
              <a:t>Similar to sympathetic listening but the listener not only listens but experiences the feelings of the speaker themselves.</a:t>
            </a:r>
          </a:p>
          <a:p>
            <a:endParaRPr lang="en-IN" dirty="0"/>
          </a:p>
        </p:txBody>
      </p:sp>
    </p:spTree>
    <p:extLst>
      <p:ext uri="{BB962C8B-B14F-4D97-AF65-F5344CB8AC3E}">
        <p14:creationId xmlns:p14="http://schemas.microsoft.com/office/powerpoint/2010/main" val="3497599599"/>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153</TotalTime>
  <Words>235</Words>
  <Application>Microsoft Office PowerPoint</Application>
  <PresentationFormat>On-screen Show (4:3)</PresentationFormat>
  <Paragraphs>43</Paragraphs>
  <Slides>12</Slides>
  <Notes>5</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Apothecary</vt:lpstr>
      <vt:lpstr>TYPES OF LISTENING </vt:lpstr>
      <vt:lpstr>What is listening ?</vt:lpstr>
      <vt:lpstr>PowerPoint Presentation</vt:lpstr>
      <vt:lpstr>Types of listening</vt:lpstr>
      <vt:lpstr>Informational listening</vt:lpstr>
      <vt:lpstr>Discriminative listening</vt:lpstr>
      <vt:lpstr>Biased listening</vt:lpstr>
      <vt:lpstr>Sympathetic  listening</vt:lpstr>
      <vt:lpstr>Empathetic or therapeutic listening</vt:lpstr>
      <vt:lpstr>Effective listening</vt:lpstr>
      <vt:lpstr>Critical listening</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LISTENING</dc:title>
  <dc:creator>Windows User</dc:creator>
  <cp:lastModifiedBy>Windows User</cp:lastModifiedBy>
  <cp:revision>15</cp:revision>
  <dcterms:created xsi:type="dcterms:W3CDTF">2022-12-27T14:00:13Z</dcterms:created>
  <dcterms:modified xsi:type="dcterms:W3CDTF">2022-12-27T17:46:01Z</dcterms:modified>
</cp:coreProperties>
</file>