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5"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EFF80-6F5C-4721-B809-492F816FD8BF}" type="datetimeFigureOut">
              <a:rPr lang="en-IN" smtClean="0"/>
              <a:t>21-12-2021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68039-1E54-47DE-9DD1-06890771D6C3}" type="slidenum">
              <a:rPr lang="en-IN" smtClean="0"/>
              <a:t>‹#›</a:t>
            </a:fld>
            <a:endParaRPr lang="en-IN"/>
          </a:p>
        </p:txBody>
      </p:sp>
    </p:spTree>
    <p:extLst>
      <p:ext uri="{BB962C8B-B14F-4D97-AF65-F5344CB8AC3E}">
        <p14:creationId xmlns:p14="http://schemas.microsoft.com/office/powerpoint/2010/main" val="104772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1B68039-1E54-47DE-9DD1-06890771D6C3}" type="slidenum">
              <a:rPr lang="en-IN" smtClean="0"/>
              <a:t>6</a:t>
            </a:fld>
            <a:endParaRPr lang="en-IN"/>
          </a:p>
        </p:txBody>
      </p:sp>
    </p:spTree>
    <p:extLst>
      <p:ext uri="{BB962C8B-B14F-4D97-AF65-F5344CB8AC3E}">
        <p14:creationId xmlns:p14="http://schemas.microsoft.com/office/powerpoint/2010/main" val="2022504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87233" y="2655767"/>
            <a:ext cx="5417600" cy="1546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185710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76667" y="2111133"/>
            <a:ext cx="5638800" cy="1546400"/>
          </a:xfrm>
          <a:prstGeom prst="rect">
            <a:avLst/>
          </a:prstGeom>
        </p:spPr>
        <p:txBody>
          <a:bodyPr spcFirstLastPara="1" wrap="square" lIns="0" tIns="0" rIns="0" bIns="0"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rPr lang="en-US" smtClean="0"/>
              <a:t>Click to edit Master title style</a:t>
            </a:r>
            <a:endParaRPr/>
          </a:p>
        </p:txBody>
      </p:sp>
      <p:sp>
        <p:nvSpPr>
          <p:cNvPr id="13" name="Google Shape;13;p3"/>
          <p:cNvSpPr txBox="1">
            <a:spLocks noGrp="1"/>
          </p:cNvSpPr>
          <p:nvPr>
            <p:ph type="subTitle" idx="1"/>
          </p:nvPr>
        </p:nvSpPr>
        <p:spPr>
          <a:xfrm>
            <a:off x="3276667" y="3786739"/>
            <a:ext cx="5638800" cy="10464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400"/>
              <a:buNone/>
              <a:defRPr>
                <a:solidFill>
                  <a:schemeClr val="dk2"/>
                </a:solidFill>
              </a:defRPr>
            </a:lvl1pPr>
            <a:lvl2pPr lvl="1" algn="ctr" rtl="0">
              <a:spcBef>
                <a:spcPts val="0"/>
              </a:spcBef>
              <a:spcAft>
                <a:spcPts val="0"/>
              </a:spcAft>
              <a:buClr>
                <a:schemeClr val="dk2"/>
              </a:buClr>
              <a:buSzPts val="3000"/>
              <a:buNone/>
              <a:defRPr sz="4000">
                <a:solidFill>
                  <a:schemeClr val="dk2"/>
                </a:solidFill>
              </a:defRPr>
            </a:lvl2pPr>
            <a:lvl3pPr lvl="2" algn="ctr" rtl="0">
              <a:spcBef>
                <a:spcPts val="0"/>
              </a:spcBef>
              <a:spcAft>
                <a:spcPts val="0"/>
              </a:spcAft>
              <a:buClr>
                <a:schemeClr val="dk2"/>
              </a:buClr>
              <a:buSzPts val="3000"/>
              <a:buNone/>
              <a:defRPr sz="4000">
                <a:solidFill>
                  <a:schemeClr val="dk2"/>
                </a:solidFill>
              </a:defRPr>
            </a:lvl3pPr>
            <a:lvl4pPr lvl="3" algn="ctr" rtl="0">
              <a:spcBef>
                <a:spcPts val="0"/>
              </a:spcBef>
              <a:spcAft>
                <a:spcPts val="0"/>
              </a:spcAft>
              <a:buClr>
                <a:schemeClr val="dk2"/>
              </a:buClr>
              <a:buSzPts val="3000"/>
              <a:buNone/>
              <a:defRPr sz="4000">
                <a:solidFill>
                  <a:schemeClr val="dk2"/>
                </a:solidFill>
              </a:defRPr>
            </a:lvl4pPr>
            <a:lvl5pPr lvl="4" algn="ctr" rtl="0">
              <a:spcBef>
                <a:spcPts val="0"/>
              </a:spcBef>
              <a:spcAft>
                <a:spcPts val="0"/>
              </a:spcAft>
              <a:buClr>
                <a:schemeClr val="dk2"/>
              </a:buClr>
              <a:buSzPts val="3000"/>
              <a:buNone/>
              <a:defRPr sz="4000">
                <a:solidFill>
                  <a:schemeClr val="dk2"/>
                </a:solidFill>
              </a:defRPr>
            </a:lvl5pPr>
            <a:lvl6pPr lvl="5" algn="ctr" rtl="0">
              <a:spcBef>
                <a:spcPts val="0"/>
              </a:spcBef>
              <a:spcAft>
                <a:spcPts val="0"/>
              </a:spcAft>
              <a:buClr>
                <a:schemeClr val="dk2"/>
              </a:buClr>
              <a:buSzPts val="3000"/>
              <a:buNone/>
              <a:defRPr sz="4000">
                <a:solidFill>
                  <a:schemeClr val="dk2"/>
                </a:solidFill>
              </a:defRPr>
            </a:lvl6pPr>
            <a:lvl7pPr lvl="6" algn="ctr" rtl="0">
              <a:spcBef>
                <a:spcPts val="0"/>
              </a:spcBef>
              <a:spcAft>
                <a:spcPts val="0"/>
              </a:spcAft>
              <a:buClr>
                <a:schemeClr val="dk2"/>
              </a:buClr>
              <a:buSzPts val="3000"/>
              <a:buNone/>
              <a:defRPr sz="4000">
                <a:solidFill>
                  <a:schemeClr val="dk2"/>
                </a:solidFill>
              </a:defRPr>
            </a:lvl7pPr>
            <a:lvl8pPr lvl="7" algn="ctr" rtl="0">
              <a:spcBef>
                <a:spcPts val="0"/>
              </a:spcBef>
              <a:spcAft>
                <a:spcPts val="0"/>
              </a:spcAft>
              <a:buClr>
                <a:schemeClr val="dk2"/>
              </a:buClr>
              <a:buSzPts val="3000"/>
              <a:buNone/>
              <a:defRPr sz="4000">
                <a:solidFill>
                  <a:schemeClr val="dk2"/>
                </a:solidFill>
              </a:defRPr>
            </a:lvl8pPr>
            <a:lvl9pPr lvl="8" algn="ctr" rtl="0">
              <a:spcBef>
                <a:spcPts val="0"/>
              </a:spcBef>
              <a:spcAft>
                <a:spcPts val="0"/>
              </a:spcAft>
              <a:buClr>
                <a:schemeClr val="dk2"/>
              </a:buClr>
              <a:buSzPts val="3000"/>
              <a:buNone/>
              <a:defRPr sz="4000">
                <a:solidFill>
                  <a:schemeClr val="dk2"/>
                </a:solidFill>
              </a:defRPr>
            </a:lvl9pPr>
          </a:lstStyle>
          <a:p>
            <a:r>
              <a:rPr lang="en-US" smtClean="0"/>
              <a:t>Click to edit Master subtitle style</a:t>
            </a:r>
            <a:endParaRPr/>
          </a:p>
        </p:txBody>
      </p:sp>
    </p:spTree>
    <p:extLst>
      <p:ext uri="{BB962C8B-B14F-4D97-AF65-F5344CB8AC3E}">
        <p14:creationId xmlns:p14="http://schemas.microsoft.com/office/powerpoint/2010/main" val="197025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4181267" y="1230467"/>
            <a:ext cx="3829600" cy="4784400"/>
          </a:xfrm>
          <a:prstGeom prst="rect">
            <a:avLst/>
          </a:prstGeom>
        </p:spPr>
        <p:txBody>
          <a:bodyPr spcFirstLastPara="1" wrap="square" lIns="0" tIns="0" rIns="0" bIns="0" anchor="ctr" anchorCtr="0">
            <a:noAutofit/>
          </a:bodyPr>
          <a:lstStyle>
            <a:lvl1pPr marL="609585" lvl="0" indent="-507987" algn="ctr" rtl="0">
              <a:spcBef>
                <a:spcPts val="800"/>
              </a:spcBef>
              <a:spcAft>
                <a:spcPts val="0"/>
              </a:spcAft>
              <a:buSzPts val="2400"/>
              <a:buChar char="&gt;"/>
              <a:defRPr/>
            </a:lvl1pPr>
            <a:lvl2pPr marL="1219170" lvl="1" indent="-507987" algn="ctr" rtl="0">
              <a:spcBef>
                <a:spcPts val="0"/>
              </a:spcBef>
              <a:spcAft>
                <a:spcPts val="0"/>
              </a:spcAft>
              <a:buSzPts val="2400"/>
              <a:buChar char="-"/>
              <a:defRPr/>
            </a:lvl2pPr>
            <a:lvl3pPr marL="1828754" lvl="2" indent="-507987" algn="ctr" rtl="0">
              <a:spcBef>
                <a:spcPts val="0"/>
              </a:spcBef>
              <a:spcAft>
                <a:spcPts val="0"/>
              </a:spcAft>
              <a:buSzPts val="2400"/>
              <a:buChar char="-"/>
              <a:defRPr/>
            </a:lvl3pPr>
            <a:lvl4pPr marL="2438339" lvl="3" indent="-507987" algn="ctr" rtl="0">
              <a:spcBef>
                <a:spcPts val="0"/>
              </a:spcBef>
              <a:spcAft>
                <a:spcPts val="0"/>
              </a:spcAft>
              <a:buSzPts val="2400"/>
              <a:buChar char="-"/>
              <a:defRPr/>
            </a:lvl4pPr>
            <a:lvl5pPr marL="3047924" lvl="4" indent="-507987" algn="ctr" rtl="0">
              <a:spcBef>
                <a:spcPts val="0"/>
              </a:spcBef>
              <a:spcAft>
                <a:spcPts val="0"/>
              </a:spcAft>
              <a:buSzPts val="2400"/>
              <a:buChar char="-"/>
              <a:defRPr/>
            </a:lvl5pPr>
            <a:lvl6pPr marL="3657509" lvl="5" indent="-507987" algn="ctr" rtl="0">
              <a:spcBef>
                <a:spcPts val="0"/>
              </a:spcBef>
              <a:spcAft>
                <a:spcPts val="0"/>
              </a:spcAft>
              <a:buSzPts val="2400"/>
              <a:buChar char="-"/>
              <a:defRPr/>
            </a:lvl6pPr>
            <a:lvl7pPr marL="4267093" lvl="6" indent="-507987" algn="ctr" rtl="0">
              <a:spcBef>
                <a:spcPts val="0"/>
              </a:spcBef>
              <a:spcAft>
                <a:spcPts val="0"/>
              </a:spcAft>
              <a:buSzPts val="2400"/>
              <a:buChar char="-"/>
              <a:defRPr/>
            </a:lvl7pPr>
            <a:lvl8pPr marL="4876678" lvl="7" indent="-507987" algn="ctr" rtl="0">
              <a:spcBef>
                <a:spcPts val="0"/>
              </a:spcBef>
              <a:spcAft>
                <a:spcPts val="0"/>
              </a:spcAft>
              <a:buSzPts val="2400"/>
              <a:buChar char="-"/>
              <a:defRPr/>
            </a:lvl8pPr>
            <a:lvl9pPr marL="5486263" lvl="8" indent="-507987" algn="ctr">
              <a:spcBef>
                <a:spcPts val="0"/>
              </a:spcBef>
              <a:spcAft>
                <a:spcPts val="0"/>
              </a:spcAft>
              <a:buSzPts val="2400"/>
              <a:buChar char="-"/>
              <a:defRPr/>
            </a:lvl9pPr>
          </a:lstStyle>
          <a:p>
            <a:pPr lvl="0"/>
            <a:r>
              <a:rPr lang="en-US" smtClean="0"/>
              <a:t>Click to edit Master text styles</a:t>
            </a:r>
          </a:p>
        </p:txBody>
      </p:sp>
      <p:sp>
        <p:nvSpPr>
          <p:cNvPr id="16" name="Google Shape;16;p4"/>
          <p:cNvSpPr txBox="1">
            <a:spLocks noGrp="1"/>
          </p:cNvSpPr>
          <p:nvPr>
            <p:ph type="sldNum" idx="12"/>
          </p:nvPr>
        </p:nvSpPr>
        <p:spPr>
          <a:xfrm>
            <a:off x="5730200" y="6302033"/>
            <a:ext cx="731600" cy="555600"/>
          </a:xfrm>
          <a:prstGeom prst="rect">
            <a:avLst/>
          </a:prstGeom>
        </p:spPr>
        <p:txBody>
          <a:bodyPr spcFirstLastPara="1" wrap="square" lIns="0" tIns="0" rIns="0" bIns="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4EE808A1-960C-49BA-B467-3B437629B8A5}" type="slidenum">
              <a:rPr lang="en-IN" smtClean="0"/>
              <a:t>‹#›</a:t>
            </a:fld>
            <a:endParaRPr lang="en-IN"/>
          </a:p>
        </p:txBody>
      </p:sp>
    </p:spTree>
    <p:extLst>
      <p:ext uri="{BB962C8B-B14F-4D97-AF65-F5344CB8AC3E}">
        <p14:creationId xmlns:p14="http://schemas.microsoft.com/office/powerpoint/2010/main" val="214534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5"/>
          <p:cNvSpPr/>
          <p:nvPr/>
        </p:nvSpPr>
        <p:spPr>
          <a:xfrm rot="254369">
            <a:off x="5161350" y="1641392"/>
            <a:ext cx="1874771" cy="158181"/>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5"/>
          <p:cNvSpPr txBox="1">
            <a:spLocks noGrp="1"/>
          </p:cNvSpPr>
          <p:nvPr>
            <p:ph type="title"/>
          </p:nvPr>
        </p:nvSpPr>
        <p:spPr>
          <a:xfrm>
            <a:off x="2171033" y="1081067"/>
            <a:ext cx="7850000" cy="5940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smtClean="0"/>
              <a:t>Click to edit Master title style</a:t>
            </a:r>
            <a:endParaRPr/>
          </a:p>
        </p:txBody>
      </p:sp>
      <p:sp>
        <p:nvSpPr>
          <p:cNvPr id="20" name="Google Shape;20;p5"/>
          <p:cNvSpPr txBox="1">
            <a:spLocks noGrp="1"/>
          </p:cNvSpPr>
          <p:nvPr>
            <p:ph type="body" idx="1"/>
          </p:nvPr>
        </p:nvSpPr>
        <p:spPr>
          <a:xfrm>
            <a:off x="2171033" y="1905100"/>
            <a:ext cx="7850000" cy="38784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gt;"/>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smtClean="0"/>
              <a:t>Click to edit Master text styles</a:t>
            </a:r>
          </a:p>
        </p:txBody>
      </p:sp>
      <p:sp>
        <p:nvSpPr>
          <p:cNvPr id="21" name="Google Shape;21;p5"/>
          <p:cNvSpPr txBox="1">
            <a:spLocks noGrp="1"/>
          </p:cNvSpPr>
          <p:nvPr>
            <p:ph type="sldNum" idx="12"/>
          </p:nvPr>
        </p:nvSpPr>
        <p:spPr>
          <a:xfrm>
            <a:off x="5730200" y="6195733"/>
            <a:ext cx="731600" cy="662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EE808A1-960C-49BA-B467-3B437629B8A5}" type="slidenum">
              <a:rPr lang="en-IN" smtClean="0"/>
              <a:t>‹#›</a:t>
            </a:fld>
            <a:endParaRPr lang="en-IN"/>
          </a:p>
        </p:txBody>
      </p:sp>
    </p:spTree>
    <p:extLst>
      <p:ext uri="{BB962C8B-B14F-4D97-AF65-F5344CB8AC3E}">
        <p14:creationId xmlns:p14="http://schemas.microsoft.com/office/powerpoint/2010/main" val="251538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2501633" y="1893867"/>
            <a:ext cx="3126800" cy="416400"/>
          </a:xfrm>
          <a:prstGeom prst="rect">
            <a:avLst/>
          </a:prstGeom>
        </p:spPr>
        <p:txBody>
          <a:bodyPr spcFirstLastPara="1" wrap="square" lIns="0" tIns="0" rIns="0" bIns="0" anchor="b"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r>
              <a:rPr lang="en-US" smtClean="0"/>
              <a:t>Click to edit Master title style</a:t>
            </a:r>
            <a:endParaRPr/>
          </a:p>
        </p:txBody>
      </p:sp>
      <p:sp>
        <p:nvSpPr>
          <p:cNvPr id="24" name="Google Shape;24;p6"/>
          <p:cNvSpPr txBox="1">
            <a:spLocks noGrp="1"/>
          </p:cNvSpPr>
          <p:nvPr>
            <p:ph type="body" idx="1"/>
          </p:nvPr>
        </p:nvSpPr>
        <p:spPr>
          <a:xfrm>
            <a:off x="2501633" y="2471336"/>
            <a:ext cx="3126800" cy="27180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gt;"/>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smtClean="0"/>
              <a:t>Click to edit Master text styles</a:t>
            </a:r>
          </a:p>
        </p:txBody>
      </p:sp>
      <p:sp>
        <p:nvSpPr>
          <p:cNvPr id="25" name="Google Shape;25;p6"/>
          <p:cNvSpPr txBox="1">
            <a:spLocks noGrp="1"/>
          </p:cNvSpPr>
          <p:nvPr>
            <p:ph type="sldNum" idx="12"/>
          </p:nvPr>
        </p:nvSpPr>
        <p:spPr>
          <a:xfrm>
            <a:off x="5730200" y="6195733"/>
            <a:ext cx="731600" cy="6620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EE808A1-960C-49BA-B467-3B437629B8A5}" type="slidenum">
              <a:rPr lang="en-IN" smtClean="0"/>
              <a:t>‹#›</a:t>
            </a:fld>
            <a:endParaRPr lang="en-IN"/>
          </a:p>
        </p:txBody>
      </p:sp>
    </p:spTree>
    <p:extLst>
      <p:ext uri="{BB962C8B-B14F-4D97-AF65-F5344CB8AC3E}">
        <p14:creationId xmlns:p14="http://schemas.microsoft.com/office/powerpoint/2010/main" val="66178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p:nvPr/>
        </p:nvSpPr>
        <p:spPr>
          <a:xfrm rot="254369">
            <a:off x="5161350" y="1641392"/>
            <a:ext cx="1874771" cy="158181"/>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7"/>
          <p:cNvSpPr txBox="1">
            <a:spLocks noGrp="1"/>
          </p:cNvSpPr>
          <p:nvPr>
            <p:ph type="title"/>
          </p:nvPr>
        </p:nvSpPr>
        <p:spPr>
          <a:xfrm>
            <a:off x="2171033" y="1081067"/>
            <a:ext cx="7850000" cy="5940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smtClean="0"/>
              <a:t>Click to edit Master title style</a:t>
            </a:r>
            <a:endParaRPr/>
          </a:p>
        </p:txBody>
      </p:sp>
      <p:sp>
        <p:nvSpPr>
          <p:cNvPr id="29" name="Google Shape;29;p7"/>
          <p:cNvSpPr txBox="1">
            <a:spLocks noGrp="1"/>
          </p:cNvSpPr>
          <p:nvPr>
            <p:ph type="body" idx="1"/>
          </p:nvPr>
        </p:nvSpPr>
        <p:spPr>
          <a:xfrm>
            <a:off x="2170967" y="1905100"/>
            <a:ext cx="3628400" cy="38784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gt;"/>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smtClean="0"/>
              <a:t>Click to edit Master text styles</a:t>
            </a:r>
          </a:p>
        </p:txBody>
      </p:sp>
      <p:sp>
        <p:nvSpPr>
          <p:cNvPr id="30" name="Google Shape;30;p7"/>
          <p:cNvSpPr txBox="1">
            <a:spLocks noGrp="1"/>
          </p:cNvSpPr>
          <p:nvPr>
            <p:ph type="body" idx="2"/>
          </p:nvPr>
        </p:nvSpPr>
        <p:spPr>
          <a:xfrm>
            <a:off x="6392732" y="1905100"/>
            <a:ext cx="3628400" cy="38784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gt;"/>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smtClean="0"/>
              <a:t>Click to edit Master text styles</a:t>
            </a:r>
          </a:p>
        </p:txBody>
      </p:sp>
      <p:sp>
        <p:nvSpPr>
          <p:cNvPr id="31" name="Google Shape;31;p7"/>
          <p:cNvSpPr txBox="1">
            <a:spLocks noGrp="1"/>
          </p:cNvSpPr>
          <p:nvPr>
            <p:ph type="sldNum" idx="12"/>
          </p:nvPr>
        </p:nvSpPr>
        <p:spPr>
          <a:xfrm>
            <a:off x="5730200" y="6195733"/>
            <a:ext cx="731600" cy="662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EE808A1-960C-49BA-B467-3B437629B8A5}" type="slidenum">
              <a:rPr lang="en-IN" smtClean="0"/>
              <a:t>‹#›</a:t>
            </a:fld>
            <a:endParaRPr lang="en-IN"/>
          </a:p>
        </p:txBody>
      </p:sp>
    </p:spTree>
    <p:extLst>
      <p:ext uri="{BB962C8B-B14F-4D97-AF65-F5344CB8AC3E}">
        <p14:creationId xmlns:p14="http://schemas.microsoft.com/office/powerpoint/2010/main" val="154010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p:nvPr/>
        </p:nvSpPr>
        <p:spPr>
          <a:xfrm rot="254369">
            <a:off x="5161350" y="1641392"/>
            <a:ext cx="1874771" cy="158181"/>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9"/>
          <p:cNvSpPr txBox="1">
            <a:spLocks noGrp="1"/>
          </p:cNvSpPr>
          <p:nvPr>
            <p:ph type="title"/>
          </p:nvPr>
        </p:nvSpPr>
        <p:spPr>
          <a:xfrm>
            <a:off x="2171033" y="1081067"/>
            <a:ext cx="7850000" cy="5940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smtClean="0"/>
              <a:t>Click to edit Master title style</a:t>
            </a:r>
            <a:endParaRPr/>
          </a:p>
        </p:txBody>
      </p:sp>
      <p:sp>
        <p:nvSpPr>
          <p:cNvPr id="42" name="Google Shape;42;p9"/>
          <p:cNvSpPr txBox="1">
            <a:spLocks noGrp="1"/>
          </p:cNvSpPr>
          <p:nvPr>
            <p:ph type="sldNum" idx="12"/>
          </p:nvPr>
        </p:nvSpPr>
        <p:spPr>
          <a:xfrm>
            <a:off x="5730200" y="6195733"/>
            <a:ext cx="731600" cy="662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EE808A1-960C-49BA-B467-3B437629B8A5}" type="slidenum">
              <a:rPr lang="en-IN" smtClean="0"/>
              <a:t>‹#›</a:t>
            </a:fld>
            <a:endParaRPr lang="en-IN"/>
          </a:p>
        </p:txBody>
      </p:sp>
    </p:spTree>
    <p:extLst>
      <p:ext uri="{BB962C8B-B14F-4D97-AF65-F5344CB8AC3E}">
        <p14:creationId xmlns:p14="http://schemas.microsoft.com/office/powerpoint/2010/main" val="341222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4090800" y="5468667"/>
            <a:ext cx="4010400" cy="692800"/>
          </a:xfrm>
          <a:prstGeom prst="rect">
            <a:avLst/>
          </a:prstGeom>
        </p:spPr>
        <p:txBody>
          <a:bodyPr spcFirstLastPara="1" wrap="square" lIns="0" tIns="0" rIns="0" bIns="0" anchor="t" anchorCtr="0">
            <a:noAutofit/>
          </a:bodyPr>
          <a:lstStyle>
            <a:lvl1pPr marL="609585" lvl="0" indent="-304792" algn="ctr">
              <a:spcBef>
                <a:spcPts val="480"/>
              </a:spcBef>
              <a:spcAft>
                <a:spcPts val="0"/>
              </a:spcAft>
              <a:buSzPts val="1600"/>
              <a:buNone/>
              <a:defRPr sz="2133">
                <a:solidFill>
                  <a:schemeClr val="dk2"/>
                </a:solidFill>
              </a:defRPr>
            </a:lvl1pPr>
          </a:lstStyle>
          <a:p>
            <a:pPr lvl="0"/>
            <a:r>
              <a:rPr lang="en-US" smtClean="0"/>
              <a:t>Click to edit Master text styles</a:t>
            </a:r>
          </a:p>
        </p:txBody>
      </p:sp>
      <p:sp>
        <p:nvSpPr>
          <p:cNvPr id="45" name="Google Shape;45;p10"/>
          <p:cNvSpPr txBox="1">
            <a:spLocks noGrp="1"/>
          </p:cNvSpPr>
          <p:nvPr>
            <p:ph type="sldNum" idx="12"/>
          </p:nvPr>
        </p:nvSpPr>
        <p:spPr>
          <a:xfrm>
            <a:off x="5730200" y="6281933"/>
            <a:ext cx="731600" cy="576000"/>
          </a:xfrm>
          <a:prstGeom prst="rect">
            <a:avLst/>
          </a:prstGeom>
        </p:spPr>
        <p:txBody>
          <a:bodyPr spcFirstLastPara="1" wrap="square" lIns="0" tIns="0" rIns="0" bIns="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4EE808A1-960C-49BA-B467-3B437629B8A5}" type="slidenum">
              <a:rPr lang="en-IN" smtClean="0"/>
              <a:t>‹#›</a:t>
            </a:fld>
            <a:endParaRPr lang="en-IN"/>
          </a:p>
        </p:txBody>
      </p:sp>
    </p:spTree>
    <p:extLst>
      <p:ext uri="{BB962C8B-B14F-4D97-AF65-F5344CB8AC3E}">
        <p14:creationId xmlns:p14="http://schemas.microsoft.com/office/powerpoint/2010/main" val="131928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2">
  <p:cSld name="Blank 2">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5730200" y="6195733"/>
            <a:ext cx="731600" cy="6620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EE808A1-960C-49BA-B467-3B437629B8A5}" type="slidenum">
              <a:rPr lang="en-IN" smtClean="0"/>
              <a:t>‹#›</a:t>
            </a:fld>
            <a:endParaRPr lang="en-IN"/>
          </a:p>
        </p:txBody>
      </p:sp>
    </p:spTree>
    <p:extLst>
      <p:ext uri="{BB962C8B-B14F-4D97-AF65-F5344CB8AC3E}">
        <p14:creationId xmlns:p14="http://schemas.microsoft.com/office/powerpoint/2010/main" val="81388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71033" y="1081067"/>
            <a:ext cx="7850000" cy="5940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1pPr>
            <a:lvl2pPr lvl="1"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2pPr>
            <a:lvl3pPr lvl="2"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3pPr>
            <a:lvl4pPr lvl="3"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4pPr>
            <a:lvl5pPr lvl="4"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5pPr>
            <a:lvl6pPr lvl="5"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6pPr>
            <a:lvl7pPr lvl="6"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7pPr>
            <a:lvl8pPr lvl="7"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8pPr>
            <a:lvl9pPr lvl="8"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2171033" y="1905100"/>
            <a:ext cx="7850000" cy="38784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dk2"/>
              </a:buClr>
              <a:buSzPts val="2400"/>
              <a:buFont typeface="Patrick Hand"/>
              <a:buChar char="&gt;"/>
              <a:defRPr sz="2400">
                <a:solidFill>
                  <a:schemeClr val="dk1"/>
                </a:solidFill>
                <a:latin typeface="Patrick Hand"/>
                <a:ea typeface="Patrick Hand"/>
                <a:cs typeface="Patrick Hand"/>
                <a:sym typeface="Patrick Hand"/>
              </a:defRPr>
            </a:lvl1pPr>
            <a:lvl2pPr marL="914400" lvl="1"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2pPr>
            <a:lvl3pPr marL="1371600" lvl="2"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3pPr>
            <a:lvl4pPr marL="1828800" lvl="3"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4pPr>
            <a:lvl5pPr marL="2286000" lvl="4"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5pPr>
            <a:lvl6pPr marL="2743200" lvl="5"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6pPr>
            <a:lvl7pPr marL="3200400" lvl="6"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7pPr>
            <a:lvl8pPr marL="3657600" lvl="7"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8pPr>
            <a:lvl9pPr marL="4114800" lvl="8"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9pPr>
          </a:lstStyle>
          <a:p>
            <a:endParaRPr/>
          </a:p>
        </p:txBody>
      </p:sp>
      <p:sp>
        <p:nvSpPr>
          <p:cNvPr id="8" name="Google Shape;8;p1"/>
          <p:cNvSpPr txBox="1">
            <a:spLocks noGrp="1"/>
          </p:cNvSpPr>
          <p:nvPr>
            <p:ph type="sldNum" idx="12"/>
          </p:nvPr>
        </p:nvSpPr>
        <p:spPr>
          <a:xfrm>
            <a:off x="5730200" y="6195733"/>
            <a:ext cx="731600" cy="662000"/>
          </a:xfrm>
          <a:prstGeom prst="rect">
            <a:avLst/>
          </a:prstGeom>
          <a:noFill/>
          <a:ln>
            <a:noFill/>
          </a:ln>
        </p:spPr>
        <p:txBody>
          <a:bodyPr spcFirstLastPara="1" wrap="square" lIns="0" tIns="0" rIns="0" bIns="0" anchor="ctr" anchorCtr="0">
            <a:noAutofit/>
          </a:bodyPr>
          <a:lstStyle>
            <a:lvl1pPr lvl="0" algn="ctr">
              <a:buNone/>
              <a:defRPr sz="1733">
                <a:solidFill>
                  <a:schemeClr val="lt1"/>
                </a:solidFill>
                <a:latin typeface="Patrick Hand"/>
                <a:ea typeface="Patrick Hand"/>
                <a:cs typeface="Patrick Hand"/>
                <a:sym typeface="Patrick Hand"/>
              </a:defRPr>
            </a:lvl1pPr>
            <a:lvl2pPr lvl="1" algn="ctr">
              <a:buNone/>
              <a:defRPr sz="1733">
                <a:solidFill>
                  <a:schemeClr val="lt1"/>
                </a:solidFill>
                <a:latin typeface="Patrick Hand"/>
                <a:ea typeface="Patrick Hand"/>
                <a:cs typeface="Patrick Hand"/>
                <a:sym typeface="Patrick Hand"/>
              </a:defRPr>
            </a:lvl2pPr>
            <a:lvl3pPr lvl="2" algn="ctr">
              <a:buNone/>
              <a:defRPr sz="1733">
                <a:solidFill>
                  <a:schemeClr val="lt1"/>
                </a:solidFill>
                <a:latin typeface="Patrick Hand"/>
                <a:ea typeface="Patrick Hand"/>
                <a:cs typeface="Patrick Hand"/>
                <a:sym typeface="Patrick Hand"/>
              </a:defRPr>
            </a:lvl3pPr>
            <a:lvl4pPr lvl="3" algn="ctr">
              <a:buNone/>
              <a:defRPr sz="1733">
                <a:solidFill>
                  <a:schemeClr val="lt1"/>
                </a:solidFill>
                <a:latin typeface="Patrick Hand"/>
                <a:ea typeface="Patrick Hand"/>
                <a:cs typeface="Patrick Hand"/>
                <a:sym typeface="Patrick Hand"/>
              </a:defRPr>
            </a:lvl4pPr>
            <a:lvl5pPr lvl="4" algn="ctr">
              <a:buNone/>
              <a:defRPr sz="1733">
                <a:solidFill>
                  <a:schemeClr val="lt1"/>
                </a:solidFill>
                <a:latin typeface="Patrick Hand"/>
                <a:ea typeface="Patrick Hand"/>
                <a:cs typeface="Patrick Hand"/>
                <a:sym typeface="Patrick Hand"/>
              </a:defRPr>
            </a:lvl5pPr>
            <a:lvl6pPr lvl="5" algn="ctr">
              <a:buNone/>
              <a:defRPr sz="1733">
                <a:solidFill>
                  <a:schemeClr val="lt1"/>
                </a:solidFill>
                <a:latin typeface="Patrick Hand"/>
                <a:ea typeface="Patrick Hand"/>
                <a:cs typeface="Patrick Hand"/>
                <a:sym typeface="Patrick Hand"/>
              </a:defRPr>
            </a:lvl6pPr>
            <a:lvl7pPr lvl="6" algn="ctr">
              <a:buNone/>
              <a:defRPr sz="1733">
                <a:solidFill>
                  <a:schemeClr val="lt1"/>
                </a:solidFill>
                <a:latin typeface="Patrick Hand"/>
                <a:ea typeface="Patrick Hand"/>
                <a:cs typeface="Patrick Hand"/>
                <a:sym typeface="Patrick Hand"/>
              </a:defRPr>
            </a:lvl7pPr>
            <a:lvl8pPr lvl="7" algn="ctr">
              <a:buNone/>
              <a:defRPr sz="1733">
                <a:solidFill>
                  <a:schemeClr val="lt1"/>
                </a:solidFill>
                <a:latin typeface="Patrick Hand"/>
                <a:ea typeface="Patrick Hand"/>
                <a:cs typeface="Patrick Hand"/>
                <a:sym typeface="Patrick Hand"/>
              </a:defRPr>
            </a:lvl8pPr>
            <a:lvl9pPr lvl="8" algn="ctr">
              <a:buNone/>
              <a:defRPr sz="1733">
                <a:solidFill>
                  <a:schemeClr val="lt1"/>
                </a:solidFill>
                <a:latin typeface="Patrick Hand"/>
                <a:ea typeface="Patrick Hand"/>
                <a:cs typeface="Patrick Hand"/>
                <a:sym typeface="Patrick Hand"/>
              </a:defRPr>
            </a:lvl9pPr>
          </a:lstStyle>
          <a:p>
            <a:fld id="{4EE808A1-960C-49BA-B467-3B437629B8A5}" type="slidenum">
              <a:rPr lang="en-IN" smtClean="0"/>
              <a:t>‹#›</a:t>
            </a:fld>
            <a:endParaRPr lang="en-IN"/>
          </a:p>
        </p:txBody>
      </p:sp>
    </p:spTree>
    <p:extLst>
      <p:ext uri="{BB962C8B-B14F-4D97-AF65-F5344CB8AC3E}">
        <p14:creationId xmlns:p14="http://schemas.microsoft.com/office/powerpoint/2010/main" val="119032677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1"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b="1" dirty="0" smtClean="0">
                <a:latin typeface="Verdana" panose="020B0604030504040204" pitchFamily="34" charset="0"/>
                <a:ea typeface="Verdana" panose="020B0604030504040204" pitchFamily="34" charset="0"/>
              </a:rPr>
              <a:t>Active and Passive Voice</a:t>
            </a:r>
            <a:endParaRPr lang="en-IN" sz="4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3199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413164"/>
            <a:ext cx="7850000" cy="4370336"/>
          </a:xfrm>
        </p:spPr>
        <p:txBody>
          <a:bodyPr/>
          <a:lstStyle/>
          <a:p>
            <a:r>
              <a:rPr lang="en-IN" b="1" dirty="0" smtClean="0"/>
              <a:t>Question</a:t>
            </a:r>
          </a:p>
          <a:p>
            <a:r>
              <a:rPr lang="en-IN" dirty="0" smtClean="0"/>
              <a:t>AV: Did Tom wash the car?</a:t>
            </a:r>
          </a:p>
          <a:p>
            <a:r>
              <a:rPr lang="en-IN" dirty="0" smtClean="0"/>
              <a:t>PV: Was the car washed by Tom?</a:t>
            </a:r>
          </a:p>
          <a:p>
            <a:endParaRPr lang="en-IN" dirty="0"/>
          </a:p>
          <a:p>
            <a:r>
              <a:rPr lang="en-IN" b="1" dirty="0" smtClean="0"/>
              <a:t>Question</a:t>
            </a:r>
          </a:p>
          <a:p>
            <a:r>
              <a:rPr lang="en-IN" dirty="0" smtClean="0"/>
              <a:t>AV: When did Tom wash the car?</a:t>
            </a:r>
          </a:p>
          <a:p>
            <a:r>
              <a:rPr lang="en-IN" dirty="0" smtClean="0"/>
              <a:t>PV: When was the car washed by Tom?</a:t>
            </a:r>
            <a:endParaRPr lang="en-IN" dirty="0"/>
          </a:p>
        </p:txBody>
      </p:sp>
    </p:spTree>
    <p:extLst>
      <p:ext uri="{BB962C8B-B14F-4D97-AF65-F5344CB8AC3E}">
        <p14:creationId xmlns:p14="http://schemas.microsoft.com/office/powerpoint/2010/main" val="19039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Impersonal Passive</a:t>
            </a:r>
            <a:endParaRPr lang="en-IN" b="1" dirty="0"/>
          </a:p>
        </p:txBody>
      </p:sp>
      <p:sp>
        <p:nvSpPr>
          <p:cNvPr id="3" name="Text Placeholder 2"/>
          <p:cNvSpPr>
            <a:spLocks noGrp="1"/>
          </p:cNvSpPr>
          <p:nvPr>
            <p:ph type="body" idx="1"/>
          </p:nvPr>
        </p:nvSpPr>
        <p:spPr/>
        <p:txBody>
          <a:bodyPr/>
          <a:lstStyle/>
          <a:p>
            <a:r>
              <a:rPr lang="en-US" dirty="0"/>
              <a:t>Verbs without an object (intransitive verb) normally cannot form a personal passive sentence (as there is no object that can become the subject of the passive sentence). If you want to use an intransitive verb in passive voice, you need an impersonal construction – therefore this passive is </a:t>
            </a:r>
            <a:r>
              <a:rPr lang="en-US" dirty="0" smtClean="0"/>
              <a:t>called </a:t>
            </a:r>
            <a:r>
              <a:rPr lang="en-US" dirty="0"/>
              <a:t>Impersonal Passive.</a:t>
            </a:r>
            <a:endParaRPr lang="en-IN" dirty="0"/>
          </a:p>
        </p:txBody>
      </p:sp>
    </p:spTree>
    <p:extLst>
      <p:ext uri="{BB962C8B-B14F-4D97-AF65-F5344CB8AC3E}">
        <p14:creationId xmlns:p14="http://schemas.microsoft.com/office/powerpoint/2010/main" val="3103647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524000"/>
            <a:ext cx="7850000" cy="4259500"/>
          </a:xfrm>
        </p:spPr>
        <p:txBody>
          <a:bodyPr/>
          <a:lstStyle/>
          <a:p>
            <a:r>
              <a:rPr lang="en-IN" dirty="0" smtClean="0"/>
              <a:t>If the subject of the active sentence is unknown or unimportant, the by-phrase can be left out. It is not often necessary to say who performed the action.</a:t>
            </a:r>
          </a:p>
          <a:p>
            <a:pPr marL="101598" indent="0">
              <a:buNone/>
            </a:pPr>
            <a:endParaRPr lang="en-IN" dirty="0" smtClean="0"/>
          </a:p>
          <a:p>
            <a:r>
              <a:rPr lang="en-IN" dirty="0" smtClean="0"/>
              <a:t>Examples:</a:t>
            </a:r>
          </a:p>
          <a:p>
            <a:r>
              <a:rPr lang="en-IN" dirty="0" smtClean="0"/>
              <a:t>AV: Someone washed the car yesterday.</a:t>
            </a:r>
          </a:p>
          <a:p>
            <a:r>
              <a:rPr lang="en-IN" dirty="0" smtClean="0"/>
              <a:t>PV: The car was washed yesterday.</a:t>
            </a:r>
            <a:endParaRPr lang="en-IN" dirty="0"/>
          </a:p>
        </p:txBody>
      </p:sp>
    </p:spTree>
    <p:extLst>
      <p:ext uri="{BB962C8B-B14F-4D97-AF65-F5344CB8AC3E}">
        <p14:creationId xmlns:p14="http://schemas.microsoft.com/office/powerpoint/2010/main" val="319315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2161309"/>
            <a:ext cx="7850000" cy="2964873"/>
          </a:xfrm>
        </p:spPr>
        <p:txBody>
          <a:bodyPr/>
          <a:lstStyle/>
          <a:p>
            <a:r>
              <a:rPr lang="en-IN" dirty="0" smtClean="0"/>
              <a:t>AV: They made the students do the work.</a:t>
            </a:r>
          </a:p>
          <a:p>
            <a:r>
              <a:rPr lang="en-IN" dirty="0" smtClean="0"/>
              <a:t>PV: The students were made to do the work.</a:t>
            </a:r>
          </a:p>
          <a:p>
            <a:endParaRPr lang="en-IN" dirty="0"/>
          </a:p>
          <a:p>
            <a:r>
              <a:rPr lang="en-IN" dirty="0" smtClean="0"/>
              <a:t>AV: They let the boys go early</a:t>
            </a:r>
          </a:p>
          <a:p>
            <a:r>
              <a:rPr lang="en-IN" dirty="0" smtClean="0"/>
              <a:t>PV: The boys were allowed to go early.</a:t>
            </a:r>
          </a:p>
          <a:p>
            <a:endParaRPr lang="en-IN" dirty="0"/>
          </a:p>
        </p:txBody>
      </p:sp>
    </p:spTree>
    <p:extLst>
      <p:ext uri="{BB962C8B-B14F-4D97-AF65-F5344CB8AC3E}">
        <p14:creationId xmlns:p14="http://schemas.microsoft.com/office/powerpoint/2010/main" val="101781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357745"/>
            <a:ext cx="7850000" cy="4425755"/>
          </a:xfrm>
        </p:spPr>
        <p:txBody>
          <a:bodyPr/>
          <a:lstStyle/>
          <a:p>
            <a:r>
              <a:rPr lang="en-IN" dirty="0" smtClean="0"/>
              <a:t>AV: Someone has stolen her bag.</a:t>
            </a:r>
          </a:p>
          <a:p>
            <a:r>
              <a:rPr lang="en-IN" dirty="0" smtClean="0"/>
              <a:t>PV: Her bag has been stolen.</a:t>
            </a:r>
          </a:p>
          <a:p>
            <a:endParaRPr lang="en-IN" dirty="0"/>
          </a:p>
          <a:p>
            <a:r>
              <a:rPr lang="en-IN" dirty="0" smtClean="0"/>
              <a:t>AV: They held the meeting last week.</a:t>
            </a:r>
          </a:p>
          <a:p>
            <a:r>
              <a:rPr lang="en-IN" dirty="0" smtClean="0"/>
              <a:t>PV: The meeting was held last week.</a:t>
            </a:r>
          </a:p>
          <a:p>
            <a:endParaRPr lang="en-IN" dirty="0"/>
          </a:p>
          <a:p>
            <a:r>
              <a:rPr lang="en-IN" dirty="0" smtClean="0"/>
              <a:t>AV: Someone closes the gate at night.</a:t>
            </a:r>
          </a:p>
          <a:p>
            <a:r>
              <a:rPr lang="en-IN" dirty="0" smtClean="0"/>
              <a:t>PV: The gate is closed at night.</a:t>
            </a:r>
            <a:endParaRPr lang="en-IN" dirty="0"/>
          </a:p>
        </p:txBody>
      </p:sp>
    </p:spTree>
    <p:extLst>
      <p:ext uri="{BB962C8B-B14F-4D97-AF65-F5344CB8AC3E}">
        <p14:creationId xmlns:p14="http://schemas.microsoft.com/office/powerpoint/2010/main" val="322172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2299854"/>
            <a:ext cx="7850000" cy="2826327"/>
          </a:xfrm>
        </p:spPr>
        <p:txBody>
          <a:bodyPr/>
          <a:lstStyle/>
          <a:p>
            <a:r>
              <a:rPr lang="en-IN" dirty="0" smtClean="0"/>
              <a:t>AV: You can’t do anything about it.</a:t>
            </a:r>
          </a:p>
          <a:p>
            <a:r>
              <a:rPr lang="en-IN" dirty="0" smtClean="0"/>
              <a:t>PV: Nothing can be done about it.</a:t>
            </a:r>
          </a:p>
          <a:p>
            <a:endParaRPr lang="en-IN" dirty="0"/>
          </a:p>
          <a:p>
            <a:r>
              <a:rPr lang="en-IN" dirty="0" smtClean="0"/>
              <a:t>AV: When did they send the report?</a:t>
            </a:r>
          </a:p>
          <a:p>
            <a:r>
              <a:rPr lang="en-IN" dirty="0" smtClean="0"/>
              <a:t>PV: When was the report sent?</a:t>
            </a:r>
          </a:p>
          <a:p>
            <a:pPr marL="101598" indent="0">
              <a:buNone/>
            </a:pPr>
            <a:endParaRPr lang="en-IN" dirty="0"/>
          </a:p>
        </p:txBody>
      </p:sp>
    </p:spTree>
    <p:extLst>
      <p:ext uri="{BB962C8B-B14F-4D97-AF65-F5344CB8AC3E}">
        <p14:creationId xmlns:p14="http://schemas.microsoft.com/office/powerpoint/2010/main" val="396860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385455"/>
            <a:ext cx="7850000" cy="4398045"/>
          </a:xfrm>
        </p:spPr>
        <p:txBody>
          <a:bodyPr/>
          <a:lstStyle/>
          <a:p>
            <a:r>
              <a:rPr lang="en-IN" dirty="0" smtClean="0"/>
              <a:t>Some verbs take two objects – direct and indirect object.</a:t>
            </a:r>
          </a:p>
          <a:p>
            <a:r>
              <a:rPr lang="en-IN" dirty="0" smtClean="0"/>
              <a:t>In the passive, either object can become the subject.</a:t>
            </a:r>
          </a:p>
          <a:p>
            <a:r>
              <a:rPr lang="en-IN" dirty="0" smtClean="0"/>
              <a:t>Example:</a:t>
            </a:r>
          </a:p>
          <a:p>
            <a:r>
              <a:rPr lang="en-IN" dirty="0" smtClean="0"/>
              <a:t>Someone gave the boy, a present.</a:t>
            </a:r>
          </a:p>
          <a:p>
            <a:r>
              <a:rPr lang="en-IN" dirty="0" smtClean="0"/>
              <a:t>Present – DO</a:t>
            </a:r>
          </a:p>
          <a:p>
            <a:r>
              <a:rPr lang="en-IN" dirty="0" smtClean="0"/>
              <a:t>The boy – IDO</a:t>
            </a:r>
          </a:p>
          <a:p>
            <a:r>
              <a:rPr lang="en-IN" dirty="0" smtClean="0"/>
              <a:t>The boy was given a present.</a:t>
            </a:r>
          </a:p>
          <a:p>
            <a:r>
              <a:rPr lang="en-IN" dirty="0" smtClean="0"/>
              <a:t>A present was given to the boy.</a:t>
            </a:r>
          </a:p>
          <a:p>
            <a:endParaRPr lang="en-IN" dirty="0"/>
          </a:p>
        </p:txBody>
      </p:sp>
    </p:spTree>
    <p:extLst>
      <p:ext uri="{BB962C8B-B14F-4D97-AF65-F5344CB8AC3E}">
        <p14:creationId xmlns:p14="http://schemas.microsoft.com/office/powerpoint/2010/main" val="292101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468582"/>
            <a:ext cx="7850000" cy="4314918"/>
          </a:xfrm>
        </p:spPr>
        <p:txBody>
          <a:bodyPr/>
          <a:lstStyle/>
          <a:p>
            <a:r>
              <a:rPr lang="en-IN" dirty="0" smtClean="0"/>
              <a:t>Prepositions used after verbs in active sentences cannot be left out.</a:t>
            </a:r>
          </a:p>
          <a:p>
            <a:r>
              <a:rPr lang="en-IN" dirty="0" smtClean="0"/>
              <a:t>Examples:</a:t>
            </a:r>
          </a:p>
          <a:p>
            <a:r>
              <a:rPr lang="en-IN" dirty="0" smtClean="0"/>
              <a:t>AV: We will look into the whole issue.</a:t>
            </a:r>
          </a:p>
          <a:p>
            <a:r>
              <a:rPr lang="en-IN" dirty="0" smtClean="0"/>
              <a:t>PV: The whole issue will be looked </a:t>
            </a:r>
            <a:r>
              <a:rPr lang="en-IN" b="1" dirty="0" smtClean="0"/>
              <a:t>into</a:t>
            </a:r>
            <a:r>
              <a:rPr lang="en-IN" dirty="0" smtClean="0"/>
              <a:t>.</a:t>
            </a:r>
          </a:p>
          <a:p>
            <a:endParaRPr lang="en-IN" dirty="0"/>
          </a:p>
          <a:p>
            <a:r>
              <a:rPr lang="en-IN" dirty="0" smtClean="0"/>
              <a:t>AV: They should deal with all these aspects.</a:t>
            </a:r>
          </a:p>
          <a:p>
            <a:r>
              <a:rPr lang="en-IN" dirty="0" smtClean="0"/>
              <a:t>PV: All these aspects should be dealt with.</a:t>
            </a:r>
            <a:endParaRPr lang="en-IN" dirty="0"/>
          </a:p>
        </p:txBody>
      </p:sp>
    </p:spTree>
    <p:extLst>
      <p:ext uri="{BB962C8B-B14F-4D97-AF65-F5344CB8AC3E}">
        <p14:creationId xmlns:p14="http://schemas.microsoft.com/office/powerpoint/2010/main" val="400708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385455"/>
            <a:ext cx="7850000" cy="4398045"/>
          </a:xfrm>
        </p:spPr>
        <p:txBody>
          <a:bodyPr/>
          <a:lstStyle/>
          <a:p>
            <a:r>
              <a:rPr lang="en-IN" dirty="0" smtClean="0"/>
              <a:t>Passive of an imperative sentence is formed with let.</a:t>
            </a:r>
          </a:p>
          <a:p>
            <a:r>
              <a:rPr lang="en-IN" dirty="0" smtClean="0"/>
              <a:t>Examples: </a:t>
            </a:r>
          </a:p>
          <a:p>
            <a:r>
              <a:rPr lang="en-IN" dirty="0" smtClean="0"/>
              <a:t>AV: Bring all the files.</a:t>
            </a:r>
          </a:p>
          <a:p>
            <a:r>
              <a:rPr lang="en-IN" dirty="0" smtClean="0"/>
              <a:t>PV: Let all the files be brought.</a:t>
            </a:r>
          </a:p>
          <a:p>
            <a:endParaRPr lang="en-IN" dirty="0"/>
          </a:p>
          <a:p>
            <a:r>
              <a:rPr lang="en-IN" dirty="0" smtClean="0"/>
              <a:t>AV: Type the report immediately.</a:t>
            </a:r>
          </a:p>
          <a:p>
            <a:r>
              <a:rPr lang="en-IN" dirty="0" smtClean="0"/>
              <a:t>PV: Let the report be typed immediately.</a:t>
            </a:r>
            <a:endParaRPr lang="en-IN" dirty="0"/>
          </a:p>
        </p:txBody>
      </p:sp>
    </p:spTree>
    <p:extLst>
      <p:ext uri="{BB962C8B-B14F-4D97-AF65-F5344CB8AC3E}">
        <p14:creationId xmlns:p14="http://schemas.microsoft.com/office/powerpoint/2010/main" val="182300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274618"/>
            <a:ext cx="7850000" cy="4508882"/>
          </a:xfrm>
        </p:spPr>
        <p:txBody>
          <a:bodyPr/>
          <a:lstStyle/>
          <a:p>
            <a:r>
              <a:rPr lang="en-IN" dirty="0" smtClean="0"/>
              <a:t>Passive is more common in writing than in speech. </a:t>
            </a:r>
          </a:p>
          <a:p>
            <a:r>
              <a:rPr lang="en-IN" dirty="0" smtClean="0"/>
              <a:t>Often used in news reports, official rules and announcements and descriptions of scientific and industrial processes.</a:t>
            </a:r>
          </a:p>
          <a:p>
            <a:r>
              <a:rPr lang="en-IN" dirty="0" smtClean="0"/>
              <a:t>Examples: </a:t>
            </a:r>
          </a:p>
          <a:p>
            <a:r>
              <a:rPr lang="en-IN" dirty="0" smtClean="0"/>
              <a:t>Payments </a:t>
            </a:r>
            <a:r>
              <a:rPr lang="en-IN" b="1" dirty="0" smtClean="0"/>
              <a:t>can be made</a:t>
            </a:r>
            <a:r>
              <a:rPr lang="en-IN" dirty="0" smtClean="0"/>
              <a:t> in cash or by cheque.</a:t>
            </a:r>
          </a:p>
          <a:p>
            <a:r>
              <a:rPr lang="en-IN" dirty="0" smtClean="0"/>
              <a:t>All the books </a:t>
            </a:r>
            <a:r>
              <a:rPr lang="en-IN" b="1" dirty="0" smtClean="0"/>
              <a:t>must be returned </a:t>
            </a:r>
            <a:r>
              <a:rPr lang="en-IN" dirty="0" smtClean="0"/>
              <a:t>before the end of the month.</a:t>
            </a:r>
            <a:endParaRPr lang="en-IN" dirty="0"/>
          </a:p>
        </p:txBody>
      </p:sp>
    </p:spTree>
    <p:extLst>
      <p:ext uri="{BB962C8B-B14F-4D97-AF65-F5344CB8AC3E}">
        <p14:creationId xmlns:p14="http://schemas.microsoft.com/office/powerpoint/2010/main" val="410805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460310"/>
            <a:ext cx="7850000" cy="4323190"/>
          </a:xfrm>
        </p:spPr>
        <p:txBody>
          <a:bodyPr/>
          <a:lstStyle/>
          <a:p>
            <a:r>
              <a:rPr lang="en-IN" b="1" dirty="0" smtClean="0"/>
              <a:t>Voice</a:t>
            </a:r>
          </a:p>
          <a:p>
            <a:pPr>
              <a:buFont typeface="Wingdings" panose="05000000000000000000" pitchFamily="2" charset="2"/>
              <a:buChar char="§"/>
            </a:pPr>
            <a:r>
              <a:rPr lang="en-IN" dirty="0" smtClean="0"/>
              <a:t>Form of a verb shows whether the subject is the doer of the action or the recipient of the action.</a:t>
            </a:r>
          </a:p>
          <a:p>
            <a:r>
              <a:rPr lang="en-IN" b="1" dirty="0" smtClean="0"/>
              <a:t>Active Voice </a:t>
            </a:r>
            <a:r>
              <a:rPr lang="en-IN" dirty="0" smtClean="0"/>
              <a:t>- </a:t>
            </a:r>
            <a:r>
              <a:rPr lang="en-US" dirty="0" smtClean="0"/>
              <a:t>The </a:t>
            </a:r>
            <a:r>
              <a:rPr lang="en-US" dirty="0"/>
              <a:t>subject performs the action denoted by the verb</a:t>
            </a:r>
            <a:r>
              <a:rPr lang="en-US" dirty="0" smtClean="0"/>
              <a:t>.</a:t>
            </a:r>
          </a:p>
          <a:p>
            <a:pPr>
              <a:buFont typeface="Wingdings" panose="05000000000000000000" pitchFamily="2" charset="2"/>
              <a:buChar char="§"/>
            </a:pPr>
            <a:r>
              <a:rPr lang="en-US" dirty="0" smtClean="0"/>
              <a:t>Example: The boy opened the door.</a:t>
            </a:r>
          </a:p>
          <a:p>
            <a:r>
              <a:rPr lang="en-US" b="1" dirty="0"/>
              <a:t>Passive Voice </a:t>
            </a:r>
            <a:r>
              <a:rPr lang="en-US" dirty="0"/>
              <a:t>- </a:t>
            </a:r>
            <a:r>
              <a:rPr lang="en-US" dirty="0" smtClean="0"/>
              <a:t>The </a:t>
            </a:r>
            <a:r>
              <a:rPr lang="en-US" dirty="0"/>
              <a:t>subject is no longer active, but is, instead, being acted upon by the </a:t>
            </a:r>
            <a:r>
              <a:rPr lang="en-US" dirty="0" smtClean="0"/>
              <a:t>verb.</a:t>
            </a:r>
          </a:p>
          <a:p>
            <a:pPr>
              <a:buFont typeface="Wingdings" panose="05000000000000000000" pitchFamily="2" charset="2"/>
              <a:buChar char="§"/>
            </a:pPr>
            <a:r>
              <a:rPr lang="en-US" dirty="0" smtClean="0"/>
              <a:t>Example: The door was opened by the boy.</a:t>
            </a:r>
            <a:endParaRPr lang="en-IN" dirty="0"/>
          </a:p>
        </p:txBody>
      </p:sp>
    </p:spTree>
    <p:extLst>
      <p:ext uri="{BB962C8B-B14F-4D97-AF65-F5344CB8AC3E}">
        <p14:creationId xmlns:p14="http://schemas.microsoft.com/office/powerpoint/2010/main" val="229948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400" b="1" dirty="0" smtClean="0">
                <a:latin typeface="Verdana" panose="020B0604030504040204" pitchFamily="34" charset="0"/>
                <a:ea typeface="Verdana" panose="020B0604030504040204" pitchFamily="34" charset="0"/>
              </a:rPr>
              <a:t>Thank you</a:t>
            </a:r>
            <a:endParaRPr lang="en-IN" sz="4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2473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405719"/>
            <a:ext cx="7850000" cy="4377781"/>
          </a:xfrm>
        </p:spPr>
        <p:txBody>
          <a:bodyPr/>
          <a:lstStyle/>
          <a:p>
            <a:r>
              <a:rPr lang="en-IN" dirty="0" smtClean="0"/>
              <a:t>Passive voice – formed from a form of be and the past participle of a transitive verb.</a:t>
            </a:r>
          </a:p>
          <a:p>
            <a:r>
              <a:rPr lang="en-IN" dirty="0"/>
              <a:t>E</a:t>
            </a:r>
            <a:r>
              <a:rPr lang="en-IN" dirty="0" smtClean="0"/>
              <a:t>xamples: was written, has been written</a:t>
            </a:r>
          </a:p>
          <a:p>
            <a:r>
              <a:rPr lang="en-IN" dirty="0" smtClean="0"/>
              <a:t>An intransitive verb – like come, appear, rise etc. has no passive voice.</a:t>
            </a:r>
          </a:p>
          <a:p>
            <a:r>
              <a:rPr lang="en-IN" dirty="0" smtClean="0"/>
              <a:t>Tense used in the active sentence should be used in the passive sentence.</a:t>
            </a:r>
          </a:p>
          <a:p>
            <a:r>
              <a:rPr lang="en-IN" dirty="0" smtClean="0"/>
              <a:t>If the active sentence is a question, the question form should be used in the passive.</a:t>
            </a:r>
            <a:endParaRPr lang="en-IN" dirty="0"/>
          </a:p>
        </p:txBody>
      </p:sp>
    </p:spTree>
    <p:extLst>
      <p:ext uri="{BB962C8B-B14F-4D97-AF65-F5344CB8AC3E}">
        <p14:creationId xmlns:p14="http://schemas.microsoft.com/office/powerpoint/2010/main" val="38609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Examples</a:t>
            </a:r>
            <a:endParaRPr lang="en-IN" b="1" dirty="0"/>
          </a:p>
        </p:txBody>
      </p:sp>
      <p:sp>
        <p:nvSpPr>
          <p:cNvPr id="3" name="Text Placeholder 2"/>
          <p:cNvSpPr>
            <a:spLocks noGrp="1"/>
          </p:cNvSpPr>
          <p:nvPr>
            <p:ph type="body" idx="1"/>
          </p:nvPr>
        </p:nvSpPr>
        <p:spPr/>
        <p:txBody>
          <a:bodyPr/>
          <a:lstStyle/>
          <a:p>
            <a:r>
              <a:rPr lang="en-IN" b="1" dirty="0" smtClean="0"/>
              <a:t>Simple Present</a:t>
            </a:r>
          </a:p>
          <a:p>
            <a:r>
              <a:rPr lang="en-IN" dirty="0" smtClean="0"/>
              <a:t>AV: Tom washes the car.</a:t>
            </a:r>
          </a:p>
          <a:p>
            <a:r>
              <a:rPr lang="en-IN" dirty="0" smtClean="0"/>
              <a:t>PV: The car is washed by Tom.</a:t>
            </a:r>
          </a:p>
          <a:p>
            <a:pPr marL="101598" indent="0">
              <a:buNone/>
            </a:pPr>
            <a:endParaRPr lang="en-IN" dirty="0" smtClean="0"/>
          </a:p>
          <a:p>
            <a:r>
              <a:rPr lang="en-IN" b="1" dirty="0" smtClean="0"/>
              <a:t>Present Progressive</a:t>
            </a:r>
          </a:p>
          <a:p>
            <a:r>
              <a:rPr lang="en-IN" dirty="0" smtClean="0"/>
              <a:t>AV: Tom is washing the car.</a:t>
            </a:r>
          </a:p>
          <a:p>
            <a:r>
              <a:rPr lang="en-IN" dirty="0" smtClean="0"/>
              <a:t>PV: The car is being washed by Tom.</a:t>
            </a:r>
          </a:p>
          <a:p>
            <a:endParaRPr lang="en-IN" dirty="0"/>
          </a:p>
        </p:txBody>
      </p:sp>
    </p:spTree>
    <p:extLst>
      <p:ext uri="{BB962C8B-B14F-4D97-AF65-F5344CB8AC3E}">
        <p14:creationId xmlns:p14="http://schemas.microsoft.com/office/powerpoint/2010/main" val="150361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302327"/>
            <a:ext cx="7850000" cy="4481173"/>
          </a:xfrm>
        </p:spPr>
        <p:txBody>
          <a:bodyPr/>
          <a:lstStyle/>
          <a:p>
            <a:r>
              <a:rPr lang="en-IN" b="1" dirty="0" smtClean="0"/>
              <a:t>Present Perfect</a:t>
            </a:r>
          </a:p>
          <a:p>
            <a:r>
              <a:rPr lang="en-IN" dirty="0" smtClean="0"/>
              <a:t>AV: Tom has washed the car.</a:t>
            </a:r>
          </a:p>
          <a:p>
            <a:r>
              <a:rPr lang="en-IN" dirty="0" smtClean="0"/>
              <a:t>PV: The car has been washed by Tom.</a:t>
            </a:r>
          </a:p>
          <a:p>
            <a:endParaRPr lang="en-IN" dirty="0"/>
          </a:p>
          <a:p>
            <a:r>
              <a:rPr lang="en-IN" b="1" dirty="0" smtClean="0"/>
              <a:t>Simple Past</a:t>
            </a:r>
          </a:p>
          <a:p>
            <a:r>
              <a:rPr lang="en-IN" dirty="0" smtClean="0"/>
              <a:t>AV: Tom washed the car.</a:t>
            </a:r>
          </a:p>
          <a:p>
            <a:r>
              <a:rPr lang="en-IN" dirty="0" smtClean="0"/>
              <a:t>PV: The car was washed by Tom.</a:t>
            </a:r>
            <a:endParaRPr lang="en-IN" dirty="0"/>
          </a:p>
        </p:txBody>
      </p:sp>
    </p:spTree>
    <p:extLst>
      <p:ext uri="{BB962C8B-B14F-4D97-AF65-F5344CB8AC3E}">
        <p14:creationId xmlns:p14="http://schemas.microsoft.com/office/powerpoint/2010/main" val="324203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357745"/>
            <a:ext cx="7850000" cy="4425755"/>
          </a:xfrm>
        </p:spPr>
        <p:txBody>
          <a:bodyPr/>
          <a:lstStyle/>
          <a:p>
            <a:r>
              <a:rPr lang="en-IN" b="1" dirty="0" smtClean="0"/>
              <a:t>Past Progressive</a:t>
            </a:r>
          </a:p>
          <a:p>
            <a:r>
              <a:rPr lang="en-IN" dirty="0" smtClean="0"/>
              <a:t>AV: Tom was washing the car.</a:t>
            </a:r>
          </a:p>
          <a:p>
            <a:r>
              <a:rPr lang="en-IN" dirty="0" smtClean="0"/>
              <a:t>PV: The car was being washed by Tom.</a:t>
            </a:r>
          </a:p>
          <a:p>
            <a:endParaRPr lang="en-IN" dirty="0"/>
          </a:p>
          <a:p>
            <a:r>
              <a:rPr lang="en-IN" b="1" dirty="0" smtClean="0"/>
              <a:t>Past Perfect</a:t>
            </a:r>
          </a:p>
          <a:p>
            <a:r>
              <a:rPr lang="en-IN" dirty="0" smtClean="0"/>
              <a:t>AV: Tom had washed the car.</a:t>
            </a:r>
          </a:p>
          <a:p>
            <a:r>
              <a:rPr lang="en-IN" dirty="0" smtClean="0"/>
              <a:t>PV: The car had been washed by Tom.</a:t>
            </a:r>
            <a:endParaRPr lang="en-IN" dirty="0"/>
          </a:p>
        </p:txBody>
      </p:sp>
    </p:spTree>
    <p:extLst>
      <p:ext uri="{BB962C8B-B14F-4D97-AF65-F5344CB8AC3E}">
        <p14:creationId xmlns:p14="http://schemas.microsoft.com/office/powerpoint/2010/main" val="242216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385455"/>
            <a:ext cx="7850000" cy="4398045"/>
          </a:xfrm>
        </p:spPr>
        <p:txBody>
          <a:bodyPr/>
          <a:lstStyle/>
          <a:p>
            <a:r>
              <a:rPr lang="en-IN" b="1" dirty="0" smtClean="0"/>
              <a:t>Simple Future</a:t>
            </a:r>
          </a:p>
          <a:p>
            <a:r>
              <a:rPr lang="en-IN" dirty="0" smtClean="0"/>
              <a:t>AV: Tom will wash the car.</a:t>
            </a:r>
          </a:p>
          <a:p>
            <a:r>
              <a:rPr lang="en-IN" dirty="0" smtClean="0"/>
              <a:t>PV: The car will be washed by Tom.</a:t>
            </a:r>
          </a:p>
          <a:p>
            <a:endParaRPr lang="en-IN" dirty="0"/>
          </a:p>
          <a:p>
            <a:r>
              <a:rPr lang="en-IN" b="1" dirty="0" smtClean="0"/>
              <a:t>To going to</a:t>
            </a:r>
          </a:p>
          <a:p>
            <a:r>
              <a:rPr lang="en-IN" dirty="0" smtClean="0"/>
              <a:t>AV: Tom is going to wash the car.</a:t>
            </a:r>
          </a:p>
          <a:p>
            <a:r>
              <a:rPr lang="en-IN" dirty="0" smtClean="0"/>
              <a:t>PV: The car is going to be washed by Tom.</a:t>
            </a:r>
            <a:endParaRPr lang="en-IN" dirty="0"/>
          </a:p>
        </p:txBody>
      </p:sp>
    </p:spTree>
    <p:extLst>
      <p:ext uri="{BB962C8B-B14F-4D97-AF65-F5344CB8AC3E}">
        <p14:creationId xmlns:p14="http://schemas.microsoft.com/office/powerpoint/2010/main" val="2503372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385455"/>
            <a:ext cx="7850000" cy="4398045"/>
          </a:xfrm>
        </p:spPr>
        <p:txBody>
          <a:bodyPr/>
          <a:lstStyle/>
          <a:p>
            <a:r>
              <a:rPr lang="en-IN" b="1" dirty="0" smtClean="0"/>
              <a:t>Future Perfect</a:t>
            </a:r>
          </a:p>
          <a:p>
            <a:r>
              <a:rPr lang="en-IN" dirty="0" smtClean="0"/>
              <a:t>AV: Tom will have washed the car.</a:t>
            </a:r>
          </a:p>
          <a:p>
            <a:r>
              <a:rPr lang="en-IN" dirty="0" smtClean="0"/>
              <a:t>PV: The car will have been washed by Tom.</a:t>
            </a:r>
          </a:p>
          <a:p>
            <a:endParaRPr lang="en-IN" dirty="0"/>
          </a:p>
          <a:p>
            <a:r>
              <a:rPr lang="en-IN" b="1" dirty="0" smtClean="0"/>
              <a:t>Question</a:t>
            </a:r>
          </a:p>
          <a:p>
            <a:r>
              <a:rPr lang="en-IN" dirty="0" smtClean="0"/>
              <a:t>AV: Does Tom wash the car?</a:t>
            </a:r>
          </a:p>
          <a:p>
            <a:r>
              <a:rPr lang="en-IN" dirty="0" smtClean="0"/>
              <a:t>PV: Is the car washed by Tom?</a:t>
            </a:r>
            <a:endParaRPr lang="en-IN" dirty="0"/>
          </a:p>
        </p:txBody>
      </p:sp>
    </p:spTree>
    <p:extLst>
      <p:ext uri="{BB962C8B-B14F-4D97-AF65-F5344CB8AC3E}">
        <p14:creationId xmlns:p14="http://schemas.microsoft.com/office/powerpoint/2010/main" val="5132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71033" y="1302327"/>
            <a:ext cx="7850000" cy="4481173"/>
          </a:xfrm>
        </p:spPr>
        <p:txBody>
          <a:bodyPr/>
          <a:lstStyle/>
          <a:p>
            <a:r>
              <a:rPr lang="en-IN" b="1" dirty="0" smtClean="0"/>
              <a:t>Question</a:t>
            </a:r>
          </a:p>
          <a:p>
            <a:r>
              <a:rPr lang="en-IN" dirty="0" smtClean="0"/>
              <a:t>AV: Is Tom washing the car?</a:t>
            </a:r>
          </a:p>
          <a:p>
            <a:r>
              <a:rPr lang="en-IN" dirty="0" smtClean="0"/>
              <a:t>PV: Is the car being washed by Tom?</a:t>
            </a:r>
          </a:p>
          <a:p>
            <a:endParaRPr lang="en-IN" dirty="0" smtClean="0"/>
          </a:p>
          <a:p>
            <a:r>
              <a:rPr lang="en-IN" b="1" dirty="0" smtClean="0"/>
              <a:t>Question</a:t>
            </a:r>
          </a:p>
          <a:p>
            <a:r>
              <a:rPr lang="en-IN" dirty="0" smtClean="0"/>
              <a:t>AV: Has Tom washed the car?</a:t>
            </a:r>
          </a:p>
          <a:p>
            <a:r>
              <a:rPr lang="en-IN" dirty="0" smtClean="0"/>
              <a:t>PV: Has the car been washed by Tom?</a:t>
            </a:r>
            <a:endParaRPr lang="en-IN" dirty="0"/>
          </a:p>
        </p:txBody>
      </p:sp>
    </p:spTree>
    <p:extLst>
      <p:ext uri="{BB962C8B-B14F-4D97-AF65-F5344CB8AC3E}">
        <p14:creationId xmlns:p14="http://schemas.microsoft.com/office/powerpoint/2010/main" val="2504301993"/>
      </p:ext>
    </p:extLst>
  </p:cSld>
  <p:clrMapOvr>
    <a:masterClrMapping/>
  </p:clrMapOvr>
</p:sld>
</file>

<file path=ppt/theme/theme1.xml><?xml version="1.0" encoding="utf-8"?>
<a:theme xmlns:a="http://schemas.openxmlformats.org/drawingml/2006/main" name="Talbot template">
  <a:themeElements>
    <a:clrScheme name="Custom 347">
      <a:dk1>
        <a:srgbClr val="393B44"/>
      </a:dk1>
      <a:lt1>
        <a:srgbClr val="FFFFFF"/>
      </a:lt1>
      <a:dk2>
        <a:srgbClr val="98ADBE"/>
      </a:dk2>
      <a:lt2>
        <a:srgbClr val="CDD6DD"/>
      </a:lt2>
      <a:accent1>
        <a:srgbClr val="2768CF"/>
      </a:accent1>
      <a:accent2>
        <a:srgbClr val="39B5D8"/>
      </a:accent2>
      <a:accent3>
        <a:srgbClr val="F16A39"/>
      </a:accent3>
      <a:accent4>
        <a:srgbClr val="DA2323"/>
      </a:accent4>
      <a:accent5>
        <a:srgbClr val="FFE599"/>
      </a:accent5>
      <a:accent6>
        <a:srgbClr val="FFD451"/>
      </a:accent6>
      <a:hlink>
        <a:srgbClr val="0B8FB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Talbot · SlidesCarnival</Template>
  <TotalTime>267</TotalTime>
  <Words>874</Words>
  <Application>Microsoft Office PowerPoint</Application>
  <PresentationFormat>Widescreen</PresentationFormat>
  <Paragraphs>116</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Patrick Hand</vt:lpstr>
      <vt:lpstr>Patrick Hand SC</vt:lpstr>
      <vt:lpstr>Verdana</vt:lpstr>
      <vt:lpstr>Wingdings</vt:lpstr>
      <vt:lpstr>Talbot template</vt:lpstr>
      <vt:lpstr>Active and Passive Voice</vt:lpstr>
      <vt:lpstr>PowerPoint Presentation</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Impersonal Passive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and Passive Voice</dc:title>
  <dc:creator>HP</dc:creator>
  <cp:lastModifiedBy>HP</cp:lastModifiedBy>
  <cp:revision>25</cp:revision>
  <dcterms:created xsi:type="dcterms:W3CDTF">2020-10-18T06:15:26Z</dcterms:created>
  <dcterms:modified xsi:type="dcterms:W3CDTF">2021-12-21T11:07:36Z</dcterms:modified>
</cp:coreProperties>
</file>