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3" r:id="rId5"/>
    <p:sldId id="276" r:id="rId6"/>
    <p:sldId id="277" r:id="rId7"/>
    <p:sldId id="278" r:id="rId8"/>
    <p:sldId id="280" r:id="rId9"/>
    <p:sldId id="281" r:id="rId10"/>
    <p:sldId id="256" r:id="rId11"/>
    <p:sldId id="257" r:id="rId12"/>
    <p:sldId id="258" r:id="rId13"/>
    <p:sldId id="270" r:id="rId14"/>
    <p:sldId id="259" r:id="rId15"/>
    <p:sldId id="260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49129-E3BE-41F9-B1D4-6E383E1DF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687082-F691-4455-B620-916661378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501288-B9A2-44DC-A864-A70F12F6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364886-5E02-473A-B515-C35D6BC2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AD386F-013D-42FD-8E17-6D206FEA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39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D816E-6164-48AA-9F4A-E564A80A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F00C56-63AE-49E8-86DD-714743081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45B740-7D59-4CEF-8FA7-5D39F327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71A0FD-FDBC-4A4D-BF37-C3540BFC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ECBD1E-C2DA-47D3-8250-7FB7B1FD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761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FDEE718-9FFA-4D4D-A778-2C041099B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DB0715-19D1-468E-8A20-2B3F26559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EF9CF2-46B3-4F65-9EAA-D079D7EC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C9CB5-FB1C-4EC9-8215-F17B58FC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4074BA-AE2B-4F97-BF1A-889039B1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042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81578-2F6F-4DA9-8AF6-FC0BEE9B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163E1-4C80-4745-A018-4E3249BC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B1735-3006-422B-9E5D-FFB046C7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8A228A-37E3-407E-A6AA-417F7A68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B553F9-717C-48E0-8347-2ECFE0C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107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425F28-DC88-4B31-A384-8E0C195E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AB5398-B1DF-4EE8-8B9F-0CB78E99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1BFF88-0899-4E9E-AA90-9E87F86B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F6C96A-681E-43F8-9317-AD8F3440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25E49E-06F8-4FA6-95C1-C89F8E30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329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2720A-DF5C-4503-9ABA-8218CAAC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C03544-DBC5-4CD6-AF9D-D313DCD8F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0BA652-61FF-46DF-B502-84A5D8C9A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C077A3-048E-4BC8-B3DB-7B77E819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A57421-D72D-468A-9B36-38D3A56A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632995-8C54-4EC6-8016-78C4E0D7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38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C5E33-4D2E-4D79-9E2B-2C934DDA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9ACE49-9582-4911-85AF-013DE5124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DE9E19-9A96-4A2B-850F-BB888EF37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C40A57-DB2F-45AF-85A8-BE4635629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6C6BC0-9F80-413D-8B96-45E4FF603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BFA6E9-982A-4BAE-AF48-6A679F84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A55DE6-6758-49D7-9EC0-18354AD7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0EC137-0378-4DDB-8CA4-4A3B3BCD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777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3487F-C796-4B7D-9530-D01DC46A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532EC6-CFF5-4033-93B8-13F75479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AF8956-3FAA-4DA3-B780-49A32AF6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9CD811-213A-479C-94F7-4F1362D0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141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92B91A5-A3DF-449A-95AA-7D38E277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F0154B9-ACA0-4503-AC14-1369D397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91ED72-B497-4C49-B411-AB69EC9A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562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2A51B-F19C-4980-B616-A37A46D2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0017EA-B3F7-4863-AF0A-CEB36164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7BA148-1E4D-4230-8B02-4F09D9F97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C27233-24E5-4CA1-9F62-9E5B3C5D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EB7D6B-0138-4EEA-9885-CF9CBEE5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B2D88A-5C7A-44F9-B01C-03286082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336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7941B-1CFA-4A97-B555-7E0DAD5F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B63509-2FED-450E-A34A-FB10F7BD4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EBB43A-3073-48BD-B5A4-EB79D0E3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790466-68FA-4659-89DC-A0D48E22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CA45B1-76D4-4726-A820-4467E7B8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D1B837-16D7-4448-A921-A394E12C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785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C64FAAB-322E-4365-8041-C983F657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7F925D-210A-404C-9709-4E987BD5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D425C8-B2F0-4709-92E7-82246572A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07CE-D3CB-40A8-A76E-3D00B4ED8B5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C75112-9A0E-404B-8A81-E315889FD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C7ADF3-0943-49A6-B284-E10D7EB90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E16D-7CB3-4EB0-B53B-F31E71BAF1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55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726B7-5B66-49F4-B88E-2A0F9D9B3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5781"/>
            <a:ext cx="9144000" cy="10744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Feasibility </a:t>
            </a:r>
            <a:r>
              <a:rPr lang="en-US" dirty="0"/>
              <a:t>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0548C8-F1BF-4E13-A0EC-CD6A5E071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9373"/>
            <a:ext cx="9144000" cy="3438427"/>
          </a:xfrm>
        </p:spPr>
        <p:txBody>
          <a:bodyPr/>
          <a:lstStyle/>
          <a:p>
            <a:pPr algn="l"/>
            <a:r>
              <a:rPr lang="en-US" dirty="0"/>
              <a:t>Terms and Reference                       Para</a:t>
            </a:r>
          </a:p>
          <a:p>
            <a:pPr algn="l"/>
            <a:r>
              <a:rPr lang="en-US" dirty="0"/>
              <a:t>Work Done                                         Bullet</a:t>
            </a:r>
          </a:p>
          <a:p>
            <a:pPr algn="l"/>
            <a:r>
              <a:rPr lang="en-US" dirty="0"/>
              <a:t>Findings                                               Bullet</a:t>
            </a:r>
          </a:p>
          <a:p>
            <a:pPr algn="l"/>
            <a:r>
              <a:rPr lang="en-US" dirty="0"/>
              <a:t>Recommendation                              Bullet</a:t>
            </a:r>
          </a:p>
          <a:p>
            <a:pPr algn="l"/>
            <a:r>
              <a:rPr lang="en-US" dirty="0"/>
              <a:t>Conclusion                                           Para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472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7DFEA2-F418-4BCC-8DF3-7AFACB0F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40449"/>
          </a:xfrm>
        </p:spPr>
        <p:txBody>
          <a:bodyPr>
            <a:normAutofit fontScale="90000"/>
          </a:bodyPr>
          <a:lstStyle/>
          <a:p>
            <a:r>
              <a:rPr lang="en-US" dirty="0"/>
              <a:t>Feasibility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4A841D-F847-4620-A51F-C2EA471EC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1157"/>
            <a:ext cx="9144000" cy="4421171"/>
          </a:xfrm>
        </p:spPr>
        <p:txBody>
          <a:bodyPr/>
          <a:lstStyle/>
          <a:p>
            <a:pPr algn="l"/>
            <a:endParaRPr lang="en-US" b="1" dirty="0" smtClean="0"/>
          </a:p>
          <a:p>
            <a:pPr algn="r"/>
            <a:r>
              <a:rPr lang="en-US" b="1" dirty="0" smtClean="0"/>
              <a:t>17.07.21</a:t>
            </a:r>
            <a:endParaRPr lang="en-US" b="1" dirty="0"/>
          </a:p>
          <a:p>
            <a:pPr algn="l"/>
            <a:r>
              <a:rPr lang="en-US" b="1" dirty="0" smtClean="0"/>
              <a:t>Terms </a:t>
            </a:r>
            <a:r>
              <a:rPr lang="en-US" b="1" dirty="0"/>
              <a:t>and Reference </a:t>
            </a:r>
            <a:r>
              <a:rPr lang="en-US" dirty="0"/>
              <a:t>( what  where </a:t>
            </a:r>
            <a:r>
              <a:rPr lang="en-US" dirty="0" smtClean="0"/>
              <a:t>what whom who when </a:t>
            </a:r>
            <a:endParaRPr lang="en-US" dirty="0"/>
          </a:p>
          <a:p>
            <a:pPr algn="l"/>
            <a:r>
              <a:rPr lang="en-US" dirty="0"/>
              <a:t> when to submit the report)</a:t>
            </a:r>
          </a:p>
          <a:p>
            <a:pPr algn="l"/>
            <a:r>
              <a:rPr lang="en-US" dirty="0"/>
              <a:t>To </a:t>
            </a:r>
            <a:r>
              <a:rPr lang="en-US" dirty="0" smtClean="0"/>
              <a:t>start </a:t>
            </a:r>
            <a:r>
              <a:rPr lang="en-US" dirty="0"/>
              <a:t>a chemical industry</a:t>
            </a:r>
            <a:r>
              <a:rPr lang="en-US" dirty="0" smtClean="0"/>
              <a:t>, near </a:t>
            </a:r>
            <a:r>
              <a:rPr lang="en-US" dirty="0" err="1"/>
              <a:t>thirumalai</a:t>
            </a:r>
            <a:r>
              <a:rPr lang="en-US" dirty="0"/>
              <a:t> </a:t>
            </a:r>
            <a:r>
              <a:rPr lang="en-US" dirty="0" err="1" smtClean="0"/>
              <a:t>samudram,Thanjavur</a:t>
            </a:r>
            <a:r>
              <a:rPr lang="en-US" dirty="0" smtClean="0"/>
              <a:t> , </a:t>
            </a:r>
            <a:r>
              <a:rPr lang="en-US" dirty="0"/>
              <a:t>a feasibility study is to be taken by </a:t>
            </a:r>
            <a:r>
              <a:rPr lang="en-US" dirty="0" err="1" smtClean="0"/>
              <a:t>Rajan,Development</a:t>
            </a:r>
            <a:r>
              <a:rPr lang="en-US" dirty="0" smtClean="0"/>
              <a:t> </a:t>
            </a:r>
            <a:r>
              <a:rPr lang="en-US" dirty="0"/>
              <a:t>officer and his crew, work </a:t>
            </a:r>
            <a:r>
              <a:rPr lang="en-US" dirty="0" smtClean="0"/>
              <a:t>was given </a:t>
            </a:r>
            <a:r>
              <a:rPr lang="en-US" dirty="0"/>
              <a:t>by Rajesh Zonal Manager </a:t>
            </a:r>
            <a:r>
              <a:rPr lang="en-US" dirty="0" smtClean="0"/>
              <a:t>of ……… </a:t>
            </a:r>
            <a:r>
              <a:rPr lang="en-US" dirty="0"/>
              <a:t>on  23 March </a:t>
            </a:r>
            <a:r>
              <a:rPr lang="en-US" dirty="0" smtClean="0"/>
              <a:t>2021. </a:t>
            </a:r>
            <a:r>
              <a:rPr lang="en-US" dirty="0"/>
              <a:t>The report has to be submitted by December </a:t>
            </a:r>
            <a:r>
              <a:rPr lang="en-US" dirty="0" smtClean="0"/>
              <a:t>2021 </a:t>
            </a:r>
            <a:r>
              <a:rPr lang="en-US" dirty="0"/>
              <a:t>. But the report is submitted ahead of time, on July 17, </a:t>
            </a:r>
            <a:r>
              <a:rPr lang="en-US" dirty="0" smtClean="0"/>
              <a:t>2021.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91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75D12-4C35-45C1-95DA-96B7766D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5BE791-996C-4632-B454-B017910E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BULLETED</a:t>
            </a:r>
          </a:p>
          <a:p>
            <a:r>
              <a:rPr lang="en-US" dirty="0"/>
              <a:t>Past tense</a:t>
            </a:r>
          </a:p>
          <a:p>
            <a:r>
              <a:rPr lang="en-US" dirty="0" smtClean="0"/>
              <a:t>Impersonal Passive </a:t>
            </a:r>
            <a:endParaRPr lang="en-US" dirty="0"/>
          </a:p>
          <a:p>
            <a:r>
              <a:rPr lang="en-US" dirty="0" err="1"/>
              <a:t>Shd</a:t>
            </a:r>
            <a:r>
              <a:rPr lang="en-US" dirty="0"/>
              <a:t> end with verb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9030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41915-C469-4218-8AAE-1BC13F5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23B470-86B6-4D72-A92C-B7C3F81A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Availability of transport facility was verified</a:t>
            </a:r>
          </a:p>
          <a:p>
            <a:r>
              <a:rPr lang="en-US" dirty="0"/>
              <a:t>Proper Roadways were confirmed</a:t>
            </a:r>
          </a:p>
          <a:p>
            <a:r>
              <a:rPr lang="en-US" dirty="0"/>
              <a:t>Electricity supply was checked</a:t>
            </a:r>
          </a:p>
          <a:p>
            <a:r>
              <a:rPr lang="en-US" dirty="0"/>
              <a:t>Availability of </a:t>
            </a:r>
            <a:r>
              <a:rPr lang="en-US" dirty="0" err="1"/>
              <a:t>labours</a:t>
            </a:r>
            <a:r>
              <a:rPr lang="en-US" dirty="0"/>
              <a:t> was  identified</a:t>
            </a:r>
          </a:p>
          <a:p>
            <a:r>
              <a:rPr lang="en-IN" dirty="0"/>
              <a:t>Water facilities were clarified </a:t>
            </a:r>
          </a:p>
          <a:p>
            <a:r>
              <a:rPr lang="en-IN" dirty="0"/>
              <a:t>Salinity of Water was confirmed</a:t>
            </a:r>
          </a:p>
          <a:p>
            <a:r>
              <a:rPr lang="en-IN" dirty="0"/>
              <a:t>Doctors were met</a:t>
            </a:r>
          </a:p>
          <a:p>
            <a:r>
              <a:rPr lang="en-IN" dirty="0"/>
              <a:t>Retailers were visited</a:t>
            </a:r>
          </a:p>
          <a:p>
            <a:r>
              <a:rPr lang="en-IN" dirty="0"/>
              <a:t>Experts were identified</a:t>
            </a:r>
          </a:p>
        </p:txBody>
      </p:sp>
    </p:spTree>
    <p:extLst>
      <p:ext uri="{BB962C8B-B14F-4D97-AF65-F5344CB8AC3E}">
        <p14:creationId xmlns:p14="http://schemas.microsoft.com/office/powerpoint/2010/main" xmlns="" val="156519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D7EF9-56C0-460E-9D5E-8B3822A6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78564B-D72F-476F-827E-8A0D2E4F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Bulleted</a:t>
            </a:r>
          </a:p>
          <a:p>
            <a:r>
              <a:rPr lang="en-US" dirty="0"/>
              <a:t>Present tense</a:t>
            </a:r>
          </a:p>
          <a:p>
            <a:r>
              <a:rPr lang="en-US" dirty="0" smtClean="0"/>
              <a:t>Impersonal Passive</a:t>
            </a:r>
            <a:endParaRPr lang="en-US" dirty="0"/>
          </a:p>
          <a:p>
            <a:r>
              <a:rPr lang="en-US" dirty="0" smtClean="0"/>
              <a:t>Is Found </a:t>
            </a:r>
            <a:r>
              <a:rPr lang="en-US" dirty="0"/>
              <a:t>could be used</a:t>
            </a:r>
          </a:p>
          <a:p>
            <a:r>
              <a:rPr lang="en-US" dirty="0"/>
              <a:t>Findings </a:t>
            </a:r>
            <a:r>
              <a:rPr lang="en-US" dirty="0" err="1"/>
              <a:t>shd</a:t>
            </a:r>
            <a:r>
              <a:rPr lang="en-US" dirty="0"/>
              <a:t> have same number of work done </a:t>
            </a:r>
          </a:p>
          <a:p>
            <a:r>
              <a:rPr lang="en-US" dirty="0"/>
              <a:t>Few positives and few negatives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32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A8681-947D-4FE4-8829-FE333193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1E7E07-879F-4FA4-B470-1E8F7AA7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522"/>
            <a:ext cx="10515600" cy="51494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Transport facilities are sufficient</a:t>
            </a:r>
          </a:p>
          <a:p>
            <a:r>
              <a:rPr lang="en-US" b="1" dirty="0"/>
              <a:t>Three roads are available. Two mud roads  are covered by thorns and bushes</a:t>
            </a:r>
          </a:p>
          <a:p>
            <a:r>
              <a:rPr lang="en-US" dirty="0"/>
              <a:t>Electricity supply is available</a:t>
            </a:r>
          </a:p>
          <a:p>
            <a:r>
              <a:rPr lang="en-US" dirty="0"/>
              <a:t> </a:t>
            </a:r>
            <a:r>
              <a:rPr lang="en-US" b="1" dirty="0" err="1"/>
              <a:t>Labours</a:t>
            </a:r>
            <a:r>
              <a:rPr lang="en-US" b="1" dirty="0"/>
              <a:t> are available in two villages close </a:t>
            </a:r>
            <a:r>
              <a:rPr lang="en-US" b="1" dirty="0" smtClean="0"/>
              <a:t>by, but transport facilities are not available for them. </a:t>
            </a:r>
            <a:endParaRPr lang="en-US" b="1" dirty="0"/>
          </a:p>
          <a:p>
            <a:r>
              <a:rPr lang="en-IN" dirty="0"/>
              <a:t>Two Water   resources  are  found beside the stipulated place</a:t>
            </a:r>
          </a:p>
          <a:p>
            <a:r>
              <a:rPr lang="en-IN" dirty="0"/>
              <a:t> </a:t>
            </a:r>
            <a:r>
              <a:rPr lang="en-IN" b="1" dirty="0"/>
              <a:t>Water is saline </a:t>
            </a:r>
          </a:p>
          <a:p>
            <a:r>
              <a:rPr lang="en-IN" dirty="0"/>
              <a:t>Doctors are ready to recommend</a:t>
            </a:r>
          </a:p>
          <a:p>
            <a:r>
              <a:rPr lang="en-IN" dirty="0"/>
              <a:t>Retailers encouraged the proposal</a:t>
            </a:r>
          </a:p>
          <a:p>
            <a:r>
              <a:rPr lang="en-IN" b="1" dirty="0"/>
              <a:t>Experts are not available close by </a:t>
            </a:r>
            <a:r>
              <a:rPr lang="en-IN" b="1" dirty="0" smtClean="0"/>
              <a:t>,  </a:t>
            </a:r>
            <a:r>
              <a:rPr lang="en-IN" b="1" dirty="0"/>
              <a:t>but in other districts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0928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0BB0-1245-42F7-9D24-A747D2C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0F8495-83DD-43DB-9877-D1826CE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tense</a:t>
            </a:r>
          </a:p>
          <a:p>
            <a:r>
              <a:rPr lang="en-US" dirty="0"/>
              <a:t>Suggestions to be given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3126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CE740-B223-4FE8-9FE9-795F73EF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BD345-E4B6-4C0C-929A-0030C022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Thornes and bushes should be removed and one metal road to be laid</a:t>
            </a:r>
          </a:p>
          <a:p>
            <a:endParaRPr lang="en-US" b="1" dirty="0"/>
          </a:p>
          <a:p>
            <a:r>
              <a:rPr lang="en-IN" b="1" dirty="0"/>
              <a:t>Desalination </a:t>
            </a:r>
            <a:r>
              <a:rPr lang="en-IN" b="1" smtClean="0"/>
              <a:t>system should </a:t>
            </a:r>
            <a:r>
              <a:rPr lang="en-IN" b="1" dirty="0"/>
              <a:t>be erected </a:t>
            </a:r>
          </a:p>
          <a:p>
            <a:r>
              <a:rPr lang="en-IN" dirty="0"/>
              <a:t>Accommodation to be arranged  for the </a:t>
            </a:r>
            <a:r>
              <a:rPr lang="en-IN" dirty="0" smtClean="0"/>
              <a:t>experts, and must be well paid.</a:t>
            </a:r>
          </a:p>
          <a:p>
            <a:r>
              <a:rPr lang="en-US" dirty="0" smtClean="0"/>
              <a:t>Transport facilities for the workers should be made available.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1005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5BD516-FB89-4F51-B8DF-A31898D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93736-E9F9-4D0D-9484-DD09320A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</a:t>
            </a:r>
          </a:p>
          <a:p>
            <a:r>
              <a:rPr lang="en-US" dirty="0"/>
              <a:t>Confirmation to be given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4279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84AD2-C365-40EF-BB21-62855490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5D5E5B-39A9-4172-853B-814019BA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above mentioned recommendations are carried out, there is a feasibility of starting a chemical industry in </a:t>
            </a:r>
            <a:r>
              <a:rPr lang="en-US" dirty="0" err="1" smtClean="0"/>
              <a:t>thirumalaisamudram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223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Active     S                                    Passive   o</a:t>
            </a:r>
          </a:p>
          <a:p>
            <a:r>
              <a:rPr lang="en-US" dirty="0" smtClean="0"/>
              <a:t>I                                               by me</a:t>
            </a:r>
          </a:p>
          <a:p>
            <a:r>
              <a:rPr lang="en-US" dirty="0" smtClean="0"/>
              <a:t>You                                            by you</a:t>
            </a:r>
          </a:p>
          <a:p>
            <a:r>
              <a:rPr lang="en-US" dirty="0" smtClean="0"/>
              <a:t>They                                          by them</a:t>
            </a:r>
          </a:p>
          <a:p>
            <a:r>
              <a:rPr lang="en-US" dirty="0" smtClean="0"/>
              <a:t>We                                             by us</a:t>
            </a:r>
          </a:p>
          <a:p>
            <a:r>
              <a:rPr lang="en-US" dirty="0" smtClean="0"/>
              <a:t>He                                              by him </a:t>
            </a:r>
          </a:p>
          <a:p>
            <a:r>
              <a:rPr lang="en-US" dirty="0" smtClean="0"/>
              <a:t>She                                             by her</a:t>
            </a:r>
          </a:p>
          <a:p>
            <a:r>
              <a:rPr lang="en-US" dirty="0" smtClean="0"/>
              <a:t>It                                                by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6465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                                         Passive</a:t>
            </a:r>
          </a:p>
          <a:p>
            <a:r>
              <a:rPr lang="en-US" dirty="0"/>
              <a:t> </a:t>
            </a:r>
            <a:r>
              <a:rPr lang="en-US" dirty="0" smtClean="0"/>
              <a:t>present                                       is/are</a:t>
            </a:r>
          </a:p>
          <a:p>
            <a:r>
              <a:rPr lang="en-US" dirty="0" smtClean="0"/>
              <a:t>Past                                              was/were</a:t>
            </a:r>
          </a:p>
          <a:p>
            <a:r>
              <a:rPr lang="en-US" dirty="0" smtClean="0"/>
              <a:t>Has have Had                            been</a:t>
            </a:r>
          </a:p>
          <a:p>
            <a:r>
              <a:rPr lang="en-US" dirty="0" smtClean="0"/>
              <a:t>Will shall can  may                    be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                                               being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343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present 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He  writes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 letter                      active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       v            o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)     A  letter                                     by him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   </a:t>
            </a:r>
            <a:r>
              <a:rPr lang="en-US" dirty="0">
                <a:solidFill>
                  <a:srgbClr val="FF0000"/>
                </a:solidFill>
              </a:rPr>
              <a:t>A  letter                    </a:t>
            </a:r>
            <a:r>
              <a:rPr lang="en-US" dirty="0" smtClean="0">
                <a:solidFill>
                  <a:srgbClr val="FF0000"/>
                </a:solidFill>
              </a:rPr>
              <a:t>written  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him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   </a:t>
            </a:r>
            <a:r>
              <a:rPr lang="en-US" dirty="0">
                <a:solidFill>
                  <a:srgbClr val="FF0000"/>
                </a:solidFill>
              </a:rPr>
              <a:t>A  letter       </a:t>
            </a:r>
            <a:r>
              <a:rPr lang="en-US" dirty="0" smtClean="0">
                <a:solidFill>
                  <a:srgbClr val="FF0000"/>
                </a:solidFill>
              </a:rPr>
              <a:t>is             </a:t>
            </a:r>
            <a:r>
              <a:rPr lang="en-US" dirty="0">
                <a:solidFill>
                  <a:srgbClr val="FF0000"/>
                </a:solidFill>
              </a:rPr>
              <a:t>written   by him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02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to Passive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239"/>
            <a:ext cx="10515600" cy="4905724"/>
          </a:xfrm>
        </p:spPr>
        <p:txBody>
          <a:bodyPr/>
          <a:lstStyle/>
          <a:p>
            <a:r>
              <a:rPr lang="en-US" dirty="0" smtClean="0"/>
              <a:t>He writes a letter</a:t>
            </a:r>
          </a:p>
          <a:p>
            <a:r>
              <a:rPr lang="en-US" dirty="0" smtClean="0"/>
              <a:t>He wrote a letter</a:t>
            </a:r>
          </a:p>
          <a:p>
            <a:r>
              <a:rPr lang="en-US" dirty="0" smtClean="0"/>
              <a:t>He has written a letter</a:t>
            </a:r>
          </a:p>
          <a:p>
            <a:r>
              <a:rPr lang="en-US" dirty="0" smtClean="0"/>
              <a:t>He will write a letter</a:t>
            </a:r>
          </a:p>
          <a:p>
            <a:r>
              <a:rPr lang="en-US" dirty="0" smtClean="0"/>
              <a:t>He is writing a latter</a:t>
            </a:r>
          </a:p>
          <a:p>
            <a:r>
              <a:rPr lang="en-US" dirty="0" smtClean="0"/>
              <a:t>He may write a letter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Impersonal Passive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Police arrested the thief</a:t>
            </a:r>
          </a:p>
          <a:p>
            <a:r>
              <a:rPr lang="en-US" dirty="0" smtClean="0"/>
              <a:t>The invigilator collected the answer sheets in the exam hall</a:t>
            </a:r>
          </a:p>
          <a:p>
            <a:r>
              <a:rPr lang="en-US" dirty="0" smtClean="0"/>
              <a:t>The doctor  prescribed  medicine to the patient</a:t>
            </a:r>
          </a:p>
          <a:p>
            <a:r>
              <a:rPr lang="en-US" dirty="0" smtClean="0"/>
              <a:t>The Engineer  constructed  the building excellently</a:t>
            </a:r>
          </a:p>
          <a:p>
            <a:r>
              <a:rPr lang="en-US" dirty="0" smtClean="0"/>
              <a:t>The Teacher  taught  the lesson with examples</a:t>
            </a:r>
          </a:p>
          <a:p>
            <a:r>
              <a:rPr lang="en-US" dirty="0" smtClean="0"/>
              <a:t>The </a:t>
            </a:r>
            <a:r>
              <a:rPr lang="en-US" dirty="0"/>
              <a:t>welder welded plates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We grow many tones of paddy  every year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588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Impersonal – remove the doer with implication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thief was arrested </a:t>
            </a:r>
            <a:endParaRPr lang="en-US" dirty="0"/>
          </a:p>
          <a:p>
            <a:r>
              <a:rPr lang="en-US" dirty="0" smtClean="0"/>
              <a:t> The </a:t>
            </a:r>
            <a:r>
              <a:rPr lang="en-US" dirty="0"/>
              <a:t>answer </a:t>
            </a:r>
            <a:r>
              <a:rPr lang="en-US" dirty="0" smtClean="0"/>
              <a:t>sheets were </a:t>
            </a:r>
            <a:r>
              <a:rPr lang="en-US" dirty="0"/>
              <a:t>collected</a:t>
            </a:r>
            <a:r>
              <a:rPr lang="en-US" dirty="0" smtClean="0"/>
              <a:t> </a:t>
            </a:r>
            <a:r>
              <a:rPr lang="en-US" dirty="0"/>
              <a:t>in the exam hall</a:t>
            </a:r>
          </a:p>
          <a:p>
            <a:r>
              <a:rPr lang="en-US" dirty="0"/>
              <a:t> </a:t>
            </a:r>
            <a:r>
              <a:rPr lang="en-US" dirty="0" smtClean="0"/>
              <a:t>Doctor  </a:t>
            </a:r>
            <a:r>
              <a:rPr lang="en-US" dirty="0"/>
              <a:t>prescribed </a:t>
            </a:r>
            <a:r>
              <a:rPr lang="en-US" dirty="0" smtClean="0"/>
              <a:t>medicine to </a:t>
            </a:r>
            <a:r>
              <a:rPr lang="en-US" dirty="0"/>
              <a:t>the </a:t>
            </a:r>
            <a:r>
              <a:rPr lang="en-US" dirty="0" smtClean="0"/>
              <a:t>patients</a:t>
            </a:r>
          </a:p>
          <a:p>
            <a:r>
              <a:rPr lang="en-US" dirty="0" smtClean="0"/>
              <a:t> </a:t>
            </a:r>
            <a:r>
              <a:rPr lang="en-US" dirty="0"/>
              <a:t>medicine </a:t>
            </a:r>
            <a:r>
              <a:rPr lang="en-US" dirty="0" smtClean="0"/>
              <a:t>was prescribed to </a:t>
            </a:r>
            <a:r>
              <a:rPr lang="en-US" dirty="0"/>
              <a:t>the patients</a:t>
            </a:r>
          </a:p>
          <a:p>
            <a:endParaRPr lang="en-US" dirty="0"/>
          </a:p>
          <a:p>
            <a:r>
              <a:rPr lang="en-US" dirty="0"/>
              <a:t>The building was  constructed excellently</a:t>
            </a:r>
          </a:p>
          <a:p>
            <a:r>
              <a:rPr lang="en-US" dirty="0"/>
              <a:t>The lesson was taught with examples</a:t>
            </a:r>
          </a:p>
          <a:p>
            <a:r>
              <a:rPr lang="en-US" dirty="0"/>
              <a:t>The plates are welded together</a:t>
            </a:r>
          </a:p>
          <a:p>
            <a:r>
              <a:rPr lang="en-US" dirty="0"/>
              <a:t>Many </a:t>
            </a:r>
            <a:r>
              <a:rPr lang="en-US" dirty="0" err="1"/>
              <a:t>tonnes</a:t>
            </a:r>
            <a:r>
              <a:rPr lang="en-US" dirty="0"/>
              <a:t> of paddy is grown every year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6127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04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6688" y="2200797"/>
            <a:ext cx="10994065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1. I did not beat her.            She      was not                beaten              by 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2. I will never forget this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3. Mother made a cake yesterday.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4. The boy teased the girl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5. Did she do her duty?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6. The tiger was chasing the deer.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7. She has written a novel.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8. She has learned her lessons.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9. Have you finished the report?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10. The police have caught the thief.</a:t>
            </a:r>
          </a:p>
        </p:txBody>
      </p:sp>
    </p:spTree>
    <p:extLst>
      <p:ext uri="{BB962C8B-B14F-4D97-AF65-F5344CB8AC3E}">
        <p14:creationId xmlns:p14="http://schemas.microsoft.com/office/powerpoint/2010/main" xmlns="" val="5205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333333"/>
                </a:solidFill>
                <a:latin typeface="lato"/>
              </a:rPr>
              <a:t>1.She </a:t>
            </a:r>
            <a:r>
              <a:rPr lang="en-US" altLang="en-US" dirty="0">
                <a:solidFill>
                  <a:srgbClr val="333333"/>
                </a:solidFill>
                <a:latin typeface="lato"/>
              </a:rPr>
              <a:t>was not beaten by me.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lato"/>
              </a:rPr>
              <a:t>2. This experience will never be forgotten by me.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lato"/>
              </a:rPr>
              <a:t>3. A cake was made by mother yesterday.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lato"/>
              </a:rPr>
              <a:t>4. The girl was teased by the boy.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lato"/>
              </a:rPr>
              <a:t>5. Was her duty done by her?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lato"/>
              </a:rPr>
              <a:t>6. The deer was being chased by the tiger.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lato"/>
              </a:rPr>
              <a:t>7. A novel has been written by her.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lato"/>
              </a:rPr>
              <a:t>8. Her lessons have been learned by her.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lato"/>
              </a:rPr>
              <a:t>9. Has the report been finished by you?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lato"/>
              </a:rPr>
              <a:t>10. The thief has been caught by the police.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8345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728</Words>
  <Application>Microsoft Office PowerPoint</Application>
  <PresentationFormat>Custom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Feasibility Report</vt:lpstr>
      <vt:lpstr>Slide 2</vt:lpstr>
      <vt:lpstr>Slide 3</vt:lpstr>
      <vt:lpstr>Slide 4</vt:lpstr>
      <vt:lpstr>Active to Passive </vt:lpstr>
      <vt:lpstr>Impersonal Passive</vt:lpstr>
      <vt:lpstr>Impersonal – remove the doer with implication </vt:lpstr>
      <vt:lpstr>Slide 8</vt:lpstr>
      <vt:lpstr>answer</vt:lpstr>
      <vt:lpstr>Feasibility Report</vt:lpstr>
      <vt:lpstr>Work Done:</vt:lpstr>
      <vt:lpstr>Work Done</vt:lpstr>
      <vt:lpstr>Findings </vt:lpstr>
      <vt:lpstr>Findings</vt:lpstr>
      <vt:lpstr>Recommendation</vt:lpstr>
      <vt:lpstr>Recommendation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Report</dc:title>
  <dc:creator>koperundevi</dc:creator>
  <cp:lastModifiedBy>admin</cp:lastModifiedBy>
  <cp:revision>33</cp:revision>
  <dcterms:created xsi:type="dcterms:W3CDTF">2020-05-26T05:52:03Z</dcterms:created>
  <dcterms:modified xsi:type="dcterms:W3CDTF">2023-06-19T09:18:10Z</dcterms:modified>
</cp:coreProperties>
</file>