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82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66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8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00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67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05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95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276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31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42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33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025-7695-4A92-B04F-A8C6277875FF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FC6B-3165-454B-9555-5B05C4CE1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4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18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67266" y="487997"/>
            <a:ext cx="10515600" cy="4941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448"/>
            <a:ext cx="10515600" cy="5640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User Manual</a:t>
            </a:r>
          </a:p>
          <a:p>
            <a:pPr marL="0" indent="0" algn="ctr">
              <a:buNone/>
            </a:pPr>
            <a:r>
              <a:rPr lang="en-US" dirty="0" smtClean="0"/>
              <a:t>Samsung</a:t>
            </a:r>
          </a:p>
          <a:p>
            <a:pPr marL="0" indent="0" algn="ctr">
              <a:buNone/>
            </a:pPr>
            <a:r>
              <a:rPr lang="en-US" dirty="0" smtClean="0"/>
              <a:t>Refrigerator</a:t>
            </a:r>
          </a:p>
          <a:p>
            <a:pPr marL="0" indent="0">
              <a:buNone/>
            </a:pPr>
            <a:r>
              <a:rPr lang="en-US" dirty="0" smtClean="0"/>
              <a:t>							                  </a:t>
            </a:r>
            <a:r>
              <a:rPr lang="en-US" dirty="0" smtClean="0">
                <a:solidFill>
                  <a:srgbClr val="92D050"/>
                </a:solidFill>
              </a:rPr>
              <a:t>Keep cool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Highlights</a:t>
            </a:r>
          </a:p>
          <a:p>
            <a:r>
              <a:rPr lang="en-US" dirty="0" smtClean="0"/>
              <a:t>Perfect and prompt service</a:t>
            </a:r>
          </a:p>
          <a:p>
            <a:r>
              <a:rPr lang="en-US" dirty="0" smtClean="0"/>
              <a:t>Quality is the motto </a:t>
            </a:r>
          </a:p>
          <a:p>
            <a:r>
              <a:rPr lang="en-US" dirty="0" smtClean="0"/>
              <a:t>Efficiency is  evident </a:t>
            </a:r>
          </a:p>
          <a:p>
            <a:pPr marL="0" indent="0">
              <a:buNone/>
            </a:pPr>
            <a:r>
              <a:rPr lang="en-US" dirty="0" smtClean="0"/>
              <a:t>								</a:t>
            </a:r>
            <a:endParaRPr lang="en-IN" dirty="0"/>
          </a:p>
        </p:txBody>
      </p:sp>
      <p:sp>
        <p:nvSpPr>
          <p:cNvPr id="4" name="6-Point Star 3"/>
          <p:cNvSpPr/>
          <p:nvPr/>
        </p:nvSpPr>
        <p:spPr>
          <a:xfrm>
            <a:off x="414528" y="792480"/>
            <a:ext cx="1109472" cy="103632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8891451" y="2255520"/>
            <a:ext cx="1602377" cy="322218"/>
          </a:xfrm>
          <a:custGeom>
            <a:avLst/>
            <a:gdLst>
              <a:gd name="connsiteX0" fmla="*/ 165462 w 165462"/>
              <a:gd name="connsiteY0" fmla="*/ 322218 h 322218"/>
              <a:gd name="connsiteX1" fmla="*/ 87085 w 165462"/>
              <a:gd name="connsiteY1" fmla="*/ 139338 h 322218"/>
              <a:gd name="connsiteX2" fmla="*/ 87085 w 165462"/>
              <a:gd name="connsiteY2" fmla="*/ 130629 h 322218"/>
              <a:gd name="connsiteX3" fmla="*/ 0 w 165462"/>
              <a:gd name="connsiteY3" fmla="*/ 0 h 3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62" h="322218">
                <a:moveTo>
                  <a:pt x="165462" y="322218"/>
                </a:moveTo>
                <a:lnTo>
                  <a:pt x="87085" y="139338"/>
                </a:lnTo>
                <a:lnTo>
                  <a:pt x="87085" y="130629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25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Picture</a:t>
            </a:r>
            <a:endParaRPr lang="en-IN"/>
          </a:p>
        </p:txBody>
      </p:sp>
      <p:pic>
        <p:nvPicPr>
          <p:cNvPr id="1026" name="Picture 2" descr="Techvill repair appliances - Get Your Home Appliances Repaired!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512116"/>
            <a:ext cx="9753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78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/>
          <a:lstStyle/>
          <a:p>
            <a:r>
              <a:rPr lang="en-US" dirty="0" smtClean="0"/>
              <a:t>Precautions during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Do’s </a:t>
            </a:r>
          </a:p>
          <a:p>
            <a:pPr marL="0" indent="0">
              <a:buNone/>
            </a:pPr>
            <a:r>
              <a:rPr lang="en-US" dirty="0" smtClean="0"/>
              <a:t>• Install this refrigerator on a firm, flat surface.</a:t>
            </a:r>
          </a:p>
          <a:p>
            <a:pPr marL="0" indent="0">
              <a:buNone/>
            </a:pPr>
            <a:r>
              <a:rPr lang="en-US" dirty="0" smtClean="0"/>
              <a:t> • For optimum operation, normal room temperature is recommended.</a:t>
            </a:r>
          </a:p>
          <a:p>
            <a:r>
              <a:rPr lang="en-US" dirty="0"/>
              <a:t>Allow a 50mm space between the refrigerator and the wall.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For personal safety, properly earth this appliance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Don’ts </a:t>
            </a:r>
            <a:endParaRPr lang="en-US" dirty="0"/>
          </a:p>
          <a:p>
            <a:r>
              <a:rPr lang="en-US" dirty="0" smtClean="0"/>
              <a:t>Avoid locations affected by draughts or dampness.</a:t>
            </a:r>
          </a:p>
          <a:p>
            <a:pPr marL="0" indent="0">
              <a:buNone/>
            </a:pPr>
            <a:r>
              <a:rPr lang="en-US" dirty="0" smtClean="0"/>
              <a:t> •Avoid plugging in multiple switch provision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42280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 while using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Do’s</a:t>
            </a:r>
          </a:p>
          <a:p>
            <a:r>
              <a:rPr lang="en-US" dirty="0"/>
              <a:t> </a:t>
            </a:r>
            <a:r>
              <a:rPr lang="en-US" dirty="0" smtClean="0"/>
              <a:t>Place  any  water connection away from the refrigerator. </a:t>
            </a:r>
          </a:p>
          <a:p>
            <a:r>
              <a:rPr lang="en-US" dirty="0" smtClean="0"/>
              <a:t>Do </a:t>
            </a:r>
            <a:r>
              <a:rPr lang="en-US" dirty="0"/>
              <a:t>remove ice </a:t>
            </a:r>
            <a:r>
              <a:rPr lang="en-US" dirty="0" smtClean="0"/>
              <a:t>cubes after defrosting the refrigerator</a:t>
            </a:r>
            <a:endParaRPr lang="en-IN" dirty="0"/>
          </a:p>
          <a:p>
            <a:pPr marL="0" indent="0">
              <a:buNone/>
            </a:pPr>
            <a:r>
              <a:rPr lang="en-US" b="1" dirty="0" err="1" smtClean="0"/>
              <a:t>Donts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• Do not allow unattended children to play in or around refrigerators and other appliance.</a:t>
            </a:r>
          </a:p>
          <a:p>
            <a:pPr marL="0" indent="0">
              <a:buNone/>
            </a:pPr>
            <a:r>
              <a:rPr lang="en-US" dirty="0" smtClean="0"/>
              <a:t>. • Do not use flammable sprays such as liquor and paint near the refrigerator. Heat from the refrigeration unit may ignite flammable aerosols.</a:t>
            </a:r>
          </a:p>
          <a:p>
            <a:pPr marL="0" indent="0">
              <a:buNone/>
            </a:pPr>
            <a:r>
              <a:rPr lang="en-US" dirty="0" smtClean="0"/>
              <a:t> • Do not store volatile chemicals such as ether and benzene in the refrigerator. The fumes, besides damaging food, can build up and cause an explosion.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3758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 getting chillness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Vacuum created due to the </a:t>
            </a:r>
            <a:r>
              <a:rPr lang="en-US" dirty="0"/>
              <a:t>coils under or behind the </a:t>
            </a:r>
            <a:r>
              <a:rPr lang="en-US" b="1" dirty="0"/>
              <a:t>fridge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Clogged </a:t>
            </a:r>
            <a:r>
              <a:rPr lang="en-US" dirty="0"/>
              <a:t>coils can </a:t>
            </a:r>
            <a:r>
              <a:rPr lang="en-US" b="1" dirty="0"/>
              <a:t>cause</a:t>
            </a:r>
            <a:r>
              <a:rPr lang="en-US" dirty="0"/>
              <a:t> poor </a:t>
            </a:r>
            <a:r>
              <a:rPr lang="en-US" b="1" dirty="0"/>
              <a:t>cooling</a:t>
            </a:r>
            <a:r>
              <a:rPr lang="en-US" dirty="0"/>
              <a:t>. Check to make sure nothing is stuck in the condenser fan and that it spins freely (models with coils on the back won't have a fan). To do this, unplug the </a:t>
            </a:r>
            <a:r>
              <a:rPr lang="en-US" b="1" dirty="0"/>
              <a:t>fridge</a:t>
            </a:r>
            <a:r>
              <a:rPr lang="en-US" dirty="0"/>
              <a:t> and pull </a:t>
            </a:r>
            <a:r>
              <a:rPr lang="en-US" dirty="0" smtClean="0"/>
              <a:t>clogged coils out</a:t>
            </a:r>
            <a:r>
              <a:rPr lang="en-US" dirty="0"/>
              <a:t> </a:t>
            </a:r>
            <a:r>
              <a:rPr lang="en-US" dirty="0" smtClean="0"/>
              <a:t>and assemble it properly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79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and Warranty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months warranty </a:t>
            </a:r>
          </a:p>
          <a:p>
            <a:r>
              <a:rPr lang="en-US" dirty="0" smtClean="0"/>
              <a:t>3 years guarantee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686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Show room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Shyam</a:t>
            </a:r>
            <a:r>
              <a:rPr lang="en-US" dirty="0" smtClean="0"/>
              <a:t> Electronics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13 </a:t>
            </a:r>
            <a:r>
              <a:rPr lang="en-US" dirty="0" err="1" smtClean="0"/>
              <a:t>Valliammal</a:t>
            </a:r>
            <a:r>
              <a:rPr lang="en-US" dirty="0" smtClean="0"/>
              <a:t> Street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Thanjavur</a:t>
            </a:r>
            <a:r>
              <a:rPr lang="en-US" dirty="0" smtClean="0"/>
              <a:t> 613007       04362 -235660</a:t>
            </a:r>
          </a:p>
          <a:p>
            <a:endParaRPr lang="en-US" b="1" dirty="0"/>
          </a:p>
          <a:p>
            <a:r>
              <a:rPr lang="en-US" b="1" dirty="0" smtClean="0"/>
              <a:t>Service station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Shyam</a:t>
            </a:r>
            <a:r>
              <a:rPr lang="en-US" dirty="0" smtClean="0"/>
              <a:t> Samsung Service Centers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43 Kannan street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Thanjavur</a:t>
            </a:r>
            <a:r>
              <a:rPr lang="en-US" dirty="0" smtClean="0"/>
              <a:t> 613007          04362-235666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02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226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USER Manual</vt:lpstr>
      <vt:lpstr>Slide 2</vt:lpstr>
      <vt:lpstr>Picture</vt:lpstr>
      <vt:lpstr>Precautions during Installation</vt:lpstr>
      <vt:lpstr>Precautions while using</vt:lpstr>
      <vt:lpstr>Trouble Shoot</vt:lpstr>
      <vt:lpstr>Guarantee and Warranty</vt:lpstr>
      <vt:lpstr>Contact address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koperundevi</dc:creator>
  <cp:lastModifiedBy>admin</cp:lastModifiedBy>
  <cp:revision>13</cp:revision>
  <dcterms:created xsi:type="dcterms:W3CDTF">2021-05-05T08:38:49Z</dcterms:created>
  <dcterms:modified xsi:type="dcterms:W3CDTF">2023-06-19T10:42:46Z</dcterms:modified>
</cp:coreProperties>
</file>