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1A6-556A-AB9D-70A8-1304AE20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80E7-4593-129A-FDF2-4481BCA9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9DBF-F3C0-3513-CC99-0B192BFB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40F3-6510-4896-24C8-D9D97BB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33CC-B0E4-4CF9-DB23-3384445B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3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5488-E55D-5174-1B8F-78E73FD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5FA-B275-CE2F-3AF5-50F9D582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4DE-869C-4026-0692-E5CCE15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4D78-87D2-30B6-F93B-66DBA1EB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00F0-6BCB-E70F-5FBF-7A16F19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9B90-E186-F0CA-57DE-C6225EEA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DB481-BC9B-68B7-0A76-F33D9817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0FF-B049-18F5-4601-4864875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F095-F16E-F51F-4F03-8A0A013E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7BA7-B0B6-1370-B199-1DD8557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3B8-90DB-F764-FC9B-2E855E5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C0B-EE7E-5003-3D7E-2F8190A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BAE6-3E29-AB0C-9BB4-26CFC372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F2F4-A48B-D11A-661C-8450FC9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7EF3-2530-46F5-0181-E5DF081B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408-A4CF-00FE-3916-B06A43BD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1339-FF22-2349-9AD8-79AC863B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885C-030D-AD7A-CB5D-8FF9E261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1A35-3AD0-2DA1-392A-EFC134F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B3A0-54BA-0046-3E9F-1797F16A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5E85-28A7-E897-19A6-323EF37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5F8-E9C1-9EC1-467D-D6F3C46CE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E5E3-974F-FF5A-85B6-BC96F6DA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A512-6216-353D-131B-A351B733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87DE7-DE93-AC08-6824-1ED21A5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2E16-BB22-E079-620A-3880C1D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8DC-1123-0D51-2B6F-3E1F68B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4935-33FA-EEC2-F37A-943459B1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0767-E7BC-1388-0A54-D3B6C8B6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E1383-62FC-AE84-BD00-3AEF9010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875DF-4D00-7BAB-ED40-D8258234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4365B-7D2E-A11B-7685-FA1B2DD2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9220-3943-5513-B4E3-2FE1BC23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9FCEF-741F-4DDE-E530-CBC54721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970-B5E8-5EC3-9312-5E8F21B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00E10-A435-A3FF-EB5A-B1C43443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F386-AF17-792F-5E57-63ED455F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78FE-2B5C-9CB5-9658-8BC6A36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7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4B4B-7AF5-A955-A0AB-8D167EE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3F628-F949-10D2-99B0-189207C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105B-2A39-8E3F-B62F-4082AB1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C200-81A9-E8D5-3D68-49E705A8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7810-4E1D-BEE4-059D-DB4D8DF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469F-B6F5-9565-8E03-DD886584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23EF-F7A7-B5D4-748C-AC4E877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7944-81C1-14CF-5CC0-7760242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32B0-BB59-07AE-7EF0-51BCBA23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5805-D99C-418A-54B8-4B3924E1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3ACA-173D-64AD-89B0-1FFDF9147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611C-E560-4B1C-039E-6D1B5A88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822F-6CD6-AEF7-62C5-1C3DE5BB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C69F-35C6-2D06-5522-96B97ED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6E5D-83B7-1C2B-586A-4739A187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8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3418-21DF-F412-BD69-9987BB9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25A4-B66A-953B-1F26-CB1184CE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FD4A-845C-2923-A189-86B1DD19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432D-3B62-4228-9969-D73F2CE6CF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86C6-F20D-007B-BD30-94FBA694C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78CE-B4D7-6CC1-AB8A-F446ADEA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2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6AF200-FFFE-1F37-4F8D-226A7A844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8" t="6959" r="10511" b="15203"/>
          <a:stretch/>
        </p:blipFill>
        <p:spPr>
          <a:xfrm>
            <a:off x="9005453" y="1022927"/>
            <a:ext cx="3186547" cy="3796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51606-5DA3-0D23-5770-25F9EDE6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27" y="1022927"/>
            <a:ext cx="9144000" cy="2387600"/>
          </a:xfrm>
        </p:spPr>
        <p:txBody>
          <a:bodyPr/>
          <a:lstStyle/>
          <a:p>
            <a:r>
              <a:rPr lang="en-US" dirty="0"/>
              <a:t>Forward Kinematics of COBOT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36DF-1095-AC6F-1801-4D60C811D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7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FD4F-7F67-6A8C-F210-AF095135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Attempt on frames and DH</a:t>
            </a:r>
            <a:endParaRPr lang="en-IN" dirty="0"/>
          </a:p>
        </p:txBody>
      </p:sp>
      <p:graphicFrame>
        <p:nvGraphicFramePr>
          <p:cNvPr id="111" name="Content Placeholder 110">
            <a:extLst>
              <a:ext uri="{FF2B5EF4-FFF2-40B4-BE49-F238E27FC236}">
                <a16:creationId xmlns:a16="http://schemas.microsoft.com/office/drawing/2014/main" id="{47D47509-5D9D-E020-8380-C131569D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573291"/>
              </p:ext>
            </p:extLst>
          </p:nvPr>
        </p:nvGraphicFramePr>
        <p:xfrm>
          <a:off x="6216703" y="3477278"/>
          <a:ext cx="56295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15">
                  <a:extLst>
                    <a:ext uri="{9D8B030D-6E8A-4147-A177-3AD203B41FA5}">
                      <a16:colId xmlns:a16="http://schemas.microsoft.com/office/drawing/2014/main" val="4211128031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3698405032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2947112007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957499357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3389916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Alpha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theta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9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1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0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1717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80FBC-5B30-1030-4425-48007DD6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70" y="1844523"/>
            <a:ext cx="3263503" cy="43513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5C5BB-888E-9E66-3624-49CBE8769AB7}"/>
              </a:ext>
            </a:extLst>
          </p:cNvPr>
          <p:cNvCxnSpPr>
            <a:cxnSpLocks/>
          </p:cNvCxnSpPr>
          <p:nvPr/>
        </p:nvCxnSpPr>
        <p:spPr>
          <a:xfrm>
            <a:off x="1302310" y="6113378"/>
            <a:ext cx="587219" cy="13856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2D96C1-5B1E-93F5-E2C4-23F808381745}"/>
              </a:ext>
            </a:extLst>
          </p:cNvPr>
          <p:cNvCxnSpPr>
            <a:cxnSpLocks/>
          </p:cNvCxnSpPr>
          <p:nvPr/>
        </p:nvCxnSpPr>
        <p:spPr>
          <a:xfrm>
            <a:off x="1288408" y="5716154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B97DE-44D9-F68B-EA14-58579FA27088}"/>
              </a:ext>
            </a:extLst>
          </p:cNvPr>
          <p:cNvCxnSpPr>
            <a:cxnSpLocks/>
          </p:cNvCxnSpPr>
          <p:nvPr/>
        </p:nvCxnSpPr>
        <p:spPr>
          <a:xfrm>
            <a:off x="1302310" y="4419582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882410-6E8B-2F9B-8912-3B190518C7E3}"/>
              </a:ext>
            </a:extLst>
          </p:cNvPr>
          <p:cNvCxnSpPr>
            <a:cxnSpLocks/>
          </p:cNvCxnSpPr>
          <p:nvPr/>
        </p:nvCxnSpPr>
        <p:spPr>
          <a:xfrm>
            <a:off x="1372586" y="320976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1A396-3671-C5CE-944F-89913A2CBB39}"/>
              </a:ext>
            </a:extLst>
          </p:cNvPr>
          <p:cNvCxnSpPr>
            <a:cxnSpLocks/>
          </p:cNvCxnSpPr>
          <p:nvPr/>
        </p:nvCxnSpPr>
        <p:spPr>
          <a:xfrm>
            <a:off x="1372586" y="284400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1801A-78BB-35F3-922B-09799E5354B1}"/>
              </a:ext>
            </a:extLst>
          </p:cNvPr>
          <p:cNvCxnSpPr>
            <a:cxnSpLocks/>
          </p:cNvCxnSpPr>
          <p:nvPr/>
        </p:nvCxnSpPr>
        <p:spPr>
          <a:xfrm>
            <a:off x="1372586" y="2170872"/>
            <a:ext cx="49909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A5F929-680A-42D5-FE40-0689BA366D65}"/>
              </a:ext>
            </a:extLst>
          </p:cNvPr>
          <p:cNvCxnSpPr>
            <a:cxnSpLocks/>
          </p:cNvCxnSpPr>
          <p:nvPr/>
        </p:nvCxnSpPr>
        <p:spPr>
          <a:xfrm flipV="1">
            <a:off x="1622243" y="4419582"/>
            <a:ext cx="0" cy="5041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03821-7094-427D-C4A6-BD356E51E722}"/>
              </a:ext>
            </a:extLst>
          </p:cNvPr>
          <p:cNvCxnSpPr>
            <a:cxnSpLocks/>
          </p:cNvCxnSpPr>
          <p:nvPr/>
        </p:nvCxnSpPr>
        <p:spPr>
          <a:xfrm>
            <a:off x="1622243" y="5205046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5D67CF-45C8-18E6-3891-2D2030288C7B}"/>
              </a:ext>
            </a:extLst>
          </p:cNvPr>
          <p:cNvSpPr txBox="1"/>
          <p:nvPr/>
        </p:nvSpPr>
        <p:spPr>
          <a:xfrm>
            <a:off x="1367691" y="486497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409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879F0F-E617-1E1E-3F60-2F394468B738}"/>
              </a:ext>
            </a:extLst>
          </p:cNvPr>
          <p:cNvCxnSpPr>
            <a:cxnSpLocks/>
          </p:cNvCxnSpPr>
          <p:nvPr/>
        </p:nvCxnSpPr>
        <p:spPr>
          <a:xfrm flipV="1">
            <a:off x="1622243" y="3209760"/>
            <a:ext cx="0" cy="4028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FEA34-33FB-6FC6-8721-DF3DBB5BB4F4}"/>
              </a:ext>
            </a:extLst>
          </p:cNvPr>
          <p:cNvCxnSpPr>
            <a:cxnSpLocks/>
          </p:cNvCxnSpPr>
          <p:nvPr/>
        </p:nvCxnSpPr>
        <p:spPr>
          <a:xfrm>
            <a:off x="1622243" y="3893957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46D29B-C412-C6A4-D148-27D841980915}"/>
              </a:ext>
            </a:extLst>
          </p:cNvPr>
          <p:cNvSpPr txBox="1"/>
          <p:nvPr/>
        </p:nvSpPr>
        <p:spPr>
          <a:xfrm>
            <a:off x="1367691" y="3553882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9412F7-C59A-7909-A256-4F4BE9FB096E}"/>
              </a:ext>
            </a:extLst>
          </p:cNvPr>
          <p:cNvCxnSpPr>
            <a:cxnSpLocks/>
          </p:cNvCxnSpPr>
          <p:nvPr/>
        </p:nvCxnSpPr>
        <p:spPr>
          <a:xfrm flipV="1">
            <a:off x="1608933" y="2136034"/>
            <a:ext cx="13309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10B7F-FD33-2031-9B4D-B177E67462ED}"/>
              </a:ext>
            </a:extLst>
          </p:cNvPr>
          <p:cNvCxnSpPr>
            <a:cxnSpLocks/>
          </p:cNvCxnSpPr>
          <p:nvPr/>
        </p:nvCxnSpPr>
        <p:spPr>
          <a:xfrm>
            <a:off x="1608933" y="2574466"/>
            <a:ext cx="0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9BC71A-D659-709B-80AC-076EA430877F}"/>
              </a:ext>
            </a:extLst>
          </p:cNvPr>
          <p:cNvSpPr txBox="1"/>
          <p:nvPr/>
        </p:nvSpPr>
        <p:spPr>
          <a:xfrm>
            <a:off x="1354380" y="2290663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604FF4-42ED-EB25-9D3B-4C0D140C3C48}"/>
              </a:ext>
            </a:extLst>
          </p:cNvPr>
          <p:cNvSpPr txBox="1"/>
          <p:nvPr/>
        </p:nvSpPr>
        <p:spPr>
          <a:xfrm>
            <a:off x="1309828" y="2836960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51509-895F-F10F-9652-6AF77D7B1676}"/>
              </a:ext>
            </a:extLst>
          </p:cNvPr>
          <p:cNvSpPr txBox="1"/>
          <p:nvPr/>
        </p:nvSpPr>
        <p:spPr>
          <a:xfrm>
            <a:off x="1281697" y="5734912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155.5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628118B-4DA6-8694-4E71-1C0B9EC96A7B}"/>
              </a:ext>
            </a:extLst>
          </p:cNvPr>
          <p:cNvGrpSpPr/>
          <p:nvPr/>
        </p:nvGrpSpPr>
        <p:grpSpPr>
          <a:xfrm>
            <a:off x="2005602" y="2214137"/>
            <a:ext cx="1089436" cy="3905660"/>
            <a:chOff x="7076586" y="2184728"/>
            <a:chExt cx="1089436" cy="390566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09F13F-F1F4-E7AE-00A8-EDC0859B38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6586" y="2184728"/>
              <a:ext cx="1059655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05385B-C95B-AD2A-E43B-99DCFF5654ED}"/>
                </a:ext>
              </a:extLst>
            </p:cNvPr>
            <p:cNvCxnSpPr>
              <a:cxnSpLocks/>
            </p:cNvCxnSpPr>
            <p:nvPr/>
          </p:nvCxnSpPr>
          <p:spPr>
            <a:xfrm>
              <a:off x="7148224" y="6090388"/>
              <a:ext cx="878849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788B75-06A9-7B03-3209-C44C2539C76F}"/>
                </a:ext>
              </a:extLst>
            </p:cNvPr>
            <p:cNvSpPr txBox="1"/>
            <p:nvPr/>
          </p:nvSpPr>
          <p:spPr>
            <a:xfrm>
              <a:off x="7338551" y="3811514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1245.5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AB4BDF-EC98-1331-A7DC-DC9A7FAB6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136" y="2184728"/>
              <a:ext cx="0" cy="164782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368801-28F2-43A2-10B6-FBBB306E9D4D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36" y="4222286"/>
              <a:ext cx="0" cy="186810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811D-8166-192B-F4F4-C5AFF632EAE8}"/>
              </a:ext>
            </a:extLst>
          </p:cNvPr>
          <p:cNvGrpSpPr/>
          <p:nvPr/>
        </p:nvGrpSpPr>
        <p:grpSpPr>
          <a:xfrm>
            <a:off x="7620" y="2844000"/>
            <a:ext cx="1059655" cy="2868887"/>
            <a:chOff x="5979150" y="2844000"/>
            <a:chExt cx="1059655" cy="286888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CFA1D7-02B8-C014-3EC5-E665EC085B4A}"/>
                </a:ext>
              </a:extLst>
            </p:cNvPr>
            <p:cNvCxnSpPr>
              <a:cxnSpLocks/>
            </p:cNvCxnSpPr>
            <p:nvPr/>
          </p:nvCxnSpPr>
          <p:spPr>
            <a:xfrm>
              <a:off x="5979150" y="2844000"/>
              <a:ext cx="1059655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C7D34B-0E4E-C93C-7A5C-494D4084B3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9956" y="5712887"/>
              <a:ext cx="878849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3D7787-D06A-A8E7-5ECF-BDF802932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503" y="2854839"/>
              <a:ext cx="0" cy="132600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07D811-6F3A-71DA-C7FB-0D4B94F2E070}"/>
                </a:ext>
              </a:extLst>
            </p:cNvPr>
            <p:cNvCxnSpPr>
              <a:cxnSpLocks/>
            </p:cNvCxnSpPr>
            <p:nvPr/>
          </p:nvCxnSpPr>
          <p:spPr>
            <a:xfrm>
              <a:off x="6611155" y="4445790"/>
              <a:ext cx="0" cy="119824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680F45-7B2F-FEAE-2BBD-2E78C4F9C7D3}"/>
                </a:ext>
              </a:extLst>
            </p:cNvPr>
            <p:cNvSpPr txBox="1"/>
            <p:nvPr/>
          </p:nvSpPr>
          <p:spPr>
            <a:xfrm>
              <a:off x="6331518" y="4123791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900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BFAE7-365A-CCAB-98E9-8FA664619CCA}"/>
              </a:ext>
            </a:extLst>
          </p:cNvPr>
          <p:cNvCxnSpPr>
            <a:cxnSpLocks/>
          </p:cNvCxnSpPr>
          <p:nvPr/>
        </p:nvCxnSpPr>
        <p:spPr>
          <a:xfrm flipV="1">
            <a:off x="5023881" y="5724905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83723-489A-D19F-241B-39276CBCCD79}"/>
              </a:ext>
            </a:extLst>
          </p:cNvPr>
          <p:cNvCxnSpPr>
            <a:cxnSpLocks/>
          </p:cNvCxnSpPr>
          <p:nvPr/>
        </p:nvCxnSpPr>
        <p:spPr>
          <a:xfrm flipH="1">
            <a:off x="4492492" y="5573987"/>
            <a:ext cx="517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C4A3ED-E9C9-0002-E9CA-FFD004D6F1CF}"/>
              </a:ext>
            </a:extLst>
          </p:cNvPr>
          <p:cNvCxnSpPr>
            <a:cxnSpLocks/>
          </p:cNvCxnSpPr>
          <p:nvPr/>
        </p:nvCxnSpPr>
        <p:spPr>
          <a:xfrm flipH="1">
            <a:off x="4454939" y="4437896"/>
            <a:ext cx="517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197073-783E-1BDC-2157-40391AF4E6CC}"/>
              </a:ext>
            </a:extLst>
          </p:cNvPr>
          <p:cNvCxnSpPr>
            <a:cxnSpLocks/>
          </p:cNvCxnSpPr>
          <p:nvPr/>
        </p:nvCxnSpPr>
        <p:spPr>
          <a:xfrm flipV="1">
            <a:off x="4959232" y="3945864"/>
            <a:ext cx="0" cy="499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F94A02-2797-B01C-B41C-B06729089FFC}"/>
              </a:ext>
            </a:extLst>
          </p:cNvPr>
          <p:cNvCxnSpPr>
            <a:cxnSpLocks/>
          </p:cNvCxnSpPr>
          <p:nvPr/>
        </p:nvCxnSpPr>
        <p:spPr>
          <a:xfrm flipH="1">
            <a:off x="4492492" y="3239893"/>
            <a:ext cx="4970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63EA23-CD6F-9C2A-5E0F-F15FBA2AA5A5}"/>
              </a:ext>
            </a:extLst>
          </p:cNvPr>
          <p:cNvCxnSpPr>
            <a:cxnSpLocks/>
          </p:cNvCxnSpPr>
          <p:nvPr/>
        </p:nvCxnSpPr>
        <p:spPr>
          <a:xfrm flipV="1">
            <a:off x="4989551" y="2404624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2AFE31-E968-31F6-436D-10F1B53C9315}"/>
              </a:ext>
            </a:extLst>
          </p:cNvPr>
          <p:cNvCxnSpPr>
            <a:cxnSpLocks/>
          </p:cNvCxnSpPr>
          <p:nvPr/>
        </p:nvCxnSpPr>
        <p:spPr>
          <a:xfrm flipV="1">
            <a:off x="4989551" y="1845044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00F83D-2F52-D684-AF22-E7611144CB10}"/>
              </a:ext>
            </a:extLst>
          </p:cNvPr>
          <p:cNvSpPr txBox="1"/>
          <p:nvPr/>
        </p:nvSpPr>
        <p:spPr>
          <a:xfrm>
            <a:off x="5036786" y="5626763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416CD1-4043-F4DA-F7B2-E7E00744909E}"/>
              </a:ext>
            </a:extLst>
          </p:cNvPr>
          <p:cNvSpPr txBox="1"/>
          <p:nvPr/>
        </p:nvSpPr>
        <p:spPr>
          <a:xfrm>
            <a:off x="4158040" y="537544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3A7202-5131-3089-3326-BC308ABA4A46}"/>
              </a:ext>
            </a:extLst>
          </p:cNvPr>
          <p:cNvSpPr txBox="1"/>
          <p:nvPr/>
        </p:nvSpPr>
        <p:spPr>
          <a:xfrm>
            <a:off x="4161360" y="4249827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A6353C-B480-D1C1-3249-84252B7249D2}"/>
              </a:ext>
            </a:extLst>
          </p:cNvPr>
          <p:cNvSpPr txBox="1"/>
          <p:nvPr/>
        </p:nvSpPr>
        <p:spPr>
          <a:xfrm>
            <a:off x="4974583" y="398656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706C32-14D6-59E0-025B-C574D6F8873A}"/>
              </a:ext>
            </a:extLst>
          </p:cNvPr>
          <p:cNvSpPr txBox="1"/>
          <p:nvPr/>
        </p:nvSpPr>
        <p:spPr>
          <a:xfrm>
            <a:off x="4115462" y="3017803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32924-15BD-79F1-3342-903B12C6F5CB}"/>
              </a:ext>
            </a:extLst>
          </p:cNvPr>
          <p:cNvSpPr txBox="1"/>
          <p:nvPr/>
        </p:nvSpPr>
        <p:spPr>
          <a:xfrm>
            <a:off x="4581663" y="226758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61AA56-1C21-5C9B-EB1B-39D7A0809F7A}"/>
              </a:ext>
            </a:extLst>
          </p:cNvPr>
          <p:cNvSpPr txBox="1"/>
          <p:nvPr/>
        </p:nvSpPr>
        <p:spPr>
          <a:xfrm>
            <a:off x="4581663" y="1657447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AC14C2-F32C-14FF-77FF-5861A822657F}"/>
              </a:ext>
            </a:extLst>
          </p:cNvPr>
          <p:cNvGrpSpPr/>
          <p:nvPr/>
        </p:nvGrpSpPr>
        <p:grpSpPr>
          <a:xfrm>
            <a:off x="4458484" y="5567356"/>
            <a:ext cx="535724" cy="619836"/>
            <a:chOff x="11375520" y="5444753"/>
            <a:chExt cx="535724" cy="6198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8CC3AF-024E-D39F-9360-3A51DE407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9030" y="5444753"/>
              <a:ext cx="296320" cy="4097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4A02F8-B9F0-E2B7-FCCA-F6BFDD6F387D}"/>
                </a:ext>
              </a:extLst>
            </p:cNvPr>
            <p:cNvSpPr txBox="1"/>
            <p:nvPr/>
          </p:nvSpPr>
          <p:spPr>
            <a:xfrm>
              <a:off x="11375520" y="569525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82FDC0-ECD7-C835-CB4C-B383168B41FE}"/>
              </a:ext>
            </a:extLst>
          </p:cNvPr>
          <p:cNvGrpSpPr/>
          <p:nvPr/>
        </p:nvGrpSpPr>
        <p:grpSpPr>
          <a:xfrm>
            <a:off x="4760693" y="3443673"/>
            <a:ext cx="535724" cy="996139"/>
            <a:chOff x="11522897" y="3927553"/>
            <a:chExt cx="535724" cy="99613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3DC8ABD-B864-B054-F6E4-03E05333E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0970" y="4271828"/>
              <a:ext cx="0" cy="651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8111CD-6506-2AA1-C003-B02E4AB31447}"/>
                </a:ext>
              </a:extLst>
            </p:cNvPr>
            <p:cNvSpPr txBox="1"/>
            <p:nvPr/>
          </p:nvSpPr>
          <p:spPr>
            <a:xfrm>
              <a:off x="11522897" y="3927553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7764327-F4AF-3057-667B-61D4903301B9}"/>
              </a:ext>
            </a:extLst>
          </p:cNvPr>
          <p:cNvGrpSpPr/>
          <p:nvPr/>
        </p:nvGrpSpPr>
        <p:grpSpPr>
          <a:xfrm>
            <a:off x="4432206" y="4430185"/>
            <a:ext cx="535724" cy="619836"/>
            <a:chOff x="11375520" y="5444753"/>
            <a:chExt cx="535724" cy="61983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9C51BB8-7EB4-3797-7ACA-FE2E61BBF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9030" y="5444753"/>
              <a:ext cx="296320" cy="4097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58A0A0-705D-9575-D617-15202381E777}"/>
                </a:ext>
              </a:extLst>
            </p:cNvPr>
            <p:cNvSpPr txBox="1"/>
            <p:nvPr/>
          </p:nvSpPr>
          <p:spPr>
            <a:xfrm>
              <a:off x="11375520" y="569525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3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73B29E-2833-69E1-C4F3-5DC47D2FE26C}"/>
              </a:ext>
            </a:extLst>
          </p:cNvPr>
          <p:cNvGrpSpPr/>
          <p:nvPr/>
        </p:nvGrpSpPr>
        <p:grpSpPr>
          <a:xfrm>
            <a:off x="4445844" y="3226774"/>
            <a:ext cx="535724" cy="619836"/>
            <a:chOff x="11375520" y="5444753"/>
            <a:chExt cx="535724" cy="61983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4AF1C4-F2C0-BB83-5F5E-6CB3868C0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9030" y="5444753"/>
              <a:ext cx="296320" cy="4097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1D28A4-2D95-E07B-EED1-874088A348DA}"/>
                </a:ext>
              </a:extLst>
            </p:cNvPr>
            <p:cNvSpPr txBox="1"/>
            <p:nvPr/>
          </p:nvSpPr>
          <p:spPr>
            <a:xfrm>
              <a:off x="11375520" y="569525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4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3400AC-C904-AB4C-D738-4E487D9768D8}"/>
              </a:ext>
            </a:extLst>
          </p:cNvPr>
          <p:cNvGrpSpPr/>
          <p:nvPr/>
        </p:nvGrpSpPr>
        <p:grpSpPr>
          <a:xfrm>
            <a:off x="5117387" y="2702243"/>
            <a:ext cx="1699041" cy="567871"/>
            <a:chOff x="8761136" y="2702243"/>
            <a:chExt cx="1699041" cy="567871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463D3E2-904B-8C52-8992-3D0E71D20ACD}"/>
                </a:ext>
              </a:extLst>
            </p:cNvPr>
            <p:cNvCxnSpPr/>
            <p:nvPr/>
          </p:nvCxnSpPr>
          <p:spPr>
            <a:xfrm>
              <a:off x="8761136" y="2702243"/>
              <a:ext cx="455123" cy="30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B4BB9FD-1E39-0E8D-C974-3FFB12924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136" y="3071343"/>
              <a:ext cx="455123" cy="19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C4C70A-FE00-590B-705F-0B94EDDA5BF8}"/>
                </a:ext>
              </a:extLst>
            </p:cNvPr>
            <p:cNvSpPr txBox="1"/>
            <p:nvPr/>
          </p:nvSpPr>
          <p:spPr>
            <a:xfrm>
              <a:off x="9178016" y="2870254"/>
              <a:ext cx="1282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origin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3AEEB0-DEEB-5070-BC3A-00415BD87BD5}"/>
              </a:ext>
            </a:extLst>
          </p:cNvPr>
          <p:cNvGrpSpPr/>
          <p:nvPr/>
        </p:nvGrpSpPr>
        <p:grpSpPr>
          <a:xfrm>
            <a:off x="4177982" y="2757124"/>
            <a:ext cx="815007" cy="398696"/>
            <a:chOff x="11080343" y="5444753"/>
            <a:chExt cx="815007" cy="39869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1D68F6A-32EC-00AD-0DEE-106E7C77E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57300" y="5444753"/>
              <a:ext cx="538050" cy="250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A768446-74BA-5C38-1CAA-E27B9F695684}"/>
                </a:ext>
              </a:extLst>
            </p:cNvPr>
            <p:cNvSpPr txBox="1"/>
            <p:nvPr/>
          </p:nvSpPr>
          <p:spPr>
            <a:xfrm>
              <a:off x="11080343" y="547411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5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D1EBBD-14A6-D4A4-9A9B-9E00D908C110}"/>
              </a:ext>
            </a:extLst>
          </p:cNvPr>
          <p:cNvGrpSpPr/>
          <p:nvPr/>
        </p:nvGrpSpPr>
        <p:grpSpPr>
          <a:xfrm>
            <a:off x="4177982" y="2175457"/>
            <a:ext cx="815007" cy="398696"/>
            <a:chOff x="11080343" y="5444753"/>
            <a:chExt cx="815007" cy="39869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B7B4788-DFE3-F5D6-E1CB-69C51F63B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57300" y="5444753"/>
              <a:ext cx="538050" cy="250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2957DA7-104B-9247-D158-2FB7AC8A3E9E}"/>
                </a:ext>
              </a:extLst>
            </p:cNvPr>
            <p:cNvSpPr txBox="1"/>
            <p:nvPr/>
          </p:nvSpPr>
          <p:spPr>
            <a:xfrm>
              <a:off x="11080343" y="547411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6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07BDD1-C7BF-CA6E-598F-645C74618D90}"/>
              </a:ext>
            </a:extLst>
          </p:cNvPr>
          <p:cNvGrpSpPr/>
          <p:nvPr/>
        </p:nvGrpSpPr>
        <p:grpSpPr>
          <a:xfrm>
            <a:off x="4500990" y="6065587"/>
            <a:ext cx="535724" cy="619836"/>
            <a:chOff x="11375520" y="5444753"/>
            <a:chExt cx="535724" cy="619836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2D9F344-95B4-DA78-D0A6-E9DF211CA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9030" y="5444753"/>
              <a:ext cx="296320" cy="4097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BA24B83-3205-6021-A106-E85EAF8420C7}"/>
                </a:ext>
              </a:extLst>
            </p:cNvPr>
            <p:cNvSpPr txBox="1"/>
            <p:nvPr/>
          </p:nvSpPr>
          <p:spPr>
            <a:xfrm>
              <a:off x="11375520" y="569525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0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8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6B88-5BA3-EE1A-BBD1-F27A29CC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46180" cy="4351338"/>
          </a:xfrm>
        </p:spPr>
        <p:txBody>
          <a:bodyPr/>
          <a:lstStyle/>
          <a:p>
            <a:r>
              <a:rPr lang="en-US" dirty="0"/>
              <a:t>                                                                        This is correct, but not the </a:t>
            </a:r>
          </a:p>
          <a:p>
            <a:r>
              <a:rPr lang="en-US" dirty="0"/>
              <a:t>                                                                         one used in the actual </a:t>
            </a:r>
            <a:r>
              <a:rPr lang="en-US" dirty="0" err="1"/>
              <a:t>Cobot’s</a:t>
            </a:r>
            <a:r>
              <a:rPr lang="en-US" dirty="0"/>
              <a:t> sw.</a:t>
            </a:r>
            <a:endParaRPr lang="en-IN" dirty="0"/>
          </a:p>
        </p:txBody>
      </p:sp>
      <p:graphicFrame>
        <p:nvGraphicFramePr>
          <p:cNvPr id="4" name="Content Placeholder 110">
            <a:extLst>
              <a:ext uri="{FF2B5EF4-FFF2-40B4-BE49-F238E27FC236}">
                <a16:creationId xmlns:a16="http://schemas.microsoft.com/office/drawing/2014/main" id="{27FEF2BB-79D1-2EEE-DFD4-5F9B263D6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79990"/>
              </p:ext>
            </p:extLst>
          </p:nvPr>
        </p:nvGraphicFramePr>
        <p:xfrm>
          <a:off x="6216703" y="3477278"/>
          <a:ext cx="56295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15">
                  <a:extLst>
                    <a:ext uri="{9D8B030D-6E8A-4147-A177-3AD203B41FA5}">
                      <a16:colId xmlns:a16="http://schemas.microsoft.com/office/drawing/2014/main" val="4211128031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3698405032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2947112007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957499357"/>
                    </a:ext>
                  </a:extLst>
                </a:gridCol>
                <a:gridCol w="1125915">
                  <a:extLst>
                    <a:ext uri="{9D8B030D-6E8A-4147-A177-3AD203B41FA5}">
                      <a16:colId xmlns:a16="http://schemas.microsoft.com/office/drawing/2014/main" val="3389916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Alpha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theta 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9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1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0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11717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42F08-92D2-A03F-434F-124CCCE5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70" y="1844523"/>
            <a:ext cx="3263503" cy="4351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73196-437E-B8DD-7EA1-40B33E4BD19A}"/>
              </a:ext>
            </a:extLst>
          </p:cNvPr>
          <p:cNvCxnSpPr>
            <a:cxnSpLocks/>
          </p:cNvCxnSpPr>
          <p:nvPr/>
        </p:nvCxnSpPr>
        <p:spPr>
          <a:xfrm>
            <a:off x="1302310" y="6113378"/>
            <a:ext cx="587219" cy="13856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E7D8AF-6D96-F343-00C3-66696A873FEB}"/>
              </a:ext>
            </a:extLst>
          </p:cNvPr>
          <p:cNvCxnSpPr>
            <a:cxnSpLocks/>
          </p:cNvCxnSpPr>
          <p:nvPr/>
        </p:nvCxnSpPr>
        <p:spPr>
          <a:xfrm>
            <a:off x="1288408" y="5716154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CEFCBF-5641-E1EE-69EA-986C3CEF70F8}"/>
              </a:ext>
            </a:extLst>
          </p:cNvPr>
          <p:cNvCxnSpPr>
            <a:cxnSpLocks/>
          </p:cNvCxnSpPr>
          <p:nvPr/>
        </p:nvCxnSpPr>
        <p:spPr>
          <a:xfrm>
            <a:off x="1302310" y="4419582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E64ED5-C395-446B-1F04-0072F4C5EA72}"/>
              </a:ext>
            </a:extLst>
          </p:cNvPr>
          <p:cNvCxnSpPr>
            <a:cxnSpLocks/>
          </p:cNvCxnSpPr>
          <p:nvPr/>
        </p:nvCxnSpPr>
        <p:spPr>
          <a:xfrm>
            <a:off x="1372586" y="320976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499C5-B54E-0B1C-C2E7-694F7079E4C5}"/>
              </a:ext>
            </a:extLst>
          </p:cNvPr>
          <p:cNvCxnSpPr>
            <a:cxnSpLocks/>
          </p:cNvCxnSpPr>
          <p:nvPr/>
        </p:nvCxnSpPr>
        <p:spPr>
          <a:xfrm>
            <a:off x="1372586" y="284400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198E2E-CE08-2A61-7AA8-02A347DE0D6D}"/>
              </a:ext>
            </a:extLst>
          </p:cNvPr>
          <p:cNvCxnSpPr>
            <a:cxnSpLocks/>
          </p:cNvCxnSpPr>
          <p:nvPr/>
        </p:nvCxnSpPr>
        <p:spPr>
          <a:xfrm>
            <a:off x="1372586" y="2170872"/>
            <a:ext cx="49909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3B67CF-3367-0F90-46ED-AD7100311859}"/>
              </a:ext>
            </a:extLst>
          </p:cNvPr>
          <p:cNvCxnSpPr>
            <a:cxnSpLocks/>
          </p:cNvCxnSpPr>
          <p:nvPr/>
        </p:nvCxnSpPr>
        <p:spPr>
          <a:xfrm flipV="1">
            <a:off x="1622243" y="4419582"/>
            <a:ext cx="0" cy="5041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6063F-55C4-52CE-8830-0ADC0D1B294E}"/>
              </a:ext>
            </a:extLst>
          </p:cNvPr>
          <p:cNvCxnSpPr>
            <a:cxnSpLocks/>
          </p:cNvCxnSpPr>
          <p:nvPr/>
        </p:nvCxnSpPr>
        <p:spPr>
          <a:xfrm>
            <a:off x="1622243" y="5205046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F3062C-7422-E2C2-CF93-6B7F40696695}"/>
              </a:ext>
            </a:extLst>
          </p:cNvPr>
          <p:cNvSpPr txBox="1"/>
          <p:nvPr/>
        </p:nvSpPr>
        <p:spPr>
          <a:xfrm>
            <a:off x="1367691" y="486497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409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FE58B-A6A8-DC47-C936-4C854135EDAA}"/>
              </a:ext>
            </a:extLst>
          </p:cNvPr>
          <p:cNvCxnSpPr>
            <a:cxnSpLocks/>
          </p:cNvCxnSpPr>
          <p:nvPr/>
        </p:nvCxnSpPr>
        <p:spPr>
          <a:xfrm flipV="1">
            <a:off x="1622243" y="3209760"/>
            <a:ext cx="0" cy="4028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8DF80-2CF8-123E-D634-8C96A96FEB01}"/>
              </a:ext>
            </a:extLst>
          </p:cNvPr>
          <p:cNvCxnSpPr>
            <a:cxnSpLocks/>
          </p:cNvCxnSpPr>
          <p:nvPr/>
        </p:nvCxnSpPr>
        <p:spPr>
          <a:xfrm>
            <a:off x="1622243" y="3893957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77F7EA-C7EB-7F4E-19C3-AC6274CD794E}"/>
              </a:ext>
            </a:extLst>
          </p:cNvPr>
          <p:cNvSpPr txBox="1"/>
          <p:nvPr/>
        </p:nvSpPr>
        <p:spPr>
          <a:xfrm>
            <a:off x="1367691" y="3553882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9CAC1-0770-9B89-9E65-C8214659421D}"/>
              </a:ext>
            </a:extLst>
          </p:cNvPr>
          <p:cNvCxnSpPr>
            <a:cxnSpLocks/>
          </p:cNvCxnSpPr>
          <p:nvPr/>
        </p:nvCxnSpPr>
        <p:spPr>
          <a:xfrm flipV="1">
            <a:off x="1608933" y="2136034"/>
            <a:ext cx="13309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41A860-9B87-1FCA-C075-95B9482CF080}"/>
              </a:ext>
            </a:extLst>
          </p:cNvPr>
          <p:cNvCxnSpPr>
            <a:cxnSpLocks/>
          </p:cNvCxnSpPr>
          <p:nvPr/>
        </p:nvCxnSpPr>
        <p:spPr>
          <a:xfrm>
            <a:off x="1608933" y="2574466"/>
            <a:ext cx="0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B72205-EA9A-983F-7AA5-7DF49BA914C8}"/>
              </a:ext>
            </a:extLst>
          </p:cNvPr>
          <p:cNvSpPr txBox="1"/>
          <p:nvPr/>
        </p:nvSpPr>
        <p:spPr>
          <a:xfrm>
            <a:off x="1354380" y="2290663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28C1E-1A16-EE62-EEB2-AAF102FF668E}"/>
              </a:ext>
            </a:extLst>
          </p:cNvPr>
          <p:cNvSpPr txBox="1"/>
          <p:nvPr/>
        </p:nvSpPr>
        <p:spPr>
          <a:xfrm>
            <a:off x="1309828" y="2836960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4A2E4-9772-219F-A2BB-D56CD6D13B91}"/>
              </a:ext>
            </a:extLst>
          </p:cNvPr>
          <p:cNvSpPr txBox="1"/>
          <p:nvPr/>
        </p:nvSpPr>
        <p:spPr>
          <a:xfrm>
            <a:off x="1281697" y="5734912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155.5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893F42-62D0-0A1A-0CAE-51D557BA3553}"/>
              </a:ext>
            </a:extLst>
          </p:cNvPr>
          <p:cNvGrpSpPr/>
          <p:nvPr/>
        </p:nvGrpSpPr>
        <p:grpSpPr>
          <a:xfrm>
            <a:off x="2005602" y="2214137"/>
            <a:ext cx="1089436" cy="3905660"/>
            <a:chOff x="7076586" y="2184728"/>
            <a:chExt cx="1089436" cy="39056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E04EB3-8757-552B-051A-1BDC440B0A2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586" y="2184728"/>
              <a:ext cx="1059655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2CDF23-D4EE-B1DD-F478-98F15D373420}"/>
                </a:ext>
              </a:extLst>
            </p:cNvPr>
            <p:cNvCxnSpPr>
              <a:cxnSpLocks/>
            </p:cNvCxnSpPr>
            <p:nvPr/>
          </p:nvCxnSpPr>
          <p:spPr>
            <a:xfrm>
              <a:off x="7148224" y="6090388"/>
              <a:ext cx="878849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5FD719-88E8-B70D-AC93-FC312706B372}"/>
                </a:ext>
              </a:extLst>
            </p:cNvPr>
            <p:cNvSpPr txBox="1"/>
            <p:nvPr/>
          </p:nvSpPr>
          <p:spPr>
            <a:xfrm>
              <a:off x="7338551" y="3811514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1245.5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B79380-D028-E464-0A8A-737D3A091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136" y="2184728"/>
              <a:ext cx="0" cy="164782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F2D080-E0FB-40F8-FD97-922D06DFFAE2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36" y="4222286"/>
              <a:ext cx="0" cy="186810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912DAB-F004-9BD7-DAD3-F70C2157C82F}"/>
              </a:ext>
            </a:extLst>
          </p:cNvPr>
          <p:cNvGrpSpPr/>
          <p:nvPr/>
        </p:nvGrpSpPr>
        <p:grpSpPr>
          <a:xfrm>
            <a:off x="7620" y="2844000"/>
            <a:ext cx="1059655" cy="2868887"/>
            <a:chOff x="5979150" y="2844000"/>
            <a:chExt cx="1059655" cy="286888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4C1FE5-7344-E397-BD79-0506F6F8DC9F}"/>
                </a:ext>
              </a:extLst>
            </p:cNvPr>
            <p:cNvCxnSpPr>
              <a:cxnSpLocks/>
            </p:cNvCxnSpPr>
            <p:nvPr/>
          </p:nvCxnSpPr>
          <p:spPr>
            <a:xfrm>
              <a:off x="5979150" y="2844000"/>
              <a:ext cx="1059655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2BD6ED-3C25-432F-9D1A-1F92C5A28F80}"/>
                </a:ext>
              </a:extLst>
            </p:cNvPr>
            <p:cNvCxnSpPr>
              <a:cxnSpLocks/>
            </p:cNvCxnSpPr>
            <p:nvPr/>
          </p:nvCxnSpPr>
          <p:spPr>
            <a:xfrm>
              <a:off x="6159956" y="5712887"/>
              <a:ext cx="878849" cy="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DA2FE0-D5F2-26B5-D951-1E0A5E59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503" y="2854839"/>
              <a:ext cx="0" cy="132600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2C1C57-C53B-C6A3-AF9B-3538813366E8}"/>
                </a:ext>
              </a:extLst>
            </p:cNvPr>
            <p:cNvCxnSpPr>
              <a:cxnSpLocks/>
            </p:cNvCxnSpPr>
            <p:nvPr/>
          </p:nvCxnSpPr>
          <p:spPr>
            <a:xfrm>
              <a:off x="6611155" y="4445790"/>
              <a:ext cx="0" cy="119824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D1C8CD-8D08-F5B3-041B-8D39D1C282F1}"/>
                </a:ext>
              </a:extLst>
            </p:cNvPr>
            <p:cNvSpPr txBox="1"/>
            <p:nvPr/>
          </p:nvSpPr>
          <p:spPr>
            <a:xfrm>
              <a:off x="6331518" y="4123791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900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52BE38-497F-E52D-2596-26EE81D5F217}"/>
              </a:ext>
            </a:extLst>
          </p:cNvPr>
          <p:cNvCxnSpPr>
            <a:cxnSpLocks/>
          </p:cNvCxnSpPr>
          <p:nvPr/>
        </p:nvCxnSpPr>
        <p:spPr>
          <a:xfrm flipV="1">
            <a:off x="5023881" y="5724905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0158BA-6618-903B-E261-4CF8E46BDC1E}"/>
              </a:ext>
            </a:extLst>
          </p:cNvPr>
          <p:cNvCxnSpPr>
            <a:cxnSpLocks/>
          </p:cNvCxnSpPr>
          <p:nvPr/>
        </p:nvCxnSpPr>
        <p:spPr>
          <a:xfrm flipH="1">
            <a:off x="4492492" y="5573987"/>
            <a:ext cx="517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AF19B0-1551-FEE3-C776-48A0AA6A1B4B}"/>
              </a:ext>
            </a:extLst>
          </p:cNvPr>
          <p:cNvCxnSpPr>
            <a:cxnSpLocks/>
          </p:cNvCxnSpPr>
          <p:nvPr/>
        </p:nvCxnSpPr>
        <p:spPr>
          <a:xfrm flipH="1">
            <a:off x="4454939" y="4437896"/>
            <a:ext cx="517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4955A6-D3CB-229D-5D5D-E895BE25BD9C}"/>
              </a:ext>
            </a:extLst>
          </p:cNvPr>
          <p:cNvCxnSpPr>
            <a:cxnSpLocks/>
          </p:cNvCxnSpPr>
          <p:nvPr/>
        </p:nvCxnSpPr>
        <p:spPr>
          <a:xfrm flipV="1">
            <a:off x="4959232" y="3945864"/>
            <a:ext cx="0" cy="499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3D8AA4-79C8-3199-BD06-0025714B4881}"/>
              </a:ext>
            </a:extLst>
          </p:cNvPr>
          <p:cNvCxnSpPr>
            <a:cxnSpLocks/>
          </p:cNvCxnSpPr>
          <p:nvPr/>
        </p:nvCxnSpPr>
        <p:spPr>
          <a:xfrm flipH="1">
            <a:off x="4492492" y="3239893"/>
            <a:ext cx="4970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E9A255-7985-08B2-FEEA-B66B3FD64B67}"/>
              </a:ext>
            </a:extLst>
          </p:cNvPr>
          <p:cNvCxnSpPr>
            <a:cxnSpLocks/>
          </p:cNvCxnSpPr>
          <p:nvPr/>
        </p:nvCxnSpPr>
        <p:spPr>
          <a:xfrm flipV="1">
            <a:off x="4989551" y="2404624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281B5-18B4-3D00-B35E-DEB712E3AD1C}"/>
              </a:ext>
            </a:extLst>
          </p:cNvPr>
          <p:cNvCxnSpPr>
            <a:cxnSpLocks/>
          </p:cNvCxnSpPr>
          <p:nvPr/>
        </p:nvCxnSpPr>
        <p:spPr>
          <a:xfrm flipV="1">
            <a:off x="4989551" y="1845044"/>
            <a:ext cx="0" cy="339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8C4CE2-30ED-64CB-D38E-73C82B9E9BA0}"/>
              </a:ext>
            </a:extLst>
          </p:cNvPr>
          <p:cNvSpPr txBox="1"/>
          <p:nvPr/>
        </p:nvSpPr>
        <p:spPr>
          <a:xfrm>
            <a:off x="5036786" y="5626763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3C7DA-472D-0969-D662-6547A414AEA2}"/>
              </a:ext>
            </a:extLst>
          </p:cNvPr>
          <p:cNvSpPr txBox="1"/>
          <p:nvPr/>
        </p:nvSpPr>
        <p:spPr>
          <a:xfrm>
            <a:off x="4158040" y="537544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A586C2-67FE-3710-D16D-0916F7DEC480}"/>
              </a:ext>
            </a:extLst>
          </p:cNvPr>
          <p:cNvSpPr txBox="1"/>
          <p:nvPr/>
        </p:nvSpPr>
        <p:spPr>
          <a:xfrm>
            <a:off x="4161360" y="4249827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51039D-3F6A-3EB6-B584-BD7B0A6D85C6}"/>
              </a:ext>
            </a:extLst>
          </p:cNvPr>
          <p:cNvSpPr txBox="1"/>
          <p:nvPr/>
        </p:nvSpPr>
        <p:spPr>
          <a:xfrm>
            <a:off x="4630217" y="392964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0ADC9F-BB8F-08D9-0B7D-5E447EE60210}"/>
              </a:ext>
            </a:extLst>
          </p:cNvPr>
          <p:cNvSpPr txBox="1"/>
          <p:nvPr/>
        </p:nvSpPr>
        <p:spPr>
          <a:xfrm>
            <a:off x="4115462" y="3017803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FB1127-BD19-7B8D-A3CA-69B08C6C0970}"/>
              </a:ext>
            </a:extLst>
          </p:cNvPr>
          <p:cNvSpPr txBox="1"/>
          <p:nvPr/>
        </p:nvSpPr>
        <p:spPr>
          <a:xfrm>
            <a:off x="4581663" y="226758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C0B90B-CBE8-841E-EFD5-33F9E8489581}"/>
              </a:ext>
            </a:extLst>
          </p:cNvPr>
          <p:cNvSpPr txBox="1"/>
          <p:nvPr/>
        </p:nvSpPr>
        <p:spPr>
          <a:xfrm>
            <a:off x="4581663" y="1657447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6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9DC60-7BA0-DBD9-4678-1FCB34CDC420}"/>
              </a:ext>
            </a:extLst>
          </p:cNvPr>
          <p:cNvGrpSpPr/>
          <p:nvPr/>
        </p:nvGrpSpPr>
        <p:grpSpPr>
          <a:xfrm>
            <a:off x="4978314" y="4986399"/>
            <a:ext cx="723351" cy="580957"/>
            <a:chOff x="11895350" y="4863796"/>
            <a:chExt cx="723351" cy="58095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C223C4B-ED6E-687C-563E-903859BDA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095985"/>
              <a:ext cx="326334" cy="3487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BCA493-0F58-C393-09F3-EC1F067E4B4E}"/>
                </a:ext>
              </a:extLst>
            </p:cNvPr>
            <p:cNvSpPr txBox="1"/>
            <p:nvPr/>
          </p:nvSpPr>
          <p:spPr>
            <a:xfrm>
              <a:off x="12082977" y="4863796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BA42B9-BEBD-F148-2992-7B2243C29237}"/>
              </a:ext>
            </a:extLst>
          </p:cNvPr>
          <p:cNvGrpSpPr/>
          <p:nvPr/>
        </p:nvGrpSpPr>
        <p:grpSpPr>
          <a:xfrm>
            <a:off x="4760693" y="3443673"/>
            <a:ext cx="535724" cy="996139"/>
            <a:chOff x="11522897" y="3927553"/>
            <a:chExt cx="535724" cy="99613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A90295C-EDB0-BCFC-33FE-8B811E4F8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0970" y="4271828"/>
              <a:ext cx="0" cy="651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074741-FF9E-3181-FBA0-BA5B84A17D43}"/>
                </a:ext>
              </a:extLst>
            </p:cNvPr>
            <p:cNvSpPr txBox="1"/>
            <p:nvPr/>
          </p:nvSpPr>
          <p:spPr>
            <a:xfrm>
              <a:off x="11522897" y="3927553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4CC524-96A1-08BE-A1C0-3CEBF872393B}"/>
              </a:ext>
            </a:extLst>
          </p:cNvPr>
          <p:cNvGrpSpPr/>
          <p:nvPr/>
        </p:nvGrpSpPr>
        <p:grpSpPr>
          <a:xfrm>
            <a:off x="4952036" y="3823060"/>
            <a:ext cx="860112" cy="607125"/>
            <a:chOff x="11895350" y="4837628"/>
            <a:chExt cx="860112" cy="60712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FE40111-A84C-96AB-FB98-4FD7C2D8F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101068"/>
              <a:ext cx="451444" cy="3436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CE9A04-9D09-10ED-DDA8-DB635787FEA0}"/>
                </a:ext>
              </a:extLst>
            </p:cNvPr>
            <p:cNvSpPr txBox="1"/>
            <p:nvPr/>
          </p:nvSpPr>
          <p:spPr>
            <a:xfrm>
              <a:off x="12219738" y="4837628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3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F7BF50-666A-810B-2EEE-95BBD1C23C84}"/>
              </a:ext>
            </a:extLst>
          </p:cNvPr>
          <p:cNvGrpSpPr/>
          <p:nvPr/>
        </p:nvGrpSpPr>
        <p:grpSpPr>
          <a:xfrm>
            <a:off x="4965674" y="2824403"/>
            <a:ext cx="748813" cy="402371"/>
            <a:chOff x="11895350" y="5042382"/>
            <a:chExt cx="748813" cy="402371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1E8316B-BA6C-D69B-0BBE-FC18DAFF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151380"/>
              <a:ext cx="299889" cy="2933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6B71B4-7D98-EEA0-4E75-91B526F25D35}"/>
                </a:ext>
              </a:extLst>
            </p:cNvPr>
            <p:cNvSpPr txBox="1"/>
            <p:nvPr/>
          </p:nvSpPr>
          <p:spPr>
            <a:xfrm>
              <a:off x="12108439" y="5042382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4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DC0EE7-CBA7-57D6-1B3A-A2AFE4BB2766}"/>
              </a:ext>
            </a:extLst>
          </p:cNvPr>
          <p:cNvGrpSpPr/>
          <p:nvPr/>
        </p:nvGrpSpPr>
        <p:grpSpPr>
          <a:xfrm>
            <a:off x="5117387" y="2702243"/>
            <a:ext cx="1699041" cy="567871"/>
            <a:chOff x="8761136" y="2702243"/>
            <a:chExt cx="1699041" cy="56787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D63823D-D161-2259-CD28-5C70A1B51B54}"/>
                </a:ext>
              </a:extLst>
            </p:cNvPr>
            <p:cNvCxnSpPr/>
            <p:nvPr/>
          </p:nvCxnSpPr>
          <p:spPr>
            <a:xfrm>
              <a:off x="8761136" y="2702243"/>
              <a:ext cx="455123" cy="30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570CEA5-50C6-0026-CE73-ED64D0490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136" y="3071343"/>
              <a:ext cx="455123" cy="19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1BBE95-9554-A47E-4F4E-9F26A7131586}"/>
                </a:ext>
              </a:extLst>
            </p:cNvPr>
            <p:cNvSpPr txBox="1"/>
            <p:nvPr/>
          </p:nvSpPr>
          <p:spPr>
            <a:xfrm>
              <a:off x="9178016" y="2870254"/>
              <a:ext cx="1282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origin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F92EE6-1FF8-855E-81FC-7BADB33382B7}"/>
              </a:ext>
            </a:extLst>
          </p:cNvPr>
          <p:cNvGrpSpPr/>
          <p:nvPr/>
        </p:nvGrpSpPr>
        <p:grpSpPr>
          <a:xfrm>
            <a:off x="4992989" y="2259370"/>
            <a:ext cx="902023" cy="497754"/>
            <a:chOff x="11895350" y="4946999"/>
            <a:chExt cx="902023" cy="49775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C6DF393-0D46-7BBA-A011-0DF482757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178451"/>
              <a:ext cx="453636" cy="2663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8FE821-D183-A37F-5994-07486522124C}"/>
                </a:ext>
              </a:extLst>
            </p:cNvPr>
            <p:cNvSpPr txBox="1"/>
            <p:nvPr/>
          </p:nvSpPr>
          <p:spPr>
            <a:xfrm>
              <a:off x="12261649" y="4946999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5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4883C9-8673-54E4-46A2-62D6B617AAA1}"/>
              </a:ext>
            </a:extLst>
          </p:cNvPr>
          <p:cNvGrpSpPr/>
          <p:nvPr/>
        </p:nvGrpSpPr>
        <p:grpSpPr>
          <a:xfrm>
            <a:off x="4992989" y="1636721"/>
            <a:ext cx="976538" cy="538736"/>
            <a:chOff x="11895350" y="4906017"/>
            <a:chExt cx="976538" cy="538736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0D02EE-CF5F-7ED4-8AE8-BEA11A928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176883"/>
              <a:ext cx="541278" cy="267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51295B-1EE9-A460-3970-195F1D1D4665}"/>
                </a:ext>
              </a:extLst>
            </p:cNvPr>
            <p:cNvSpPr txBox="1"/>
            <p:nvPr/>
          </p:nvSpPr>
          <p:spPr>
            <a:xfrm>
              <a:off x="12336164" y="4906017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6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41F829-0788-19D4-C3CD-9E4CC1DB7581}"/>
              </a:ext>
            </a:extLst>
          </p:cNvPr>
          <p:cNvGrpSpPr/>
          <p:nvPr/>
        </p:nvGrpSpPr>
        <p:grpSpPr>
          <a:xfrm>
            <a:off x="5020820" y="5607865"/>
            <a:ext cx="930414" cy="457722"/>
            <a:chOff x="11895350" y="4987031"/>
            <a:chExt cx="930414" cy="45772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D00C6-248D-CABB-9F00-4DC73800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350" y="5104071"/>
              <a:ext cx="489487" cy="340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22037B2-66D8-398D-FF12-7470198D6840}"/>
                </a:ext>
              </a:extLst>
            </p:cNvPr>
            <p:cNvSpPr txBox="1"/>
            <p:nvPr/>
          </p:nvSpPr>
          <p:spPr>
            <a:xfrm>
              <a:off x="12290040" y="4987031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baseline="-25000" dirty="0">
                  <a:solidFill>
                    <a:srgbClr val="FF0000"/>
                  </a:solidFill>
                </a:rPr>
                <a:t>0</a:t>
              </a:r>
              <a:endParaRPr lang="en-IN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38FD7BCC-F07E-E9D4-B049-9E00E3BFE6BF}"/>
              </a:ext>
            </a:extLst>
          </p:cNvPr>
          <p:cNvSpPr txBox="1">
            <a:spLocks/>
          </p:cNvSpPr>
          <p:nvPr/>
        </p:nvSpPr>
        <p:spPr>
          <a:xfrm>
            <a:off x="958903" y="323952"/>
            <a:ext cx="10515600" cy="56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Attempt on frames and DH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7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BA1D-E81E-825C-A5B8-01AFAAE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l-GR" dirty="0"/>
              <a:t>Θ</a:t>
            </a:r>
            <a:r>
              <a:rPr lang="en-IN" dirty="0"/>
              <a:t>1=pi/2; </a:t>
            </a:r>
            <a:r>
              <a:rPr lang="el-GR" dirty="0"/>
              <a:t>θ</a:t>
            </a:r>
            <a:r>
              <a:rPr lang="en-IN" dirty="0"/>
              <a:t>2=-15</a:t>
            </a:r>
            <a:r>
              <a:rPr lang="en-IN" baseline="30000" dirty="0"/>
              <a:t>o</a:t>
            </a:r>
            <a:r>
              <a:rPr lang="en-IN" dirty="0"/>
              <a:t>, </a:t>
            </a:r>
            <a:r>
              <a:rPr lang="el-GR" dirty="0"/>
              <a:t>θ</a:t>
            </a:r>
            <a:r>
              <a:rPr lang="en-IN" dirty="0"/>
              <a:t>3=-60, </a:t>
            </a:r>
            <a:r>
              <a:rPr lang="el-GR" dirty="0"/>
              <a:t>θ</a:t>
            </a:r>
            <a:r>
              <a:rPr lang="en-IN" dirty="0"/>
              <a:t>4=</a:t>
            </a:r>
            <a:r>
              <a:rPr lang="el-GR" dirty="0"/>
              <a:t>θ</a:t>
            </a:r>
            <a:r>
              <a:rPr lang="en-IN" dirty="0"/>
              <a:t>5=</a:t>
            </a:r>
            <a:r>
              <a:rPr lang="el-GR" dirty="0"/>
              <a:t>θ</a:t>
            </a:r>
            <a:r>
              <a:rPr lang="en-IN" dirty="0"/>
              <a:t>6=0;</a:t>
            </a:r>
            <a:endParaRPr lang="en-I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E93A8-005F-B625-A38F-58CE6C3E2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655" y="1253331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Old Model:                                                   New Model: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Given x=0;y=-763.65; z=726.82; Rx=90;Ry=-75;Rz=0 </a:t>
                </a:r>
              </a:p>
              <a:p>
                <a:r>
                  <a:rPr lang="en-IN" dirty="0"/>
                  <a:t>                                                       </a:t>
                </a:r>
              </a:p>
              <a:p>
                <a:r>
                  <a:rPr lang="en-IN" dirty="0"/>
                  <a:t>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.2588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−.9659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.965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.2588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E93A8-005F-B625-A38F-58CE6C3E2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655" y="1253331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2CA686-919E-F341-1CA2-4FD2F7A5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69" y="1253331"/>
            <a:ext cx="3745860" cy="140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714AF-F9BB-F4D3-67D0-DF9F13C4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43" y="1088090"/>
            <a:ext cx="3464519" cy="1226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C6E17-0BD1-374B-B79E-3D2358D5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87" y="4787751"/>
            <a:ext cx="4817964" cy="1705123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37438C6-EE3E-2748-33DE-9DABF306C26B}"/>
              </a:ext>
            </a:extLst>
          </p:cNvPr>
          <p:cNvSpPr/>
          <p:nvPr/>
        </p:nvSpPr>
        <p:spPr>
          <a:xfrm rot="16200000">
            <a:off x="6703995" y="2125068"/>
            <a:ext cx="803564" cy="260786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8841-8DB0-3D5F-5D6E-EC03DDD9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22F6-89FC-FC68-409B-6D4EDEA5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512755-2296-8024-6167-AF2A942C6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"/>
          <a:stretch/>
        </p:blipFill>
        <p:spPr bwMode="auto">
          <a:xfrm>
            <a:off x="498764" y="365125"/>
            <a:ext cx="6359236" cy="63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240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Forward Kinematics of COBOT</vt:lpstr>
      <vt:lpstr>2nd Attempt on frames and DH</vt:lpstr>
      <vt:lpstr>PowerPoint Presentation</vt:lpstr>
      <vt:lpstr>Θ1=pi/2; θ2=-15o, θ3=-60, θ4=θ5=θ6=0;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 Kumar Dash</dc:creator>
  <cp:lastModifiedBy>Anjan Kumar Dash</cp:lastModifiedBy>
  <cp:revision>16</cp:revision>
  <dcterms:created xsi:type="dcterms:W3CDTF">2024-02-01T11:04:53Z</dcterms:created>
  <dcterms:modified xsi:type="dcterms:W3CDTF">2024-04-20T04:35:07Z</dcterms:modified>
</cp:coreProperties>
</file>