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an Kumar Dash" userId="5699855a2737ad83" providerId="LiveId" clId="{83FE9CE4-21C2-4DBE-B312-115F5EB5640A}"/>
    <pc:docChg chg="undo custSel addSld modSld">
      <pc:chgData name="Anjan Kumar Dash" userId="5699855a2737ad83" providerId="LiveId" clId="{83FE9CE4-21C2-4DBE-B312-115F5EB5640A}" dt="2024-04-12T04:56:13.697" v="397" actId="20577"/>
      <pc:docMkLst>
        <pc:docMk/>
      </pc:docMkLst>
      <pc:sldChg chg="delSp">
        <pc:chgData name="Anjan Kumar Dash" userId="5699855a2737ad83" providerId="LiveId" clId="{83FE9CE4-21C2-4DBE-B312-115F5EB5640A}" dt="2024-04-12T04:35:55.147" v="0" actId="21"/>
        <pc:sldMkLst>
          <pc:docMk/>
          <pc:sldMk cId="1982211770" sldId="256"/>
        </pc:sldMkLst>
        <pc:picChg chg="del">
          <ac:chgData name="Anjan Kumar Dash" userId="5699855a2737ad83" providerId="LiveId" clId="{83FE9CE4-21C2-4DBE-B312-115F5EB5640A}" dt="2024-04-12T04:35:55.147" v="0" actId="21"/>
          <ac:picMkLst>
            <pc:docMk/>
            <pc:sldMk cId="1982211770" sldId="256"/>
            <ac:picMk id="1026" creationId="{39C53F6D-E2E7-527A-5710-2B93C1766EF4}"/>
          </ac:picMkLst>
        </pc:picChg>
      </pc:sldChg>
      <pc:sldChg chg="addSp delSp modSp new mod modAnim">
        <pc:chgData name="Anjan Kumar Dash" userId="5699855a2737ad83" providerId="LiveId" clId="{83FE9CE4-21C2-4DBE-B312-115F5EB5640A}" dt="2024-04-12T04:56:13.697" v="397" actId="20577"/>
        <pc:sldMkLst>
          <pc:docMk/>
          <pc:sldMk cId="1972163519" sldId="257"/>
        </pc:sldMkLst>
        <pc:spChg chg="del">
          <ac:chgData name="Anjan Kumar Dash" userId="5699855a2737ad83" providerId="LiveId" clId="{83FE9CE4-21C2-4DBE-B312-115F5EB5640A}" dt="2024-04-12T04:44:54.543" v="124" actId="478"/>
          <ac:spMkLst>
            <pc:docMk/>
            <pc:sldMk cId="1972163519" sldId="257"/>
            <ac:spMk id="2" creationId="{6014CD0A-4C99-EC69-4C69-A1ED8E92AFB9}"/>
          </ac:spMkLst>
        </pc:spChg>
        <pc:spChg chg="del">
          <ac:chgData name="Anjan Kumar Dash" userId="5699855a2737ad83" providerId="LiveId" clId="{83FE9CE4-21C2-4DBE-B312-115F5EB5640A}" dt="2024-04-12T04:44:57.860" v="125" actId="478"/>
          <ac:spMkLst>
            <pc:docMk/>
            <pc:sldMk cId="1972163519" sldId="257"/>
            <ac:spMk id="3" creationId="{A63ADA44-910B-7E9E-CF7E-49F13C1BABFB}"/>
          </ac:spMkLst>
        </pc:spChg>
        <pc:spChg chg="add mod">
          <ac:chgData name="Anjan Kumar Dash" userId="5699855a2737ad83" providerId="LiveId" clId="{83FE9CE4-21C2-4DBE-B312-115F5EB5640A}" dt="2024-04-12T04:38:50.027" v="31" actId="1076"/>
          <ac:spMkLst>
            <pc:docMk/>
            <pc:sldMk cId="1972163519" sldId="257"/>
            <ac:spMk id="17" creationId="{0EE783B6-3EBB-ADC8-9978-AE8A8E3225F1}"/>
          </ac:spMkLst>
        </pc:spChg>
        <pc:spChg chg="add mod">
          <ac:chgData name="Anjan Kumar Dash" userId="5699855a2737ad83" providerId="LiveId" clId="{83FE9CE4-21C2-4DBE-B312-115F5EB5640A}" dt="2024-04-12T04:39:12.087" v="35" actId="1076"/>
          <ac:spMkLst>
            <pc:docMk/>
            <pc:sldMk cId="1972163519" sldId="257"/>
            <ac:spMk id="18" creationId="{50D7E811-092E-8AFC-2C87-089A75190E88}"/>
          </ac:spMkLst>
        </pc:spChg>
        <pc:spChg chg="add mod">
          <ac:chgData name="Anjan Kumar Dash" userId="5699855a2737ad83" providerId="LiveId" clId="{83FE9CE4-21C2-4DBE-B312-115F5EB5640A}" dt="2024-04-12T04:39:26.225" v="39" actId="1076"/>
          <ac:spMkLst>
            <pc:docMk/>
            <pc:sldMk cId="1972163519" sldId="257"/>
            <ac:spMk id="19" creationId="{56B7DC0B-03B6-8F20-CC5E-389F409D8B08}"/>
          </ac:spMkLst>
        </pc:spChg>
        <pc:spChg chg="add mod">
          <ac:chgData name="Anjan Kumar Dash" userId="5699855a2737ad83" providerId="LiveId" clId="{83FE9CE4-21C2-4DBE-B312-115F5EB5640A}" dt="2024-04-12T04:39:41.027" v="43" actId="1076"/>
          <ac:spMkLst>
            <pc:docMk/>
            <pc:sldMk cId="1972163519" sldId="257"/>
            <ac:spMk id="20" creationId="{519232E5-B445-B1FF-33D7-868F54326CED}"/>
          </ac:spMkLst>
        </pc:spChg>
        <pc:spChg chg="add mod">
          <ac:chgData name="Anjan Kumar Dash" userId="5699855a2737ad83" providerId="LiveId" clId="{83FE9CE4-21C2-4DBE-B312-115F5EB5640A}" dt="2024-04-12T04:39:59.294" v="47" actId="1076"/>
          <ac:spMkLst>
            <pc:docMk/>
            <pc:sldMk cId="1972163519" sldId="257"/>
            <ac:spMk id="21" creationId="{25483040-827C-08FC-D126-03BFBFA91406}"/>
          </ac:spMkLst>
        </pc:spChg>
        <pc:spChg chg="add mod">
          <ac:chgData name="Anjan Kumar Dash" userId="5699855a2737ad83" providerId="LiveId" clId="{83FE9CE4-21C2-4DBE-B312-115F5EB5640A}" dt="2024-04-12T04:40:13.451" v="51" actId="1076"/>
          <ac:spMkLst>
            <pc:docMk/>
            <pc:sldMk cId="1972163519" sldId="257"/>
            <ac:spMk id="22" creationId="{E4BDB815-5058-D3BB-C34D-8823560320AC}"/>
          </ac:spMkLst>
        </pc:spChg>
        <pc:spChg chg="add mod">
          <ac:chgData name="Anjan Kumar Dash" userId="5699855a2737ad83" providerId="LiveId" clId="{83FE9CE4-21C2-4DBE-B312-115F5EB5640A}" dt="2024-04-12T04:40:23.047" v="55" actId="1076"/>
          <ac:spMkLst>
            <pc:docMk/>
            <pc:sldMk cId="1972163519" sldId="257"/>
            <ac:spMk id="23" creationId="{4C834F8E-D21F-4242-87FC-D500882D4569}"/>
          </ac:spMkLst>
        </pc:spChg>
        <pc:spChg chg="add mod">
          <ac:chgData name="Anjan Kumar Dash" userId="5699855a2737ad83" providerId="LiveId" clId="{83FE9CE4-21C2-4DBE-B312-115F5EB5640A}" dt="2024-04-12T04:45:33.794" v="127" actId="1076"/>
          <ac:spMkLst>
            <pc:docMk/>
            <pc:sldMk cId="1972163519" sldId="257"/>
            <ac:spMk id="26" creationId="{9F03C46C-E9C3-C70C-90B2-B365EA763806}"/>
          </ac:spMkLst>
        </pc:spChg>
        <pc:spChg chg="add mod">
          <ac:chgData name="Anjan Kumar Dash" userId="5699855a2737ad83" providerId="LiveId" clId="{83FE9CE4-21C2-4DBE-B312-115F5EB5640A}" dt="2024-04-12T04:45:33.794" v="127" actId="1076"/>
          <ac:spMkLst>
            <pc:docMk/>
            <pc:sldMk cId="1972163519" sldId="257"/>
            <ac:spMk id="28" creationId="{FE6FAC62-1EDC-54D1-C021-FC9E7F156B72}"/>
          </ac:spMkLst>
        </pc:spChg>
        <pc:spChg chg="add mod">
          <ac:chgData name="Anjan Kumar Dash" userId="5699855a2737ad83" providerId="LiveId" clId="{83FE9CE4-21C2-4DBE-B312-115F5EB5640A}" dt="2024-04-12T04:45:33.794" v="127" actId="1076"/>
          <ac:spMkLst>
            <pc:docMk/>
            <pc:sldMk cId="1972163519" sldId="257"/>
            <ac:spMk id="29" creationId="{7FD897BD-6310-5D3E-2D9E-F50657A83781}"/>
          </ac:spMkLst>
        </pc:spChg>
        <pc:spChg chg="add mod">
          <ac:chgData name="Anjan Kumar Dash" userId="5699855a2737ad83" providerId="LiveId" clId="{83FE9CE4-21C2-4DBE-B312-115F5EB5640A}" dt="2024-04-12T04:45:33.794" v="127" actId="1076"/>
          <ac:spMkLst>
            <pc:docMk/>
            <pc:sldMk cId="1972163519" sldId="257"/>
            <ac:spMk id="33" creationId="{DF833B9F-4366-0009-4BCE-A6BBA2A836CC}"/>
          </ac:spMkLst>
        </pc:spChg>
        <pc:spChg chg="add mod">
          <ac:chgData name="Anjan Kumar Dash" userId="5699855a2737ad83" providerId="LiveId" clId="{83FE9CE4-21C2-4DBE-B312-115F5EB5640A}" dt="2024-04-12T04:44:04.783" v="93" actId="1076"/>
          <ac:spMkLst>
            <pc:docMk/>
            <pc:sldMk cId="1972163519" sldId="257"/>
            <ac:spMk id="34" creationId="{99FB901D-CBB6-CEFB-8E3F-39326ABAB0DD}"/>
          </ac:spMkLst>
        </pc:spChg>
        <pc:spChg chg="add mod">
          <ac:chgData name="Anjan Kumar Dash" userId="5699855a2737ad83" providerId="LiveId" clId="{83FE9CE4-21C2-4DBE-B312-115F5EB5640A}" dt="2024-04-12T04:44:48.398" v="123" actId="20577"/>
          <ac:spMkLst>
            <pc:docMk/>
            <pc:sldMk cId="1972163519" sldId="257"/>
            <ac:spMk id="37" creationId="{1A9EC913-5D1B-8FDA-7A92-AAE01829934F}"/>
          </ac:spMkLst>
        </pc:spChg>
        <pc:spChg chg="add mod">
          <ac:chgData name="Anjan Kumar Dash" userId="5699855a2737ad83" providerId="LiveId" clId="{83FE9CE4-21C2-4DBE-B312-115F5EB5640A}" dt="2024-04-12T04:51:15.115" v="306" actId="1035"/>
          <ac:spMkLst>
            <pc:docMk/>
            <pc:sldMk cId="1972163519" sldId="257"/>
            <ac:spMk id="40" creationId="{9A62B521-F03E-F5A3-2B5F-E6182B66160D}"/>
          </ac:spMkLst>
        </pc:spChg>
        <pc:graphicFrameChg chg="add mod modGraphic">
          <ac:chgData name="Anjan Kumar Dash" userId="5699855a2737ad83" providerId="LiveId" clId="{83FE9CE4-21C2-4DBE-B312-115F5EB5640A}" dt="2024-04-12T04:56:13.697" v="397" actId="20577"/>
          <ac:graphicFrameMkLst>
            <pc:docMk/>
            <pc:sldMk cId="1972163519" sldId="257"/>
            <ac:graphicFrameMk id="41" creationId="{5B099B34-289F-6A54-EC7F-1B87B6221D1C}"/>
          </ac:graphicFrameMkLst>
        </pc:graphicFrameChg>
        <pc:picChg chg="add mod">
          <ac:chgData name="Anjan Kumar Dash" userId="5699855a2737ad83" providerId="LiveId" clId="{83FE9CE4-21C2-4DBE-B312-115F5EB5640A}" dt="2024-04-12T04:36:11.503" v="4" actId="1076"/>
          <ac:picMkLst>
            <pc:docMk/>
            <pc:sldMk cId="1972163519" sldId="257"/>
            <ac:picMk id="1026" creationId="{39C53F6D-E2E7-527A-5710-2B93C1766EF4}"/>
          </ac:picMkLst>
        </pc:picChg>
        <pc:cxnChg chg="add mod">
          <ac:chgData name="Anjan Kumar Dash" userId="5699855a2737ad83" providerId="LiveId" clId="{83FE9CE4-21C2-4DBE-B312-115F5EB5640A}" dt="2024-04-12T04:38:17.782" v="25" actId="1076"/>
          <ac:cxnSpMkLst>
            <pc:docMk/>
            <pc:sldMk cId="1972163519" sldId="257"/>
            <ac:cxnSpMk id="5" creationId="{3EF1E23C-F360-DA90-0193-8BE69BCB3D47}"/>
          </ac:cxnSpMkLst>
        </pc:cxnChg>
        <pc:cxnChg chg="add mod">
          <ac:chgData name="Anjan Kumar Dash" userId="5699855a2737ad83" providerId="LiveId" clId="{83FE9CE4-21C2-4DBE-B312-115F5EB5640A}" dt="2024-04-12T04:38:17.782" v="25" actId="1076"/>
          <ac:cxnSpMkLst>
            <pc:docMk/>
            <pc:sldMk cId="1972163519" sldId="257"/>
            <ac:cxnSpMk id="6" creationId="{AA4E2E04-37BF-E853-8B40-1842933D086B}"/>
          </ac:cxnSpMkLst>
        </pc:cxnChg>
        <pc:cxnChg chg="add mod">
          <ac:chgData name="Anjan Kumar Dash" userId="5699855a2737ad83" providerId="LiveId" clId="{83FE9CE4-21C2-4DBE-B312-115F5EB5640A}" dt="2024-04-12T04:37:01.255" v="12" actId="1076"/>
          <ac:cxnSpMkLst>
            <pc:docMk/>
            <pc:sldMk cId="1972163519" sldId="257"/>
            <ac:cxnSpMk id="8" creationId="{2A63D530-42D1-395E-426C-43AC0FBDC747}"/>
          </ac:cxnSpMkLst>
        </pc:cxnChg>
        <pc:cxnChg chg="add mod">
          <ac:chgData name="Anjan Kumar Dash" userId="5699855a2737ad83" providerId="LiveId" clId="{83FE9CE4-21C2-4DBE-B312-115F5EB5640A}" dt="2024-04-12T04:44:17.505" v="94" actId="1036"/>
          <ac:cxnSpMkLst>
            <pc:docMk/>
            <pc:sldMk cId="1972163519" sldId="257"/>
            <ac:cxnSpMk id="9" creationId="{6963712A-0A7A-EAE7-F2D8-0AF2E36EAA5C}"/>
          </ac:cxnSpMkLst>
        </pc:cxnChg>
        <pc:cxnChg chg="add mod">
          <ac:chgData name="Anjan Kumar Dash" userId="5699855a2737ad83" providerId="LiveId" clId="{83FE9CE4-21C2-4DBE-B312-115F5EB5640A}" dt="2024-04-12T04:37:29.721" v="19" actId="14100"/>
          <ac:cxnSpMkLst>
            <pc:docMk/>
            <pc:sldMk cId="1972163519" sldId="257"/>
            <ac:cxnSpMk id="11" creationId="{D15958A2-DA74-A160-87AD-7493766D462B}"/>
          </ac:cxnSpMkLst>
        </pc:cxnChg>
        <pc:cxnChg chg="add mod">
          <ac:chgData name="Anjan Kumar Dash" userId="5699855a2737ad83" providerId="LiveId" clId="{83FE9CE4-21C2-4DBE-B312-115F5EB5640A}" dt="2024-04-12T04:37:41.721" v="22" actId="1076"/>
          <ac:cxnSpMkLst>
            <pc:docMk/>
            <pc:sldMk cId="1972163519" sldId="257"/>
            <ac:cxnSpMk id="14" creationId="{5A562C55-5516-EA40-58E0-57545FEA2CCB}"/>
          </ac:cxnSpMkLst>
        </pc:cxnChg>
        <pc:cxnChg chg="add mod">
          <ac:chgData name="Anjan Kumar Dash" userId="5699855a2737ad83" providerId="LiveId" clId="{83FE9CE4-21C2-4DBE-B312-115F5EB5640A}" dt="2024-04-12T04:37:47.816" v="24" actId="1076"/>
          <ac:cxnSpMkLst>
            <pc:docMk/>
            <pc:sldMk cId="1972163519" sldId="257"/>
            <ac:cxnSpMk id="16" creationId="{164DEC46-BA06-19EE-69C2-ED44C62D7EB8}"/>
          </ac:cxnSpMkLst>
        </pc:cxnChg>
        <pc:cxnChg chg="add mod">
          <ac:chgData name="Anjan Kumar Dash" userId="5699855a2737ad83" providerId="LiveId" clId="{83FE9CE4-21C2-4DBE-B312-115F5EB5640A}" dt="2024-04-12T04:45:33.794" v="127" actId="1076"/>
          <ac:cxnSpMkLst>
            <pc:docMk/>
            <pc:sldMk cId="1972163519" sldId="257"/>
            <ac:cxnSpMk id="24" creationId="{DB782CF9-686A-0C7B-ED3C-49022A6F06ED}"/>
          </ac:cxnSpMkLst>
        </pc:cxnChg>
        <pc:cxnChg chg="add mod">
          <ac:chgData name="Anjan Kumar Dash" userId="5699855a2737ad83" providerId="LiveId" clId="{83FE9CE4-21C2-4DBE-B312-115F5EB5640A}" dt="2024-04-12T04:45:33.794" v="127" actId="1076"/>
          <ac:cxnSpMkLst>
            <pc:docMk/>
            <pc:sldMk cId="1972163519" sldId="257"/>
            <ac:cxnSpMk id="27" creationId="{09AD7D20-E9B3-196A-4236-89DFAB95D3C8}"/>
          </ac:cxnSpMkLst>
        </pc:cxnChg>
        <pc:cxnChg chg="add mod">
          <ac:chgData name="Anjan Kumar Dash" userId="5699855a2737ad83" providerId="LiveId" clId="{83FE9CE4-21C2-4DBE-B312-115F5EB5640A}" dt="2024-04-12T04:45:33.794" v="127" actId="1076"/>
          <ac:cxnSpMkLst>
            <pc:docMk/>
            <pc:sldMk cId="1972163519" sldId="257"/>
            <ac:cxnSpMk id="30" creationId="{02458443-9C82-5806-4CA3-AFC11E28D627}"/>
          </ac:cxnSpMkLst>
        </pc:cxnChg>
        <pc:cxnChg chg="add mod">
          <ac:chgData name="Anjan Kumar Dash" userId="5699855a2737ad83" providerId="LiveId" clId="{83FE9CE4-21C2-4DBE-B312-115F5EB5640A}" dt="2024-04-12T04:42:53.351" v="80" actId="14100"/>
          <ac:cxnSpMkLst>
            <pc:docMk/>
            <pc:sldMk cId="1972163519" sldId="257"/>
            <ac:cxnSpMk id="31" creationId="{2DBC452F-69CF-C61D-1560-19297F1D8A3A}"/>
          </ac:cxnSpMkLst>
        </pc:cxnChg>
        <pc:cxnChg chg="add mod">
          <ac:chgData name="Anjan Kumar Dash" userId="5699855a2737ad83" providerId="LiveId" clId="{83FE9CE4-21C2-4DBE-B312-115F5EB5640A}" dt="2024-04-12T04:43:52.121" v="90" actId="14100"/>
          <ac:cxnSpMkLst>
            <pc:docMk/>
            <pc:sldMk cId="1972163519" sldId="257"/>
            <ac:cxnSpMk id="35" creationId="{9DA35D80-1098-C89F-4C10-6C61F93639CB}"/>
          </ac:cxnSpMkLst>
        </pc:cxnChg>
        <pc:cxnChg chg="add mod">
          <ac:chgData name="Anjan Kumar Dash" userId="5699855a2737ad83" providerId="LiveId" clId="{83FE9CE4-21C2-4DBE-B312-115F5EB5640A}" dt="2024-04-12T04:44:44.984" v="121" actId="1076"/>
          <ac:cxnSpMkLst>
            <pc:docMk/>
            <pc:sldMk cId="1972163519" sldId="257"/>
            <ac:cxnSpMk id="38" creationId="{245C327D-52CD-19BD-5641-343C37B21074}"/>
          </ac:cxnSpMkLst>
        </pc:cxnChg>
        <pc:cxnChg chg="add mod">
          <ac:chgData name="Anjan Kumar Dash" userId="5699855a2737ad83" providerId="LiveId" clId="{83FE9CE4-21C2-4DBE-B312-115F5EB5640A}" dt="2024-04-12T04:50:58.631" v="263" actId="14100"/>
          <ac:cxnSpMkLst>
            <pc:docMk/>
            <pc:sldMk cId="1972163519" sldId="257"/>
            <ac:cxnSpMk id="39" creationId="{D70E5CF4-AA7C-37E5-49C5-F48899B55A2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523F-110F-9DAE-1677-919570B53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5B42B-6715-B83B-C3F2-F7F7E57CA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3C82-1A13-9B1A-35DB-4114121F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7B7F-F772-47F3-84F6-1369041B18C7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E9AB4-17AF-43A3-F57D-5E1DF771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0B716-B88F-B1C6-8FF9-1427F690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7B10-3139-4E58-B866-5A8FD7456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59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DA53-BCCA-38B4-EE48-4B0A3C9F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E5D64-23CC-5F64-E064-4C167A7A4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8CC1A-7DFF-1E76-C72D-39D24401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7B7F-F772-47F3-84F6-1369041B18C7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A2AF-A091-C72A-E410-B1DF7054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CEAD9-0FD7-E72E-9E23-986A927A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7B10-3139-4E58-B866-5A8FD7456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96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39DF4-3C06-DA56-A939-111DAFEFE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E4D14-9EF5-CD2F-A57D-91E9242CE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1AC7-6D1E-A298-5774-9DF6C633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7B7F-F772-47F3-84F6-1369041B18C7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79D7-68F4-DC32-8F7D-FDADF6BC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FA9F-0C35-1CD6-48CC-59226E84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7B10-3139-4E58-B866-5A8FD7456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85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EED4-B2CC-29BC-0B88-686BF192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D4472-AE2A-13AF-27FB-45BCEC2B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D524-B59F-C9A5-B0B6-E9904E3B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7B7F-F772-47F3-84F6-1369041B18C7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3D25E-1784-B855-24BC-FDDA8DDD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A9CC7-D5CD-8CF8-26EA-B19868B5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7B10-3139-4E58-B866-5A8FD7456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7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3088-43FD-65C0-87DD-657221E8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7E5B3-B46D-017E-C415-2889ABA6D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DB348-A9F1-AC07-9CAD-D4BFF9D9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7B7F-F772-47F3-84F6-1369041B18C7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E43B3-322B-3F3E-F026-E579DE36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C5EC1-89DC-7399-7E79-8663830A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7B10-3139-4E58-B866-5A8FD7456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42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6376-2FCB-EBB7-5246-8D5CC35F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EF7F-7072-17CA-E888-FCCC0BF7B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44FF2-DD20-2B84-3DC9-AE92B8394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5BC94-4AD0-8307-8A2A-F7A29B89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7B7F-F772-47F3-84F6-1369041B18C7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2D5A0-DE13-CAB4-EFD0-7F9BBB53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E6825-91A6-C02E-B9FB-7313F39A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7B10-3139-4E58-B866-5A8FD7456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80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BD67-6E5F-0646-27E1-0FFF90E4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D6DDB-5191-323B-0F39-C9C4CB4A7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7D777-495E-4C3C-C265-AC15B29C8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69742-4A29-F329-CB27-4D7E1794C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D4FB9-A7CA-0720-0215-22224824B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7966C-C64B-033F-0CF4-ECC69CE6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7B7F-F772-47F3-84F6-1369041B18C7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7339D-EC64-3E6A-DADB-3E493EDF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7A572-BE15-8A2A-1902-20F559FF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7B10-3139-4E58-B866-5A8FD7456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99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7C49-F682-9F06-7CA8-80FA0D22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1F9CE-BF2C-BE70-2238-C763C261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7B7F-F772-47F3-84F6-1369041B18C7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D0C3F-EBA2-9338-D716-B9B77EE4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69297-5682-4F0F-75CC-1A2DC6CA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7B10-3139-4E58-B866-5A8FD7456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27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8EFA3-44D6-5D6B-05C3-3DC63AFD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7B7F-F772-47F3-84F6-1369041B18C7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448C3-D1A6-DD71-F8D1-FE9D779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461C0-FC42-C128-D65F-4F4A964F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7B10-3139-4E58-B866-5A8FD7456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23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EB0D-187E-B915-1769-F9FBBA76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AC06-BF4F-A298-3398-FF47D081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D08CD-92FD-F171-2E98-ED3A55986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D9DFB-1E07-CCD5-5D2A-B5B2F60F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7B7F-F772-47F3-84F6-1369041B18C7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B7575-58D1-34CD-5E16-BB71D7D6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B67C-2B06-0D1B-1CDF-A1F66827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7B10-3139-4E58-B866-5A8FD7456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27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4502-FFBC-FC85-A453-A7B9E27A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27085-9FBE-7A4E-6CD0-A3BCD9D40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9C770-7F3F-3890-6066-10CB78D47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30613-580D-9523-ABA5-3803F074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7B7F-F772-47F3-84F6-1369041B18C7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96455-CC1A-EBC9-A514-D7C0A257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04456-C775-87B6-0FC3-A468CD47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67B10-3139-4E58-B866-5A8FD7456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96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46C31-0BD2-7678-ABEB-A7092CC5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4DF05-B67F-F3E8-F5C9-3720CDF82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C10AC-7A89-6EB1-64CA-030221761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77B7F-F772-47F3-84F6-1369041B18C7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3DF72-6D46-D374-A170-92B27A079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C0E98-90DD-F65B-AB6A-14F01F9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7B10-3139-4E58-B866-5A8FD7456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52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6D89-3F7B-4D6F-D322-88B4EB4D8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UR 5 DH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64A26-08C8-2CDA-2583-C9ED55BA6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Anjan Kumar Dash</a:t>
            </a:r>
          </a:p>
          <a:p>
            <a:r>
              <a:rPr lang="en-IN" dirty="0"/>
              <a:t>SASTRA Deemed University</a:t>
            </a:r>
          </a:p>
        </p:txBody>
      </p:sp>
    </p:spTree>
    <p:extLst>
      <p:ext uri="{BB962C8B-B14F-4D97-AF65-F5344CB8AC3E}">
        <p14:creationId xmlns:p14="http://schemas.microsoft.com/office/powerpoint/2010/main" val="198221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53F6D-E2E7-527A-5710-2B93C1766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85" y="62584"/>
            <a:ext cx="3286593" cy="64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F1E23C-F360-DA90-0193-8BE69BCB3D47}"/>
              </a:ext>
            </a:extLst>
          </p:cNvPr>
          <p:cNvCxnSpPr/>
          <p:nvPr/>
        </p:nvCxnSpPr>
        <p:spPr>
          <a:xfrm flipV="1">
            <a:off x="4227226" y="5928090"/>
            <a:ext cx="0" cy="504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4E2E04-37BF-E853-8B40-1842933D086B}"/>
              </a:ext>
            </a:extLst>
          </p:cNvPr>
          <p:cNvCxnSpPr>
            <a:cxnSpLocks/>
          </p:cNvCxnSpPr>
          <p:nvPr/>
        </p:nvCxnSpPr>
        <p:spPr>
          <a:xfrm>
            <a:off x="4227226" y="5536004"/>
            <a:ext cx="537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63D530-42D1-395E-426C-43AC0FBDC747}"/>
              </a:ext>
            </a:extLst>
          </p:cNvPr>
          <p:cNvCxnSpPr>
            <a:cxnSpLocks/>
          </p:cNvCxnSpPr>
          <p:nvPr/>
        </p:nvCxnSpPr>
        <p:spPr>
          <a:xfrm>
            <a:off x="4183505" y="3429000"/>
            <a:ext cx="5371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63712A-0A7A-EAE7-F2D8-0AF2E36EAA5C}"/>
              </a:ext>
            </a:extLst>
          </p:cNvPr>
          <p:cNvCxnSpPr>
            <a:cxnSpLocks/>
          </p:cNvCxnSpPr>
          <p:nvPr/>
        </p:nvCxnSpPr>
        <p:spPr>
          <a:xfrm>
            <a:off x="4227226" y="1431197"/>
            <a:ext cx="3747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5958A2-DA74-A160-87AD-7493766D462B}"/>
              </a:ext>
            </a:extLst>
          </p:cNvPr>
          <p:cNvCxnSpPr>
            <a:cxnSpLocks/>
          </p:cNvCxnSpPr>
          <p:nvPr/>
        </p:nvCxnSpPr>
        <p:spPr>
          <a:xfrm flipV="1">
            <a:off x="4979232" y="1154243"/>
            <a:ext cx="0" cy="278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562C55-5516-EA40-58E0-57545FEA2CCB}"/>
              </a:ext>
            </a:extLst>
          </p:cNvPr>
          <p:cNvCxnSpPr>
            <a:cxnSpLocks/>
          </p:cNvCxnSpPr>
          <p:nvPr/>
        </p:nvCxnSpPr>
        <p:spPr>
          <a:xfrm>
            <a:off x="4979232" y="880582"/>
            <a:ext cx="3097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4DEC46-BA06-19EE-69C2-ED44C62D7EB8}"/>
              </a:ext>
            </a:extLst>
          </p:cNvPr>
          <p:cNvCxnSpPr>
            <a:cxnSpLocks/>
          </p:cNvCxnSpPr>
          <p:nvPr/>
        </p:nvCxnSpPr>
        <p:spPr>
          <a:xfrm>
            <a:off x="5596327" y="880582"/>
            <a:ext cx="3097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E783B6-3EBB-ADC8-9978-AE8A8E3225F1}"/>
              </a:ext>
            </a:extLst>
          </p:cNvPr>
          <p:cNvSpPr txBox="1"/>
          <p:nvPr/>
        </p:nvSpPr>
        <p:spPr>
          <a:xfrm>
            <a:off x="4227226" y="579048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Z</a:t>
            </a:r>
            <a:r>
              <a:rPr lang="en-IN" b="1" baseline="-250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D7E811-092E-8AFC-2C87-089A75190E88}"/>
              </a:ext>
            </a:extLst>
          </p:cNvPr>
          <p:cNvSpPr txBox="1"/>
          <p:nvPr/>
        </p:nvSpPr>
        <p:spPr>
          <a:xfrm>
            <a:off x="4720653" y="53513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Z</a:t>
            </a:r>
            <a:r>
              <a:rPr lang="en-IN" b="1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B7DC0B-03B6-8F20-CC5E-389F409D8B08}"/>
              </a:ext>
            </a:extLst>
          </p:cNvPr>
          <p:cNvSpPr txBox="1"/>
          <p:nvPr/>
        </p:nvSpPr>
        <p:spPr>
          <a:xfrm>
            <a:off x="4720653" y="326081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Z</a:t>
            </a:r>
            <a:r>
              <a:rPr lang="en-IN" b="1" baseline="-25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9232E5-B445-B1FF-33D7-868F54326CED}"/>
              </a:ext>
            </a:extLst>
          </p:cNvPr>
          <p:cNvSpPr txBox="1"/>
          <p:nvPr/>
        </p:nvSpPr>
        <p:spPr>
          <a:xfrm>
            <a:off x="4390554" y="136483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Z</a:t>
            </a:r>
            <a:r>
              <a:rPr lang="en-IN" b="1" baseline="-250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483040-827C-08FC-D126-03BFBFA91406}"/>
              </a:ext>
            </a:extLst>
          </p:cNvPr>
          <p:cNvSpPr txBox="1"/>
          <p:nvPr/>
        </p:nvSpPr>
        <p:spPr>
          <a:xfrm>
            <a:off x="4935361" y="102382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Z</a:t>
            </a:r>
            <a:r>
              <a:rPr lang="en-IN" b="1" baseline="-25000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DB815-5058-D3BB-C34D-8823560320AC}"/>
              </a:ext>
            </a:extLst>
          </p:cNvPr>
          <p:cNvSpPr txBox="1"/>
          <p:nvPr/>
        </p:nvSpPr>
        <p:spPr>
          <a:xfrm>
            <a:off x="5068859" y="55616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Z</a:t>
            </a:r>
            <a:r>
              <a:rPr lang="en-IN" b="1" baseline="-25000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834F8E-D21F-4242-87FC-D500882D4569}"/>
              </a:ext>
            </a:extLst>
          </p:cNvPr>
          <p:cNvSpPr txBox="1"/>
          <p:nvPr/>
        </p:nvSpPr>
        <p:spPr>
          <a:xfrm>
            <a:off x="5842884" y="74083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Z</a:t>
            </a:r>
            <a:r>
              <a:rPr lang="en-IN" b="1" baseline="-25000" dirty="0"/>
              <a:t>6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782CF9-686A-0C7B-ED3C-49022A6F06ED}"/>
              </a:ext>
            </a:extLst>
          </p:cNvPr>
          <p:cNvCxnSpPr>
            <a:cxnSpLocks/>
          </p:cNvCxnSpPr>
          <p:nvPr/>
        </p:nvCxnSpPr>
        <p:spPr>
          <a:xfrm flipH="1">
            <a:off x="3894942" y="5534537"/>
            <a:ext cx="347272" cy="286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03C46C-E9C3-C70C-90B2-B365EA763806}"/>
              </a:ext>
            </a:extLst>
          </p:cNvPr>
          <p:cNvSpPr txBox="1"/>
          <p:nvPr/>
        </p:nvSpPr>
        <p:spPr>
          <a:xfrm>
            <a:off x="3614187" y="560582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X</a:t>
            </a:r>
            <a:r>
              <a:rPr lang="en-IN" b="1" baseline="-25000" dirty="0"/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AD7D20-E9B3-196A-4236-89DFAB95D3C8}"/>
              </a:ext>
            </a:extLst>
          </p:cNvPr>
          <p:cNvCxnSpPr/>
          <p:nvPr/>
        </p:nvCxnSpPr>
        <p:spPr>
          <a:xfrm flipV="1">
            <a:off x="4183505" y="2924175"/>
            <a:ext cx="0" cy="504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6FAC62-1EDC-54D1-C021-FC9E7F156B72}"/>
              </a:ext>
            </a:extLst>
          </p:cNvPr>
          <p:cNvSpPr txBox="1"/>
          <p:nvPr/>
        </p:nvSpPr>
        <p:spPr>
          <a:xfrm>
            <a:off x="3825247" y="274375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X</a:t>
            </a:r>
            <a:r>
              <a:rPr lang="en-IN" b="1" baseline="-25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D897BD-6310-5D3E-2D9E-F50657A83781}"/>
              </a:ext>
            </a:extLst>
          </p:cNvPr>
          <p:cNvSpPr txBox="1"/>
          <p:nvPr/>
        </p:nvSpPr>
        <p:spPr>
          <a:xfrm>
            <a:off x="3902072" y="9904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X</a:t>
            </a:r>
            <a:r>
              <a:rPr lang="en-IN" b="1" baseline="-25000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458443-9C82-5806-4CA3-AFC11E28D627}"/>
              </a:ext>
            </a:extLst>
          </p:cNvPr>
          <p:cNvCxnSpPr/>
          <p:nvPr/>
        </p:nvCxnSpPr>
        <p:spPr>
          <a:xfrm flipV="1">
            <a:off x="4233835" y="922697"/>
            <a:ext cx="0" cy="504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BC452F-69CF-C61D-1560-19297F1D8A3A}"/>
              </a:ext>
            </a:extLst>
          </p:cNvPr>
          <p:cNvCxnSpPr>
            <a:cxnSpLocks/>
          </p:cNvCxnSpPr>
          <p:nvPr/>
        </p:nvCxnSpPr>
        <p:spPr>
          <a:xfrm flipH="1">
            <a:off x="4783661" y="1431284"/>
            <a:ext cx="195570" cy="1861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833B9F-4366-0009-4BCE-A6BBA2A836CC}"/>
              </a:ext>
            </a:extLst>
          </p:cNvPr>
          <p:cNvSpPr txBox="1"/>
          <p:nvPr/>
        </p:nvSpPr>
        <p:spPr>
          <a:xfrm>
            <a:off x="4720653" y="14761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X</a:t>
            </a:r>
            <a:r>
              <a:rPr lang="en-IN" b="1" baseline="-25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FB901D-CBB6-CEFB-8E3F-39326ABAB0DD}"/>
              </a:ext>
            </a:extLst>
          </p:cNvPr>
          <p:cNvSpPr txBox="1"/>
          <p:nvPr/>
        </p:nvSpPr>
        <p:spPr>
          <a:xfrm>
            <a:off x="4483535" y="7349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X</a:t>
            </a:r>
            <a:r>
              <a:rPr lang="en-IN" b="1" baseline="-25000" dirty="0"/>
              <a:t>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A35D80-1098-C89F-4C10-6C61F93639CB}"/>
              </a:ext>
            </a:extLst>
          </p:cNvPr>
          <p:cNvCxnSpPr>
            <a:cxnSpLocks/>
          </p:cNvCxnSpPr>
          <p:nvPr/>
        </p:nvCxnSpPr>
        <p:spPr>
          <a:xfrm flipH="1">
            <a:off x="4767539" y="888884"/>
            <a:ext cx="211692" cy="176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A9EC913-5D1B-8FDA-7A92-AAE01829934F}"/>
              </a:ext>
            </a:extLst>
          </p:cNvPr>
          <p:cNvSpPr txBox="1"/>
          <p:nvPr/>
        </p:nvSpPr>
        <p:spPr>
          <a:xfrm>
            <a:off x="5460391" y="8873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X</a:t>
            </a:r>
            <a:r>
              <a:rPr lang="en-IN" b="1" baseline="-25000" dirty="0"/>
              <a:t>6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5C327D-52CD-19BD-5641-343C37B21074}"/>
              </a:ext>
            </a:extLst>
          </p:cNvPr>
          <p:cNvCxnSpPr>
            <a:cxnSpLocks/>
          </p:cNvCxnSpPr>
          <p:nvPr/>
        </p:nvCxnSpPr>
        <p:spPr>
          <a:xfrm flipH="1">
            <a:off x="5386566" y="892571"/>
            <a:ext cx="211692" cy="176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0E5CF4-AA7C-37E5-49C5-F48899B55A29}"/>
              </a:ext>
            </a:extLst>
          </p:cNvPr>
          <p:cNvCxnSpPr>
            <a:cxnSpLocks/>
          </p:cNvCxnSpPr>
          <p:nvPr/>
        </p:nvCxnSpPr>
        <p:spPr>
          <a:xfrm flipH="1">
            <a:off x="3825247" y="6432915"/>
            <a:ext cx="389714" cy="297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A62B521-F03E-F5A3-2B5F-E6182B66160D}"/>
              </a:ext>
            </a:extLst>
          </p:cNvPr>
          <p:cNvSpPr txBox="1"/>
          <p:nvPr/>
        </p:nvSpPr>
        <p:spPr>
          <a:xfrm>
            <a:off x="3679783" y="626329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X</a:t>
            </a:r>
            <a:r>
              <a:rPr lang="en-IN" b="1" baseline="-25000" dirty="0"/>
              <a:t>0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5B099B34-289F-6A54-EC7F-1B87B6221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265047"/>
              </p:ext>
            </p:extLst>
          </p:nvPr>
        </p:nvGraphicFramePr>
        <p:xfrm>
          <a:off x="5309181" y="2332210"/>
          <a:ext cx="663173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289">
                  <a:extLst>
                    <a:ext uri="{9D8B030D-6E8A-4147-A177-3AD203B41FA5}">
                      <a16:colId xmlns:a16="http://schemas.microsoft.com/office/drawing/2014/main" val="2711111362"/>
                    </a:ext>
                  </a:extLst>
                </a:gridCol>
                <a:gridCol w="1105289">
                  <a:extLst>
                    <a:ext uri="{9D8B030D-6E8A-4147-A177-3AD203B41FA5}">
                      <a16:colId xmlns:a16="http://schemas.microsoft.com/office/drawing/2014/main" val="3516055487"/>
                    </a:ext>
                  </a:extLst>
                </a:gridCol>
                <a:gridCol w="1105289">
                  <a:extLst>
                    <a:ext uri="{9D8B030D-6E8A-4147-A177-3AD203B41FA5}">
                      <a16:colId xmlns:a16="http://schemas.microsoft.com/office/drawing/2014/main" val="1897731878"/>
                    </a:ext>
                  </a:extLst>
                </a:gridCol>
                <a:gridCol w="1105289">
                  <a:extLst>
                    <a:ext uri="{9D8B030D-6E8A-4147-A177-3AD203B41FA5}">
                      <a16:colId xmlns:a16="http://schemas.microsoft.com/office/drawing/2014/main" val="846288895"/>
                    </a:ext>
                  </a:extLst>
                </a:gridCol>
                <a:gridCol w="1105289">
                  <a:extLst>
                    <a:ext uri="{9D8B030D-6E8A-4147-A177-3AD203B41FA5}">
                      <a16:colId xmlns:a16="http://schemas.microsoft.com/office/drawing/2014/main" val="2821030534"/>
                    </a:ext>
                  </a:extLst>
                </a:gridCol>
                <a:gridCol w="1105289">
                  <a:extLst>
                    <a:ext uri="{9D8B030D-6E8A-4147-A177-3AD203B41FA5}">
                      <a16:colId xmlns:a16="http://schemas.microsoft.com/office/drawing/2014/main" val="2010539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Link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r>
                        <a:rPr lang="en-IN" dirty="0" err="1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IN" dirty="0" err="1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Joint 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20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03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-90+</a:t>
                      </a:r>
                      <a:r>
                        <a:rPr lang="el-GR" dirty="0"/>
                        <a:t>θ</a:t>
                      </a:r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47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4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90+</a:t>
                      </a:r>
                      <a:r>
                        <a:rPr lang="el-GR" dirty="0"/>
                        <a:t>θ</a:t>
                      </a:r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6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1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IN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1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16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6" grpId="0"/>
      <p:bldP spid="28" grpId="0"/>
      <p:bldP spid="29" grpId="0"/>
      <p:bldP spid="33" grpId="0"/>
      <p:bldP spid="34" grpId="0"/>
      <p:bldP spid="37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107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UR 5 DH parameters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 Kumar Dash</dc:creator>
  <cp:lastModifiedBy>Anjan Kumar Dash</cp:lastModifiedBy>
  <cp:revision>2</cp:revision>
  <dcterms:created xsi:type="dcterms:W3CDTF">2024-04-08T07:38:14Z</dcterms:created>
  <dcterms:modified xsi:type="dcterms:W3CDTF">2024-04-12T05:01:10Z</dcterms:modified>
</cp:coreProperties>
</file>