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58" r:id="rId3"/>
    <p:sldId id="263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7B73F-5F00-4FEC-BB3A-8261F78052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133C-7081-436F-AFC5-573E1FD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133C-7081-436F-AFC5-573E1FD6D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71448"/>
            <a:ext cx="46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Jacobian Matrix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Manipulator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60669"/>
            <a:ext cx="12058494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Jacobian matrix of a manipulator maps joint speeds to Cartesian velocity of the end-effecter (EE).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………….(1)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3-DOF articulated manipulator shown aside,</a:t>
            </a:r>
          </a:p>
          <a:p>
            <a:endParaRPr lang="en-US" sz="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3x1        3x3  3x1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it is 3-DOF, the EE will have 3 DOFs; so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 will be of 3x1; since there are three joints     will be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of 3x1; hence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j(q)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3x3.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590" y="2668021"/>
            <a:ext cx="4707802" cy="23901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0110" y="5058136"/>
            <a:ext cx="3762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Picture taken from Robotics and Control by </a:t>
            </a:r>
            <a:r>
              <a:rPr lang="en-US" sz="1100" i="1" dirty="0" err="1" smtClean="0"/>
              <a:t>Nagrath</a:t>
            </a:r>
            <a:r>
              <a:rPr lang="en-US" sz="1100" i="1" dirty="0" smtClean="0"/>
              <a:t> and Mittal</a:t>
            </a:r>
            <a:endParaRPr lang="en-US" sz="1100" i="1" dirty="0"/>
          </a:p>
        </p:txBody>
      </p:sp>
      <p:sp>
        <p:nvSpPr>
          <p:cNvPr id="8" name="AutoShape 2" descr="https://latex.codecogs.com/svg.image?V_e(t)=j(q)\dot%7bq%7d%20\textup%7b%20where%7d\\%20V_e(t)\textup%7b%20is%20the%20Cartesian%20velocity%20of%20the%20end-effecter%7d%20\\%20j(q)%20\textup%7b%20is%20the%20Jacobian%20matrix%20and%20%7d\\%20\dot%7bq%7d%20\textup%7b%20is%20the%20array%20of%20joint%20speeds%7d"/>
          <p:cNvSpPr>
            <a:spLocks noChangeAspect="1" noChangeArrowheads="1"/>
          </p:cNvSpPr>
          <p:nvPr/>
        </p:nvSpPr>
        <p:spPr bwMode="auto">
          <a:xfrm>
            <a:off x="1771950" y="27099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71" y="2471804"/>
            <a:ext cx="6373230" cy="13936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64674" b="76143"/>
          <a:stretch/>
        </p:blipFill>
        <p:spPr>
          <a:xfrm>
            <a:off x="1214026" y="4808831"/>
            <a:ext cx="2251433" cy="332460"/>
          </a:xfrm>
          <a:prstGeom prst="rect">
            <a:avLst/>
          </a:prstGeom>
        </p:spPr>
      </p:pic>
      <p:sp>
        <p:nvSpPr>
          <p:cNvPr id="11" name="AutoShape 4" descr="https://latex.codecogs.com/svg.image?\dot%7bq%7d"/>
          <p:cNvSpPr>
            <a:spLocks noChangeAspect="1" noChangeArrowheads="1"/>
          </p:cNvSpPr>
          <p:nvPr/>
        </p:nvSpPr>
        <p:spPr bwMode="auto">
          <a:xfrm>
            <a:off x="9022484" y="602786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419" y="5447357"/>
            <a:ext cx="148936" cy="2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0" y="1059837"/>
            <a:ext cx="3847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Jacobian Matrix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660669"/>
            <a:ext cx="1195647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determine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end-effecter velocity if we know the joint speeds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determine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speeds to get a desired end-effecter speed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in robotic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welding operation we know the desired EE speed. With the help of the Jacobian matrix we can determine the joints speeds to get the desired EE speed.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Determinant of the Jacobian matrix is also an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of the health/condition of the manipulator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any configuration. If the determinant value is high, then the condition of the manipulator is good to carry out task; but if the determinant is close to zero we call that configuration as ill-conditioned. Such ill-conditioning happens at the boundary of the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singularity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At any point if the determinant of the Jacobian matrix becomes zero, that point is called singularity point. 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19" name="AutoShape 4" descr="https://latex.codecogs.com/svg.image?\frac%7bEqn.3%7d%7bEqn.2%7d%20=\frac%7bS_1(L_3C_%7b23%7d+L_2C_2)%7d%7bC_1(L_3C_%7b23%7d+L_2C_2)%7d=\frac%7b-52.779%7d%7b0%7d%20\\%20\Rightarrow%20\frac%7bS_1%7d%7bC_1%7d=\frac%7b-52.779%7d%7b0%7d"/>
          <p:cNvSpPr>
            <a:spLocks noChangeAspect="1" noChangeArrowheads="1"/>
          </p:cNvSpPr>
          <p:nvPr/>
        </p:nvSpPr>
        <p:spPr bwMode="auto">
          <a:xfrm>
            <a:off x="1222374" y="5145394"/>
            <a:ext cx="1326861" cy="13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r="64674" b="76143"/>
          <a:stretch/>
        </p:blipFill>
        <p:spPr>
          <a:xfrm>
            <a:off x="-55420" y="1677701"/>
            <a:ext cx="2251433" cy="33246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5527" y="1328965"/>
            <a:ext cx="119564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3-DOF manipulator,                                                                                          ………….(2)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3x1      [3x1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3x1]   3x1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3x3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for a 3-DOF manipulator, Jacobian matrix consists of 3 columns where each column is a contribution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corresponding joint towards the end-effecte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velocity. For example,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contribution of the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joint towards the EE velocity. Similarly,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contribution of the 2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joint towards the EE velocity.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for a 6-DOF manipulator,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6x1 element.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6X6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6x1                                            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6x1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187" y="1733091"/>
            <a:ext cx="5661995" cy="1042577"/>
          </a:xfrm>
          <a:prstGeom prst="rect">
            <a:avLst/>
          </a:prstGeom>
        </p:spPr>
      </p:pic>
      <p:sp>
        <p:nvSpPr>
          <p:cNvPr id="12" name="AutoShape 2" descr="https://latex.codecogs.com/svg.image?\begin%7bbmatrix%7dv_%7bex%7d%20\\v_%7bey%7d%20\\v_%7bez%7d%20\\\omega_%7bex%7d%20\\\omega_%7bey%7d%20\\\omega_%7bez%7d%20\end%7bbmatrix%7d=\begin%7bbmatrix%7dj_1%20&amp;%20j_2%20&amp;%20j_3%20&amp;%20j_4%20&amp;%20j_5%20&amp;%20j_6%20\\\end%7bbmatrix%7d\begin%7bBmatrix%7d\dot%7bq_1%7d%20\\\dot%7bq_2%7d%20\\%20\dot%7bq_3%7d%20\\%20\dot%7bq_4%7d%20\\%20\dot%7bq_5%7d%20\\%20\dot%7bq_6%7d\end%7bBmatrix%7d"/>
          <p:cNvSpPr>
            <a:spLocks noChangeAspect="1" noChangeArrowheads="1"/>
          </p:cNvSpPr>
          <p:nvPr/>
        </p:nvSpPr>
        <p:spPr bwMode="auto">
          <a:xfrm>
            <a:off x="5004666" y="51453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4" descr="https://latex.codecogs.com/svg.image?V_e=\begin%7bbmatrix%7dV_e%20\\\omega_%7be%7d\end%7bbmatrix%7d=\begin%7bbmatrix%7dv_%7bex%7d%20\\v_%7bey%7d%20\\v_%7bez%7d%20\\\omega_%7bex%7d%20\\\omega_%7bey%7d%20\\\omega_%7bez%7d%20\end%7bbmatrix%7d=\begin%7bbmatrix%7dj_1%20&amp;%20j_2%20&amp;%20j_3%20&amp;%20j_4%20&amp;%20j_5%20&amp;%20j_6%20\\\end%7bbmatrix%7d\begin%7bBmatrix%7d\dot%7bq_1%7d%20\\\dot%7bq_2%7d%20\\%20\dot%7bq_3%7d%20\\%20\dot%7bq_4%7d%20\\%20\dot%7bq_5%7d%20\\%20\dot%7bq_6%7d\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0378" y="4506787"/>
            <a:ext cx="5762046" cy="18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5527" y="1328965"/>
            <a:ext cx="119564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. In other words, for a 6-DOF manipulator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6x1                             6x6                  6x1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</a:p>
        </p:txBody>
      </p:sp>
      <p:sp>
        <p:nvSpPr>
          <p:cNvPr id="2" name="AutoShape 2" descr="https://latex.codecogs.com/svg.image?j_i=\begin%7bbmatrix%7dj_%7bvi%7d%20\\%20j_%7bwi%7d\end%7bbmatrix%7d\begin%7bbmatrix%7dj_%7bvxi%7d%20\\j_%7bvyi%7d%20\\j_%7bvzi%7d%20\\j_%7bwxi%7d%20\\j_%7bwyi%7d%20\\j_%7bwzi%7d\end%7bbmatrix%7d"/>
          <p:cNvSpPr>
            <a:spLocks noChangeAspect="1" noChangeArrowheads="1"/>
          </p:cNvSpPr>
          <p:nvPr/>
        </p:nvSpPr>
        <p:spPr bwMode="auto">
          <a:xfrm>
            <a:off x="1513321" y="27285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49" y="1634381"/>
            <a:ext cx="2838450" cy="24932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929" y="3328184"/>
            <a:ext cx="4878724" cy="26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7967</TotalTime>
  <Words>355</Words>
  <Application>Microsoft Office PowerPoint</Application>
  <PresentationFormat>Widescreen</PresentationFormat>
  <Paragraphs>65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230</cp:revision>
  <dcterms:created xsi:type="dcterms:W3CDTF">2022-03-16T09:03:34Z</dcterms:created>
  <dcterms:modified xsi:type="dcterms:W3CDTF">2022-07-28T11:33:12Z</dcterms:modified>
</cp:coreProperties>
</file>