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23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43" autoAdjust="0"/>
  </p:normalViewPr>
  <p:slideViewPr>
    <p:cSldViewPr snapToGrid="0">
      <p:cViewPr varScale="1">
        <p:scale>
          <a:sx n="67" d="100"/>
          <a:sy n="67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3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8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1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04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09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2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2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0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7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1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FA659-CF8F-48B4-AB73-715784A00B5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7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0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hyperlink" Target="https://www.theverge.com/2018/" TargetMode="External"/><Relationship Id="rId5" Type="http://schemas.openxmlformats.org/officeDocument/2006/relationships/image" Target="../media/image2.png"/><Relationship Id="rId10" Type="http://schemas.openxmlformats.org/officeDocument/2006/relationships/hyperlink" Target="https://en.wikipedia.org/wiki/AIBO" TargetMode="External"/><Relationship Id="rId4" Type="http://schemas.openxmlformats.org/officeDocument/2006/relationships/image" Target="../media/image5.jpg"/><Relationship Id="rId9" Type="http://schemas.openxmlformats.org/officeDocument/2006/relationships/hyperlink" Target="https://www.skyfilabs.com/project-ideas/robotic-snake-using-arduin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310" y="1436915"/>
            <a:ext cx="121212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of Mathematical Model of a Robot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robot is a dead object. It does not know where are its different limbs (links). The living beings- human beings and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Animals-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automatically know where are there head or leg. A robot cannot. So a mathematical model of a robot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robot completely.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a model helps to move the different limbs of the robot appropriately.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310" y="3113315"/>
            <a:ext cx="107259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Robot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robot refers to manipulators. Two types of manipulators are there- open loop and closed loop.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rm Robot Hitbot 2442 Scara Robot Welding Robotic Coffee For Smart  Manufacturing - Buy Hitbot Scara Robot Arm For 3d Laser  Welding/cutting/painting Duties,Hitbot Industrial Collaborative Robot Arm  For Welding Cutting Painting An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5" t="8244" r="18516" b="4961"/>
          <a:stretch/>
        </p:blipFill>
        <p:spPr bwMode="auto">
          <a:xfrm>
            <a:off x="3089568" y="3910922"/>
            <a:ext cx="1293932" cy="159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87184" y="5504196"/>
            <a:ext cx="4889480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Open Loop Manipulator-SCARA Robot from </a:t>
            </a:r>
            <a:r>
              <a:rPr lang="en-US" dirty="0" err="1" smtClean="0"/>
              <a:t>Hitbot</a:t>
            </a:r>
            <a:endParaRPr lang="en-US" dirty="0" smtClean="0"/>
          </a:p>
          <a:p>
            <a:pPr algn="ctr"/>
            <a:r>
              <a:rPr lang="en-US" sz="1050" dirty="0"/>
              <a:t>(https://</a:t>
            </a:r>
            <a:r>
              <a:rPr lang="en-US" sz="1050" dirty="0" smtClean="0"/>
              <a:t>www.alibaba.com/product-detail)</a:t>
            </a:r>
            <a:endParaRPr lang="en-US" sz="1050" dirty="0"/>
          </a:p>
        </p:txBody>
      </p:sp>
      <p:pic>
        <p:nvPicPr>
          <p:cNvPr id="1028" name="Picture 4" descr="Add to Compareshareindustrial Lightweight 4 Axis Manipulator Delta Parallel  Robot Arm Machine - China Parallerl Four Axis Robot, Four Axis Robot Arm |  Made-in-China.co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5" t="6878" r="14661" b="24948"/>
          <a:stretch/>
        </p:blipFill>
        <p:spPr bwMode="auto">
          <a:xfrm>
            <a:off x="7532506" y="3872571"/>
            <a:ext cx="1490406" cy="166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381581" y="5504196"/>
            <a:ext cx="3792256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Closed Loop Manipulator-DELTA Robot</a:t>
            </a:r>
          </a:p>
          <a:p>
            <a:pPr algn="ctr"/>
            <a:r>
              <a:rPr lang="en-US" sz="1050" dirty="0"/>
              <a:t>(https://m.made-in-china.com/product)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9310" y="6118241"/>
            <a:ext cx="11894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classification: Planar manipulator and spatial manipulator. Planar manipulator moves in a plane; a spatial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manipulator moves in 3-D space. A planar manipulator has maximum 3 DOF and a spatial one has max of 6 DOF.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29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/>
              <p:cNvSpPr txBox="1"/>
              <p:nvPr/>
            </p:nvSpPr>
            <p:spPr>
              <a:xfrm>
                <a:off x="-45155" y="1373933"/>
                <a:ext cx="12495728" cy="3859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Degrees of Freedom of Mechanisms</a:t>
                </a:r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planar mechanism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DoF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=3(n-1)-2j-h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no. of links,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no. of joints and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no. of higher pairs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spatial mechanism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DoF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=6(n-1)-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(6−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 </m:t>
                        </m:r>
                      </m:e>
                    </m:nary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no. of links,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no. of joints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DoF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joint.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case of a robotic mani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pulator (open loop type) no of motor = Degrees of freedom of the manipulator. For example 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3-DoF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manipulator we need 3 motors. Open loop manipulator is also known as serial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manipulator. For a closed loop manipulator DOF may not be same as the no. of motors.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the DOF= no. of motors, it is called non-redundant manipulator; when 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No. of motor &gt; no. of DOF, it is called redundant manipulator.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155" y="1373933"/>
                <a:ext cx="12495728" cy="3859518"/>
              </a:xfrm>
              <a:prstGeom prst="rect">
                <a:avLst/>
              </a:prstGeom>
              <a:blipFill>
                <a:blip r:embed="rId3"/>
                <a:stretch>
                  <a:fillRect l="-537" t="-789" b="-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" r="17088" b="2478"/>
          <a:stretch/>
        </p:blipFill>
        <p:spPr>
          <a:xfrm>
            <a:off x="9434944" y="3657600"/>
            <a:ext cx="2533179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55188" y="5029200"/>
            <a:ext cx="2092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3-DOF manipulator; </a:t>
            </a:r>
          </a:p>
          <a:p>
            <a:r>
              <a:rPr lang="en-US" dirty="0" smtClean="0"/>
              <a:t>3 motors required</a:t>
            </a:r>
            <a:endParaRPr lang="en-US" dirty="0"/>
          </a:p>
        </p:txBody>
      </p:sp>
      <p:pic>
        <p:nvPicPr>
          <p:cNvPr id="68" name="Picture 2" descr="Arm Robot Hitbot 2442 Scara Robot Welding Robotic Coffee For Smart  Manufacturing - Buy Hitbot Scara Robot Arm For 3d Laser  Welding/cutting/painting Duties,Hitbot Industrial Collaborative Robot Arm  For Welding Cutting Painting And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5" t="8244" r="18516" b="4961"/>
          <a:stretch/>
        </p:blipFill>
        <p:spPr bwMode="auto">
          <a:xfrm>
            <a:off x="221676" y="5390557"/>
            <a:ext cx="956385" cy="117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Add to Compareshareindustrial Lightweight 4 Axis Manipulator Delta Parallel  Robot Arm Machine - China Parallerl Four Axis Robot, Four Axis Robot Arm |  Made-in-China.com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5" t="6878" r="14661" b="24948"/>
          <a:stretch/>
        </p:blipFill>
        <p:spPr bwMode="auto">
          <a:xfrm>
            <a:off x="1860278" y="5458766"/>
            <a:ext cx="929259" cy="104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DF] Kinematic analysis of MTAB robots and its integration with  RoboAnalyzer software | Semantic Scholar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00" t="5592" b="26375"/>
          <a:stretch/>
        </p:blipFill>
        <p:spPr bwMode="auto">
          <a:xfrm>
            <a:off x="2947071" y="5472420"/>
            <a:ext cx="1055299" cy="10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83768" y="6468584"/>
            <a:ext cx="4929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SCARA, 4 DOF; 4 motors     Delta, 3 DOF; 3 motors    Aristo; 6 DOF; 6 motors</a:t>
            </a:r>
          </a:p>
          <a:p>
            <a:r>
              <a:rPr lang="en-US" sz="1200" dirty="0" smtClean="0"/>
              <a:t>                                                                     </a:t>
            </a:r>
            <a:r>
              <a:rPr lang="en-US" sz="1000" dirty="0"/>
              <a:t>(https://www.semanticscholar.org/paper/)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1031301" y="5047745"/>
            <a:ext cx="2978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Non-redundant manipulators</a:t>
            </a:r>
            <a:endParaRPr lang="en-US" b="1" u="sng" dirty="0"/>
          </a:p>
        </p:txBody>
      </p:sp>
      <p:pic>
        <p:nvPicPr>
          <p:cNvPr id="6" name="Picture 4" descr="Get started on developing a robotic snake based on Arduin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924" y="5516840"/>
            <a:ext cx="1309696" cy="98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755143" y="6468584"/>
            <a:ext cx="6719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Snake robot, </a:t>
            </a:r>
            <a:r>
              <a:rPr lang="en-US" sz="1200" dirty="0"/>
              <a:t>3</a:t>
            </a:r>
            <a:r>
              <a:rPr lang="en-US" sz="1200" dirty="0" smtClean="0"/>
              <a:t> DOF; ~21 motors   SONY Dog-</a:t>
            </a:r>
            <a:r>
              <a:rPr lang="en-US" sz="1200" dirty="0" err="1" smtClean="0"/>
              <a:t>Aibo</a:t>
            </a:r>
            <a:r>
              <a:rPr lang="en-US" sz="1200" dirty="0" smtClean="0"/>
              <a:t>, </a:t>
            </a:r>
            <a:r>
              <a:rPr lang="en-US" sz="1200" dirty="0"/>
              <a:t>6</a:t>
            </a:r>
            <a:r>
              <a:rPr lang="en-US" sz="1200" dirty="0" smtClean="0"/>
              <a:t> DOF; ~22 motors    Honda ASIMO; 6 </a:t>
            </a:r>
            <a:r>
              <a:rPr lang="en-US" sz="1200" dirty="0" err="1" smtClean="0"/>
              <a:t>DoF</a:t>
            </a:r>
            <a:r>
              <a:rPr lang="en-US" sz="1200" dirty="0" smtClean="0"/>
              <a:t>, 34 motors</a:t>
            </a:r>
          </a:p>
          <a:p>
            <a:r>
              <a:rPr lang="en-US" sz="800" dirty="0"/>
              <a:t>(</a:t>
            </a:r>
            <a:r>
              <a:rPr lang="en-US" sz="800" dirty="0">
                <a:hlinkClick r:id="rId9"/>
              </a:rPr>
              <a:t>https://www.skyfilabs.com/project-ideas/robotic-snake-using-arduino</a:t>
            </a:r>
            <a:r>
              <a:rPr lang="en-US" sz="800" dirty="0"/>
              <a:t>) </a:t>
            </a:r>
            <a:r>
              <a:rPr lang="en-US" sz="800" dirty="0">
                <a:hlinkClick r:id="rId10"/>
              </a:rPr>
              <a:t>https://</a:t>
            </a:r>
            <a:r>
              <a:rPr lang="en-US" sz="800" dirty="0" smtClean="0">
                <a:hlinkClick r:id="rId10"/>
              </a:rPr>
              <a:t>en.wikipedia.org/wiki/AIBO</a:t>
            </a:r>
            <a:r>
              <a:rPr lang="en-US" sz="800" dirty="0" smtClean="0"/>
              <a:t> </a:t>
            </a:r>
            <a:r>
              <a:rPr lang="en-US" sz="800" dirty="0">
                <a:hlinkClick r:id="rId11"/>
              </a:rPr>
              <a:t>https://www.theverge.com/2018</a:t>
            </a:r>
            <a:r>
              <a:rPr lang="en-US" sz="800" dirty="0" smtClean="0">
                <a:hlinkClick r:id="rId11"/>
              </a:rPr>
              <a:t>/</a:t>
            </a:r>
            <a:r>
              <a:rPr lang="en-US" sz="800" dirty="0" smtClean="0"/>
              <a:t> </a:t>
            </a:r>
            <a:endParaRPr lang="en-US" sz="800" dirty="0"/>
          </a:p>
        </p:txBody>
      </p:sp>
      <p:pic>
        <p:nvPicPr>
          <p:cNvPr id="9" name="Picture 10" descr="A photo of the new aibo robot dog from above.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436" y="5550761"/>
            <a:ext cx="1175930" cy="94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simo hang loose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2" t="4909" r="19906"/>
          <a:stretch/>
        </p:blipFill>
        <p:spPr bwMode="auto">
          <a:xfrm>
            <a:off x="9066611" y="5567335"/>
            <a:ext cx="894807" cy="94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6456883" y="5083582"/>
            <a:ext cx="255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</a:t>
            </a:r>
            <a:r>
              <a:rPr lang="en-US" b="1" u="sng" dirty="0" smtClean="0"/>
              <a:t>edundant manipulators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12104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0" y="1958392"/>
            <a:ext cx="121982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DH- Parameters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make the mathematical model of a manipulator, frames are fixed to each of the links of the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manipulator. If we can express one link with respect to previous link, then we can express the end link (called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end-effecter) with respect to the base link. This is called the forward kinematic model.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DH-parameters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 to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 one link with respect to another link mathematically. </a:t>
            </a:r>
          </a:p>
        </p:txBody>
      </p:sp>
    </p:spTree>
    <p:extLst>
      <p:ext uri="{BB962C8B-B14F-4D97-AF65-F5344CB8AC3E}">
        <p14:creationId xmlns:p14="http://schemas.microsoft.com/office/powerpoint/2010/main" val="300219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8847"/>
          <a:stretch/>
        </p:blipFill>
        <p:spPr>
          <a:xfrm>
            <a:off x="3243264" y="1436915"/>
            <a:ext cx="8729662" cy="51327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61037"/>
            <a:ext cx="4660250" cy="6350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DH- Parameters: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links are there- link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attached to link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frame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attached to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(link length):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distance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along 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point of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between Z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origin of frame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(link twist):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angle between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measured about 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 (joint distance):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distance along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origin of frame i-1 to the point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intersection between Z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(joint angle):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angle between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measured about Z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96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4155</TotalTime>
  <Words>597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125</cp:revision>
  <dcterms:created xsi:type="dcterms:W3CDTF">2022-03-16T09:03:34Z</dcterms:created>
  <dcterms:modified xsi:type="dcterms:W3CDTF">2022-04-19T10:55:44Z</dcterms:modified>
</cp:coreProperties>
</file>