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A659-CF8F-48B4-AB73-715784A00B5C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8847"/>
          <a:stretch/>
        </p:blipFill>
        <p:spPr>
          <a:xfrm>
            <a:off x="3243264" y="1436915"/>
            <a:ext cx="8729662" cy="51327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61037"/>
            <a:ext cx="4660250" cy="6350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DH- Parameters: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links are there- link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attached to link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frame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attached to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(link length):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distance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point of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 between 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origin of frame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(link twist):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angle between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measured about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(joint distance):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distance along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origin of frame i-1 to the point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intersection between 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(joint angle):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angle between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X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measured about Z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596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451B-F5AB-A7FC-8534-99527F10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853" y="1483690"/>
            <a:ext cx="9359641" cy="48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position and orientation of frame </a:t>
            </a:r>
            <a:r>
              <a:rPr lang="en-IN" sz="2400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respect to </a:t>
            </a:r>
            <a:r>
              <a:rPr lang="en-IN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EB657-0B40-4471-C60C-EE2419DF0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D6ABCD-799C-95AA-A4DA-31F1E36B2B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47"/>
          <a:stretch/>
        </p:blipFill>
        <p:spPr>
          <a:xfrm>
            <a:off x="3288234" y="1964410"/>
            <a:ext cx="8329143" cy="4897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A83EC-0CBF-78CE-AE65-7B8E9259BC36}"/>
              </a:ext>
            </a:extLst>
          </p:cNvPr>
          <p:cNvSpPr txBox="1"/>
          <p:nvPr/>
        </p:nvSpPr>
        <p:spPr>
          <a:xfrm>
            <a:off x="149900" y="1964410"/>
            <a:ext cx="3003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Assuming frame </a:t>
            </a:r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aligned with frame 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initially, what are the transformations it has to undergo to reach its current position and orientation?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CC223E-6AEA-3891-504C-F95876B33BFA}"/>
              </a:ext>
            </a:extLst>
          </p:cNvPr>
          <p:cNvGrpSpPr/>
          <p:nvPr/>
        </p:nvGrpSpPr>
        <p:grpSpPr>
          <a:xfrm>
            <a:off x="7224001" y="5026788"/>
            <a:ext cx="1347537" cy="1893040"/>
            <a:chOff x="1994872" y="5048981"/>
            <a:chExt cx="1347537" cy="189304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CA5BB02-7574-991D-588F-FD0803F4CDD5}"/>
                </a:ext>
              </a:extLst>
            </p:cNvPr>
            <p:cNvCxnSpPr/>
            <p:nvPr/>
          </p:nvCxnSpPr>
          <p:spPr>
            <a:xfrm flipV="1">
              <a:off x="2287984" y="5426408"/>
              <a:ext cx="0" cy="7273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EBC086-150C-DFE3-6273-AD9820D467FD}"/>
                </a:ext>
              </a:extLst>
            </p:cNvPr>
            <p:cNvCxnSpPr>
              <a:cxnSpLocks/>
            </p:cNvCxnSpPr>
            <p:nvPr/>
          </p:nvCxnSpPr>
          <p:spPr>
            <a:xfrm>
              <a:off x="2270941" y="6153767"/>
              <a:ext cx="1028826" cy="5293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1EB816-36FD-8BF8-FAF5-93B92F2222D5}"/>
                </a:ext>
              </a:extLst>
            </p:cNvPr>
            <p:cNvSpPr txBox="1"/>
            <p:nvPr/>
          </p:nvSpPr>
          <p:spPr>
            <a:xfrm>
              <a:off x="2790272" y="6572689"/>
              <a:ext cx="552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I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4783A3A-7892-95E0-F3D6-84B69CCE22EE}"/>
                </a:ext>
              </a:extLst>
            </p:cNvPr>
            <p:cNvSpPr txBox="1"/>
            <p:nvPr/>
          </p:nvSpPr>
          <p:spPr>
            <a:xfrm>
              <a:off x="1994872" y="5048981"/>
              <a:ext cx="552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I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0F7A285-140F-0EA8-081B-8C65D9EF37DF}"/>
              </a:ext>
            </a:extLst>
          </p:cNvPr>
          <p:cNvGrpSpPr/>
          <p:nvPr/>
        </p:nvGrpSpPr>
        <p:grpSpPr>
          <a:xfrm>
            <a:off x="7548202" y="5544761"/>
            <a:ext cx="1739227" cy="987950"/>
            <a:chOff x="942327" y="4426863"/>
            <a:chExt cx="1739227" cy="98795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A26035C-E74E-0E2A-A758-712B739EB44E}"/>
                </a:ext>
              </a:extLst>
            </p:cNvPr>
            <p:cNvGrpSpPr/>
            <p:nvPr/>
          </p:nvGrpSpPr>
          <p:grpSpPr>
            <a:xfrm>
              <a:off x="942327" y="4623243"/>
              <a:ext cx="1334125" cy="791570"/>
              <a:chOff x="1278525" y="4859722"/>
              <a:chExt cx="1334125" cy="79157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EADEC82-82DE-7747-D68C-B10627300473}"/>
                  </a:ext>
                </a:extLst>
              </p:cNvPr>
              <p:cNvGrpSpPr/>
              <p:nvPr/>
            </p:nvGrpSpPr>
            <p:grpSpPr>
              <a:xfrm>
                <a:off x="1278525" y="4859722"/>
                <a:ext cx="1334125" cy="791570"/>
                <a:chOff x="646610" y="4937783"/>
                <a:chExt cx="1334125" cy="672101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A3FBB80-32F0-5F2A-7013-CAA3047C4E80}"/>
                    </a:ext>
                  </a:extLst>
                </p:cNvPr>
                <p:cNvCxnSpPr/>
                <p:nvPr/>
              </p:nvCxnSpPr>
              <p:spPr>
                <a:xfrm flipV="1">
                  <a:off x="646610" y="4937783"/>
                  <a:ext cx="1334125" cy="314793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591F2624-5A83-88B1-5457-9654EE9D1554}"/>
                    </a:ext>
                  </a:extLst>
                </p:cNvPr>
                <p:cNvSpPr/>
                <p:nvPr/>
              </p:nvSpPr>
              <p:spPr>
                <a:xfrm rot="959197">
                  <a:off x="997511" y="5099690"/>
                  <a:ext cx="369011" cy="510194"/>
                </a:xfrm>
                <a:prstGeom prst="arc">
                  <a:avLst>
                    <a:gd name="adj1" fmla="val 16200000"/>
                    <a:gd name="adj2" fmla="val 3677821"/>
                  </a:avLst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A8453D1-A371-5CD4-980C-D6FA7EBEB250}"/>
                      </a:ext>
                    </a:extLst>
                  </p:cNvPr>
                  <p:cNvSpPr txBox="1"/>
                  <p:nvPr/>
                </p:nvSpPr>
                <p:spPr>
                  <a:xfrm>
                    <a:off x="2043755" y="5097311"/>
                    <a:ext cx="26379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I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oMath>
                      </m:oMathPara>
                    </a14:m>
                    <a:endParaRPr lang="en-IN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A8453D1-A371-5CD4-980C-D6FA7EBEB2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3755" y="5097311"/>
                    <a:ext cx="26379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256" r="-18605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81A428-A609-F38B-6CC9-1B7540137BBF}"/>
                </a:ext>
              </a:extLst>
            </p:cNvPr>
            <p:cNvSpPr txBox="1"/>
            <p:nvPr/>
          </p:nvSpPr>
          <p:spPr>
            <a:xfrm>
              <a:off x="2171478" y="4426863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I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i-1</a:t>
              </a:r>
              <a:endPara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0A6DE9-382E-D70A-A812-28AC867459B7}"/>
              </a:ext>
            </a:extLst>
          </p:cNvPr>
          <p:cNvGrpSpPr/>
          <p:nvPr/>
        </p:nvGrpSpPr>
        <p:grpSpPr>
          <a:xfrm>
            <a:off x="7390984" y="5004072"/>
            <a:ext cx="1249838" cy="1956158"/>
            <a:chOff x="2885669" y="4608599"/>
            <a:chExt cx="1249838" cy="195615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3AD83C-BC90-737E-1804-0D96664E6FF9}"/>
                </a:ext>
              </a:extLst>
            </p:cNvPr>
            <p:cNvSpPr txBox="1"/>
            <p:nvPr/>
          </p:nvSpPr>
          <p:spPr>
            <a:xfrm>
              <a:off x="3740847" y="6195425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I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8A9A37-0101-C58A-35C4-9F307B4AF4E9}"/>
                </a:ext>
              </a:extLst>
            </p:cNvPr>
            <p:cNvSpPr txBox="1"/>
            <p:nvPr/>
          </p:nvSpPr>
          <p:spPr>
            <a:xfrm>
              <a:off x="2885669" y="4608599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I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9F84811-2B31-0956-D2A5-ED35BBE6A1DE}"/>
                </a:ext>
              </a:extLst>
            </p:cNvPr>
            <p:cNvCxnSpPr/>
            <p:nvPr/>
          </p:nvCxnSpPr>
          <p:spPr>
            <a:xfrm flipV="1">
              <a:off x="2976986" y="4987162"/>
              <a:ext cx="0" cy="7273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60066B3-0D62-69CD-3A80-F681FCBA8E63}"/>
                </a:ext>
              </a:extLst>
            </p:cNvPr>
            <p:cNvCxnSpPr>
              <a:cxnSpLocks/>
            </p:cNvCxnSpPr>
            <p:nvPr/>
          </p:nvCxnSpPr>
          <p:spPr>
            <a:xfrm>
              <a:off x="2959943" y="5714521"/>
              <a:ext cx="1028826" cy="5293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285B33-37A7-5D5A-BE52-1A7C5ABBB458}"/>
              </a:ext>
            </a:extLst>
          </p:cNvPr>
          <p:cNvGrpSpPr/>
          <p:nvPr/>
        </p:nvGrpSpPr>
        <p:grpSpPr>
          <a:xfrm>
            <a:off x="7375363" y="4167488"/>
            <a:ext cx="1741598" cy="1930627"/>
            <a:chOff x="1546636" y="4289179"/>
            <a:chExt cx="1741598" cy="1930627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1DD1AF1-B4AE-8F0B-9568-EA7541CFB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2469" y="5145618"/>
              <a:ext cx="1345426" cy="3523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5C6EEB1-8FC8-E3F2-A047-8D27BC54752A}"/>
                    </a:ext>
                  </a:extLst>
                </p:cNvPr>
                <p:cNvSpPr txBox="1"/>
                <p:nvPr/>
              </p:nvSpPr>
              <p:spPr>
                <a:xfrm>
                  <a:off x="1854854" y="5705400"/>
                  <a:ext cx="177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IN" b="0" i="1" dirty="0">
                      <a:solidFill>
                        <a:srgbClr val="00B0F0"/>
                      </a:solidFill>
                      <a:ea typeface="Cambria Math" panose="02040503050406030204" pitchFamily="18" charset="0"/>
                    </a:rPr>
                    <a:t>d</a:t>
                  </a:r>
                  <a14:m>
                    <m:oMath xmlns:m="http://schemas.openxmlformats.org/officeDocument/2006/math">
                      <m:r>
                        <a:rPr lang="en-IN" b="0" i="1" baseline="-2500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a14:m>
                  <a:endParaRPr lang="en-IN" i="1" baseline="-25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5C6EEB1-8FC8-E3F2-A047-8D27BC547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4854" y="5705400"/>
                  <a:ext cx="17722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6667" t="-28889" r="-46667" b="-5111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B37C58-945D-06BF-26A0-5BBCF3E80606}"/>
                </a:ext>
              </a:extLst>
            </p:cNvPr>
            <p:cNvSpPr txBox="1"/>
            <p:nvPr/>
          </p:nvSpPr>
          <p:spPr>
            <a:xfrm>
              <a:off x="2893574" y="4942588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I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953DC6-73AF-EE97-8332-4F9A7D217872}"/>
                </a:ext>
              </a:extLst>
            </p:cNvPr>
            <p:cNvCxnSpPr/>
            <p:nvPr/>
          </p:nvCxnSpPr>
          <p:spPr>
            <a:xfrm flipV="1">
              <a:off x="1672469" y="4614136"/>
              <a:ext cx="0" cy="88386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8BB32C8-DAF0-37A8-4BB9-A8EBABBC8DF5}"/>
                </a:ext>
              </a:extLst>
            </p:cNvPr>
            <p:cNvSpPr txBox="1"/>
            <p:nvPr/>
          </p:nvSpPr>
          <p:spPr>
            <a:xfrm>
              <a:off x="1546636" y="4289179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I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6EABA2-48F6-83BA-6585-38BE1E605B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8343" y="5520734"/>
              <a:ext cx="2443" cy="6990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2D417BF-8471-ED54-645B-3BE15902BD9A}"/>
              </a:ext>
            </a:extLst>
          </p:cNvPr>
          <p:cNvGrpSpPr/>
          <p:nvPr/>
        </p:nvGrpSpPr>
        <p:grpSpPr>
          <a:xfrm>
            <a:off x="10042293" y="3597191"/>
            <a:ext cx="2149707" cy="1105922"/>
            <a:chOff x="576756" y="3966523"/>
            <a:chExt cx="2149707" cy="110592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8DCDB7-E6DC-F302-E600-14084880CBD4}"/>
                </a:ext>
              </a:extLst>
            </p:cNvPr>
            <p:cNvSpPr txBox="1"/>
            <p:nvPr/>
          </p:nvSpPr>
          <p:spPr>
            <a:xfrm>
              <a:off x="2331803" y="4440192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I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B18E7C-EC13-5228-552A-1270F04D7682}"/>
                </a:ext>
              </a:extLst>
            </p:cNvPr>
            <p:cNvSpPr txBox="1"/>
            <p:nvPr/>
          </p:nvSpPr>
          <p:spPr>
            <a:xfrm>
              <a:off x="576756" y="3966523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I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9EFE3C5-5CB9-A761-7E06-2B24F6A8E38E}"/>
                </a:ext>
              </a:extLst>
            </p:cNvPr>
            <p:cNvCxnSpPr/>
            <p:nvPr/>
          </p:nvCxnSpPr>
          <p:spPr>
            <a:xfrm flipV="1">
              <a:off x="668073" y="4345086"/>
              <a:ext cx="0" cy="7273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76BD0D8-5623-E92D-E45C-9A6A017CA8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24" y="4648101"/>
              <a:ext cx="1748837" cy="4243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119E4E-12A5-9BF7-5379-B677326C79FD}"/>
              </a:ext>
            </a:extLst>
          </p:cNvPr>
          <p:cNvGrpSpPr/>
          <p:nvPr/>
        </p:nvGrpSpPr>
        <p:grpSpPr>
          <a:xfrm>
            <a:off x="7479020" y="4785003"/>
            <a:ext cx="2670941" cy="819502"/>
            <a:chOff x="38846" y="5518947"/>
            <a:chExt cx="2670941" cy="81950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4F799F-2EBB-DEA5-7886-FEEDA84ECB14}"/>
                </a:ext>
              </a:extLst>
            </p:cNvPr>
            <p:cNvSpPr txBox="1"/>
            <p:nvPr/>
          </p:nvSpPr>
          <p:spPr>
            <a:xfrm>
              <a:off x="1210730" y="575694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I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66DB93-67B8-0923-5621-AAD77956CD76}"/>
                </a:ext>
              </a:extLst>
            </p:cNvPr>
            <p:cNvCxnSpPr/>
            <p:nvPr/>
          </p:nvCxnSpPr>
          <p:spPr>
            <a:xfrm flipV="1">
              <a:off x="38846" y="5518947"/>
              <a:ext cx="2670941" cy="81950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19513E1-D43D-0C52-25D3-64301DABA9E8}"/>
              </a:ext>
            </a:extLst>
          </p:cNvPr>
          <p:cNvGrpSpPr/>
          <p:nvPr/>
        </p:nvGrpSpPr>
        <p:grpSpPr>
          <a:xfrm>
            <a:off x="9412810" y="3033615"/>
            <a:ext cx="2779190" cy="1674070"/>
            <a:chOff x="479993" y="3779455"/>
            <a:chExt cx="2779190" cy="167407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3319953-2FA5-00A8-32F3-C955D17AFB75}"/>
                </a:ext>
              </a:extLst>
            </p:cNvPr>
            <p:cNvGrpSpPr/>
            <p:nvPr/>
          </p:nvGrpSpPr>
          <p:grpSpPr>
            <a:xfrm>
              <a:off x="1217144" y="4420702"/>
              <a:ext cx="2042039" cy="1032823"/>
              <a:chOff x="800741" y="4511938"/>
              <a:chExt cx="2042039" cy="103282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1F1E93-F7E1-B8DF-F09E-7797479E3BCE}"/>
                  </a:ext>
                </a:extLst>
              </p:cNvPr>
              <p:cNvSpPr txBox="1"/>
              <p:nvPr/>
            </p:nvSpPr>
            <p:spPr>
              <a:xfrm>
                <a:off x="2448120" y="4912508"/>
                <a:ext cx="394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N" b="1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I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E3F5B49-718F-55BB-87D4-6E0BDC7268BD}"/>
                  </a:ext>
                </a:extLst>
              </p:cNvPr>
              <p:cNvSpPr txBox="1"/>
              <p:nvPr/>
            </p:nvSpPr>
            <p:spPr>
              <a:xfrm>
                <a:off x="1008335" y="4511938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IN" b="1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IN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8D93285A-106D-04C2-5C81-56174A0200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9381" y="4856883"/>
                <a:ext cx="384843" cy="67574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6E0244E-41A2-14E9-125D-8A15059170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741" y="5120417"/>
                <a:ext cx="1748837" cy="42434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93704D5-C93B-A9D7-D418-F500C8C8767E}"/>
                </a:ext>
              </a:extLst>
            </p:cNvPr>
            <p:cNvGrpSpPr/>
            <p:nvPr/>
          </p:nvGrpSpPr>
          <p:grpSpPr>
            <a:xfrm>
              <a:off x="479993" y="3779455"/>
              <a:ext cx="1474302" cy="582809"/>
              <a:chOff x="2278505" y="4440192"/>
              <a:chExt cx="1474302" cy="582809"/>
            </a:xfrm>
          </p:grpSpPr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FCABD80C-0010-3BDE-1D7B-65AA2334C354}"/>
                  </a:ext>
                </a:extLst>
              </p:cNvPr>
              <p:cNvSpPr/>
              <p:nvPr/>
            </p:nvSpPr>
            <p:spPr>
              <a:xfrm>
                <a:off x="2278505" y="4690976"/>
                <a:ext cx="1474302" cy="332025"/>
              </a:xfrm>
              <a:prstGeom prst="arc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F70374A-C64D-3A89-C40F-1468B3ED97DE}"/>
                      </a:ext>
                    </a:extLst>
                  </p:cNvPr>
                  <p:cNvSpPr txBox="1"/>
                  <p:nvPr/>
                </p:nvSpPr>
                <p:spPr>
                  <a:xfrm>
                    <a:off x="3183228" y="4440192"/>
                    <a:ext cx="316690" cy="2706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∝</m:t>
                          </m:r>
                          <m:r>
                            <a:rPr lang="en-US" b="1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oMath>
                      </m:oMathPara>
                    </a14:m>
                    <a:endParaRPr lang="en-IN" b="1" baseline="-250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F70374A-C64D-3A89-C40F-1468B3ED97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3228" y="4440192"/>
                    <a:ext cx="316690" cy="27065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686" r="-13725" b="-20455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DE7C3EB6-1C7A-F110-68D5-8E3CEDFF4D0D}"/>
              </a:ext>
            </a:extLst>
          </p:cNvPr>
          <p:cNvSpPr txBox="1"/>
          <p:nvPr/>
        </p:nvSpPr>
        <p:spPr>
          <a:xfrm>
            <a:off x="193857" y="4352154"/>
            <a:ext cx="501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Rotation of  </a:t>
            </a:r>
            <a:r>
              <a:rPr lang="el-G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about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with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6D32B9-5152-CC7E-FBB5-A2D8D7C62A6B}"/>
              </a:ext>
            </a:extLst>
          </p:cNvPr>
          <p:cNvSpPr txBox="1"/>
          <p:nvPr/>
        </p:nvSpPr>
        <p:spPr>
          <a:xfrm>
            <a:off x="196519" y="4838335"/>
            <a:ext cx="5021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2.Translation of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along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aligns with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0E7D73-6571-5BFB-D588-B6252AD5A07A}"/>
              </a:ext>
            </a:extLst>
          </p:cNvPr>
          <p:cNvSpPr txBox="1"/>
          <p:nvPr/>
        </p:nvSpPr>
        <p:spPr>
          <a:xfrm>
            <a:off x="175683" y="5319055"/>
            <a:ext cx="594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3.Translation of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along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 of frame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same as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that of frame 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C82E06-4811-EBDA-FE4E-4EA07F95B8ED}"/>
              </a:ext>
            </a:extLst>
          </p:cNvPr>
          <p:cNvSpPr txBox="1"/>
          <p:nvPr/>
        </p:nvSpPr>
        <p:spPr>
          <a:xfrm>
            <a:off x="193857" y="5965386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Rotation of 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about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aligns with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436B60-115E-36AA-0F3A-86BAF3E22942}"/>
              </a:ext>
            </a:extLst>
          </p:cNvPr>
          <p:cNvSpPr txBox="1"/>
          <p:nvPr/>
        </p:nvSpPr>
        <p:spPr>
          <a:xfrm>
            <a:off x="149900" y="6462355"/>
            <a:ext cx="794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rotations and translations about the rotated frames; so Euler angle rotation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22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/>
      <p:bldP spid="62" grpId="0"/>
      <p:bldP spid="63" grpId="0"/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E36E4A-56F1-5E60-9A3E-AFDF4C1D1C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pic>
        <p:nvPicPr>
          <p:cNvPr id="1026" name="Picture 2" descr="equation">
            <a:extLst>
              <a:ext uri="{FF2B5EF4-FFF2-40B4-BE49-F238E27FC236}">
                <a16:creationId xmlns:a16="http://schemas.microsoft.com/office/drawing/2014/main" id="{FD834AFD-1782-BD71-810C-EE63E0593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46" y="2031078"/>
            <a:ext cx="10293978" cy="39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800640-C126-BF21-0653-19DBD1C5DE32}"/>
              </a:ext>
            </a:extLst>
          </p:cNvPr>
          <p:cNvSpPr txBox="1"/>
          <p:nvPr/>
        </p:nvSpPr>
        <p:spPr>
          <a:xfrm>
            <a:off x="170487" y="1503164"/>
            <a:ext cx="1087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Euler angle rotation, individual transformation matrices are to be post-multiplied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255237-BA2D-EC31-9814-1E8A97F608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148"/>
          <a:stretch/>
        </p:blipFill>
        <p:spPr>
          <a:xfrm>
            <a:off x="461845" y="2633134"/>
            <a:ext cx="3780370" cy="469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A2A018-2910-9425-545D-269A2C839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45" y="3161652"/>
            <a:ext cx="8657595" cy="1731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4EDAF9-6468-87B6-B11A-FB2825116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487" y="4893171"/>
            <a:ext cx="5720797" cy="17315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59D5E4-46B6-0B0B-422E-08AA6DA92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1659" y="5480569"/>
            <a:ext cx="6226659" cy="3909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487591-85C9-A591-D3A0-5D2A0674C76C}"/>
              </a:ext>
            </a:extLst>
          </p:cNvPr>
          <p:cNvSpPr txBox="1"/>
          <p:nvPr/>
        </p:nvSpPr>
        <p:spPr>
          <a:xfrm>
            <a:off x="6245817" y="6624689"/>
            <a:ext cx="4155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Many texts are from Robotics and Control by </a:t>
            </a:r>
            <a:r>
              <a:rPr lang="en-US" sz="1200" i="1" dirty="0" err="1"/>
              <a:t>Nagrath</a:t>
            </a:r>
            <a:r>
              <a:rPr lang="en-US" sz="1200" i="1" dirty="0"/>
              <a:t> and Mittal</a:t>
            </a:r>
            <a:endParaRPr lang="en-IN" sz="1200" i="1" dirty="0"/>
          </a:p>
        </p:txBody>
      </p:sp>
    </p:spTree>
    <p:extLst>
      <p:ext uri="{BB962C8B-B14F-4D97-AF65-F5344CB8AC3E}">
        <p14:creationId xmlns:p14="http://schemas.microsoft.com/office/powerpoint/2010/main" val="26121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17ED1F-0C05-0F27-BEA2-4A917AEE14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181345-9E16-969F-F47F-211C8A2ED7FD}"/>
              </a:ext>
            </a:extLst>
          </p:cNvPr>
          <p:cNvCxnSpPr/>
          <p:nvPr/>
        </p:nvCxnSpPr>
        <p:spPr>
          <a:xfrm>
            <a:off x="183152" y="5291620"/>
            <a:ext cx="346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891EB1C-7BA9-3C1F-A1F5-5492B13455CF}"/>
              </a:ext>
            </a:extLst>
          </p:cNvPr>
          <p:cNvGrpSpPr/>
          <p:nvPr/>
        </p:nvGrpSpPr>
        <p:grpSpPr>
          <a:xfrm>
            <a:off x="529516" y="5263911"/>
            <a:ext cx="457200" cy="374073"/>
            <a:chOff x="762000" y="4779818"/>
            <a:chExt cx="457200" cy="37407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08574CC-FD6D-6E17-62A5-9806311B4C97}"/>
                </a:ext>
              </a:extLst>
            </p:cNvPr>
            <p:cNvCxnSpPr/>
            <p:nvPr/>
          </p:nvCxnSpPr>
          <p:spPr>
            <a:xfrm flipH="1">
              <a:off x="762000" y="4793673"/>
              <a:ext cx="13855" cy="3602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34BD0CC-5CC3-5F6A-1B1B-574902559D5B}"/>
                </a:ext>
              </a:extLst>
            </p:cNvPr>
            <p:cNvCxnSpPr/>
            <p:nvPr/>
          </p:nvCxnSpPr>
          <p:spPr>
            <a:xfrm>
              <a:off x="762000" y="5140036"/>
              <a:ext cx="457200" cy="138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7F8E650-2BE0-5703-B3C1-884D4C00EACC}"/>
                </a:ext>
              </a:extLst>
            </p:cNvPr>
            <p:cNvCxnSpPr/>
            <p:nvPr/>
          </p:nvCxnSpPr>
          <p:spPr>
            <a:xfrm flipH="1">
              <a:off x="1205345" y="4779818"/>
              <a:ext cx="13855" cy="3602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48A97C-641E-A57C-8B90-D46B07CC77BD}"/>
              </a:ext>
            </a:extLst>
          </p:cNvPr>
          <p:cNvCxnSpPr/>
          <p:nvPr/>
        </p:nvCxnSpPr>
        <p:spPr>
          <a:xfrm>
            <a:off x="986716" y="5291620"/>
            <a:ext cx="3463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FDCD2A-79BE-9C3B-D56B-3F9F7A174514}"/>
              </a:ext>
            </a:extLst>
          </p:cNvPr>
          <p:cNvGrpSpPr/>
          <p:nvPr/>
        </p:nvGrpSpPr>
        <p:grpSpPr>
          <a:xfrm>
            <a:off x="363263" y="3246907"/>
            <a:ext cx="782780" cy="2266388"/>
            <a:chOff x="609602" y="2646219"/>
            <a:chExt cx="782780" cy="2230578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0A7389-E3B6-9C75-95CE-BDAC6C2EBB2A}"/>
                </a:ext>
              </a:extLst>
            </p:cNvPr>
            <p:cNvCxnSpPr/>
            <p:nvPr/>
          </p:nvCxnSpPr>
          <p:spPr>
            <a:xfrm>
              <a:off x="609602" y="2646219"/>
              <a:ext cx="13853" cy="19534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9B03901-863A-69E4-6FD6-AE61AD316ED9}"/>
                </a:ext>
              </a:extLst>
            </p:cNvPr>
            <p:cNvCxnSpPr/>
            <p:nvPr/>
          </p:nvCxnSpPr>
          <p:spPr>
            <a:xfrm>
              <a:off x="1378529" y="2646219"/>
              <a:ext cx="13853" cy="195349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22E005-0F27-0649-5D0F-C1FC0A8B4DA5}"/>
                </a:ext>
              </a:extLst>
            </p:cNvPr>
            <p:cNvCxnSpPr/>
            <p:nvPr/>
          </p:nvCxnSpPr>
          <p:spPr>
            <a:xfrm>
              <a:off x="1184563" y="4599709"/>
              <a:ext cx="2078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3FFDB0-4A93-B2A8-F01D-77D9095D8E20}"/>
                </a:ext>
              </a:extLst>
            </p:cNvPr>
            <p:cNvCxnSpPr/>
            <p:nvPr/>
          </p:nvCxnSpPr>
          <p:spPr>
            <a:xfrm>
              <a:off x="630376" y="4599707"/>
              <a:ext cx="2078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43D24C9-8A01-4002-9489-5322F176BCBA}"/>
                </a:ext>
              </a:extLst>
            </p:cNvPr>
            <p:cNvGrpSpPr/>
            <p:nvPr/>
          </p:nvGrpSpPr>
          <p:grpSpPr>
            <a:xfrm>
              <a:off x="842356" y="4599707"/>
              <a:ext cx="335279" cy="277090"/>
              <a:chOff x="762000" y="4779818"/>
              <a:chExt cx="457200" cy="374073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9E89CD6-32DE-D216-82BF-D23BF913BFFC}"/>
                  </a:ext>
                </a:extLst>
              </p:cNvPr>
              <p:cNvCxnSpPr/>
              <p:nvPr/>
            </p:nvCxnSpPr>
            <p:spPr>
              <a:xfrm flipH="1">
                <a:off x="762000" y="4793673"/>
                <a:ext cx="13855" cy="3602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64958FA-31C3-2A74-2028-F378C33D1267}"/>
                  </a:ext>
                </a:extLst>
              </p:cNvPr>
              <p:cNvCxnSpPr/>
              <p:nvPr/>
            </p:nvCxnSpPr>
            <p:spPr>
              <a:xfrm>
                <a:off x="762000" y="5140036"/>
                <a:ext cx="457200" cy="138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C995D6F-7951-8091-374A-183D56DC11D5}"/>
                  </a:ext>
                </a:extLst>
              </p:cNvPr>
              <p:cNvCxnSpPr/>
              <p:nvPr/>
            </p:nvCxnSpPr>
            <p:spPr>
              <a:xfrm flipH="1">
                <a:off x="1205345" y="4779818"/>
                <a:ext cx="13855" cy="3602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E525F7F-A2FD-742F-C332-631EFB6B34C4}"/>
              </a:ext>
            </a:extLst>
          </p:cNvPr>
          <p:cNvSpPr/>
          <p:nvPr/>
        </p:nvSpPr>
        <p:spPr>
          <a:xfrm>
            <a:off x="361617" y="2893743"/>
            <a:ext cx="755075" cy="73274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656AB23-8F86-3B59-9727-58239FBE9E3C}"/>
              </a:ext>
            </a:extLst>
          </p:cNvPr>
          <p:cNvGrpSpPr/>
          <p:nvPr/>
        </p:nvGrpSpPr>
        <p:grpSpPr>
          <a:xfrm>
            <a:off x="690884" y="2661693"/>
            <a:ext cx="2093079" cy="1252884"/>
            <a:chOff x="923368" y="2661693"/>
            <a:chExt cx="2093079" cy="125288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B150E36-39B4-37B3-39ED-863C5D2540AB}"/>
                </a:ext>
              </a:extLst>
            </p:cNvPr>
            <p:cNvCxnSpPr/>
            <p:nvPr/>
          </p:nvCxnSpPr>
          <p:spPr>
            <a:xfrm>
              <a:off x="923368" y="2876753"/>
              <a:ext cx="16984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6B2FD4-2BEC-819A-EB86-39A354D58668}"/>
                </a:ext>
              </a:extLst>
            </p:cNvPr>
            <p:cNvCxnSpPr/>
            <p:nvPr/>
          </p:nvCxnSpPr>
          <p:spPr>
            <a:xfrm>
              <a:off x="923368" y="3653835"/>
              <a:ext cx="169841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E6F0258-204C-B8F2-C8E9-5D8764EA4E5F}"/>
                </a:ext>
              </a:extLst>
            </p:cNvPr>
            <p:cNvCxnSpPr>
              <a:cxnSpLocks/>
            </p:cNvCxnSpPr>
            <p:nvPr/>
          </p:nvCxnSpPr>
          <p:spPr>
            <a:xfrm>
              <a:off x="2621787" y="2743200"/>
              <a:ext cx="0" cy="10538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4DA2E38-271B-C79D-BF72-C8B58CB5D0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1787" y="2661693"/>
              <a:ext cx="394660" cy="789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F812D1-2694-F08C-A75B-A60956B38F07}"/>
                </a:ext>
              </a:extLst>
            </p:cNvPr>
            <p:cNvCxnSpPr>
              <a:cxnSpLocks/>
            </p:cNvCxnSpPr>
            <p:nvPr/>
          </p:nvCxnSpPr>
          <p:spPr>
            <a:xfrm>
              <a:off x="2621787" y="3795268"/>
              <a:ext cx="394660" cy="11930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CD3688-451E-E9FF-3432-E5CFE79D3EA5}"/>
              </a:ext>
            </a:extLst>
          </p:cNvPr>
          <p:cNvGrpSpPr/>
          <p:nvPr/>
        </p:nvGrpSpPr>
        <p:grpSpPr>
          <a:xfrm>
            <a:off x="412978" y="5631056"/>
            <a:ext cx="573738" cy="143428"/>
            <a:chOff x="5307106" y="4213419"/>
            <a:chExt cx="573738" cy="14342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D3A291-73D7-AB85-4AAC-9E6541BCEC70}"/>
                </a:ext>
              </a:extLst>
            </p:cNvPr>
            <p:cNvCxnSpPr/>
            <p:nvPr/>
          </p:nvCxnSpPr>
          <p:spPr>
            <a:xfrm flipH="1">
              <a:off x="5307106" y="4231341"/>
              <a:ext cx="143435" cy="125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379C276-7A59-D3C3-0C70-84993093A2F2}"/>
                </a:ext>
              </a:extLst>
            </p:cNvPr>
            <p:cNvCxnSpPr/>
            <p:nvPr/>
          </p:nvCxnSpPr>
          <p:spPr>
            <a:xfrm flipH="1">
              <a:off x="5441577" y="4222380"/>
              <a:ext cx="143435" cy="125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AD347F8-3CEA-F382-F569-4D4090727D72}"/>
                </a:ext>
              </a:extLst>
            </p:cNvPr>
            <p:cNvCxnSpPr/>
            <p:nvPr/>
          </p:nvCxnSpPr>
          <p:spPr>
            <a:xfrm flipH="1">
              <a:off x="5602938" y="4222380"/>
              <a:ext cx="143435" cy="125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B3D6FA9-99B7-8E67-DE4A-68F820688A1F}"/>
                </a:ext>
              </a:extLst>
            </p:cNvPr>
            <p:cNvCxnSpPr/>
            <p:nvPr/>
          </p:nvCxnSpPr>
          <p:spPr>
            <a:xfrm flipH="1">
              <a:off x="5737409" y="4213419"/>
              <a:ext cx="143435" cy="125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49628-1C2D-2E38-BF99-D9FFF906E5BD}"/>
              </a:ext>
            </a:extLst>
          </p:cNvPr>
          <p:cNvGrpSpPr/>
          <p:nvPr/>
        </p:nvGrpSpPr>
        <p:grpSpPr>
          <a:xfrm>
            <a:off x="912556" y="5291619"/>
            <a:ext cx="439267" cy="134467"/>
            <a:chOff x="5208498" y="4859672"/>
            <a:chExt cx="439267" cy="134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953CFE-94B5-D7DB-92AD-B9EE17C66C99}"/>
                </a:ext>
              </a:extLst>
            </p:cNvPr>
            <p:cNvCxnSpPr/>
            <p:nvPr/>
          </p:nvCxnSpPr>
          <p:spPr>
            <a:xfrm flipH="1">
              <a:off x="5208498" y="4868633"/>
              <a:ext cx="143435" cy="125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78B420-8013-CB79-F8E5-2B5EA8CFA5BC}"/>
                </a:ext>
              </a:extLst>
            </p:cNvPr>
            <p:cNvCxnSpPr/>
            <p:nvPr/>
          </p:nvCxnSpPr>
          <p:spPr>
            <a:xfrm flipH="1">
              <a:off x="5342969" y="4859672"/>
              <a:ext cx="143435" cy="125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48C5646-8D2D-C7B4-4804-741C36594FF8}"/>
                </a:ext>
              </a:extLst>
            </p:cNvPr>
            <p:cNvCxnSpPr/>
            <p:nvPr/>
          </p:nvCxnSpPr>
          <p:spPr>
            <a:xfrm flipH="1">
              <a:off x="5504330" y="4859672"/>
              <a:ext cx="143435" cy="125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B33489-8942-38EA-B780-37199DB1D951}"/>
              </a:ext>
            </a:extLst>
          </p:cNvPr>
          <p:cNvGrpSpPr/>
          <p:nvPr/>
        </p:nvGrpSpPr>
        <p:grpSpPr>
          <a:xfrm>
            <a:off x="60093" y="5282658"/>
            <a:ext cx="439267" cy="134467"/>
            <a:chOff x="5208498" y="4859672"/>
            <a:chExt cx="439267" cy="134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E8EB172-C153-40F8-7322-01C3EC6FAFEA}"/>
                </a:ext>
              </a:extLst>
            </p:cNvPr>
            <p:cNvCxnSpPr/>
            <p:nvPr/>
          </p:nvCxnSpPr>
          <p:spPr>
            <a:xfrm flipH="1">
              <a:off x="5208498" y="4868633"/>
              <a:ext cx="143435" cy="125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E6C9832-8148-C831-8DAF-A3EA25F2EB05}"/>
                </a:ext>
              </a:extLst>
            </p:cNvPr>
            <p:cNvCxnSpPr/>
            <p:nvPr/>
          </p:nvCxnSpPr>
          <p:spPr>
            <a:xfrm flipH="1">
              <a:off x="5342969" y="4859672"/>
              <a:ext cx="143435" cy="125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F85D6ED-CFF2-B94F-E49A-40723E3B4D4B}"/>
                </a:ext>
              </a:extLst>
            </p:cNvPr>
            <p:cNvCxnSpPr/>
            <p:nvPr/>
          </p:nvCxnSpPr>
          <p:spPr>
            <a:xfrm flipH="1">
              <a:off x="5504330" y="4859672"/>
              <a:ext cx="143435" cy="1255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109446-B8DF-513E-B632-7D5DE11B94E4}"/>
              </a:ext>
            </a:extLst>
          </p:cNvPr>
          <p:cNvCxnSpPr/>
          <p:nvPr/>
        </p:nvCxnSpPr>
        <p:spPr>
          <a:xfrm>
            <a:off x="754652" y="5056094"/>
            <a:ext cx="0" cy="1021977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 43">
            <a:extLst>
              <a:ext uri="{FF2B5EF4-FFF2-40B4-BE49-F238E27FC236}">
                <a16:creationId xmlns:a16="http://schemas.microsoft.com/office/drawing/2014/main" id="{C611C3D9-2904-D66E-8C19-E8EA8BDA9909}"/>
              </a:ext>
            </a:extLst>
          </p:cNvPr>
          <p:cNvSpPr/>
          <p:nvPr/>
        </p:nvSpPr>
        <p:spPr>
          <a:xfrm>
            <a:off x="197188" y="5668074"/>
            <a:ext cx="1023244" cy="327267"/>
          </a:xfrm>
          <a:custGeom>
            <a:avLst/>
            <a:gdLst>
              <a:gd name="connsiteX0" fmla="*/ 323162 w 1023244"/>
              <a:gd name="connsiteY0" fmla="*/ 0 h 327267"/>
              <a:gd name="connsiteX1" fmla="*/ 433 w 1023244"/>
              <a:gd name="connsiteY1" fmla="*/ 107576 h 327267"/>
              <a:gd name="connsiteX2" fmla="*/ 269374 w 1023244"/>
              <a:gd name="connsiteY2" fmla="*/ 304800 h 327267"/>
              <a:gd name="connsiteX3" fmla="*/ 878974 w 1023244"/>
              <a:gd name="connsiteY3" fmla="*/ 304800 h 327267"/>
              <a:gd name="connsiteX4" fmla="*/ 1022409 w 1023244"/>
              <a:gd name="connsiteY4" fmla="*/ 143435 h 327267"/>
              <a:gd name="connsiteX5" fmla="*/ 843115 w 1023244"/>
              <a:gd name="connsiteY5" fmla="*/ 17929 h 32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244" h="327267">
                <a:moveTo>
                  <a:pt x="323162" y="0"/>
                </a:moveTo>
                <a:cubicBezTo>
                  <a:pt x="166280" y="28388"/>
                  <a:pt x="9398" y="56776"/>
                  <a:pt x="433" y="107576"/>
                </a:cubicBezTo>
                <a:cubicBezTo>
                  <a:pt x="-8532" y="158376"/>
                  <a:pt x="122951" y="271929"/>
                  <a:pt x="269374" y="304800"/>
                </a:cubicBezTo>
                <a:cubicBezTo>
                  <a:pt x="415797" y="337671"/>
                  <a:pt x="753468" y="331694"/>
                  <a:pt x="878974" y="304800"/>
                </a:cubicBezTo>
                <a:cubicBezTo>
                  <a:pt x="1004480" y="277906"/>
                  <a:pt x="1028386" y="191247"/>
                  <a:pt x="1022409" y="143435"/>
                </a:cubicBezTo>
                <a:cubicBezTo>
                  <a:pt x="1016433" y="95623"/>
                  <a:pt x="720597" y="152400"/>
                  <a:pt x="843115" y="17929"/>
                </a:cubicBezTo>
              </a:path>
            </a:pathLst>
          </a:custGeom>
          <a:noFill/>
          <a:ln w="2857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8900BF-7957-7382-ABF8-4F075000C15E}"/>
              </a:ext>
            </a:extLst>
          </p:cNvPr>
          <p:cNvSpPr txBox="1"/>
          <p:nvPr/>
        </p:nvSpPr>
        <p:spPr>
          <a:xfrm>
            <a:off x="556413" y="423933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E8F386-5076-8FCE-1095-3CE8EBD86CB9}"/>
              </a:ext>
            </a:extLst>
          </p:cNvPr>
          <p:cNvSpPr txBox="1"/>
          <p:nvPr/>
        </p:nvSpPr>
        <p:spPr>
          <a:xfrm>
            <a:off x="1423046" y="3062909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18D4715-0427-BED9-B089-11051917142A}"/>
              </a:ext>
            </a:extLst>
          </p:cNvPr>
          <p:cNvGrpSpPr/>
          <p:nvPr/>
        </p:nvGrpSpPr>
        <p:grpSpPr>
          <a:xfrm>
            <a:off x="2537778" y="2816814"/>
            <a:ext cx="2966165" cy="3014893"/>
            <a:chOff x="4578429" y="2717208"/>
            <a:chExt cx="2966165" cy="301489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27165AB-4AD8-3977-B029-7D6D9C839420}"/>
                </a:ext>
              </a:extLst>
            </p:cNvPr>
            <p:cNvGrpSpPr/>
            <p:nvPr/>
          </p:nvGrpSpPr>
          <p:grpSpPr>
            <a:xfrm>
              <a:off x="4808872" y="4869059"/>
              <a:ext cx="1245763" cy="863042"/>
              <a:chOff x="5153130" y="4748317"/>
              <a:chExt cx="1245763" cy="863042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0BB2DC5C-F145-CCEE-FFFD-4264629321F0}"/>
                  </a:ext>
                </a:extLst>
              </p:cNvPr>
              <p:cNvCxnSpPr/>
              <p:nvPr/>
            </p:nvCxnSpPr>
            <p:spPr>
              <a:xfrm flipV="1">
                <a:off x="5477258" y="4858862"/>
                <a:ext cx="9142" cy="6058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AA8E4DE-31AF-1C31-8AC7-83EE80CB4FCC}"/>
                  </a:ext>
                </a:extLst>
              </p:cNvPr>
              <p:cNvSpPr txBox="1"/>
              <p:nvPr/>
            </p:nvSpPr>
            <p:spPr>
              <a:xfrm>
                <a:off x="5153130" y="4748317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9A2D93E-3690-66E4-B8EA-21A7E5C581E4}"/>
                  </a:ext>
                </a:extLst>
              </p:cNvPr>
              <p:cNvCxnSpPr/>
              <p:nvPr/>
            </p:nvCxnSpPr>
            <p:spPr>
              <a:xfrm>
                <a:off x="5465264" y="5474812"/>
                <a:ext cx="570606" cy="46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9AFF710-2616-54A5-2B41-4C6907F39CF8}"/>
                  </a:ext>
                </a:extLst>
              </p:cNvPr>
              <p:cNvSpPr txBox="1"/>
              <p:nvPr/>
            </p:nvSpPr>
            <p:spPr>
              <a:xfrm>
                <a:off x="6065147" y="5303582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B5D19ED-50BE-F13F-609B-1AF4D712348F}"/>
                  </a:ext>
                </a:extLst>
              </p:cNvPr>
              <p:cNvCxnSpPr/>
              <p:nvPr/>
            </p:nvCxnSpPr>
            <p:spPr>
              <a:xfrm flipV="1">
                <a:off x="5468479" y="5156754"/>
                <a:ext cx="305309" cy="31622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EFFCA94-E68A-9A0E-FDB4-B1C99E19A294}"/>
                  </a:ext>
                </a:extLst>
              </p:cNvPr>
              <p:cNvSpPr txBox="1"/>
              <p:nvPr/>
            </p:nvSpPr>
            <p:spPr>
              <a:xfrm>
                <a:off x="5719991" y="4970811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2B6696B-D7EC-D7AA-E680-6D56B891C5DA}"/>
                </a:ext>
              </a:extLst>
            </p:cNvPr>
            <p:cNvGrpSpPr/>
            <p:nvPr/>
          </p:nvGrpSpPr>
          <p:grpSpPr>
            <a:xfrm>
              <a:off x="4578429" y="2717208"/>
              <a:ext cx="1385231" cy="982102"/>
              <a:chOff x="4789799" y="1818911"/>
              <a:chExt cx="1385231" cy="982102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FF4FCAB-CA99-B557-8480-C9657E5136D2}"/>
                  </a:ext>
                </a:extLst>
              </p:cNvPr>
              <p:cNvSpPr txBox="1"/>
              <p:nvPr/>
            </p:nvSpPr>
            <p:spPr>
              <a:xfrm>
                <a:off x="4789799" y="2493236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EC15163-ACA7-CD35-E07B-F723AE832F8A}"/>
                  </a:ext>
                </a:extLst>
              </p:cNvPr>
              <p:cNvCxnSpPr/>
              <p:nvPr/>
            </p:nvCxnSpPr>
            <p:spPr>
              <a:xfrm flipH="1">
                <a:off x="5113928" y="2420462"/>
                <a:ext cx="363330" cy="3077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5ADF86E-C99D-7B25-30B8-2618FF6F009B}"/>
                  </a:ext>
                </a:extLst>
              </p:cNvPr>
              <p:cNvSpPr txBox="1"/>
              <p:nvPr/>
            </p:nvSpPr>
            <p:spPr>
              <a:xfrm>
                <a:off x="5841284" y="2063751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2F6D42C-2870-13A3-309F-DBC8EAB8565B}"/>
                  </a:ext>
                </a:extLst>
              </p:cNvPr>
              <p:cNvCxnSpPr/>
              <p:nvPr/>
            </p:nvCxnSpPr>
            <p:spPr>
              <a:xfrm>
                <a:off x="5475195" y="2407162"/>
                <a:ext cx="570606" cy="46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A87633F-3911-57DF-EF35-470FA369806B}"/>
                  </a:ext>
                </a:extLst>
              </p:cNvPr>
              <p:cNvSpPr txBox="1"/>
              <p:nvPr/>
            </p:nvSpPr>
            <p:spPr>
              <a:xfrm>
                <a:off x="5178130" y="1818911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0C028566-DFDD-D7AF-8249-997D3DC16A1C}"/>
                  </a:ext>
                </a:extLst>
              </p:cNvPr>
              <p:cNvCxnSpPr/>
              <p:nvPr/>
            </p:nvCxnSpPr>
            <p:spPr>
              <a:xfrm flipH="1" flipV="1">
                <a:off x="5459451" y="1994508"/>
                <a:ext cx="2376" cy="3994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7E5A1EE-8444-6EA1-99DC-AC6E7941F053}"/>
                </a:ext>
              </a:extLst>
            </p:cNvPr>
            <p:cNvGrpSpPr/>
            <p:nvPr/>
          </p:nvGrpSpPr>
          <p:grpSpPr>
            <a:xfrm>
              <a:off x="6159363" y="2725746"/>
              <a:ext cx="1385231" cy="982102"/>
              <a:chOff x="4789799" y="1818911"/>
              <a:chExt cx="1385231" cy="982102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38059AC-EC83-CA58-2202-CCA20B583E2F}"/>
                  </a:ext>
                </a:extLst>
              </p:cNvPr>
              <p:cNvSpPr txBox="1"/>
              <p:nvPr/>
            </p:nvSpPr>
            <p:spPr>
              <a:xfrm>
                <a:off x="4789799" y="2493236"/>
                <a:ext cx="3241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A480F01-3607-D489-E7EC-36A9DC6C02F8}"/>
                  </a:ext>
                </a:extLst>
              </p:cNvPr>
              <p:cNvCxnSpPr/>
              <p:nvPr/>
            </p:nvCxnSpPr>
            <p:spPr>
              <a:xfrm flipH="1">
                <a:off x="5113928" y="2420462"/>
                <a:ext cx="363330" cy="3077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7695F0A-7EEA-E807-C931-A494698E27A3}"/>
                  </a:ext>
                </a:extLst>
              </p:cNvPr>
              <p:cNvSpPr txBox="1"/>
              <p:nvPr/>
            </p:nvSpPr>
            <p:spPr>
              <a:xfrm>
                <a:off x="5841284" y="2063751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3793FC38-5006-159A-622A-6EEC82392B6B}"/>
                  </a:ext>
                </a:extLst>
              </p:cNvPr>
              <p:cNvCxnSpPr/>
              <p:nvPr/>
            </p:nvCxnSpPr>
            <p:spPr>
              <a:xfrm>
                <a:off x="5475195" y="2407162"/>
                <a:ext cx="570606" cy="461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9F1D9C8-5686-68B7-0DB0-7C51E90C92EB}"/>
                  </a:ext>
                </a:extLst>
              </p:cNvPr>
              <p:cNvSpPr txBox="1"/>
              <p:nvPr/>
            </p:nvSpPr>
            <p:spPr>
              <a:xfrm>
                <a:off x="5178130" y="1818911"/>
                <a:ext cx="3337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9019E850-F5F7-FD7D-C47A-5E56715B7BB4}"/>
                  </a:ext>
                </a:extLst>
              </p:cNvPr>
              <p:cNvCxnSpPr/>
              <p:nvPr/>
            </p:nvCxnSpPr>
            <p:spPr>
              <a:xfrm flipH="1" flipV="1">
                <a:off x="5459451" y="1994508"/>
                <a:ext cx="2376" cy="3994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7A5D7FE7-34E4-611A-5D02-9B233134C63E}"/>
              </a:ext>
            </a:extLst>
          </p:cNvPr>
          <p:cNvSpPr txBox="1"/>
          <p:nvPr/>
        </p:nvSpPr>
        <p:spPr>
          <a:xfrm>
            <a:off x="3018061" y="4391733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3A2642-6CF0-AD68-BF48-0B993F7520C3}"/>
              </a:ext>
            </a:extLst>
          </p:cNvPr>
          <p:cNvSpPr txBox="1"/>
          <p:nvPr/>
        </p:nvSpPr>
        <p:spPr>
          <a:xfrm>
            <a:off x="3864394" y="2859425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D4CF4F9-744D-36A1-4863-9F5B65965516}"/>
              </a:ext>
            </a:extLst>
          </p:cNvPr>
          <p:cNvCxnSpPr/>
          <p:nvPr/>
        </p:nvCxnSpPr>
        <p:spPr>
          <a:xfrm>
            <a:off x="3335082" y="3409885"/>
            <a:ext cx="0" cy="2258189"/>
          </a:xfrm>
          <a:prstGeom prst="straightConnector1">
            <a:avLst/>
          </a:prstGeom>
          <a:ln>
            <a:solidFill>
              <a:srgbClr val="34231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652DCDF-A9C8-4CCD-4D09-813B74BABC99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3239036" y="3133129"/>
            <a:ext cx="1434880" cy="16846"/>
          </a:xfrm>
          <a:prstGeom prst="straightConnector1">
            <a:avLst/>
          </a:prstGeom>
          <a:ln>
            <a:solidFill>
              <a:srgbClr val="34231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9A1CED92-E94D-B19E-0CA1-F04333F47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246687"/>
              </p:ext>
            </p:extLst>
          </p:nvPr>
        </p:nvGraphicFramePr>
        <p:xfrm>
          <a:off x="6384729" y="3425361"/>
          <a:ext cx="49721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700">
                  <a:extLst>
                    <a:ext uri="{9D8B030D-6E8A-4147-A177-3AD203B41FA5}">
                      <a16:colId xmlns:a16="http://schemas.microsoft.com/office/drawing/2014/main" val="2038130068"/>
                    </a:ext>
                  </a:extLst>
                </a:gridCol>
                <a:gridCol w="615653">
                  <a:extLst>
                    <a:ext uri="{9D8B030D-6E8A-4147-A177-3AD203B41FA5}">
                      <a16:colId xmlns:a16="http://schemas.microsoft.com/office/drawing/2014/main" val="2939701399"/>
                    </a:ext>
                  </a:extLst>
                </a:gridCol>
                <a:gridCol w="735836">
                  <a:extLst>
                    <a:ext uri="{9D8B030D-6E8A-4147-A177-3AD203B41FA5}">
                      <a16:colId xmlns:a16="http://schemas.microsoft.com/office/drawing/2014/main" val="1066770981"/>
                    </a:ext>
                  </a:extLst>
                </a:gridCol>
                <a:gridCol w="816108">
                  <a:extLst>
                    <a:ext uri="{9D8B030D-6E8A-4147-A177-3AD203B41FA5}">
                      <a16:colId xmlns:a16="http://schemas.microsoft.com/office/drawing/2014/main" val="1693712474"/>
                    </a:ext>
                  </a:extLst>
                </a:gridCol>
                <a:gridCol w="880479">
                  <a:extLst>
                    <a:ext uri="{9D8B030D-6E8A-4147-A177-3AD203B41FA5}">
                      <a16:colId xmlns:a16="http://schemas.microsoft.com/office/drawing/2014/main" val="2137274247"/>
                    </a:ext>
                  </a:extLst>
                </a:gridCol>
                <a:gridCol w="1095420">
                  <a:extLst>
                    <a:ext uri="{9D8B030D-6E8A-4147-A177-3AD203B41FA5}">
                      <a16:colId xmlns:a16="http://schemas.microsoft.com/office/drawing/2014/main" val="2742741168"/>
                    </a:ext>
                  </a:extLst>
                </a:gridCol>
              </a:tblGrid>
              <a:tr h="271660">
                <a:tc>
                  <a:txBody>
                    <a:bodyPr/>
                    <a:lstStyle/>
                    <a:p>
                      <a:r>
                        <a:rPr lang="en-US" dirty="0"/>
                        <a:t>Link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  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baseline="-25000" dirty="0" err="1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l-GR" dirty="0"/>
                        <a:t>α</a:t>
                      </a:r>
                      <a:r>
                        <a:rPr lang="en-US" baseline="-25000" dirty="0" err="1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d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l-GR" dirty="0"/>
                        <a:t>θ</a:t>
                      </a:r>
                      <a:r>
                        <a:rPr lang="en-US" baseline="-25000" dirty="0" err="1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Joint </a:t>
                      </a:r>
                      <a:r>
                        <a:rPr lang="en-US" sz="1600" dirty="0" err="1"/>
                        <a:t>Var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10072"/>
                  </a:ext>
                </a:extLst>
              </a:tr>
              <a:tr h="2716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90</a:t>
                      </a:r>
                      <a:r>
                        <a:rPr lang="en-US" baseline="300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(</a:t>
                      </a:r>
                      <a:r>
                        <a:rPr lang="el-GR" dirty="0"/>
                        <a:t>θ</a:t>
                      </a:r>
                      <a:r>
                        <a:rPr lang="en-US" dirty="0"/>
                        <a:t>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88724"/>
                  </a:ext>
                </a:extLst>
              </a:tr>
              <a:tr h="2716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  (</a:t>
                      </a:r>
                      <a:r>
                        <a:rPr lang="el-GR" dirty="0"/>
                        <a:t>θ</a:t>
                      </a:r>
                      <a:r>
                        <a:rPr lang="en-IN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46481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42C39EA6-DD43-95DC-904D-B8710B61A357}"/>
              </a:ext>
            </a:extLst>
          </p:cNvPr>
          <p:cNvSpPr txBox="1"/>
          <p:nvPr/>
        </p:nvSpPr>
        <p:spPr>
          <a:xfrm>
            <a:off x="8013669" y="2910719"/>
            <a:ext cx="2073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 Parameters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430D6864-7C7A-17EC-6F89-3ABD084D5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520" y="5056057"/>
            <a:ext cx="5720797" cy="173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5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11EB36-7011-2D95-CE01-6B5C155B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8939"/>
            <a:ext cx="5159829" cy="1561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BC213E-75DB-9339-2DA3-2ECC8F36F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F532DE-04EF-030F-29E6-342E37B6BCD0}"/>
              </a:ext>
            </a:extLst>
          </p:cNvPr>
          <p:cNvSpPr txBox="1"/>
          <p:nvPr/>
        </p:nvSpPr>
        <p:spPr>
          <a:xfrm>
            <a:off x="5641383" y="2076773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5A82DE-46D8-E416-7338-73696739E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26451"/>
              </p:ext>
            </p:extLst>
          </p:nvPr>
        </p:nvGraphicFramePr>
        <p:xfrm>
          <a:off x="7129291" y="1745363"/>
          <a:ext cx="38767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700">
                  <a:extLst>
                    <a:ext uri="{9D8B030D-6E8A-4147-A177-3AD203B41FA5}">
                      <a16:colId xmlns:a16="http://schemas.microsoft.com/office/drawing/2014/main" val="2038130068"/>
                    </a:ext>
                  </a:extLst>
                </a:gridCol>
                <a:gridCol w="615653">
                  <a:extLst>
                    <a:ext uri="{9D8B030D-6E8A-4147-A177-3AD203B41FA5}">
                      <a16:colId xmlns:a16="http://schemas.microsoft.com/office/drawing/2014/main" val="2939701399"/>
                    </a:ext>
                  </a:extLst>
                </a:gridCol>
                <a:gridCol w="735836">
                  <a:extLst>
                    <a:ext uri="{9D8B030D-6E8A-4147-A177-3AD203B41FA5}">
                      <a16:colId xmlns:a16="http://schemas.microsoft.com/office/drawing/2014/main" val="1066770981"/>
                    </a:ext>
                  </a:extLst>
                </a:gridCol>
                <a:gridCol w="816108">
                  <a:extLst>
                    <a:ext uri="{9D8B030D-6E8A-4147-A177-3AD203B41FA5}">
                      <a16:colId xmlns:a16="http://schemas.microsoft.com/office/drawing/2014/main" val="1693712474"/>
                    </a:ext>
                  </a:extLst>
                </a:gridCol>
                <a:gridCol w="880479">
                  <a:extLst>
                    <a:ext uri="{9D8B030D-6E8A-4147-A177-3AD203B41FA5}">
                      <a16:colId xmlns:a16="http://schemas.microsoft.com/office/drawing/2014/main" val="2137274247"/>
                    </a:ext>
                  </a:extLst>
                </a:gridCol>
              </a:tblGrid>
              <a:tr h="242728">
                <a:tc>
                  <a:txBody>
                    <a:bodyPr/>
                    <a:lstStyle/>
                    <a:p>
                      <a:r>
                        <a:rPr lang="en-US" dirty="0"/>
                        <a:t>Link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  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l-GR" dirty="0"/>
                        <a:t>α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d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l-GR" dirty="0"/>
                        <a:t>θ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10072"/>
                  </a:ext>
                </a:extLst>
              </a:tr>
              <a:tr h="2427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90</a:t>
                      </a:r>
                      <a:r>
                        <a:rPr lang="en-US" baseline="300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(</a:t>
                      </a:r>
                      <a:r>
                        <a:rPr lang="el-GR" dirty="0"/>
                        <a:t>θ</a:t>
                      </a:r>
                      <a:r>
                        <a:rPr lang="en-US" dirty="0"/>
                        <a:t>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88724"/>
                  </a:ext>
                </a:extLst>
              </a:tr>
            </a:tbl>
          </a:graphicData>
        </a:graphic>
      </p:graphicFrame>
      <p:pic>
        <p:nvPicPr>
          <p:cNvPr id="2052" name="Picture 4" descr="equation">
            <a:extLst>
              <a:ext uri="{FF2B5EF4-FFF2-40B4-BE49-F238E27FC236}">
                <a16:creationId xmlns:a16="http://schemas.microsoft.com/office/drawing/2014/main" id="{EEEE8C9D-FDBA-8879-2957-BB0C6037D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83" y="2945452"/>
            <a:ext cx="5744866" cy="102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8D9664-704B-AC98-4051-6E2DBB099727}"/>
              </a:ext>
            </a:extLst>
          </p:cNvPr>
          <p:cNvSpPr txBox="1"/>
          <p:nvPr/>
        </p:nvSpPr>
        <p:spPr>
          <a:xfrm>
            <a:off x="48425" y="4553919"/>
            <a:ext cx="148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E3FB50-326A-5170-CF5B-049A96463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97423"/>
              </p:ext>
            </p:extLst>
          </p:nvPr>
        </p:nvGraphicFramePr>
        <p:xfrm>
          <a:off x="1413141" y="4180422"/>
          <a:ext cx="497219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700">
                  <a:extLst>
                    <a:ext uri="{9D8B030D-6E8A-4147-A177-3AD203B41FA5}">
                      <a16:colId xmlns:a16="http://schemas.microsoft.com/office/drawing/2014/main" val="2038130068"/>
                    </a:ext>
                  </a:extLst>
                </a:gridCol>
                <a:gridCol w="615653">
                  <a:extLst>
                    <a:ext uri="{9D8B030D-6E8A-4147-A177-3AD203B41FA5}">
                      <a16:colId xmlns:a16="http://schemas.microsoft.com/office/drawing/2014/main" val="2939701399"/>
                    </a:ext>
                  </a:extLst>
                </a:gridCol>
                <a:gridCol w="735836">
                  <a:extLst>
                    <a:ext uri="{9D8B030D-6E8A-4147-A177-3AD203B41FA5}">
                      <a16:colId xmlns:a16="http://schemas.microsoft.com/office/drawing/2014/main" val="1066770981"/>
                    </a:ext>
                  </a:extLst>
                </a:gridCol>
                <a:gridCol w="816108">
                  <a:extLst>
                    <a:ext uri="{9D8B030D-6E8A-4147-A177-3AD203B41FA5}">
                      <a16:colId xmlns:a16="http://schemas.microsoft.com/office/drawing/2014/main" val="1693712474"/>
                    </a:ext>
                  </a:extLst>
                </a:gridCol>
                <a:gridCol w="880479">
                  <a:extLst>
                    <a:ext uri="{9D8B030D-6E8A-4147-A177-3AD203B41FA5}">
                      <a16:colId xmlns:a16="http://schemas.microsoft.com/office/drawing/2014/main" val="2137274247"/>
                    </a:ext>
                  </a:extLst>
                </a:gridCol>
                <a:gridCol w="1095420">
                  <a:extLst>
                    <a:ext uri="{9D8B030D-6E8A-4147-A177-3AD203B41FA5}">
                      <a16:colId xmlns:a16="http://schemas.microsoft.com/office/drawing/2014/main" val="2742741168"/>
                    </a:ext>
                  </a:extLst>
                </a:gridCol>
              </a:tblGrid>
              <a:tr h="271660">
                <a:tc>
                  <a:txBody>
                    <a:bodyPr/>
                    <a:lstStyle/>
                    <a:p>
                      <a:r>
                        <a:rPr lang="en-US" dirty="0"/>
                        <a:t>Link </a:t>
                      </a:r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   </a:t>
                      </a:r>
                      <a:r>
                        <a:rPr lang="en-US" baseline="0" dirty="0" err="1"/>
                        <a:t>a</a:t>
                      </a:r>
                      <a:r>
                        <a:rPr lang="en-US" baseline="-25000" dirty="0" err="1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l-GR" dirty="0"/>
                        <a:t>α</a:t>
                      </a:r>
                      <a:r>
                        <a:rPr lang="en-US" baseline="-25000" dirty="0" err="1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d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r>
                        <a:rPr lang="el-GR" dirty="0"/>
                        <a:t>θ</a:t>
                      </a:r>
                      <a:r>
                        <a:rPr lang="en-US" baseline="-25000" dirty="0" err="1"/>
                        <a:t>i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Joint </a:t>
                      </a:r>
                      <a:r>
                        <a:rPr lang="en-US" sz="1600" dirty="0" err="1"/>
                        <a:t>Var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510072"/>
                  </a:ext>
                </a:extLst>
              </a:tr>
              <a:tr h="2716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90</a:t>
                      </a:r>
                      <a:r>
                        <a:rPr lang="en-US" baseline="300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(</a:t>
                      </a:r>
                      <a:r>
                        <a:rPr lang="el-GR" dirty="0"/>
                        <a:t>θ</a:t>
                      </a:r>
                      <a:r>
                        <a:rPr lang="en-US" dirty="0"/>
                        <a:t>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88724"/>
                  </a:ext>
                </a:extLst>
              </a:tr>
              <a:tr h="2716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 (</a:t>
                      </a:r>
                      <a:r>
                        <a:rPr lang="el-GR" dirty="0"/>
                        <a:t>θ</a:t>
                      </a:r>
                      <a:r>
                        <a:rPr lang="en-US" dirty="0"/>
                        <a:t>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046481"/>
                  </a:ext>
                </a:extLst>
              </a:tr>
            </a:tbl>
          </a:graphicData>
        </a:graphic>
      </p:graphicFrame>
      <p:pic>
        <p:nvPicPr>
          <p:cNvPr id="2054" name="Picture 6" descr="equation">
            <a:extLst>
              <a:ext uri="{FF2B5EF4-FFF2-40B4-BE49-F238E27FC236}">
                <a16:creationId xmlns:a16="http://schemas.microsoft.com/office/drawing/2014/main" id="{B3597301-0C8F-3F64-4481-E57039E8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783" y="4197014"/>
            <a:ext cx="5558792" cy="102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55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2432C1-90E4-47EB-81AA-731EBF50A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pic>
        <p:nvPicPr>
          <p:cNvPr id="4098" name="Picture 2" descr="equation">
            <a:extLst>
              <a:ext uri="{FF2B5EF4-FFF2-40B4-BE49-F238E27FC236}">
                <a16:creationId xmlns:a16="http://schemas.microsoft.com/office/drawing/2014/main" id="{F02DFA42-8401-D59B-9C88-5E938F7E2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53" y="1733550"/>
            <a:ext cx="6049452" cy="261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A9CDC87D-2EF3-0C16-8128-70CB39DE4E68}"/>
              </a:ext>
            </a:extLst>
          </p:cNvPr>
          <p:cNvGrpSpPr/>
          <p:nvPr/>
        </p:nvGrpSpPr>
        <p:grpSpPr>
          <a:xfrm>
            <a:off x="6825505" y="1720811"/>
            <a:ext cx="5443850" cy="3416378"/>
            <a:chOff x="60093" y="2661693"/>
            <a:chExt cx="5443850" cy="341637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FCDF571-3298-6E09-5626-D7589E2655A1}"/>
                </a:ext>
              </a:extLst>
            </p:cNvPr>
            <p:cNvCxnSpPr/>
            <p:nvPr/>
          </p:nvCxnSpPr>
          <p:spPr>
            <a:xfrm>
              <a:off x="183152" y="5291620"/>
              <a:ext cx="3463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71CD044-5BD3-F887-523C-46E6EEDA6270}"/>
                </a:ext>
              </a:extLst>
            </p:cNvPr>
            <p:cNvGrpSpPr/>
            <p:nvPr/>
          </p:nvGrpSpPr>
          <p:grpSpPr>
            <a:xfrm>
              <a:off x="529516" y="5263911"/>
              <a:ext cx="457200" cy="374073"/>
              <a:chOff x="762000" y="4779818"/>
              <a:chExt cx="457200" cy="374073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3F8A7B8-32DD-39CD-A72C-EC66F9C9A63A}"/>
                  </a:ext>
                </a:extLst>
              </p:cNvPr>
              <p:cNvCxnSpPr/>
              <p:nvPr/>
            </p:nvCxnSpPr>
            <p:spPr>
              <a:xfrm flipH="1">
                <a:off x="762000" y="4793673"/>
                <a:ext cx="13855" cy="3602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7F9FA23-CEEA-1780-130F-45490EC13C45}"/>
                  </a:ext>
                </a:extLst>
              </p:cNvPr>
              <p:cNvCxnSpPr/>
              <p:nvPr/>
            </p:nvCxnSpPr>
            <p:spPr>
              <a:xfrm>
                <a:off x="762000" y="5140036"/>
                <a:ext cx="457200" cy="1385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53EDCC7-B157-E314-621B-9E9AEAA0D1C3}"/>
                  </a:ext>
                </a:extLst>
              </p:cNvPr>
              <p:cNvCxnSpPr/>
              <p:nvPr/>
            </p:nvCxnSpPr>
            <p:spPr>
              <a:xfrm flipH="1">
                <a:off x="1205345" y="4779818"/>
                <a:ext cx="13855" cy="36021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7A228D2-835F-063B-FAED-9FB2E98F4B9F}"/>
                </a:ext>
              </a:extLst>
            </p:cNvPr>
            <p:cNvCxnSpPr/>
            <p:nvPr/>
          </p:nvCxnSpPr>
          <p:spPr>
            <a:xfrm>
              <a:off x="986716" y="5291620"/>
              <a:ext cx="3463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AE3BDF3-E524-069B-3FF6-130FC3F5C1F0}"/>
                </a:ext>
              </a:extLst>
            </p:cNvPr>
            <p:cNvGrpSpPr/>
            <p:nvPr/>
          </p:nvGrpSpPr>
          <p:grpSpPr>
            <a:xfrm>
              <a:off x="363263" y="3246907"/>
              <a:ext cx="782780" cy="2266388"/>
              <a:chOff x="609602" y="2646219"/>
              <a:chExt cx="782780" cy="2230578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A54C722-EC78-0D5B-8325-CC1CBA97E859}"/>
                  </a:ext>
                </a:extLst>
              </p:cNvPr>
              <p:cNvCxnSpPr/>
              <p:nvPr/>
            </p:nvCxnSpPr>
            <p:spPr>
              <a:xfrm>
                <a:off x="609602" y="2646219"/>
                <a:ext cx="13853" cy="19534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ACC17F4-D593-F21F-D8D9-E2270CDADB88}"/>
                  </a:ext>
                </a:extLst>
              </p:cNvPr>
              <p:cNvCxnSpPr/>
              <p:nvPr/>
            </p:nvCxnSpPr>
            <p:spPr>
              <a:xfrm>
                <a:off x="1378529" y="2646219"/>
                <a:ext cx="13853" cy="19534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054588D-4D76-F26D-3EB9-52A36880527F}"/>
                  </a:ext>
                </a:extLst>
              </p:cNvPr>
              <p:cNvCxnSpPr/>
              <p:nvPr/>
            </p:nvCxnSpPr>
            <p:spPr>
              <a:xfrm>
                <a:off x="1184563" y="4599709"/>
                <a:ext cx="2078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C90A1C-076F-BBB6-DA4F-3B46AB162A33}"/>
                  </a:ext>
                </a:extLst>
              </p:cNvPr>
              <p:cNvCxnSpPr/>
              <p:nvPr/>
            </p:nvCxnSpPr>
            <p:spPr>
              <a:xfrm>
                <a:off x="630376" y="4599707"/>
                <a:ext cx="2078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C344611-7F8A-A186-AE6B-881F42BD5EEE}"/>
                  </a:ext>
                </a:extLst>
              </p:cNvPr>
              <p:cNvGrpSpPr/>
              <p:nvPr/>
            </p:nvGrpSpPr>
            <p:grpSpPr>
              <a:xfrm>
                <a:off x="842356" y="4599707"/>
                <a:ext cx="335279" cy="277090"/>
                <a:chOff x="762000" y="4779818"/>
                <a:chExt cx="457200" cy="374073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E7E56331-31D6-E7DE-9377-6193D1F31E02}"/>
                    </a:ext>
                  </a:extLst>
                </p:cNvPr>
                <p:cNvCxnSpPr/>
                <p:nvPr/>
              </p:nvCxnSpPr>
              <p:spPr>
                <a:xfrm flipH="1">
                  <a:off x="762000" y="4793673"/>
                  <a:ext cx="13855" cy="3602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DE92AB8-C084-7E41-4499-C3DBD8F5089A}"/>
                    </a:ext>
                  </a:extLst>
                </p:cNvPr>
                <p:cNvCxnSpPr/>
                <p:nvPr/>
              </p:nvCxnSpPr>
              <p:spPr>
                <a:xfrm>
                  <a:off x="762000" y="5140036"/>
                  <a:ext cx="457200" cy="1385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D6B8432-C74B-0F74-30F7-89FD9DA01431}"/>
                    </a:ext>
                  </a:extLst>
                </p:cNvPr>
                <p:cNvCxnSpPr/>
                <p:nvPr/>
              </p:nvCxnSpPr>
              <p:spPr>
                <a:xfrm flipH="1">
                  <a:off x="1205345" y="4779818"/>
                  <a:ext cx="13855" cy="36021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E3CB61-CC83-5E43-6893-6E79C5A86F12}"/>
                </a:ext>
              </a:extLst>
            </p:cNvPr>
            <p:cNvSpPr/>
            <p:nvPr/>
          </p:nvSpPr>
          <p:spPr>
            <a:xfrm>
              <a:off x="361617" y="2893743"/>
              <a:ext cx="755075" cy="732749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28C34E6-A003-368F-ADE8-4CB7B23C6B0B}"/>
                </a:ext>
              </a:extLst>
            </p:cNvPr>
            <p:cNvGrpSpPr/>
            <p:nvPr/>
          </p:nvGrpSpPr>
          <p:grpSpPr>
            <a:xfrm>
              <a:off x="690884" y="2661693"/>
              <a:ext cx="2093079" cy="1252884"/>
              <a:chOff x="923368" y="2661693"/>
              <a:chExt cx="2093079" cy="1252884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D8E612-9CAC-3296-317C-82BE736D14E5}"/>
                  </a:ext>
                </a:extLst>
              </p:cNvPr>
              <p:cNvCxnSpPr/>
              <p:nvPr/>
            </p:nvCxnSpPr>
            <p:spPr>
              <a:xfrm>
                <a:off x="923368" y="2876753"/>
                <a:ext cx="16984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E7E807E-262E-4CDD-4F79-6753DF61E5E5}"/>
                  </a:ext>
                </a:extLst>
              </p:cNvPr>
              <p:cNvCxnSpPr/>
              <p:nvPr/>
            </p:nvCxnSpPr>
            <p:spPr>
              <a:xfrm>
                <a:off x="923368" y="3653835"/>
                <a:ext cx="16984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DA3A4CE-357C-3B00-34DF-16E6FFEECC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1787" y="2743200"/>
                <a:ext cx="0" cy="105388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0AE8091-C71A-0947-D49C-C44CF43AA1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21787" y="2661693"/>
                <a:ext cx="394660" cy="7892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6B1BBA6-4650-A0C3-63ED-79794AABDB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1787" y="3795268"/>
                <a:ext cx="394660" cy="11930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E20965D-6BDC-231F-5445-FC04D8AB64AA}"/>
                </a:ext>
              </a:extLst>
            </p:cNvPr>
            <p:cNvGrpSpPr/>
            <p:nvPr/>
          </p:nvGrpSpPr>
          <p:grpSpPr>
            <a:xfrm>
              <a:off x="412978" y="5631056"/>
              <a:ext cx="573738" cy="143428"/>
              <a:chOff x="5307106" y="4213419"/>
              <a:chExt cx="573738" cy="143428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0161D95-AB1D-5788-911A-679FF9D339E3}"/>
                  </a:ext>
                </a:extLst>
              </p:cNvPr>
              <p:cNvCxnSpPr/>
              <p:nvPr/>
            </p:nvCxnSpPr>
            <p:spPr>
              <a:xfrm flipH="1">
                <a:off x="5307106" y="4231341"/>
                <a:ext cx="143435" cy="1255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C3DFAA1-2254-EEC7-9F33-0665CA26C074}"/>
                  </a:ext>
                </a:extLst>
              </p:cNvPr>
              <p:cNvCxnSpPr/>
              <p:nvPr/>
            </p:nvCxnSpPr>
            <p:spPr>
              <a:xfrm flipH="1">
                <a:off x="5441577" y="4222380"/>
                <a:ext cx="143435" cy="1255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8F7146B-759B-1FD2-2F30-D58FD4EBEAA6}"/>
                  </a:ext>
                </a:extLst>
              </p:cNvPr>
              <p:cNvCxnSpPr/>
              <p:nvPr/>
            </p:nvCxnSpPr>
            <p:spPr>
              <a:xfrm flipH="1">
                <a:off x="5602938" y="4222380"/>
                <a:ext cx="143435" cy="1255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3948E1B-8FB2-7B88-27B2-25A95A041647}"/>
                  </a:ext>
                </a:extLst>
              </p:cNvPr>
              <p:cNvCxnSpPr/>
              <p:nvPr/>
            </p:nvCxnSpPr>
            <p:spPr>
              <a:xfrm flipH="1">
                <a:off x="5737409" y="4213419"/>
                <a:ext cx="143435" cy="1255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56F85C0-31B7-9B66-44FA-F1FE2EC8A97C}"/>
                </a:ext>
              </a:extLst>
            </p:cNvPr>
            <p:cNvGrpSpPr/>
            <p:nvPr/>
          </p:nvGrpSpPr>
          <p:grpSpPr>
            <a:xfrm>
              <a:off x="912556" y="5291619"/>
              <a:ext cx="439267" cy="134467"/>
              <a:chOff x="5208498" y="4859672"/>
              <a:chExt cx="439267" cy="134467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C51DC36-B695-26B8-CC06-A33C113BFAED}"/>
                  </a:ext>
                </a:extLst>
              </p:cNvPr>
              <p:cNvCxnSpPr/>
              <p:nvPr/>
            </p:nvCxnSpPr>
            <p:spPr>
              <a:xfrm flipH="1">
                <a:off x="5208498" y="4868633"/>
                <a:ext cx="143435" cy="1255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40D7749-493E-2355-EA85-A38E0827E2DA}"/>
                  </a:ext>
                </a:extLst>
              </p:cNvPr>
              <p:cNvCxnSpPr/>
              <p:nvPr/>
            </p:nvCxnSpPr>
            <p:spPr>
              <a:xfrm flipH="1">
                <a:off x="5342969" y="4859672"/>
                <a:ext cx="143435" cy="1255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C95F531-EC0F-0AC2-65DA-99C892E652F6}"/>
                  </a:ext>
                </a:extLst>
              </p:cNvPr>
              <p:cNvCxnSpPr/>
              <p:nvPr/>
            </p:nvCxnSpPr>
            <p:spPr>
              <a:xfrm flipH="1">
                <a:off x="5504330" y="4859672"/>
                <a:ext cx="143435" cy="1255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CDDE7E0-A39A-4F7D-20EC-06150BBB618B}"/>
                </a:ext>
              </a:extLst>
            </p:cNvPr>
            <p:cNvGrpSpPr/>
            <p:nvPr/>
          </p:nvGrpSpPr>
          <p:grpSpPr>
            <a:xfrm>
              <a:off x="60093" y="5282658"/>
              <a:ext cx="439267" cy="134467"/>
              <a:chOff x="5208498" y="4859672"/>
              <a:chExt cx="439267" cy="134467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3083B80-87D7-41C1-DB3A-4A834AD3D53C}"/>
                  </a:ext>
                </a:extLst>
              </p:cNvPr>
              <p:cNvCxnSpPr/>
              <p:nvPr/>
            </p:nvCxnSpPr>
            <p:spPr>
              <a:xfrm flipH="1">
                <a:off x="5208498" y="4868633"/>
                <a:ext cx="143435" cy="1255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74B51F0-D97F-4A1B-7E2F-B4544438CF4C}"/>
                  </a:ext>
                </a:extLst>
              </p:cNvPr>
              <p:cNvCxnSpPr/>
              <p:nvPr/>
            </p:nvCxnSpPr>
            <p:spPr>
              <a:xfrm flipH="1">
                <a:off x="5342969" y="4859672"/>
                <a:ext cx="143435" cy="1255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068543F-55AD-369C-C538-3171622B1CED}"/>
                  </a:ext>
                </a:extLst>
              </p:cNvPr>
              <p:cNvCxnSpPr/>
              <p:nvPr/>
            </p:nvCxnSpPr>
            <p:spPr>
              <a:xfrm flipH="1">
                <a:off x="5504330" y="4859672"/>
                <a:ext cx="143435" cy="12550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944A602-7B86-BB8B-6A20-B203303BB072}"/>
                </a:ext>
              </a:extLst>
            </p:cNvPr>
            <p:cNvCxnSpPr/>
            <p:nvPr/>
          </p:nvCxnSpPr>
          <p:spPr>
            <a:xfrm>
              <a:off x="754652" y="5056094"/>
              <a:ext cx="0" cy="1021977"/>
            </a:xfrm>
            <a:prstGeom prst="line">
              <a:avLst/>
            </a:prstGeom>
            <a:ln w="28575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6EA63A6D-91A8-8325-7A6C-FC50CCDAD6E0}"/>
                </a:ext>
              </a:extLst>
            </p:cNvPr>
            <p:cNvSpPr/>
            <p:nvPr/>
          </p:nvSpPr>
          <p:spPr>
            <a:xfrm>
              <a:off x="197188" y="5668074"/>
              <a:ext cx="1023244" cy="327267"/>
            </a:xfrm>
            <a:custGeom>
              <a:avLst/>
              <a:gdLst>
                <a:gd name="connsiteX0" fmla="*/ 323162 w 1023244"/>
                <a:gd name="connsiteY0" fmla="*/ 0 h 327267"/>
                <a:gd name="connsiteX1" fmla="*/ 433 w 1023244"/>
                <a:gd name="connsiteY1" fmla="*/ 107576 h 327267"/>
                <a:gd name="connsiteX2" fmla="*/ 269374 w 1023244"/>
                <a:gd name="connsiteY2" fmla="*/ 304800 h 327267"/>
                <a:gd name="connsiteX3" fmla="*/ 878974 w 1023244"/>
                <a:gd name="connsiteY3" fmla="*/ 304800 h 327267"/>
                <a:gd name="connsiteX4" fmla="*/ 1022409 w 1023244"/>
                <a:gd name="connsiteY4" fmla="*/ 143435 h 327267"/>
                <a:gd name="connsiteX5" fmla="*/ 843115 w 1023244"/>
                <a:gd name="connsiteY5" fmla="*/ 17929 h 32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23244" h="327267">
                  <a:moveTo>
                    <a:pt x="323162" y="0"/>
                  </a:moveTo>
                  <a:cubicBezTo>
                    <a:pt x="166280" y="28388"/>
                    <a:pt x="9398" y="56776"/>
                    <a:pt x="433" y="107576"/>
                  </a:cubicBezTo>
                  <a:cubicBezTo>
                    <a:pt x="-8532" y="158376"/>
                    <a:pt x="122951" y="271929"/>
                    <a:pt x="269374" y="304800"/>
                  </a:cubicBezTo>
                  <a:cubicBezTo>
                    <a:pt x="415797" y="337671"/>
                    <a:pt x="753468" y="331694"/>
                    <a:pt x="878974" y="304800"/>
                  </a:cubicBezTo>
                  <a:cubicBezTo>
                    <a:pt x="1004480" y="277906"/>
                    <a:pt x="1028386" y="191247"/>
                    <a:pt x="1022409" y="143435"/>
                  </a:cubicBezTo>
                  <a:cubicBezTo>
                    <a:pt x="1016433" y="95623"/>
                    <a:pt x="720597" y="152400"/>
                    <a:pt x="843115" y="17929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D472B88-B6C4-CC3D-B276-64D99303DA90}"/>
                </a:ext>
              </a:extLst>
            </p:cNvPr>
            <p:cNvSpPr txBox="1"/>
            <p:nvPr/>
          </p:nvSpPr>
          <p:spPr>
            <a:xfrm>
              <a:off x="556413" y="423933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482D6F-B0C7-7EA1-8ECF-9BF9142C789A}"/>
                </a:ext>
              </a:extLst>
            </p:cNvPr>
            <p:cNvSpPr txBox="1"/>
            <p:nvPr/>
          </p:nvSpPr>
          <p:spPr>
            <a:xfrm>
              <a:off x="1423046" y="3062909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558D2B5-0B72-7B6F-C69C-7AE4D0F0E4BF}"/>
                </a:ext>
              </a:extLst>
            </p:cNvPr>
            <p:cNvGrpSpPr/>
            <p:nvPr/>
          </p:nvGrpSpPr>
          <p:grpSpPr>
            <a:xfrm>
              <a:off x="2537778" y="2816814"/>
              <a:ext cx="2966165" cy="3014893"/>
              <a:chOff x="4578429" y="2717208"/>
              <a:chExt cx="2966165" cy="301489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2D19741-C567-4D31-C060-5901F59B1558}"/>
                  </a:ext>
                </a:extLst>
              </p:cNvPr>
              <p:cNvGrpSpPr/>
              <p:nvPr/>
            </p:nvGrpSpPr>
            <p:grpSpPr>
              <a:xfrm>
                <a:off x="4808872" y="4869059"/>
                <a:ext cx="1245763" cy="863042"/>
                <a:chOff x="5153130" y="4748317"/>
                <a:chExt cx="1245763" cy="863042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FA47692E-A2A9-FC2C-F5A0-EFC69A98C51A}"/>
                    </a:ext>
                  </a:extLst>
                </p:cNvPr>
                <p:cNvCxnSpPr/>
                <p:nvPr/>
              </p:nvCxnSpPr>
              <p:spPr>
                <a:xfrm flipV="1">
                  <a:off x="5477258" y="4858862"/>
                  <a:ext cx="9142" cy="6058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F453D75-0282-46D2-C899-4F2057D5779D}"/>
                    </a:ext>
                  </a:extLst>
                </p:cNvPr>
                <p:cNvSpPr txBox="1"/>
                <p:nvPr/>
              </p:nvSpPr>
              <p:spPr>
                <a:xfrm>
                  <a:off x="5153130" y="4748317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r>
                    <a:rPr lang="en-US" sz="1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5F2AEA50-EF6F-51BD-75C7-837F725F1672}"/>
                    </a:ext>
                  </a:extLst>
                </p:cNvPr>
                <p:cNvCxnSpPr/>
                <p:nvPr/>
              </p:nvCxnSpPr>
              <p:spPr>
                <a:xfrm>
                  <a:off x="5465264" y="5474812"/>
                  <a:ext cx="570606" cy="461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8A8D937-7CD1-63BB-EA55-A0A65CE2B0DA}"/>
                    </a:ext>
                  </a:extLst>
                </p:cNvPr>
                <p:cNvSpPr txBox="1"/>
                <p:nvPr/>
              </p:nvSpPr>
              <p:spPr>
                <a:xfrm>
                  <a:off x="6065147" y="5303582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1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cxnSp>
              <p:nvCxnSpPr>
                <p:cNvPr id="4096" name="Straight Arrow Connector 4095">
                  <a:extLst>
                    <a:ext uri="{FF2B5EF4-FFF2-40B4-BE49-F238E27FC236}">
                      <a16:creationId xmlns:a16="http://schemas.microsoft.com/office/drawing/2014/main" id="{49DC9D07-2607-B316-AC16-DE7E0380675F}"/>
                    </a:ext>
                  </a:extLst>
                </p:cNvPr>
                <p:cNvCxnSpPr/>
                <p:nvPr/>
              </p:nvCxnSpPr>
              <p:spPr>
                <a:xfrm flipV="1">
                  <a:off x="5468479" y="5156754"/>
                  <a:ext cx="305309" cy="31622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97" name="TextBox 4096">
                  <a:extLst>
                    <a:ext uri="{FF2B5EF4-FFF2-40B4-BE49-F238E27FC236}">
                      <a16:creationId xmlns:a16="http://schemas.microsoft.com/office/drawing/2014/main" id="{59AB2E42-746D-6D52-FF4B-C7495E3B4CBA}"/>
                    </a:ext>
                  </a:extLst>
                </p:cNvPr>
                <p:cNvSpPr txBox="1"/>
                <p:nvPr/>
              </p:nvSpPr>
              <p:spPr>
                <a:xfrm>
                  <a:off x="5719991" y="4970811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sz="1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A493A25-F546-7E04-95FD-1ECF35C343E4}"/>
                  </a:ext>
                </a:extLst>
              </p:cNvPr>
              <p:cNvGrpSpPr/>
              <p:nvPr/>
            </p:nvGrpSpPr>
            <p:grpSpPr>
              <a:xfrm>
                <a:off x="4578429" y="2717208"/>
                <a:ext cx="1385231" cy="982102"/>
                <a:chOff x="4789799" y="1818911"/>
                <a:chExt cx="1385231" cy="982102"/>
              </a:xfrm>
            </p:grpSpPr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B48B971-E083-2456-49D1-718D10743832}"/>
                    </a:ext>
                  </a:extLst>
                </p:cNvPr>
                <p:cNvSpPr txBox="1"/>
                <p:nvPr/>
              </p:nvSpPr>
              <p:spPr>
                <a:xfrm>
                  <a:off x="4789799" y="249323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r>
                    <a:rPr lang="en-US" sz="1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7E97E35A-0698-ED33-7E97-1D77A9CCD083}"/>
                    </a:ext>
                  </a:extLst>
                </p:cNvPr>
                <p:cNvCxnSpPr/>
                <p:nvPr/>
              </p:nvCxnSpPr>
              <p:spPr>
                <a:xfrm flipH="1">
                  <a:off x="5113928" y="2420462"/>
                  <a:ext cx="363330" cy="3077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97BF369-30AD-C24D-B2B0-2051DD2A1431}"/>
                    </a:ext>
                  </a:extLst>
                </p:cNvPr>
                <p:cNvSpPr txBox="1"/>
                <p:nvPr/>
              </p:nvSpPr>
              <p:spPr>
                <a:xfrm>
                  <a:off x="5841284" y="2063751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1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0C0E212-8A47-27FE-BF62-1475590A1CFA}"/>
                    </a:ext>
                  </a:extLst>
                </p:cNvPr>
                <p:cNvCxnSpPr/>
                <p:nvPr/>
              </p:nvCxnSpPr>
              <p:spPr>
                <a:xfrm>
                  <a:off x="5475195" y="2407162"/>
                  <a:ext cx="570606" cy="461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3658502-4D95-B105-0694-518CFADCE8C9}"/>
                    </a:ext>
                  </a:extLst>
                </p:cNvPr>
                <p:cNvSpPr txBox="1"/>
                <p:nvPr/>
              </p:nvSpPr>
              <p:spPr>
                <a:xfrm>
                  <a:off x="5178130" y="1818911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sz="1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A7C89734-1CC1-B77F-C32D-758378DA1E3D}"/>
                    </a:ext>
                  </a:extLst>
                </p:cNvPr>
                <p:cNvCxnSpPr/>
                <p:nvPr/>
              </p:nvCxnSpPr>
              <p:spPr>
                <a:xfrm flipH="1" flipV="1">
                  <a:off x="5459451" y="1994508"/>
                  <a:ext cx="2376" cy="3994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1989C86-0300-55DC-EF51-C2BF304FDC16}"/>
                  </a:ext>
                </a:extLst>
              </p:cNvPr>
              <p:cNvGrpSpPr/>
              <p:nvPr/>
            </p:nvGrpSpPr>
            <p:grpSpPr>
              <a:xfrm>
                <a:off x="6159363" y="2725746"/>
                <a:ext cx="1385231" cy="982102"/>
                <a:chOff x="4789799" y="1818911"/>
                <a:chExt cx="1385231" cy="982102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910D5EE-2150-1218-53EF-1F950798C53F}"/>
                    </a:ext>
                  </a:extLst>
                </p:cNvPr>
                <p:cNvSpPr txBox="1"/>
                <p:nvPr/>
              </p:nvSpPr>
              <p:spPr>
                <a:xfrm>
                  <a:off x="4789799" y="2493236"/>
                  <a:ext cx="3241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r>
                    <a:rPr lang="en-US" sz="1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ABBB3BC6-2E41-0ED7-6DF6-FBD1908A274E}"/>
                    </a:ext>
                  </a:extLst>
                </p:cNvPr>
                <p:cNvCxnSpPr/>
                <p:nvPr/>
              </p:nvCxnSpPr>
              <p:spPr>
                <a:xfrm flipH="1">
                  <a:off x="5113928" y="2420462"/>
                  <a:ext cx="363330" cy="3077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64BF8A08-793D-69BA-014F-E82340EE36E8}"/>
                    </a:ext>
                  </a:extLst>
                </p:cNvPr>
                <p:cNvSpPr txBox="1"/>
                <p:nvPr/>
              </p:nvSpPr>
              <p:spPr>
                <a:xfrm>
                  <a:off x="5841284" y="2063751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r>
                    <a:rPr lang="en-US" sz="1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24BACAE4-25C2-F2A1-808A-51C8F14BADE2}"/>
                    </a:ext>
                  </a:extLst>
                </p:cNvPr>
                <p:cNvCxnSpPr/>
                <p:nvPr/>
              </p:nvCxnSpPr>
              <p:spPr>
                <a:xfrm>
                  <a:off x="5475195" y="2407162"/>
                  <a:ext cx="570606" cy="4617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EFD0505-DFEF-1ADC-15D7-3CE1205BEBDD}"/>
                    </a:ext>
                  </a:extLst>
                </p:cNvPr>
                <p:cNvSpPr txBox="1"/>
                <p:nvPr/>
              </p:nvSpPr>
              <p:spPr>
                <a:xfrm>
                  <a:off x="5178130" y="1818911"/>
                  <a:ext cx="3337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r>
                    <a:rPr lang="en-US" sz="140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42D330C4-68F3-25E2-F18F-47E0F1451431}"/>
                    </a:ext>
                  </a:extLst>
                </p:cNvPr>
                <p:cNvCxnSpPr/>
                <p:nvPr/>
              </p:nvCxnSpPr>
              <p:spPr>
                <a:xfrm flipH="1" flipV="1">
                  <a:off x="5459451" y="1994508"/>
                  <a:ext cx="2376" cy="3994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099" name="TextBox 4098">
              <a:extLst>
                <a:ext uri="{FF2B5EF4-FFF2-40B4-BE49-F238E27FC236}">
                  <a16:creationId xmlns:a16="http://schemas.microsoft.com/office/drawing/2014/main" id="{C8CC5832-5C28-3A40-8AC1-7BEE3846B12A}"/>
                </a:ext>
              </a:extLst>
            </p:cNvPr>
            <p:cNvSpPr txBox="1"/>
            <p:nvPr/>
          </p:nvSpPr>
          <p:spPr>
            <a:xfrm>
              <a:off x="3018061" y="4391733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L1</a:t>
              </a:r>
            </a:p>
          </p:txBody>
        </p:sp>
        <p:sp>
          <p:nvSpPr>
            <p:cNvPr id="4100" name="TextBox 4099">
              <a:extLst>
                <a:ext uri="{FF2B5EF4-FFF2-40B4-BE49-F238E27FC236}">
                  <a16:creationId xmlns:a16="http://schemas.microsoft.com/office/drawing/2014/main" id="{950E019F-6FE8-9F9A-F65A-AA0A4CCB108B}"/>
                </a:ext>
              </a:extLst>
            </p:cNvPr>
            <p:cNvSpPr txBox="1"/>
            <p:nvPr/>
          </p:nvSpPr>
          <p:spPr>
            <a:xfrm>
              <a:off x="3864394" y="2859425"/>
              <a:ext cx="3946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L2</a:t>
              </a:r>
            </a:p>
          </p:txBody>
        </p:sp>
        <p:cxnSp>
          <p:nvCxnSpPr>
            <p:cNvPr id="4101" name="Straight Arrow Connector 4100">
              <a:extLst>
                <a:ext uri="{FF2B5EF4-FFF2-40B4-BE49-F238E27FC236}">
                  <a16:creationId xmlns:a16="http://schemas.microsoft.com/office/drawing/2014/main" id="{6ADEF3EA-4BAC-401A-9C61-34FE969EC429}"/>
                </a:ext>
              </a:extLst>
            </p:cNvPr>
            <p:cNvCxnSpPr/>
            <p:nvPr/>
          </p:nvCxnSpPr>
          <p:spPr>
            <a:xfrm>
              <a:off x="3335082" y="3409885"/>
              <a:ext cx="0" cy="2258189"/>
            </a:xfrm>
            <a:prstGeom prst="straightConnector1">
              <a:avLst/>
            </a:prstGeom>
            <a:ln>
              <a:solidFill>
                <a:srgbClr val="34231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2" name="Straight Arrow Connector 4101">
              <a:extLst>
                <a:ext uri="{FF2B5EF4-FFF2-40B4-BE49-F238E27FC236}">
                  <a16:creationId xmlns:a16="http://schemas.microsoft.com/office/drawing/2014/main" id="{678AD3CC-9945-D7C7-ED3B-94B08D470C3B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 flipV="1">
              <a:off x="3239036" y="3133129"/>
              <a:ext cx="1434880" cy="16846"/>
            </a:xfrm>
            <a:prstGeom prst="straightConnector1">
              <a:avLst/>
            </a:prstGeom>
            <a:ln>
              <a:solidFill>
                <a:srgbClr val="34231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4" name="TextBox 4103">
            <a:extLst>
              <a:ext uri="{FF2B5EF4-FFF2-40B4-BE49-F238E27FC236}">
                <a16:creationId xmlns:a16="http://schemas.microsoft.com/office/drawing/2014/main" id="{16C36DFF-89A5-1685-E684-72205681E65F}"/>
              </a:ext>
            </a:extLst>
          </p:cNvPr>
          <p:cNvSpPr txBox="1"/>
          <p:nvPr/>
        </p:nvSpPr>
        <p:spPr>
          <a:xfrm>
            <a:off x="509666" y="4727192"/>
            <a:ext cx="3974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mere observation, from geometry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C89FA23B-A458-228A-D0D0-330B04FCD4B0}"/>
              </a:ext>
            </a:extLst>
          </p:cNvPr>
          <p:cNvGrpSpPr/>
          <p:nvPr/>
        </p:nvGrpSpPr>
        <p:grpSpPr>
          <a:xfrm>
            <a:off x="3558252" y="5054459"/>
            <a:ext cx="3178030" cy="1628308"/>
            <a:chOff x="2207019" y="5012283"/>
            <a:chExt cx="3178030" cy="1628308"/>
          </a:xfrm>
        </p:grpSpPr>
        <p:pic>
          <p:nvPicPr>
            <p:cNvPr id="4105" name="Picture 2" descr="equation">
              <a:extLst>
                <a:ext uri="{FF2B5EF4-FFF2-40B4-BE49-F238E27FC236}">
                  <a16:creationId xmlns:a16="http://schemas.microsoft.com/office/drawing/2014/main" id="{BD8D8F66-AD7F-049B-3D5C-3D75CB22CD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699" r="61285"/>
            <a:stretch/>
          </p:blipFill>
          <p:spPr bwMode="auto">
            <a:xfrm>
              <a:off x="3043003" y="5012283"/>
              <a:ext cx="2342046" cy="1628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2" descr="equation">
              <a:extLst>
                <a:ext uri="{FF2B5EF4-FFF2-40B4-BE49-F238E27FC236}">
                  <a16:creationId xmlns:a16="http://schemas.microsoft.com/office/drawing/2014/main" id="{DDD33A73-C9FD-6A9B-C2F1-0E72772903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6180" b="63160"/>
            <a:stretch/>
          </p:blipFill>
          <p:spPr bwMode="auto">
            <a:xfrm>
              <a:off x="2207019" y="5345021"/>
              <a:ext cx="835984" cy="9628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109" name="Straight Arrow Connector 4108">
            <a:extLst>
              <a:ext uri="{FF2B5EF4-FFF2-40B4-BE49-F238E27FC236}">
                <a16:creationId xmlns:a16="http://schemas.microsoft.com/office/drawing/2014/main" id="{45272A3C-DFA2-6A33-8E89-026826E3243A}"/>
              </a:ext>
            </a:extLst>
          </p:cNvPr>
          <p:cNvCxnSpPr/>
          <p:nvPr/>
        </p:nvCxnSpPr>
        <p:spPr>
          <a:xfrm>
            <a:off x="4916774" y="5054459"/>
            <a:ext cx="0" cy="3327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0" name="Straight Arrow Connector 4109">
            <a:extLst>
              <a:ext uri="{FF2B5EF4-FFF2-40B4-BE49-F238E27FC236}">
                <a16:creationId xmlns:a16="http://schemas.microsoft.com/office/drawing/2014/main" id="{2A9A9B09-3332-4C25-8D5E-57F8D69A376F}"/>
              </a:ext>
            </a:extLst>
          </p:cNvPr>
          <p:cNvCxnSpPr/>
          <p:nvPr/>
        </p:nvCxnSpPr>
        <p:spPr>
          <a:xfrm>
            <a:off x="5279036" y="5054459"/>
            <a:ext cx="0" cy="3327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Arrow Connector 4110">
            <a:extLst>
              <a:ext uri="{FF2B5EF4-FFF2-40B4-BE49-F238E27FC236}">
                <a16:creationId xmlns:a16="http://schemas.microsoft.com/office/drawing/2014/main" id="{BB9047D5-5019-6AA6-5C6B-877A70566841}"/>
              </a:ext>
            </a:extLst>
          </p:cNvPr>
          <p:cNvCxnSpPr/>
          <p:nvPr/>
        </p:nvCxnSpPr>
        <p:spPr>
          <a:xfrm>
            <a:off x="5758722" y="5054459"/>
            <a:ext cx="0" cy="3327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2" name="TextBox 4111">
            <a:extLst>
              <a:ext uri="{FF2B5EF4-FFF2-40B4-BE49-F238E27FC236}">
                <a16:creationId xmlns:a16="http://schemas.microsoft.com/office/drawing/2014/main" id="{208188A2-EB58-D100-1DCA-D6238BE8F00B}"/>
              </a:ext>
            </a:extLst>
          </p:cNvPr>
          <p:cNvSpPr txBox="1"/>
          <p:nvPr/>
        </p:nvSpPr>
        <p:spPr>
          <a:xfrm>
            <a:off x="4741333" y="466718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3" name="TextBox 4112">
            <a:extLst>
              <a:ext uri="{FF2B5EF4-FFF2-40B4-BE49-F238E27FC236}">
                <a16:creationId xmlns:a16="http://schemas.microsoft.com/office/drawing/2014/main" id="{460EBD2B-7D9B-462A-DEFC-AA40C3332C80}"/>
              </a:ext>
            </a:extLst>
          </p:cNvPr>
          <p:cNvSpPr txBox="1"/>
          <p:nvPr/>
        </p:nvSpPr>
        <p:spPr>
          <a:xfrm>
            <a:off x="5118583" y="46397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4" name="TextBox 4113">
            <a:extLst>
              <a:ext uri="{FF2B5EF4-FFF2-40B4-BE49-F238E27FC236}">
                <a16:creationId xmlns:a16="http://schemas.microsoft.com/office/drawing/2014/main" id="{A5784943-AAB7-83B7-9683-9CAC8C8D9924}"/>
              </a:ext>
            </a:extLst>
          </p:cNvPr>
          <p:cNvSpPr txBox="1"/>
          <p:nvPr/>
        </p:nvSpPr>
        <p:spPr>
          <a:xfrm>
            <a:off x="5583282" y="465469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5" name="TextBox 4114">
            <a:extLst>
              <a:ext uri="{FF2B5EF4-FFF2-40B4-BE49-F238E27FC236}">
                <a16:creationId xmlns:a16="http://schemas.microsoft.com/office/drawing/2014/main" id="{716F494D-091E-19A2-67DE-97AC31B4E804}"/>
              </a:ext>
            </a:extLst>
          </p:cNvPr>
          <p:cNvSpPr txBox="1"/>
          <p:nvPr/>
        </p:nvSpPr>
        <p:spPr>
          <a:xfrm>
            <a:off x="5926485" y="4639709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16" name="Straight Arrow Connector 4115">
            <a:extLst>
              <a:ext uri="{FF2B5EF4-FFF2-40B4-BE49-F238E27FC236}">
                <a16:creationId xmlns:a16="http://schemas.microsoft.com/office/drawing/2014/main" id="{92402E18-DF74-1A38-25EE-378C66294C30}"/>
              </a:ext>
            </a:extLst>
          </p:cNvPr>
          <p:cNvCxnSpPr/>
          <p:nvPr/>
        </p:nvCxnSpPr>
        <p:spPr>
          <a:xfrm>
            <a:off x="6210925" y="4970820"/>
            <a:ext cx="0" cy="3327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61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4569</TotalTime>
  <Words>412</Words>
  <Application>Microsoft Office PowerPoint</Application>
  <PresentationFormat>Widescreen</PresentationFormat>
  <Paragraphs>126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Anjan Kumar Dash</cp:lastModifiedBy>
  <cp:revision>131</cp:revision>
  <dcterms:created xsi:type="dcterms:W3CDTF">2022-03-16T09:03:34Z</dcterms:created>
  <dcterms:modified xsi:type="dcterms:W3CDTF">2023-09-14T07:19:00Z</dcterms:modified>
</cp:coreProperties>
</file>