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2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>
        <p:scale>
          <a:sx n="66" d="100"/>
          <a:sy n="66" d="100"/>
        </p:scale>
        <p:origin x="1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3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8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1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04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0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2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2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0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7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1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FA659-CF8F-48B4-AB73-715784A00B5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7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6452" y="1823855"/>
            <a:ext cx="4267412" cy="3638203"/>
            <a:chOff x="0" y="0"/>
            <a:chExt cx="3190875" cy="25241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676525" y="609600"/>
              <a:ext cx="0" cy="676275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5775" y="1323975"/>
              <a:ext cx="7048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6725" y="2181225"/>
              <a:ext cx="7048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552700" y="0"/>
              <a:ext cx="0" cy="523875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66875" y="57150"/>
              <a:ext cx="0" cy="523875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23875" y="57150"/>
              <a:ext cx="0" cy="523875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847725" y="971550"/>
              <a:ext cx="0" cy="3238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0" y="152400"/>
              <a:ext cx="3190875" cy="2371725"/>
              <a:chOff x="0" y="0"/>
              <a:chExt cx="3190875" cy="237172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0" y="2057400"/>
                <a:ext cx="885825" cy="314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314325" y="1019175"/>
                <a:ext cx="342900" cy="990600"/>
              </a:xfrm>
              <a:custGeom>
                <a:avLst/>
                <a:gdLst>
                  <a:gd name="connsiteX0" fmla="*/ 95250 w 504825"/>
                  <a:gd name="connsiteY0" fmla="*/ 981075 h 990600"/>
                  <a:gd name="connsiteX1" fmla="*/ 95250 w 504825"/>
                  <a:gd name="connsiteY1" fmla="*/ 981075 h 990600"/>
                  <a:gd name="connsiteX2" fmla="*/ 457200 w 504825"/>
                  <a:gd name="connsiteY2" fmla="*/ 981075 h 990600"/>
                  <a:gd name="connsiteX3" fmla="*/ 457200 w 504825"/>
                  <a:gd name="connsiteY3" fmla="*/ 981075 h 990600"/>
                  <a:gd name="connsiteX4" fmla="*/ 466725 w 504825"/>
                  <a:gd name="connsiteY4" fmla="*/ 828675 h 990600"/>
                  <a:gd name="connsiteX5" fmla="*/ 476250 w 504825"/>
                  <a:gd name="connsiteY5" fmla="*/ 790575 h 990600"/>
                  <a:gd name="connsiteX6" fmla="*/ 485775 w 504825"/>
                  <a:gd name="connsiteY6" fmla="*/ 723900 h 990600"/>
                  <a:gd name="connsiteX7" fmla="*/ 495300 w 504825"/>
                  <a:gd name="connsiteY7" fmla="*/ 695325 h 990600"/>
                  <a:gd name="connsiteX8" fmla="*/ 495300 w 504825"/>
                  <a:gd name="connsiteY8" fmla="*/ 247650 h 990600"/>
                  <a:gd name="connsiteX9" fmla="*/ 504825 w 504825"/>
                  <a:gd name="connsiteY9" fmla="*/ 238125 h 990600"/>
                  <a:gd name="connsiteX10" fmla="*/ 495300 w 504825"/>
                  <a:gd name="connsiteY10" fmla="*/ 152400 h 990600"/>
                  <a:gd name="connsiteX11" fmla="*/ 485775 w 504825"/>
                  <a:gd name="connsiteY11" fmla="*/ 123825 h 990600"/>
                  <a:gd name="connsiteX12" fmla="*/ 457200 w 504825"/>
                  <a:gd name="connsiteY12" fmla="*/ 95250 h 990600"/>
                  <a:gd name="connsiteX13" fmla="*/ 438150 w 504825"/>
                  <a:gd name="connsiteY13" fmla="*/ 66675 h 990600"/>
                  <a:gd name="connsiteX14" fmla="*/ 400050 w 504825"/>
                  <a:gd name="connsiteY14" fmla="*/ 47625 h 990600"/>
                  <a:gd name="connsiteX15" fmla="*/ 314325 w 504825"/>
                  <a:gd name="connsiteY15" fmla="*/ 9525 h 990600"/>
                  <a:gd name="connsiteX16" fmla="*/ 285750 w 504825"/>
                  <a:gd name="connsiteY16" fmla="*/ 0 h 990600"/>
                  <a:gd name="connsiteX17" fmla="*/ 190500 w 504825"/>
                  <a:gd name="connsiteY17" fmla="*/ 19050 h 990600"/>
                  <a:gd name="connsiteX18" fmla="*/ 161925 w 504825"/>
                  <a:gd name="connsiteY18" fmla="*/ 38100 h 990600"/>
                  <a:gd name="connsiteX19" fmla="*/ 133350 w 504825"/>
                  <a:gd name="connsiteY19" fmla="*/ 47625 h 990600"/>
                  <a:gd name="connsiteX20" fmla="*/ 104775 w 504825"/>
                  <a:gd name="connsiteY20" fmla="*/ 76200 h 990600"/>
                  <a:gd name="connsiteX21" fmla="*/ 76200 w 504825"/>
                  <a:gd name="connsiteY21" fmla="*/ 95250 h 990600"/>
                  <a:gd name="connsiteX22" fmla="*/ 57150 w 504825"/>
                  <a:gd name="connsiteY22" fmla="*/ 123825 h 990600"/>
                  <a:gd name="connsiteX23" fmla="*/ 38100 w 504825"/>
                  <a:gd name="connsiteY23" fmla="*/ 190500 h 990600"/>
                  <a:gd name="connsiteX24" fmla="*/ 38100 w 504825"/>
                  <a:gd name="connsiteY24" fmla="*/ 190500 h 990600"/>
                  <a:gd name="connsiteX25" fmla="*/ 19050 w 504825"/>
                  <a:gd name="connsiteY25" fmla="*/ 276225 h 990600"/>
                  <a:gd name="connsiteX26" fmla="*/ 9525 w 504825"/>
                  <a:gd name="connsiteY26" fmla="*/ 304800 h 990600"/>
                  <a:gd name="connsiteX27" fmla="*/ 0 w 504825"/>
                  <a:gd name="connsiteY27" fmla="*/ 676275 h 990600"/>
                  <a:gd name="connsiteX28" fmla="*/ 9525 w 504825"/>
                  <a:gd name="connsiteY28" fmla="*/ 990600 h 990600"/>
                  <a:gd name="connsiteX29" fmla="*/ 9525 w 504825"/>
                  <a:gd name="connsiteY29" fmla="*/ 990600 h 990600"/>
                  <a:gd name="connsiteX30" fmla="*/ 95250 w 504825"/>
                  <a:gd name="connsiteY30" fmla="*/ 981075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04825" h="990600">
                    <a:moveTo>
                      <a:pt x="95250" y="981075"/>
                    </a:moveTo>
                    <a:lnTo>
                      <a:pt x="95250" y="981075"/>
                    </a:lnTo>
                    <a:lnTo>
                      <a:pt x="457200" y="981075"/>
                    </a:lnTo>
                    <a:lnTo>
                      <a:pt x="457200" y="981075"/>
                    </a:lnTo>
                    <a:cubicBezTo>
                      <a:pt x="460375" y="930275"/>
                      <a:pt x="461660" y="879322"/>
                      <a:pt x="466725" y="828675"/>
                    </a:cubicBezTo>
                    <a:cubicBezTo>
                      <a:pt x="468028" y="815649"/>
                      <a:pt x="473908" y="803455"/>
                      <a:pt x="476250" y="790575"/>
                    </a:cubicBezTo>
                    <a:cubicBezTo>
                      <a:pt x="480266" y="768486"/>
                      <a:pt x="481372" y="745915"/>
                      <a:pt x="485775" y="723900"/>
                    </a:cubicBezTo>
                    <a:cubicBezTo>
                      <a:pt x="487744" y="714055"/>
                      <a:pt x="495099" y="705363"/>
                      <a:pt x="495300" y="695325"/>
                    </a:cubicBezTo>
                    <a:cubicBezTo>
                      <a:pt x="498284" y="546130"/>
                      <a:pt x="495300" y="396875"/>
                      <a:pt x="495300" y="247650"/>
                    </a:cubicBezTo>
                    <a:lnTo>
                      <a:pt x="504825" y="238125"/>
                    </a:lnTo>
                    <a:cubicBezTo>
                      <a:pt x="501650" y="209550"/>
                      <a:pt x="500027" y="180760"/>
                      <a:pt x="495300" y="152400"/>
                    </a:cubicBezTo>
                    <a:cubicBezTo>
                      <a:pt x="493649" y="142496"/>
                      <a:pt x="491344" y="132179"/>
                      <a:pt x="485775" y="123825"/>
                    </a:cubicBezTo>
                    <a:cubicBezTo>
                      <a:pt x="478303" y="112617"/>
                      <a:pt x="465824" y="105598"/>
                      <a:pt x="457200" y="95250"/>
                    </a:cubicBezTo>
                    <a:cubicBezTo>
                      <a:pt x="449871" y="86456"/>
                      <a:pt x="446944" y="74004"/>
                      <a:pt x="438150" y="66675"/>
                    </a:cubicBezTo>
                    <a:cubicBezTo>
                      <a:pt x="427242" y="57585"/>
                      <a:pt x="412378" y="54670"/>
                      <a:pt x="400050" y="47625"/>
                    </a:cubicBezTo>
                    <a:cubicBezTo>
                      <a:pt x="336654" y="11399"/>
                      <a:pt x="414108" y="42786"/>
                      <a:pt x="314325" y="9525"/>
                    </a:cubicBezTo>
                    <a:lnTo>
                      <a:pt x="285750" y="0"/>
                    </a:lnTo>
                    <a:cubicBezTo>
                      <a:pt x="272857" y="2149"/>
                      <a:pt x="208584" y="11300"/>
                      <a:pt x="190500" y="19050"/>
                    </a:cubicBezTo>
                    <a:cubicBezTo>
                      <a:pt x="179978" y="23559"/>
                      <a:pt x="172164" y="32980"/>
                      <a:pt x="161925" y="38100"/>
                    </a:cubicBezTo>
                    <a:cubicBezTo>
                      <a:pt x="152945" y="42590"/>
                      <a:pt x="142875" y="44450"/>
                      <a:pt x="133350" y="47625"/>
                    </a:cubicBezTo>
                    <a:cubicBezTo>
                      <a:pt x="123825" y="57150"/>
                      <a:pt x="115123" y="67576"/>
                      <a:pt x="104775" y="76200"/>
                    </a:cubicBezTo>
                    <a:cubicBezTo>
                      <a:pt x="95981" y="83529"/>
                      <a:pt x="84295" y="87155"/>
                      <a:pt x="76200" y="95250"/>
                    </a:cubicBezTo>
                    <a:cubicBezTo>
                      <a:pt x="68105" y="103345"/>
                      <a:pt x="61799" y="113364"/>
                      <a:pt x="57150" y="123825"/>
                    </a:cubicBezTo>
                    <a:cubicBezTo>
                      <a:pt x="37096" y="168947"/>
                      <a:pt x="38100" y="163273"/>
                      <a:pt x="38100" y="190500"/>
                    </a:cubicBezTo>
                    <a:lnTo>
                      <a:pt x="38100" y="190500"/>
                    </a:lnTo>
                    <a:cubicBezTo>
                      <a:pt x="31750" y="219075"/>
                      <a:pt x="26150" y="247827"/>
                      <a:pt x="19050" y="276225"/>
                    </a:cubicBezTo>
                    <a:cubicBezTo>
                      <a:pt x="16615" y="285965"/>
                      <a:pt x="10003" y="294771"/>
                      <a:pt x="9525" y="304800"/>
                    </a:cubicBezTo>
                    <a:cubicBezTo>
                      <a:pt x="3633" y="428525"/>
                      <a:pt x="3175" y="552450"/>
                      <a:pt x="0" y="676275"/>
                    </a:cubicBezTo>
                    <a:cubicBezTo>
                      <a:pt x="10092" y="958840"/>
                      <a:pt x="9525" y="854018"/>
                      <a:pt x="9525" y="990600"/>
                    </a:cubicBezTo>
                    <a:lnTo>
                      <a:pt x="9525" y="990600"/>
                    </a:lnTo>
                    <a:lnTo>
                      <a:pt x="95250" y="981075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14325" y="171450"/>
                <a:ext cx="390525" cy="1114425"/>
              </a:xfrm>
              <a:custGeom>
                <a:avLst/>
                <a:gdLst>
                  <a:gd name="connsiteX0" fmla="*/ 19050 w 390525"/>
                  <a:gd name="connsiteY0" fmla="*/ 152400 h 1114425"/>
                  <a:gd name="connsiteX1" fmla="*/ 19050 w 390525"/>
                  <a:gd name="connsiteY1" fmla="*/ 152400 h 1114425"/>
                  <a:gd name="connsiteX2" fmla="*/ 28575 w 390525"/>
                  <a:gd name="connsiteY2" fmla="*/ 238125 h 1114425"/>
                  <a:gd name="connsiteX3" fmla="*/ 0 w 390525"/>
                  <a:gd name="connsiteY3" fmla="*/ 561975 h 1114425"/>
                  <a:gd name="connsiteX4" fmla="*/ 9525 w 390525"/>
                  <a:gd name="connsiteY4" fmla="*/ 704850 h 1114425"/>
                  <a:gd name="connsiteX5" fmla="*/ 19050 w 390525"/>
                  <a:gd name="connsiteY5" fmla="*/ 885825 h 1114425"/>
                  <a:gd name="connsiteX6" fmla="*/ 57150 w 390525"/>
                  <a:gd name="connsiteY6" fmla="*/ 990600 h 1114425"/>
                  <a:gd name="connsiteX7" fmla="*/ 95250 w 390525"/>
                  <a:gd name="connsiteY7" fmla="*/ 1047750 h 1114425"/>
                  <a:gd name="connsiteX8" fmla="*/ 104775 w 390525"/>
                  <a:gd name="connsiteY8" fmla="*/ 1076325 h 1114425"/>
                  <a:gd name="connsiteX9" fmla="*/ 161925 w 390525"/>
                  <a:gd name="connsiteY9" fmla="*/ 1114425 h 1114425"/>
                  <a:gd name="connsiteX10" fmla="*/ 295275 w 390525"/>
                  <a:gd name="connsiteY10" fmla="*/ 1104900 h 1114425"/>
                  <a:gd name="connsiteX11" fmla="*/ 323850 w 390525"/>
                  <a:gd name="connsiteY11" fmla="*/ 1095375 h 1114425"/>
                  <a:gd name="connsiteX12" fmla="*/ 352425 w 390525"/>
                  <a:gd name="connsiteY12" fmla="*/ 1066800 h 1114425"/>
                  <a:gd name="connsiteX13" fmla="*/ 361950 w 390525"/>
                  <a:gd name="connsiteY13" fmla="*/ 609600 h 1114425"/>
                  <a:gd name="connsiteX14" fmla="*/ 371475 w 390525"/>
                  <a:gd name="connsiteY14" fmla="*/ 542925 h 1114425"/>
                  <a:gd name="connsiteX15" fmla="*/ 390525 w 390525"/>
                  <a:gd name="connsiteY15" fmla="*/ 314325 h 1114425"/>
                  <a:gd name="connsiteX16" fmla="*/ 381000 w 390525"/>
                  <a:gd name="connsiteY16" fmla="*/ 171450 h 1114425"/>
                  <a:gd name="connsiteX17" fmla="*/ 371475 w 390525"/>
                  <a:gd name="connsiteY17" fmla="*/ 133350 h 1114425"/>
                  <a:gd name="connsiteX18" fmla="*/ 352425 w 390525"/>
                  <a:gd name="connsiteY18" fmla="*/ 38100 h 1114425"/>
                  <a:gd name="connsiteX19" fmla="*/ 333375 w 390525"/>
                  <a:gd name="connsiteY19" fmla="*/ 9525 h 1114425"/>
                  <a:gd name="connsiteX20" fmla="*/ 304800 w 390525"/>
                  <a:gd name="connsiteY20" fmla="*/ 0 h 1114425"/>
                  <a:gd name="connsiteX21" fmla="*/ 95250 w 390525"/>
                  <a:gd name="connsiteY21" fmla="*/ 9525 h 1114425"/>
                  <a:gd name="connsiteX22" fmla="*/ 76200 w 390525"/>
                  <a:gd name="connsiteY22" fmla="*/ 38100 h 1114425"/>
                  <a:gd name="connsiteX23" fmla="*/ 66675 w 390525"/>
                  <a:gd name="connsiteY23" fmla="*/ 114300 h 1114425"/>
                  <a:gd name="connsiteX24" fmla="*/ 19050 w 390525"/>
                  <a:gd name="connsiteY24" fmla="*/ 152400 h 1114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90525" h="1114425">
                    <a:moveTo>
                      <a:pt x="19050" y="152400"/>
                    </a:moveTo>
                    <a:lnTo>
                      <a:pt x="19050" y="152400"/>
                    </a:lnTo>
                    <a:cubicBezTo>
                      <a:pt x="22225" y="180975"/>
                      <a:pt x="29373" y="209385"/>
                      <a:pt x="28575" y="238125"/>
                    </a:cubicBezTo>
                    <a:cubicBezTo>
                      <a:pt x="23933" y="405221"/>
                      <a:pt x="17485" y="439578"/>
                      <a:pt x="0" y="561975"/>
                    </a:cubicBezTo>
                    <a:cubicBezTo>
                      <a:pt x="3175" y="609600"/>
                      <a:pt x="6722" y="657202"/>
                      <a:pt x="9525" y="704850"/>
                    </a:cubicBezTo>
                    <a:cubicBezTo>
                      <a:pt x="13072" y="765154"/>
                      <a:pt x="14588" y="825582"/>
                      <a:pt x="19050" y="885825"/>
                    </a:cubicBezTo>
                    <a:cubicBezTo>
                      <a:pt x="25320" y="970465"/>
                      <a:pt x="13067" y="946517"/>
                      <a:pt x="57150" y="990600"/>
                    </a:cubicBezTo>
                    <a:cubicBezTo>
                      <a:pt x="79798" y="1058544"/>
                      <a:pt x="47684" y="976401"/>
                      <a:pt x="95250" y="1047750"/>
                    </a:cubicBezTo>
                    <a:cubicBezTo>
                      <a:pt x="100819" y="1056104"/>
                      <a:pt x="99206" y="1067971"/>
                      <a:pt x="104775" y="1076325"/>
                    </a:cubicBezTo>
                    <a:cubicBezTo>
                      <a:pt x="125160" y="1106903"/>
                      <a:pt x="131967" y="1104439"/>
                      <a:pt x="161925" y="1114425"/>
                    </a:cubicBezTo>
                    <a:cubicBezTo>
                      <a:pt x="206375" y="1111250"/>
                      <a:pt x="251017" y="1110107"/>
                      <a:pt x="295275" y="1104900"/>
                    </a:cubicBezTo>
                    <a:cubicBezTo>
                      <a:pt x="305246" y="1103727"/>
                      <a:pt x="315496" y="1100944"/>
                      <a:pt x="323850" y="1095375"/>
                    </a:cubicBezTo>
                    <a:cubicBezTo>
                      <a:pt x="335058" y="1087903"/>
                      <a:pt x="342900" y="1076325"/>
                      <a:pt x="352425" y="1066800"/>
                    </a:cubicBezTo>
                    <a:cubicBezTo>
                      <a:pt x="355600" y="914400"/>
                      <a:pt x="356411" y="761932"/>
                      <a:pt x="361950" y="609600"/>
                    </a:cubicBezTo>
                    <a:cubicBezTo>
                      <a:pt x="362766" y="587164"/>
                      <a:pt x="369817" y="565314"/>
                      <a:pt x="371475" y="542925"/>
                    </a:cubicBezTo>
                    <a:cubicBezTo>
                      <a:pt x="388618" y="311493"/>
                      <a:pt x="364146" y="419842"/>
                      <a:pt x="390525" y="314325"/>
                    </a:cubicBezTo>
                    <a:cubicBezTo>
                      <a:pt x="387350" y="266700"/>
                      <a:pt x="385997" y="218918"/>
                      <a:pt x="381000" y="171450"/>
                    </a:cubicBezTo>
                    <a:cubicBezTo>
                      <a:pt x="379630" y="158431"/>
                      <a:pt x="373817" y="146230"/>
                      <a:pt x="371475" y="133350"/>
                    </a:cubicBezTo>
                    <a:cubicBezTo>
                      <a:pt x="366460" y="105770"/>
                      <a:pt x="366397" y="66045"/>
                      <a:pt x="352425" y="38100"/>
                    </a:cubicBezTo>
                    <a:cubicBezTo>
                      <a:pt x="347305" y="27861"/>
                      <a:pt x="342314" y="16676"/>
                      <a:pt x="333375" y="9525"/>
                    </a:cubicBezTo>
                    <a:cubicBezTo>
                      <a:pt x="325535" y="3253"/>
                      <a:pt x="314325" y="3175"/>
                      <a:pt x="304800" y="0"/>
                    </a:cubicBezTo>
                    <a:cubicBezTo>
                      <a:pt x="234950" y="3175"/>
                      <a:pt x="164221" y="-1970"/>
                      <a:pt x="95250" y="9525"/>
                    </a:cubicBezTo>
                    <a:cubicBezTo>
                      <a:pt x="83958" y="11407"/>
                      <a:pt x="79212" y="27056"/>
                      <a:pt x="76200" y="38100"/>
                    </a:cubicBezTo>
                    <a:cubicBezTo>
                      <a:pt x="69465" y="62796"/>
                      <a:pt x="73410" y="89604"/>
                      <a:pt x="66675" y="114300"/>
                    </a:cubicBezTo>
                    <a:cubicBezTo>
                      <a:pt x="62169" y="130822"/>
                      <a:pt x="26987" y="146050"/>
                      <a:pt x="19050" y="15240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171450" y="38100"/>
                <a:ext cx="1457325" cy="400685"/>
              </a:xfrm>
              <a:custGeom>
                <a:avLst/>
                <a:gdLst>
                  <a:gd name="connsiteX0" fmla="*/ 1457325 w 1457325"/>
                  <a:gd name="connsiteY0" fmla="*/ 57150 h 400887"/>
                  <a:gd name="connsiteX1" fmla="*/ 1457325 w 1457325"/>
                  <a:gd name="connsiteY1" fmla="*/ 57150 h 400887"/>
                  <a:gd name="connsiteX2" fmla="*/ 752475 w 1457325"/>
                  <a:gd name="connsiteY2" fmla="*/ 38100 h 400887"/>
                  <a:gd name="connsiteX3" fmla="*/ 514350 w 1457325"/>
                  <a:gd name="connsiteY3" fmla="*/ 28575 h 400887"/>
                  <a:gd name="connsiteX4" fmla="*/ 485775 w 1457325"/>
                  <a:gd name="connsiteY4" fmla="*/ 19050 h 400887"/>
                  <a:gd name="connsiteX5" fmla="*/ 381000 w 1457325"/>
                  <a:gd name="connsiteY5" fmla="*/ 0 h 400887"/>
                  <a:gd name="connsiteX6" fmla="*/ 152400 w 1457325"/>
                  <a:gd name="connsiteY6" fmla="*/ 9525 h 400887"/>
                  <a:gd name="connsiteX7" fmla="*/ 123825 w 1457325"/>
                  <a:gd name="connsiteY7" fmla="*/ 19050 h 400887"/>
                  <a:gd name="connsiteX8" fmla="*/ 85725 w 1457325"/>
                  <a:gd name="connsiteY8" fmla="*/ 28575 h 400887"/>
                  <a:gd name="connsiteX9" fmla="*/ 57150 w 1457325"/>
                  <a:gd name="connsiteY9" fmla="*/ 38100 h 400887"/>
                  <a:gd name="connsiteX10" fmla="*/ 0 w 1457325"/>
                  <a:gd name="connsiteY10" fmla="*/ 38100 h 400887"/>
                  <a:gd name="connsiteX11" fmla="*/ 0 w 1457325"/>
                  <a:gd name="connsiteY11" fmla="*/ 38100 h 400887"/>
                  <a:gd name="connsiteX12" fmla="*/ 9525 w 1457325"/>
                  <a:gd name="connsiteY12" fmla="*/ 228600 h 400887"/>
                  <a:gd name="connsiteX13" fmla="*/ 38100 w 1457325"/>
                  <a:gd name="connsiteY13" fmla="*/ 323850 h 400887"/>
                  <a:gd name="connsiteX14" fmla="*/ 66675 w 1457325"/>
                  <a:gd name="connsiteY14" fmla="*/ 342900 h 400887"/>
                  <a:gd name="connsiteX15" fmla="*/ 76200 w 1457325"/>
                  <a:gd name="connsiteY15" fmla="*/ 371475 h 400887"/>
                  <a:gd name="connsiteX16" fmla="*/ 114300 w 1457325"/>
                  <a:gd name="connsiteY16" fmla="*/ 390525 h 400887"/>
                  <a:gd name="connsiteX17" fmla="*/ 190500 w 1457325"/>
                  <a:gd name="connsiteY17" fmla="*/ 400050 h 400887"/>
                  <a:gd name="connsiteX18" fmla="*/ 171450 w 1457325"/>
                  <a:gd name="connsiteY18" fmla="*/ 400050 h 400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57325" h="400887">
                    <a:moveTo>
                      <a:pt x="1457325" y="57150"/>
                    </a:moveTo>
                    <a:lnTo>
                      <a:pt x="1457325" y="57150"/>
                    </a:lnTo>
                    <a:cubicBezTo>
                      <a:pt x="1150963" y="26514"/>
                      <a:pt x="1450634" y="53789"/>
                      <a:pt x="752475" y="38100"/>
                    </a:cubicBezTo>
                    <a:cubicBezTo>
                      <a:pt x="673057" y="36315"/>
                      <a:pt x="593725" y="31750"/>
                      <a:pt x="514350" y="28575"/>
                    </a:cubicBezTo>
                    <a:cubicBezTo>
                      <a:pt x="504825" y="25400"/>
                      <a:pt x="495515" y="21485"/>
                      <a:pt x="485775" y="19050"/>
                    </a:cubicBezTo>
                    <a:cubicBezTo>
                      <a:pt x="459150" y="12394"/>
                      <a:pt x="406476" y="4246"/>
                      <a:pt x="381000" y="0"/>
                    </a:cubicBezTo>
                    <a:cubicBezTo>
                      <a:pt x="304800" y="3175"/>
                      <a:pt x="228458" y="3891"/>
                      <a:pt x="152400" y="9525"/>
                    </a:cubicBezTo>
                    <a:cubicBezTo>
                      <a:pt x="142387" y="10267"/>
                      <a:pt x="133479" y="16292"/>
                      <a:pt x="123825" y="19050"/>
                    </a:cubicBezTo>
                    <a:cubicBezTo>
                      <a:pt x="111238" y="22646"/>
                      <a:pt x="98312" y="24979"/>
                      <a:pt x="85725" y="28575"/>
                    </a:cubicBezTo>
                    <a:cubicBezTo>
                      <a:pt x="76071" y="31333"/>
                      <a:pt x="67129" y="36991"/>
                      <a:pt x="57150" y="38100"/>
                    </a:cubicBezTo>
                    <a:cubicBezTo>
                      <a:pt x="38217" y="40204"/>
                      <a:pt x="19050" y="38100"/>
                      <a:pt x="0" y="38100"/>
                    </a:cubicBezTo>
                    <a:lnTo>
                      <a:pt x="0" y="38100"/>
                    </a:lnTo>
                    <a:cubicBezTo>
                      <a:pt x="3175" y="101600"/>
                      <a:pt x="4245" y="165240"/>
                      <a:pt x="9525" y="228600"/>
                    </a:cubicBezTo>
                    <a:cubicBezTo>
                      <a:pt x="10646" y="242057"/>
                      <a:pt x="35271" y="321964"/>
                      <a:pt x="38100" y="323850"/>
                    </a:cubicBezTo>
                    <a:lnTo>
                      <a:pt x="66675" y="342900"/>
                    </a:lnTo>
                    <a:cubicBezTo>
                      <a:pt x="69850" y="352425"/>
                      <a:pt x="69100" y="364375"/>
                      <a:pt x="76200" y="371475"/>
                    </a:cubicBezTo>
                    <a:cubicBezTo>
                      <a:pt x="86240" y="381515"/>
                      <a:pt x="101249" y="384932"/>
                      <a:pt x="114300" y="390525"/>
                    </a:cubicBezTo>
                    <a:cubicBezTo>
                      <a:pt x="148239" y="405070"/>
                      <a:pt x="148167" y="400050"/>
                      <a:pt x="190500" y="400050"/>
                    </a:cubicBezTo>
                    <a:lnTo>
                      <a:pt x="171450" y="4000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695325" y="85725"/>
                <a:ext cx="924560" cy="381000"/>
              </a:xfrm>
              <a:custGeom>
                <a:avLst/>
                <a:gdLst>
                  <a:gd name="connsiteX0" fmla="*/ 0 w 924957"/>
                  <a:gd name="connsiteY0" fmla="*/ 371475 h 381507"/>
                  <a:gd name="connsiteX1" fmla="*/ 0 w 924957"/>
                  <a:gd name="connsiteY1" fmla="*/ 371475 h 381507"/>
                  <a:gd name="connsiteX2" fmla="*/ 161925 w 924957"/>
                  <a:gd name="connsiteY2" fmla="*/ 361950 h 381507"/>
                  <a:gd name="connsiteX3" fmla="*/ 190500 w 924957"/>
                  <a:gd name="connsiteY3" fmla="*/ 381000 h 381507"/>
                  <a:gd name="connsiteX4" fmla="*/ 695325 w 924957"/>
                  <a:gd name="connsiteY4" fmla="*/ 381000 h 381507"/>
                  <a:gd name="connsiteX5" fmla="*/ 914400 w 924957"/>
                  <a:gd name="connsiteY5" fmla="*/ 381000 h 381507"/>
                  <a:gd name="connsiteX6" fmla="*/ 914400 w 924957"/>
                  <a:gd name="connsiteY6" fmla="*/ 381000 h 381507"/>
                  <a:gd name="connsiteX7" fmla="*/ 904875 w 924957"/>
                  <a:gd name="connsiteY7" fmla="*/ 295275 h 381507"/>
                  <a:gd name="connsiteX8" fmla="*/ 914400 w 924957"/>
                  <a:gd name="connsiteY8" fmla="*/ 142875 h 381507"/>
                  <a:gd name="connsiteX9" fmla="*/ 923925 w 924957"/>
                  <a:gd name="connsiteY9" fmla="*/ 104775 h 381507"/>
                  <a:gd name="connsiteX10" fmla="*/ 923925 w 924957"/>
                  <a:gd name="connsiteY10" fmla="*/ 0 h 381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24957" h="381507">
                    <a:moveTo>
                      <a:pt x="0" y="371475"/>
                    </a:moveTo>
                    <a:lnTo>
                      <a:pt x="0" y="371475"/>
                    </a:lnTo>
                    <a:cubicBezTo>
                      <a:pt x="74791" y="354855"/>
                      <a:pt x="88092" y="341814"/>
                      <a:pt x="161925" y="361950"/>
                    </a:cubicBezTo>
                    <a:cubicBezTo>
                      <a:pt x="172969" y="364962"/>
                      <a:pt x="180975" y="374650"/>
                      <a:pt x="190500" y="381000"/>
                    </a:cubicBezTo>
                    <a:cubicBezTo>
                      <a:pt x="445714" y="359732"/>
                      <a:pt x="228603" y="373707"/>
                      <a:pt x="695325" y="381000"/>
                    </a:cubicBezTo>
                    <a:cubicBezTo>
                      <a:pt x="768341" y="382141"/>
                      <a:pt x="841375" y="381000"/>
                      <a:pt x="914400" y="381000"/>
                    </a:cubicBezTo>
                    <a:lnTo>
                      <a:pt x="914400" y="381000"/>
                    </a:lnTo>
                    <a:cubicBezTo>
                      <a:pt x="911225" y="352425"/>
                      <a:pt x="904875" y="324026"/>
                      <a:pt x="904875" y="295275"/>
                    </a:cubicBezTo>
                    <a:cubicBezTo>
                      <a:pt x="904875" y="244376"/>
                      <a:pt x="909335" y="193522"/>
                      <a:pt x="914400" y="142875"/>
                    </a:cubicBezTo>
                    <a:cubicBezTo>
                      <a:pt x="915703" y="129849"/>
                      <a:pt x="923054" y="117837"/>
                      <a:pt x="923925" y="104775"/>
                    </a:cubicBezTo>
                    <a:cubicBezTo>
                      <a:pt x="926248" y="69927"/>
                      <a:pt x="923925" y="34925"/>
                      <a:pt x="923925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1704975" y="85725"/>
                <a:ext cx="1047750" cy="406400"/>
              </a:xfrm>
              <a:custGeom>
                <a:avLst/>
                <a:gdLst>
                  <a:gd name="connsiteX0" fmla="*/ 0 w 1047750"/>
                  <a:gd name="connsiteY0" fmla="*/ 35337 h 406812"/>
                  <a:gd name="connsiteX1" fmla="*/ 0 w 1047750"/>
                  <a:gd name="connsiteY1" fmla="*/ 35337 h 406812"/>
                  <a:gd name="connsiteX2" fmla="*/ 0 w 1047750"/>
                  <a:gd name="connsiteY2" fmla="*/ 368712 h 406812"/>
                  <a:gd name="connsiteX3" fmla="*/ 0 w 1047750"/>
                  <a:gd name="connsiteY3" fmla="*/ 368712 h 406812"/>
                  <a:gd name="connsiteX4" fmla="*/ 495300 w 1047750"/>
                  <a:gd name="connsiteY4" fmla="*/ 397287 h 406812"/>
                  <a:gd name="connsiteX5" fmla="*/ 819150 w 1047750"/>
                  <a:gd name="connsiteY5" fmla="*/ 397287 h 406812"/>
                  <a:gd name="connsiteX6" fmla="*/ 809625 w 1047750"/>
                  <a:gd name="connsiteY6" fmla="*/ 406812 h 406812"/>
                  <a:gd name="connsiteX7" fmla="*/ 895350 w 1047750"/>
                  <a:gd name="connsiteY7" fmla="*/ 397287 h 406812"/>
                  <a:gd name="connsiteX8" fmla="*/ 923925 w 1047750"/>
                  <a:gd name="connsiteY8" fmla="*/ 387762 h 406812"/>
                  <a:gd name="connsiteX9" fmla="*/ 981075 w 1047750"/>
                  <a:gd name="connsiteY9" fmla="*/ 330612 h 406812"/>
                  <a:gd name="connsiteX10" fmla="*/ 1009650 w 1047750"/>
                  <a:gd name="connsiteY10" fmla="*/ 302037 h 406812"/>
                  <a:gd name="connsiteX11" fmla="*/ 1019175 w 1047750"/>
                  <a:gd name="connsiteY11" fmla="*/ 273462 h 406812"/>
                  <a:gd name="connsiteX12" fmla="*/ 1028700 w 1047750"/>
                  <a:gd name="connsiteY12" fmla="*/ 235362 h 406812"/>
                  <a:gd name="connsiteX13" fmla="*/ 1047750 w 1047750"/>
                  <a:gd name="connsiteY13" fmla="*/ 178212 h 406812"/>
                  <a:gd name="connsiteX14" fmla="*/ 1009650 w 1047750"/>
                  <a:gd name="connsiteY14" fmla="*/ 73437 h 406812"/>
                  <a:gd name="connsiteX15" fmla="*/ 952500 w 1047750"/>
                  <a:gd name="connsiteY15" fmla="*/ 54387 h 406812"/>
                  <a:gd name="connsiteX16" fmla="*/ 895350 w 1047750"/>
                  <a:gd name="connsiteY16" fmla="*/ 44862 h 406812"/>
                  <a:gd name="connsiteX17" fmla="*/ 895350 w 1047750"/>
                  <a:gd name="connsiteY17" fmla="*/ 44862 h 406812"/>
                  <a:gd name="connsiteX18" fmla="*/ 809625 w 1047750"/>
                  <a:gd name="connsiteY18" fmla="*/ 35337 h 406812"/>
                  <a:gd name="connsiteX19" fmla="*/ 676275 w 1047750"/>
                  <a:gd name="connsiteY19" fmla="*/ 25812 h 406812"/>
                  <a:gd name="connsiteX20" fmla="*/ 628650 w 1047750"/>
                  <a:gd name="connsiteY20" fmla="*/ 16287 h 406812"/>
                  <a:gd name="connsiteX21" fmla="*/ 447675 w 1047750"/>
                  <a:gd name="connsiteY21" fmla="*/ 6762 h 406812"/>
                  <a:gd name="connsiteX22" fmla="*/ 0 w 1047750"/>
                  <a:gd name="connsiteY22" fmla="*/ 35337 h 40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47750" h="406812">
                    <a:moveTo>
                      <a:pt x="0" y="35337"/>
                    </a:moveTo>
                    <a:lnTo>
                      <a:pt x="0" y="35337"/>
                    </a:lnTo>
                    <a:lnTo>
                      <a:pt x="0" y="368712"/>
                    </a:lnTo>
                    <a:lnTo>
                      <a:pt x="0" y="368712"/>
                    </a:lnTo>
                    <a:lnTo>
                      <a:pt x="495300" y="397287"/>
                    </a:lnTo>
                    <a:cubicBezTo>
                      <a:pt x="603206" y="400370"/>
                      <a:pt x="711200" y="397287"/>
                      <a:pt x="819150" y="397287"/>
                    </a:cubicBezTo>
                    <a:lnTo>
                      <a:pt x="809625" y="406812"/>
                    </a:lnTo>
                    <a:cubicBezTo>
                      <a:pt x="838200" y="403637"/>
                      <a:pt x="866990" y="402014"/>
                      <a:pt x="895350" y="397287"/>
                    </a:cubicBezTo>
                    <a:cubicBezTo>
                      <a:pt x="905254" y="395636"/>
                      <a:pt x="916000" y="393926"/>
                      <a:pt x="923925" y="387762"/>
                    </a:cubicBezTo>
                    <a:cubicBezTo>
                      <a:pt x="945191" y="371222"/>
                      <a:pt x="962025" y="349662"/>
                      <a:pt x="981075" y="330612"/>
                    </a:cubicBezTo>
                    <a:lnTo>
                      <a:pt x="1009650" y="302037"/>
                    </a:lnTo>
                    <a:cubicBezTo>
                      <a:pt x="1012825" y="292512"/>
                      <a:pt x="1016417" y="283116"/>
                      <a:pt x="1019175" y="273462"/>
                    </a:cubicBezTo>
                    <a:cubicBezTo>
                      <a:pt x="1022771" y="260875"/>
                      <a:pt x="1024938" y="247901"/>
                      <a:pt x="1028700" y="235362"/>
                    </a:cubicBezTo>
                    <a:cubicBezTo>
                      <a:pt x="1034470" y="216128"/>
                      <a:pt x="1047750" y="178212"/>
                      <a:pt x="1047750" y="178212"/>
                    </a:cubicBezTo>
                    <a:cubicBezTo>
                      <a:pt x="1041850" y="131008"/>
                      <a:pt x="1053539" y="97820"/>
                      <a:pt x="1009650" y="73437"/>
                    </a:cubicBezTo>
                    <a:cubicBezTo>
                      <a:pt x="992097" y="63685"/>
                      <a:pt x="972307" y="57688"/>
                      <a:pt x="952500" y="54387"/>
                    </a:cubicBezTo>
                    <a:lnTo>
                      <a:pt x="895350" y="44862"/>
                    </a:lnTo>
                    <a:lnTo>
                      <a:pt x="895350" y="44862"/>
                    </a:lnTo>
                    <a:cubicBezTo>
                      <a:pt x="866775" y="41687"/>
                      <a:pt x="838268" y="37828"/>
                      <a:pt x="809625" y="35337"/>
                    </a:cubicBezTo>
                    <a:cubicBezTo>
                      <a:pt x="765229" y="31477"/>
                      <a:pt x="720593" y="30477"/>
                      <a:pt x="676275" y="25812"/>
                    </a:cubicBezTo>
                    <a:cubicBezTo>
                      <a:pt x="660175" y="24117"/>
                      <a:pt x="644783" y="17631"/>
                      <a:pt x="628650" y="16287"/>
                    </a:cubicBezTo>
                    <a:cubicBezTo>
                      <a:pt x="568450" y="11270"/>
                      <a:pt x="508015" y="9635"/>
                      <a:pt x="447675" y="6762"/>
                    </a:cubicBezTo>
                    <a:cubicBezTo>
                      <a:pt x="178142" y="-6073"/>
                      <a:pt x="274933" y="-2763"/>
                      <a:pt x="0" y="35337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2447925" y="0"/>
                <a:ext cx="381000" cy="590550"/>
              </a:xfrm>
              <a:custGeom>
                <a:avLst/>
                <a:gdLst>
                  <a:gd name="connsiteX0" fmla="*/ 0 w 381000"/>
                  <a:gd name="connsiteY0" fmla="*/ 495300 h 590550"/>
                  <a:gd name="connsiteX1" fmla="*/ 0 w 381000"/>
                  <a:gd name="connsiteY1" fmla="*/ 495300 h 590550"/>
                  <a:gd name="connsiteX2" fmla="*/ 0 w 381000"/>
                  <a:gd name="connsiteY2" fmla="*/ 590550 h 590550"/>
                  <a:gd name="connsiteX3" fmla="*/ 0 w 381000"/>
                  <a:gd name="connsiteY3" fmla="*/ 590550 h 590550"/>
                  <a:gd name="connsiteX4" fmla="*/ 371475 w 381000"/>
                  <a:gd name="connsiteY4" fmla="*/ 581025 h 590550"/>
                  <a:gd name="connsiteX5" fmla="*/ 371475 w 381000"/>
                  <a:gd name="connsiteY5" fmla="*/ 581025 h 590550"/>
                  <a:gd name="connsiteX6" fmla="*/ 381000 w 381000"/>
                  <a:gd name="connsiteY6" fmla="*/ 133350 h 590550"/>
                  <a:gd name="connsiteX7" fmla="*/ 381000 w 381000"/>
                  <a:gd name="connsiteY7" fmla="*/ 133350 h 590550"/>
                  <a:gd name="connsiteX8" fmla="*/ 342900 w 381000"/>
                  <a:gd name="connsiteY8" fmla="*/ 57150 h 590550"/>
                  <a:gd name="connsiteX9" fmla="*/ 314325 w 381000"/>
                  <a:gd name="connsiteY9" fmla="*/ 38100 h 590550"/>
                  <a:gd name="connsiteX10" fmla="*/ 257175 w 381000"/>
                  <a:gd name="connsiteY10" fmla="*/ 0 h 590550"/>
                  <a:gd name="connsiteX11" fmla="*/ 133350 w 381000"/>
                  <a:gd name="connsiteY11" fmla="*/ 19050 h 590550"/>
                  <a:gd name="connsiteX12" fmla="*/ 95250 w 381000"/>
                  <a:gd name="connsiteY12" fmla="*/ 47625 h 590550"/>
                  <a:gd name="connsiteX13" fmla="*/ 9525 w 381000"/>
                  <a:gd name="connsiteY13" fmla="*/ 85725 h 590550"/>
                  <a:gd name="connsiteX14" fmla="*/ 0 w 381000"/>
                  <a:gd name="connsiteY14" fmla="*/ 95250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1000" h="590550">
                    <a:moveTo>
                      <a:pt x="0" y="495300"/>
                    </a:moveTo>
                    <a:lnTo>
                      <a:pt x="0" y="495300"/>
                    </a:lnTo>
                    <a:lnTo>
                      <a:pt x="0" y="590550"/>
                    </a:lnTo>
                    <a:lnTo>
                      <a:pt x="0" y="590550"/>
                    </a:lnTo>
                    <a:cubicBezTo>
                      <a:pt x="244387" y="577688"/>
                      <a:pt x="120567" y="581025"/>
                      <a:pt x="371475" y="581025"/>
                    </a:cubicBezTo>
                    <a:lnTo>
                      <a:pt x="371475" y="581025"/>
                    </a:lnTo>
                    <a:lnTo>
                      <a:pt x="381000" y="133350"/>
                    </a:lnTo>
                    <a:lnTo>
                      <a:pt x="381000" y="133350"/>
                    </a:lnTo>
                    <a:cubicBezTo>
                      <a:pt x="368300" y="107950"/>
                      <a:pt x="359185" y="80415"/>
                      <a:pt x="342900" y="57150"/>
                    </a:cubicBezTo>
                    <a:cubicBezTo>
                      <a:pt x="336335" y="47772"/>
                      <a:pt x="323119" y="45429"/>
                      <a:pt x="314325" y="38100"/>
                    </a:cubicBezTo>
                    <a:cubicBezTo>
                      <a:pt x="266759" y="-1538"/>
                      <a:pt x="307393" y="16739"/>
                      <a:pt x="257175" y="0"/>
                    </a:cubicBezTo>
                    <a:cubicBezTo>
                      <a:pt x="246387" y="1079"/>
                      <a:pt x="162476" y="2407"/>
                      <a:pt x="133350" y="19050"/>
                    </a:cubicBezTo>
                    <a:cubicBezTo>
                      <a:pt x="119567" y="26926"/>
                      <a:pt x="109449" y="40525"/>
                      <a:pt x="95250" y="47625"/>
                    </a:cubicBezTo>
                    <a:cubicBezTo>
                      <a:pt x="8377" y="91062"/>
                      <a:pt x="65561" y="43698"/>
                      <a:pt x="9525" y="85725"/>
                    </a:cubicBezTo>
                    <a:cubicBezTo>
                      <a:pt x="5933" y="88419"/>
                      <a:pt x="3175" y="92075"/>
                      <a:pt x="0" y="952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 flipV="1">
                <a:off x="2466975" y="685800"/>
                <a:ext cx="9525" cy="2762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486025" y="676275"/>
                <a:ext cx="333375" cy="95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819400" y="695325"/>
                <a:ext cx="9525" cy="2667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1600200" y="276225"/>
                <a:ext cx="123825" cy="76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638425" y="571500"/>
                <a:ext cx="57150" cy="1143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28625" y="1962150"/>
                <a:ext cx="57150" cy="1143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28625" y="1095375"/>
                <a:ext cx="152400" cy="152400"/>
              </a:xfrm>
              <a:prstGeom prst="ellipse">
                <a:avLst/>
              </a:prstGeom>
              <a:no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57200" y="247650"/>
                <a:ext cx="152400" cy="152400"/>
              </a:xfrm>
              <a:prstGeom prst="ellipse">
                <a:avLst/>
              </a:prstGeom>
              <a:no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495550" y="228600"/>
                <a:ext cx="152400" cy="152400"/>
              </a:xfrm>
              <a:prstGeom prst="ellipse">
                <a:avLst/>
              </a:prstGeom>
              <a:no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 flipH="1">
                <a:off x="38100" y="1171575"/>
                <a:ext cx="466725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7150" y="323850"/>
                <a:ext cx="466725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1276350" y="304800"/>
                <a:ext cx="723900" cy="1905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2105025" y="295275"/>
                <a:ext cx="466725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Freeform 41"/>
              <p:cNvSpPr/>
              <p:nvPr/>
            </p:nvSpPr>
            <p:spPr>
              <a:xfrm>
                <a:off x="304800" y="2152650"/>
                <a:ext cx="295275" cy="160020"/>
              </a:xfrm>
              <a:custGeom>
                <a:avLst/>
                <a:gdLst>
                  <a:gd name="connsiteX0" fmla="*/ 95250 w 295275"/>
                  <a:gd name="connsiteY0" fmla="*/ 17666 h 160541"/>
                  <a:gd name="connsiteX1" fmla="*/ 95250 w 295275"/>
                  <a:gd name="connsiteY1" fmla="*/ 17666 h 160541"/>
                  <a:gd name="connsiteX2" fmla="*/ 28575 w 295275"/>
                  <a:gd name="connsiteY2" fmla="*/ 65291 h 160541"/>
                  <a:gd name="connsiteX3" fmla="*/ 19050 w 295275"/>
                  <a:gd name="connsiteY3" fmla="*/ 93866 h 160541"/>
                  <a:gd name="connsiteX4" fmla="*/ 0 w 295275"/>
                  <a:gd name="connsiteY4" fmla="*/ 122441 h 160541"/>
                  <a:gd name="connsiteX5" fmla="*/ 28575 w 295275"/>
                  <a:gd name="connsiteY5" fmla="*/ 141491 h 160541"/>
                  <a:gd name="connsiteX6" fmla="*/ 152400 w 295275"/>
                  <a:gd name="connsiteY6" fmla="*/ 160541 h 160541"/>
                  <a:gd name="connsiteX7" fmla="*/ 238125 w 295275"/>
                  <a:gd name="connsiteY7" fmla="*/ 151016 h 160541"/>
                  <a:gd name="connsiteX8" fmla="*/ 295275 w 295275"/>
                  <a:gd name="connsiteY8" fmla="*/ 112916 h 160541"/>
                  <a:gd name="connsiteX9" fmla="*/ 285750 w 295275"/>
                  <a:gd name="connsiteY9" fmla="*/ 36716 h 160541"/>
                  <a:gd name="connsiteX10" fmla="*/ 228600 w 295275"/>
                  <a:gd name="connsiteY10" fmla="*/ 8141 h 160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5275" h="160541">
                    <a:moveTo>
                      <a:pt x="95250" y="17666"/>
                    </a:moveTo>
                    <a:lnTo>
                      <a:pt x="95250" y="17666"/>
                    </a:lnTo>
                    <a:cubicBezTo>
                      <a:pt x="73025" y="33541"/>
                      <a:pt x="47888" y="45978"/>
                      <a:pt x="28575" y="65291"/>
                    </a:cubicBezTo>
                    <a:cubicBezTo>
                      <a:pt x="21475" y="72391"/>
                      <a:pt x="23540" y="84886"/>
                      <a:pt x="19050" y="93866"/>
                    </a:cubicBezTo>
                    <a:cubicBezTo>
                      <a:pt x="13930" y="104105"/>
                      <a:pt x="6350" y="112916"/>
                      <a:pt x="0" y="122441"/>
                    </a:cubicBezTo>
                    <a:cubicBezTo>
                      <a:pt x="9525" y="128791"/>
                      <a:pt x="17856" y="137471"/>
                      <a:pt x="28575" y="141491"/>
                    </a:cubicBezTo>
                    <a:cubicBezTo>
                      <a:pt x="50393" y="149673"/>
                      <a:pt x="140628" y="159070"/>
                      <a:pt x="152400" y="160541"/>
                    </a:cubicBezTo>
                    <a:cubicBezTo>
                      <a:pt x="180975" y="157366"/>
                      <a:pt x="210850" y="160108"/>
                      <a:pt x="238125" y="151016"/>
                    </a:cubicBezTo>
                    <a:cubicBezTo>
                      <a:pt x="259845" y="143776"/>
                      <a:pt x="295275" y="112916"/>
                      <a:pt x="295275" y="112916"/>
                    </a:cubicBezTo>
                    <a:cubicBezTo>
                      <a:pt x="292100" y="87516"/>
                      <a:pt x="300429" y="57686"/>
                      <a:pt x="285750" y="36716"/>
                    </a:cubicBezTo>
                    <a:cubicBezTo>
                      <a:pt x="225588" y="-49230"/>
                      <a:pt x="228600" y="48165"/>
                      <a:pt x="228600" y="814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47625" y="1333500"/>
                <a:ext cx="209550" cy="210893"/>
              </a:xfrm>
              <a:custGeom>
                <a:avLst/>
                <a:gdLst>
                  <a:gd name="connsiteX0" fmla="*/ 0 w 209550"/>
                  <a:gd name="connsiteY0" fmla="*/ 115643 h 210893"/>
                  <a:gd name="connsiteX1" fmla="*/ 0 w 209550"/>
                  <a:gd name="connsiteY1" fmla="*/ 115643 h 210893"/>
                  <a:gd name="connsiteX2" fmla="*/ 19050 w 209550"/>
                  <a:gd name="connsiteY2" fmla="*/ 29918 h 210893"/>
                  <a:gd name="connsiteX3" fmla="*/ 38100 w 209550"/>
                  <a:gd name="connsiteY3" fmla="*/ 1343 h 210893"/>
                  <a:gd name="connsiteX4" fmla="*/ 133350 w 209550"/>
                  <a:gd name="connsiteY4" fmla="*/ 10868 h 210893"/>
                  <a:gd name="connsiteX5" fmla="*/ 200025 w 209550"/>
                  <a:gd name="connsiteY5" fmla="*/ 58493 h 210893"/>
                  <a:gd name="connsiteX6" fmla="*/ 209550 w 209550"/>
                  <a:gd name="connsiteY6" fmla="*/ 87068 h 210893"/>
                  <a:gd name="connsiteX7" fmla="*/ 190500 w 209550"/>
                  <a:gd name="connsiteY7" fmla="*/ 172793 h 210893"/>
                  <a:gd name="connsiteX8" fmla="*/ 161925 w 209550"/>
                  <a:gd name="connsiteY8" fmla="*/ 201368 h 210893"/>
                  <a:gd name="connsiteX9" fmla="*/ 133350 w 209550"/>
                  <a:gd name="connsiteY9" fmla="*/ 210893 h 210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550" h="210893">
                    <a:moveTo>
                      <a:pt x="0" y="115643"/>
                    </a:moveTo>
                    <a:lnTo>
                      <a:pt x="0" y="115643"/>
                    </a:lnTo>
                    <a:cubicBezTo>
                      <a:pt x="6350" y="87068"/>
                      <a:pt x="9793" y="57688"/>
                      <a:pt x="19050" y="29918"/>
                    </a:cubicBezTo>
                    <a:cubicBezTo>
                      <a:pt x="22670" y="19058"/>
                      <a:pt x="26808" y="3225"/>
                      <a:pt x="38100" y="1343"/>
                    </a:cubicBezTo>
                    <a:cubicBezTo>
                      <a:pt x="69574" y="-3903"/>
                      <a:pt x="101600" y="7693"/>
                      <a:pt x="133350" y="10868"/>
                    </a:cubicBezTo>
                    <a:cubicBezTo>
                      <a:pt x="169489" y="22914"/>
                      <a:pt x="171775" y="18943"/>
                      <a:pt x="200025" y="58493"/>
                    </a:cubicBezTo>
                    <a:cubicBezTo>
                      <a:pt x="205861" y="66663"/>
                      <a:pt x="206375" y="77543"/>
                      <a:pt x="209550" y="87068"/>
                    </a:cubicBezTo>
                    <a:cubicBezTo>
                      <a:pt x="208397" y="93983"/>
                      <a:pt x="200921" y="157161"/>
                      <a:pt x="190500" y="172793"/>
                    </a:cubicBezTo>
                    <a:cubicBezTo>
                      <a:pt x="183028" y="184001"/>
                      <a:pt x="173133" y="193896"/>
                      <a:pt x="161925" y="201368"/>
                    </a:cubicBezTo>
                    <a:cubicBezTo>
                      <a:pt x="153571" y="206937"/>
                      <a:pt x="133350" y="210893"/>
                      <a:pt x="133350" y="21089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38100" y="523875"/>
                <a:ext cx="209550" cy="210820"/>
              </a:xfrm>
              <a:custGeom>
                <a:avLst/>
                <a:gdLst>
                  <a:gd name="connsiteX0" fmla="*/ 0 w 209550"/>
                  <a:gd name="connsiteY0" fmla="*/ 115643 h 210893"/>
                  <a:gd name="connsiteX1" fmla="*/ 0 w 209550"/>
                  <a:gd name="connsiteY1" fmla="*/ 115643 h 210893"/>
                  <a:gd name="connsiteX2" fmla="*/ 19050 w 209550"/>
                  <a:gd name="connsiteY2" fmla="*/ 29918 h 210893"/>
                  <a:gd name="connsiteX3" fmla="*/ 38100 w 209550"/>
                  <a:gd name="connsiteY3" fmla="*/ 1343 h 210893"/>
                  <a:gd name="connsiteX4" fmla="*/ 133350 w 209550"/>
                  <a:gd name="connsiteY4" fmla="*/ 10868 h 210893"/>
                  <a:gd name="connsiteX5" fmla="*/ 200025 w 209550"/>
                  <a:gd name="connsiteY5" fmla="*/ 58493 h 210893"/>
                  <a:gd name="connsiteX6" fmla="*/ 209550 w 209550"/>
                  <a:gd name="connsiteY6" fmla="*/ 87068 h 210893"/>
                  <a:gd name="connsiteX7" fmla="*/ 190500 w 209550"/>
                  <a:gd name="connsiteY7" fmla="*/ 172793 h 210893"/>
                  <a:gd name="connsiteX8" fmla="*/ 161925 w 209550"/>
                  <a:gd name="connsiteY8" fmla="*/ 201368 h 210893"/>
                  <a:gd name="connsiteX9" fmla="*/ 133350 w 209550"/>
                  <a:gd name="connsiteY9" fmla="*/ 210893 h 210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550" h="210893">
                    <a:moveTo>
                      <a:pt x="0" y="115643"/>
                    </a:moveTo>
                    <a:lnTo>
                      <a:pt x="0" y="115643"/>
                    </a:lnTo>
                    <a:cubicBezTo>
                      <a:pt x="6350" y="87068"/>
                      <a:pt x="9793" y="57688"/>
                      <a:pt x="19050" y="29918"/>
                    </a:cubicBezTo>
                    <a:cubicBezTo>
                      <a:pt x="22670" y="19058"/>
                      <a:pt x="26808" y="3225"/>
                      <a:pt x="38100" y="1343"/>
                    </a:cubicBezTo>
                    <a:cubicBezTo>
                      <a:pt x="69574" y="-3903"/>
                      <a:pt x="101600" y="7693"/>
                      <a:pt x="133350" y="10868"/>
                    </a:cubicBezTo>
                    <a:cubicBezTo>
                      <a:pt x="169489" y="22914"/>
                      <a:pt x="171775" y="18943"/>
                      <a:pt x="200025" y="58493"/>
                    </a:cubicBezTo>
                    <a:cubicBezTo>
                      <a:pt x="205861" y="66663"/>
                      <a:pt x="206375" y="77543"/>
                      <a:pt x="209550" y="87068"/>
                    </a:cubicBezTo>
                    <a:cubicBezTo>
                      <a:pt x="208397" y="93983"/>
                      <a:pt x="200921" y="157161"/>
                      <a:pt x="190500" y="172793"/>
                    </a:cubicBezTo>
                    <a:cubicBezTo>
                      <a:pt x="183028" y="184001"/>
                      <a:pt x="173133" y="193896"/>
                      <a:pt x="161925" y="201368"/>
                    </a:cubicBezTo>
                    <a:cubicBezTo>
                      <a:pt x="153571" y="206937"/>
                      <a:pt x="133350" y="210893"/>
                      <a:pt x="133350" y="21089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2105025" y="466725"/>
                <a:ext cx="209550" cy="210820"/>
              </a:xfrm>
              <a:custGeom>
                <a:avLst/>
                <a:gdLst>
                  <a:gd name="connsiteX0" fmla="*/ 0 w 209550"/>
                  <a:gd name="connsiteY0" fmla="*/ 115643 h 210893"/>
                  <a:gd name="connsiteX1" fmla="*/ 0 w 209550"/>
                  <a:gd name="connsiteY1" fmla="*/ 115643 h 210893"/>
                  <a:gd name="connsiteX2" fmla="*/ 19050 w 209550"/>
                  <a:gd name="connsiteY2" fmla="*/ 29918 h 210893"/>
                  <a:gd name="connsiteX3" fmla="*/ 38100 w 209550"/>
                  <a:gd name="connsiteY3" fmla="*/ 1343 h 210893"/>
                  <a:gd name="connsiteX4" fmla="*/ 133350 w 209550"/>
                  <a:gd name="connsiteY4" fmla="*/ 10868 h 210893"/>
                  <a:gd name="connsiteX5" fmla="*/ 200025 w 209550"/>
                  <a:gd name="connsiteY5" fmla="*/ 58493 h 210893"/>
                  <a:gd name="connsiteX6" fmla="*/ 209550 w 209550"/>
                  <a:gd name="connsiteY6" fmla="*/ 87068 h 210893"/>
                  <a:gd name="connsiteX7" fmla="*/ 190500 w 209550"/>
                  <a:gd name="connsiteY7" fmla="*/ 172793 h 210893"/>
                  <a:gd name="connsiteX8" fmla="*/ 161925 w 209550"/>
                  <a:gd name="connsiteY8" fmla="*/ 201368 h 210893"/>
                  <a:gd name="connsiteX9" fmla="*/ 133350 w 209550"/>
                  <a:gd name="connsiteY9" fmla="*/ 210893 h 210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550" h="210893">
                    <a:moveTo>
                      <a:pt x="0" y="115643"/>
                    </a:moveTo>
                    <a:lnTo>
                      <a:pt x="0" y="115643"/>
                    </a:lnTo>
                    <a:cubicBezTo>
                      <a:pt x="6350" y="87068"/>
                      <a:pt x="9793" y="57688"/>
                      <a:pt x="19050" y="29918"/>
                    </a:cubicBezTo>
                    <a:cubicBezTo>
                      <a:pt x="22670" y="19058"/>
                      <a:pt x="26808" y="3225"/>
                      <a:pt x="38100" y="1343"/>
                    </a:cubicBezTo>
                    <a:cubicBezTo>
                      <a:pt x="69574" y="-3903"/>
                      <a:pt x="101600" y="7693"/>
                      <a:pt x="133350" y="10868"/>
                    </a:cubicBezTo>
                    <a:cubicBezTo>
                      <a:pt x="169489" y="22914"/>
                      <a:pt x="171775" y="18943"/>
                      <a:pt x="200025" y="58493"/>
                    </a:cubicBezTo>
                    <a:cubicBezTo>
                      <a:pt x="205861" y="66663"/>
                      <a:pt x="206375" y="77543"/>
                      <a:pt x="209550" y="87068"/>
                    </a:cubicBezTo>
                    <a:cubicBezTo>
                      <a:pt x="208397" y="93983"/>
                      <a:pt x="200921" y="157161"/>
                      <a:pt x="190500" y="172793"/>
                    </a:cubicBezTo>
                    <a:cubicBezTo>
                      <a:pt x="183028" y="184001"/>
                      <a:pt x="173133" y="193896"/>
                      <a:pt x="161925" y="201368"/>
                    </a:cubicBezTo>
                    <a:cubicBezTo>
                      <a:pt x="153571" y="206937"/>
                      <a:pt x="133350" y="210893"/>
                      <a:pt x="133350" y="21089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2495550" y="781050"/>
                <a:ext cx="295275" cy="160020"/>
              </a:xfrm>
              <a:custGeom>
                <a:avLst/>
                <a:gdLst>
                  <a:gd name="connsiteX0" fmla="*/ 95250 w 295275"/>
                  <a:gd name="connsiteY0" fmla="*/ 17666 h 160541"/>
                  <a:gd name="connsiteX1" fmla="*/ 95250 w 295275"/>
                  <a:gd name="connsiteY1" fmla="*/ 17666 h 160541"/>
                  <a:gd name="connsiteX2" fmla="*/ 28575 w 295275"/>
                  <a:gd name="connsiteY2" fmla="*/ 65291 h 160541"/>
                  <a:gd name="connsiteX3" fmla="*/ 19050 w 295275"/>
                  <a:gd name="connsiteY3" fmla="*/ 93866 h 160541"/>
                  <a:gd name="connsiteX4" fmla="*/ 0 w 295275"/>
                  <a:gd name="connsiteY4" fmla="*/ 122441 h 160541"/>
                  <a:gd name="connsiteX5" fmla="*/ 28575 w 295275"/>
                  <a:gd name="connsiteY5" fmla="*/ 141491 h 160541"/>
                  <a:gd name="connsiteX6" fmla="*/ 152400 w 295275"/>
                  <a:gd name="connsiteY6" fmla="*/ 160541 h 160541"/>
                  <a:gd name="connsiteX7" fmla="*/ 238125 w 295275"/>
                  <a:gd name="connsiteY7" fmla="*/ 151016 h 160541"/>
                  <a:gd name="connsiteX8" fmla="*/ 295275 w 295275"/>
                  <a:gd name="connsiteY8" fmla="*/ 112916 h 160541"/>
                  <a:gd name="connsiteX9" fmla="*/ 285750 w 295275"/>
                  <a:gd name="connsiteY9" fmla="*/ 36716 h 160541"/>
                  <a:gd name="connsiteX10" fmla="*/ 228600 w 295275"/>
                  <a:gd name="connsiteY10" fmla="*/ 8141 h 160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5275" h="160541">
                    <a:moveTo>
                      <a:pt x="95250" y="17666"/>
                    </a:moveTo>
                    <a:lnTo>
                      <a:pt x="95250" y="17666"/>
                    </a:lnTo>
                    <a:cubicBezTo>
                      <a:pt x="73025" y="33541"/>
                      <a:pt x="47888" y="45978"/>
                      <a:pt x="28575" y="65291"/>
                    </a:cubicBezTo>
                    <a:cubicBezTo>
                      <a:pt x="21475" y="72391"/>
                      <a:pt x="23540" y="84886"/>
                      <a:pt x="19050" y="93866"/>
                    </a:cubicBezTo>
                    <a:cubicBezTo>
                      <a:pt x="13930" y="104105"/>
                      <a:pt x="6350" y="112916"/>
                      <a:pt x="0" y="122441"/>
                    </a:cubicBezTo>
                    <a:cubicBezTo>
                      <a:pt x="9525" y="128791"/>
                      <a:pt x="17856" y="137471"/>
                      <a:pt x="28575" y="141491"/>
                    </a:cubicBezTo>
                    <a:cubicBezTo>
                      <a:pt x="50393" y="149673"/>
                      <a:pt x="140628" y="159070"/>
                      <a:pt x="152400" y="160541"/>
                    </a:cubicBezTo>
                    <a:cubicBezTo>
                      <a:pt x="180975" y="157366"/>
                      <a:pt x="210850" y="160108"/>
                      <a:pt x="238125" y="151016"/>
                    </a:cubicBezTo>
                    <a:cubicBezTo>
                      <a:pt x="259845" y="143776"/>
                      <a:pt x="295275" y="112916"/>
                      <a:pt x="295275" y="112916"/>
                    </a:cubicBezTo>
                    <a:cubicBezTo>
                      <a:pt x="292100" y="87516"/>
                      <a:pt x="300429" y="57686"/>
                      <a:pt x="285750" y="36716"/>
                    </a:cubicBezTo>
                    <a:cubicBezTo>
                      <a:pt x="225588" y="-49230"/>
                      <a:pt x="228600" y="48165"/>
                      <a:pt x="228600" y="814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1771650" y="152400"/>
                <a:ext cx="123825" cy="266700"/>
              </a:xfrm>
              <a:custGeom>
                <a:avLst/>
                <a:gdLst>
                  <a:gd name="connsiteX0" fmla="*/ 161925 w 161925"/>
                  <a:gd name="connsiteY0" fmla="*/ 77772 h 325422"/>
                  <a:gd name="connsiteX1" fmla="*/ 161925 w 161925"/>
                  <a:gd name="connsiteY1" fmla="*/ 77772 h 325422"/>
                  <a:gd name="connsiteX2" fmla="*/ 95250 w 161925"/>
                  <a:gd name="connsiteY2" fmla="*/ 11097 h 325422"/>
                  <a:gd name="connsiteX3" fmla="*/ 66675 w 161925"/>
                  <a:gd name="connsiteY3" fmla="*/ 39672 h 325422"/>
                  <a:gd name="connsiteX4" fmla="*/ 19050 w 161925"/>
                  <a:gd name="connsiteY4" fmla="*/ 144447 h 325422"/>
                  <a:gd name="connsiteX5" fmla="*/ 9525 w 161925"/>
                  <a:gd name="connsiteY5" fmla="*/ 173022 h 325422"/>
                  <a:gd name="connsiteX6" fmla="*/ 0 w 161925"/>
                  <a:gd name="connsiteY6" fmla="*/ 201597 h 325422"/>
                  <a:gd name="connsiteX7" fmla="*/ 28575 w 161925"/>
                  <a:gd name="connsiteY7" fmla="*/ 306372 h 325422"/>
                  <a:gd name="connsiteX8" fmla="*/ 57150 w 161925"/>
                  <a:gd name="connsiteY8" fmla="*/ 325422 h 325422"/>
                  <a:gd name="connsiteX9" fmla="*/ 114300 w 161925"/>
                  <a:gd name="connsiteY9" fmla="*/ 315897 h 325422"/>
                  <a:gd name="connsiteX10" fmla="*/ 123825 w 161925"/>
                  <a:gd name="connsiteY10" fmla="*/ 239697 h 325422"/>
                  <a:gd name="connsiteX11" fmla="*/ 133350 w 161925"/>
                  <a:gd name="connsiteY11" fmla="*/ 211122 h 325422"/>
                  <a:gd name="connsiteX12" fmla="*/ 142875 w 161925"/>
                  <a:gd name="connsiteY12" fmla="*/ 258747 h 32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925" h="325422">
                    <a:moveTo>
                      <a:pt x="161925" y="77772"/>
                    </a:moveTo>
                    <a:lnTo>
                      <a:pt x="161925" y="77772"/>
                    </a:lnTo>
                    <a:cubicBezTo>
                      <a:pt x="142004" y="24649"/>
                      <a:pt x="153273" y="-22059"/>
                      <a:pt x="95250" y="11097"/>
                    </a:cubicBezTo>
                    <a:cubicBezTo>
                      <a:pt x="83554" y="17780"/>
                      <a:pt x="74757" y="28896"/>
                      <a:pt x="66675" y="39672"/>
                    </a:cubicBezTo>
                    <a:cubicBezTo>
                      <a:pt x="35550" y="81172"/>
                      <a:pt x="35514" y="95054"/>
                      <a:pt x="19050" y="144447"/>
                    </a:cubicBezTo>
                    <a:lnTo>
                      <a:pt x="9525" y="173022"/>
                    </a:lnTo>
                    <a:lnTo>
                      <a:pt x="0" y="201597"/>
                    </a:lnTo>
                    <a:cubicBezTo>
                      <a:pt x="5189" y="237919"/>
                      <a:pt x="3497" y="276279"/>
                      <a:pt x="28575" y="306372"/>
                    </a:cubicBezTo>
                    <a:cubicBezTo>
                      <a:pt x="35904" y="315166"/>
                      <a:pt x="47625" y="319072"/>
                      <a:pt x="57150" y="325422"/>
                    </a:cubicBezTo>
                    <a:cubicBezTo>
                      <a:pt x="76200" y="322247"/>
                      <a:pt x="102443" y="331142"/>
                      <a:pt x="114300" y="315897"/>
                    </a:cubicBezTo>
                    <a:cubicBezTo>
                      <a:pt x="130015" y="295691"/>
                      <a:pt x="119246" y="264882"/>
                      <a:pt x="123825" y="239697"/>
                    </a:cubicBezTo>
                    <a:cubicBezTo>
                      <a:pt x="125621" y="229819"/>
                      <a:pt x="130175" y="220647"/>
                      <a:pt x="133350" y="211122"/>
                    </a:cubicBezTo>
                    <a:cubicBezTo>
                      <a:pt x="144883" y="245721"/>
                      <a:pt x="142875" y="229657"/>
                      <a:pt x="142875" y="25874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" name="Text Box 2"/>
              <p:cNvSpPr txBox="1">
                <a:spLocks noChangeArrowheads="1"/>
              </p:cNvSpPr>
              <p:nvPr/>
            </p:nvSpPr>
            <p:spPr bwMode="auto">
              <a:xfrm>
                <a:off x="704850" y="1485900"/>
                <a:ext cx="342900" cy="2667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Text Box 2"/>
              <p:cNvSpPr txBox="1">
                <a:spLocks noChangeArrowheads="1"/>
              </p:cNvSpPr>
              <p:nvPr/>
            </p:nvSpPr>
            <p:spPr bwMode="auto">
              <a:xfrm>
                <a:off x="685800" y="600075"/>
                <a:ext cx="342900" cy="2667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L2\2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 Box 2"/>
              <p:cNvSpPr txBox="1">
                <a:spLocks noChangeArrowheads="1"/>
              </p:cNvSpPr>
              <p:nvPr/>
            </p:nvSpPr>
            <p:spPr bwMode="auto">
              <a:xfrm>
                <a:off x="824597" y="57195"/>
                <a:ext cx="3429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 Box 2"/>
              <p:cNvSpPr txBox="1">
                <a:spLocks noChangeArrowheads="1"/>
              </p:cNvSpPr>
              <p:nvPr/>
            </p:nvSpPr>
            <p:spPr bwMode="auto">
              <a:xfrm>
                <a:off x="2085975" y="57150"/>
                <a:ext cx="3429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 Box 2"/>
              <p:cNvSpPr txBox="1">
                <a:spLocks noChangeArrowheads="1"/>
              </p:cNvSpPr>
              <p:nvPr/>
            </p:nvSpPr>
            <p:spPr bwMode="auto">
              <a:xfrm>
                <a:off x="2752725" y="295275"/>
                <a:ext cx="3429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Text Box 2"/>
              <p:cNvSpPr txBox="1">
                <a:spLocks noChangeArrowheads="1"/>
              </p:cNvSpPr>
              <p:nvPr/>
            </p:nvSpPr>
            <p:spPr bwMode="auto">
              <a:xfrm>
                <a:off x="2752725" y="685800"/>
                <a:ext cx="3429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2552700" y="314325"/>
                <a:ext cx="571500" cy="952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2619375" y="619125"/>
                <a:ext cx="571500" cy="952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857250" y="1704975"/>
                <a:ext cx="0" cy="3238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857250" y="1209675"/>
                <a:ext cx="0" cy="3238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838200" y="381000"/>
                <a:ext cx="9525" cy="2857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514350" y="95250"/>
                <a:ext cx="1143000" cy="457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V="1">
                <a:off x="1676400" y="9525"/>
                <a:ext cx="868680" cy="45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3038475" y="638175"/>
                <a:ext cx="45719" cy="3238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3038475" y="314325"/>
                <a:ext cx="45085" cy="3238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76452" y="1379571"/>
            <a:ext cx="4849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DH- Parameters: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809957" y="4632070"/>
            <a:ext cx="0" cy="3516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500467" y="3732201"/>
            <a:ext cx="321213" cy="288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475846" y="2563782"/>
            <a:ext cx="321213" cy="288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110355" y="2560952"/>
            <a:ext cx="570606" cy="46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8530328" y="2551501"/>
            <a:ext cx="321213" cy="288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840436" y="3004560"/>
            <a:ext cx="0" cy="299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855122" y="3487823"/>
            <a:ext cx="0" cy="299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805264" y="3743790"/>
            <a:ext cx="570606" cy="46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5788267" y="2224634"/>
            <a:ext cx="0" cy="3516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106836" y="2224633"/>
            <a:ext cx="0" cy="3516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8849196" y="2194884"/>
            <a:ext cx="0" cy="3516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8849196" y="2999943"/>
            <a:ext cx="431964" cy="46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8849196" y="3487823"/>
            <a:ext cx="431964" cy="46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805264" y="4984838"/>
            <a:ext cx="431964" cy="46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5805264" y="4729937"/>
            <a:ext cx="279566" cy="252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5821680" y="3338514"/>
            <a:ext cx="2376" cy="3994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418850" y="2560952"/>
            <a:ext cx="372761" cy="27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6789141" y="2563782"/>
            <a:ext cx="321213" cy="288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8500651" y="2553466"/>
            <a:ext cx="346229" cy="91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8634549" y="2996323"/>
            <a:ext cx="215713" cy="2279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8639409" y="3487823"/>
            <a:ext cx="215713" cy="2279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537754" y="4492267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284329" y="3787117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246398" y="2658915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558192" y="2452979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327262" y="2681154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811041" y="3131195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65558" y="3656854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12988" y="358893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626759" y="199678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008037" y="199678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698669" y="198339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182901" y="289562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232371" y="336047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142012" y="482931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3856" y="454971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778470" y="316339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156578" y="2323308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565012" y="270252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280403" y="2364948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418312" y="306196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408108" y="361995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66177" y="5085635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0</a:t>
            </a:r>
            <a:endParaRPr lang="en-US" sz="1400" b="1" baseline="-25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47449" y="4162920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1</a:t>
            </a:r>
            <a:endParaRPr lang="en-US" sz="1400" b="1" baseline="-25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50941" y="2987826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2</a:t>
            </a:r>
            <a:endParaRPr lang="en-US" sz="1400" b="1" baseline="-25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407618" y="2247714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3</a:t>
            </a:r>
            <a:endParaRPr lang="en-US" sz="1400" b="1" baseline="-25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700591" y="2335245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4</a:t>
            </a:r>
            <a:endParaRPr lang="en-US" sz="1400" b="1" baseline="-25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571770" y="2014320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5</a:t>
            </a:r>
            <a:endParaRPr lang="en-US" sz="1400" b="1" baseline="-25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950302" y="2971850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6</a:t>
            </a:r>
            <a:endParaRPr lang="en-US" sz="1400" b="1" baseline="-25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154810"/>
              </p:ext>
            </p:extLst>
          </p:nvPr>
        </p:nvGraphicFramePr>
        <p:xfrm>
          <a:off x="6807810" y="4269564"/>
          <a:ext cx="53941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030">
                  <a:extLst>
                    <a:ext uri="{9D8B030D-6E8A-4147-A177-3AD203B41FA5}">
                      <a16:colId xmlns:a16="http://schemas.microsoft.com/office/drawing/2014/main" val="2038130068"/>
                    </a:ext>
                  </a:extLst>
                </a:gridCol>
                <a:gridCol w="667903">
                  <a:extLst>
                    <a:ext uri="{9D8B030D-6E8A-4147-A177-3AD203B41FA5}">
                      <a16:colId xmlns:a16="http://schemas.microsoft.com/office/drawing/2014/main" val="2939701399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1066770981"/>
                    </a:ext>
                  </a:extLst>
                </a:gridCol>
                <a:gridCol w="885371">
                  <a:extLst>
                    <a:ext uri="{9D8B030D-6E8A-4147-A177-3AD203B41FA5}">
                      <a16:colId xmlns:a16="http://schemas.microsoft.com/office/drawing/2014/main" val="1693712474"/>
                    </a:ext>
                  </a:extLst>
                </a:gridCol>
                <a:gridCol w="827314">
                  <a:extLst>
                    <a:ext uri="{9D8B030D-6E8A-4147-A177-3AD203B41FA5}">
                      <a16:colId xmlns:a16="http://schemas.microsoft.com/office/drawing/2014/main" val="2137274247"/>
                    </a:ext>
                  </a:extLst>
                </a:gridCol>
                <a:gridCol w="1316276">
                  <a:extLst>
                    <a:ext uri="{9D8B030D-6E8A-4147-A177-3AD203B41FA5}">
                      <a16:colId xmlns:a16="http://schemas.microsoft.com/office/drawing/2014/main" val="2742741168"/>
                    </a:ext>
                  </a:extLst>
                </a:gridCol>
              </a:tblGrid>
              <a:tr h="363628">
                <a:tc>
                  <a:txBody>
                    <a:bodyPr/>
                    <a:lstStyle/>
                    <a:p>
                      <a:r>
                        <a:rPr lang="en-US" dirty="0" smtClean="0"/>
                        <a:t>Link 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</a:t>
                      </a:r>
                      <a:r>
                        <a:rPr lang="en-US" baseline="0" dirty="0" err="1" smtClean="0"/>
                        <a:t>a</a:t>
                      </a:r>
                      <a:r>
                        <a:rPr lang="en-US" baseline="-25000" dirty="0" err="1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l-GR" dirty="0" smtClean="0"/>
                        <a:t>α</a:t>
                      </a:r>
                      <a:r>
                        <a:rPr lang="en-US" baseline="-25000" dirty="0" err="1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d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l-GR" dirty="0" smtClean="0"/>
                        <a:t>θ</a:t>
                      </a:r>
                      <a:r>
                        <a:rPr lang="en-US" baseline="-25000" dirty="0" err="1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Joint </a:t>
                      </a:r>
                      <a:r>
                        <a:rPr lang="en-US" sz="1600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510072"/>
                  </a:ext>
                </a:extLst>
              </a:tr>
              <a:tr h="3636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88724"/>
                  </a:ext>
                </a:extLst>
              </a:tr>
              <a:tr h="3636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46481"/>
                  </a:ext>
                </a:extLst>
              </a:tr>
              <a:tr h="3636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364852"/>
                  </a:ext>
                </a:extLst>
              </a:tr>
              <a:tr h="3636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45439"/>
                  </a:ext>
                </a:extLst>
              </a:tr>
              <a:tr h="3636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308730"/>
                  </a:ext>
                </a:extLst>
              </a:tr>
              <a:tr h="3636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52329"/>
                  </a:ext>
                </a:extLst>
              </a:tr>
            </a:tbl>
          </a:graphicData>
        </a:graphic>
      </p:graphicFrame>
      <p:sp>
        <p:nvSpPr>
          <p:cNvPr id="125" name="Arc 124"/>
          <p:cNvSpPr/>
          <p:nvPr/>
        </p:nvSpPr>
        <p:spPr>
          <a:xfrm>
            <a:off x="6095002" y="1901217"/>
            <a:ext cx="969379" cy="1158254"/>
          </a:xfrm>
          <a:prstGeom prst="arc">
            <a:avLst>
              <a:gd name="adj1" fmla="val 16000958"/>
              <a:gd name="adj2" fmla="val 0"/>
            </a:avLst>
          </a:prstGeom>
          <a:ln w="127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Arc 136"/>
          <p:cNvSpPr/>
          <p:nvPr/>
        </p:nvSpPr>
        <p:spPr>
          <a:xfrm rot="16462789">
            <a:off x="5722756" y="2040343"/>
            <a:ext cx="1264608" cy="923725"/>
          </a:xfrm>
          <a:prstGeom prst="arc">
            <a:avLst>
              <a:gd name="adj1" fmla="val 16000958"/>
              <a:gd name="adj2" fmla="val 0"/>
            </a:avLst>
          </a:prstGeom>
          <a:ln w="127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976746" y="1595457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origin</a:t>
            </a:r>
            <a:endParaRPr lang="en-US" sz="1400" baseline="-25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349774" y="2518836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origin</a:t>
            </a:r>
            <a:endParaRPr lang="en-US" sz="1400" baseline="-25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Arc 139"/>
          <p:cNvSpPr/>
          <p:nvPr/>
        </p:nvSpPr>
        <p:spPr>
          <a:xfrm rot="5807686">
            <a:off x="8481390" y="1890855"/>
            <a:ext cx="969379" cy="1158254"/>
          </a:xfrm>
          <a:prstGeom prst="arc">
            <a:avLst>
              <a:gd name="adj1" fmla="val 17822973"/>
              <a:gd name="adj2" fmla="val 0"/>
            </a:avLst>
          </a:prstGeom>
          <a:ln w="127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Arc 140"/>
          <p:cNvSpPr/>
          <p:nvPr/>
        </p:nvSpPr>
        <p:spPr>
          <a:xfrm rot="21106126">
            <a:off x="8507955" y="2404949"/>
            <a:ext cx="996457" cy="730888"/>
          </a:xfrm>
          <a:prstGeom prst="arc">
            <a:avLst>
              <a:gd name="adj1" fmla="val 16000958"/>
              <a:gd name="adj2" fmla="val 20761131"/>
            </a:avLst>
          </a:prstGeom>
          <a:ln w="127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8847"/>
          <a:stretch/>
        </p:blipFill>
        <p:spPr>
          <a:xfrm>
            <a:off x="3243264" y="1436915"/>
            <a:ext cx="8729662" cy="51327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61037"/>
            <a:ext cx="4660250" cy="6350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DH- Parameters: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links are there- link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attached to link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frame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attached to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(link length):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distance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 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point of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between Z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origin of frame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(link twist):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angle between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measured about 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 (joint distance):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distance along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origin of frame i-1 to the point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intersection between Z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(joint angle):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angle between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measured about Z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96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1327" y="2801164"/>
            <a:ext cx="139570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03605" y="4681068"/>
            <a:ext cx="139570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79423" y="4743732"/>
            <a:ext cx="1754059" cy="689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701831" y="2466959"/>
            <a:ext cx="678991" cy="2172334"/>
          </a:xfrm>
          <a:custGeom>
            <a:avLst/>
            <a:gdLst>
              <a:gd name="connsiteX0" fmla="*/ 95250 w 504825"/>
              <a:gd name="connsiteY0" fmla="*/ 981075 h 990600"/>
              <a:gd name="connsiteX1" fmla="*/ 95250 w 504825"/>
              <a:gd name="connsiteY1" fmla="*/ 981075 h 990600"/>
              <a:gd name="connsiteX2" fmla="*/ 457200 w 504825"/>
              <a:gd name="connsiteY2" fmla="*/ 981075 h 990600"/>
              <a:gd name="connsiteX3" fmla="*/ 457200 w 504825"/>
              <a:gd name="connsiteY3" fmla="*/ 981075 h 990600"/>
              <a:gd name="connsiteX4" fmla="*/ 466725 w 504825"/>
              <a:gd name="connsiteY4" fmla="*/ 828675 h 990600"/>
              <a:gd name="connsiteX5" fmla="*/ 476250 w 504825"/>
              <a:gd name="connsiteY5" fmla="*/ 790575 h 990600"/>
              <a:gd name="connsiteX6" fmla="*/ 485775 w 504825"/>
              <a:gd name="connsiteY6" fmla="*/ 723900 h 990600"/>
              <a:gd name="connsiteX7" fmla="*/ 495300 w 504825"/>
              <a:gd name="connsiteY7" fmla="*/ 695325 h 990600"/>
              <a:gd name="connsiteX8" fmla="*/ 495300 w 504825"/>
              <a:gd name="connsiteY8" fmla="*/ 247650 h 990600"/>
              <a:gd name="connsiteX9" fmla="*/ 504825 w 504825"/>
              <a:gd name="connsiteY9" fmla="*/ 238125 h 990600"/>
              <a:gd name="connsiteX10" fmla="*/ 495300 w 504825"/>
              <a:gd name="connsiteY10" fmla="*/ 152400 h 990600"/>
              <a:gd name="connsiteX11" fmla="*/ 485775 w 504825"/>
              <a:gd name="connsiteY11" fmla="*/ 123825 h 990600"/>
              <a:gd name="connsiteX12" fmla="*/ 457200 w 504825"/>
              <a:gd name="connsiteY12" fmla="*/ 95250 h 990600"/>
              <a:gd name="connsiteX13" fmla="*/ 438150 w 504825"/>
              <a:gd name="connsiteY13" fmla="*/ 66675 h 990600"/>
              <a:gd name="connsiteX14" fmla="*/ 400050 w 504825"/>
              <a:gd name="connsiteY14" fmla="*/ 47625 h 990600"/>
              <a:gd name="connsiteX15" fmla="*/ 314325 w 504825"/>
              <a:gd name="connsiteY15" fmla="*/ 9525 h 990600"/>
              <a:gd name="connsiteX16" fmla="*/ 285750 w 504825"/>
              <a:gd name="connsiteY16" fmla="*/ 0 h 990600"/>
              <a:gd name="connsiteX17" fmla="*/ 190500 w 504825"/>
              <a:gd name="connsiteY17" fmla="*/ 19050 h 990600"/>
              <a:gd name="connsiteX18" fmla="*/ 161925 w 504825"/>
              <a:gd name="connsiteY18" fmla="*/ 38100 h 990600"/>
              <a:gd name="connsiteX19" fmla="*/ 133350 w 504825"/>
              <a:gd name="connsiteY19" fmla="*/ 47625 h 990600"/>
              <a:gd name="connsiteX20" fmla="*/ 104775 w 504825"/>
              <a:gd name="connsiteY20" fmla="*/ 76200 h 990600"/>
              <a:gd name="connsiteX21" fmla="*/ 76200 w 504825"/>
              <a:gd name="connsiteY21" fmla="*/ 95250 h 990600"/>
              <a:gd name="connsiteX22" fmla="*/ 57150 w 504825"/>
              <a:gd name="connsiteY22" fmla="*/ 123825 h 990600"/>
              <a:gd name="connsiteX23" fmla="*/ 38100 w 504825"/>
              <a:gd name="connsiteY23" fmla="*/ 190500 h 990600"/>
              <a:gd name="connsiteX24" fmla="*/ 38100 w 504825"/>
              <a:gd name="connsiteY24" fmla="*/ 190500 h 990600"/>
              <a:gd name="connsiteX25" fmla="*/ 19050 w 504825"/>
              <a:gd name="connsiteY25" fmla="*/ 276225 h 990600"/>
              <a:gd name="connsiteX26" fmla="*/ 9525 w 504825"/>
              <a:gd name="connsiteY26" fmla="*/ 304800 h 990600"/>
              <a:gd name="connsiteX27" fmla="*/ 0 w 504825"/>
              <a:gd name="connsiteY27" fmla="*/ 676275 h 990600"/>
              <a:gd name="connsiteX28" fmla="*/ 9525 w 504825"/>
              <a:gd name="connsiteY28" fmla="*/ 990600 h 990600"/>
              <a:gd name="connsiteX29" fmla="*/ 9525 w 504825"/>
              <a:gd name="connsiteY29" fmla="*/ 990600 h 990600"/>
              <a:gd name="connsiteX30" fmla="*/ 95250 w 504825"/>
              <a:gd name="connsiteY30" fmla="*/ 98107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04825" h="990600">
                <a:moveTo>
                  <a:pt x="95250" y="981075"/>
                </a:moveTo>
                <a:lnTo>
                  <a:pt x="95250" y="981075"/>
                </a:lnTo>
                <a:lnTo>
                  <a:pt x="457200" y="981075"/>
                </a:lnTo>
                <a:lnTo>
                  <a:pt x="457200" y="981075"/>
                </a:lnTo>
                <a:cubicBezTo>
                  <a:pt x="460375" y="930275"/>
                  <a:pt x="461660" y="879322"/>
                  <a:pt x="466725" y="828675"/>
                </a:cubicBezTo>
                <a:cubicBezTo>
                  <a:pt x="468028" y="815649"/>
                  <a:pt x="473908" y="803455"/>
                  <a:pt x="476250" y="790575"/>
                </a:cubicBezTo>
                <a:cubicBezTo>
                  <a:pt x="480266" y="768486"/>
                  <a:pt x="481372" y="745915"/>
                  <a:pt x="485775" y="723900"/>
                </a:cubicBezTo>
                <a:cubicBezTo>
                  <a:pt x="487744" y="714055"/>
                  <a:pt x="495099" y="705363"/>
                  <a:pt x="495300" y="695325"/>
                </a:cubicBezTo>
                <a:cubicBezTo>
                  <a:pt x="498284" y="546130"/>
                  <a:pt x="495300" y="396875"/>
                  <a:pt x="495300" y="247650"/>
                </a:cubicBezTo>
                <a:lnTo>
                  <a:pt x="504825" y="238125"/>
                </a:lnTo>
                <a:cubicBezTo>
                  <a:pt x="501650" y="209550"/>
                  <a:pt x="500027" y="180760"/>
                  <a:pt x="495300" y="152400"/>
                </a:cubicBezTo>
                <a:cubicBezTo>
                  <a:pt x="493649" y="142496"/>
                  <a:pt x="491344" y="132179"/>
                  <a:pt x="485775" y="123825"/>
                </a:cubicBezTo>
                <a:cubicBezTo>
                  <a:pt x="478303" y="112617"/>
                  <a:pt x="465824" y="105598"/>
                  <a:pt x="457200" y="95250"/>
                </a:cubicBezTo>
                <a:cubicBezTo>
                  <a:pt x="449871" y="86456"/>
                  <a:pt x="446944" y="74004"/>
                  <a:pt x="438150" y="66675"/>
                </a:cubicBezTo>
                <a:cubicBezTo>
                  <a:pt x="427242" y="57585"/>
                  <a:pt x="412378" y="54670"/>
                  <a:pt x="400050" y="47625"/>
                </a:cubicBezTo>
                <a:cubicBezTo>
                  <a:pt x="336654" y="11399"/>
                  <a:pt x="414108" y="42786"/>
                  <a:pt x="314325" y="9525"/>
                </a:cubicBezTo>
                <a:lnTo>
                  <a:pt x="285750" y="0"/>
                </a:lnTo>
                <a:cubicBezTo>
                  <a:pt x="272857" y="2149"/>
                  <a:pt x="208584" y="11300"/>
                  <a:pt x="190500" y="19050"/>
                </a:cubicBezTo>
                <a:cubicBezTo>
                  <a:pt x="179978" y="23559"/>
                  <a:pt x="172164" y="32980"/>
                  <a:pt x="161925" y="38100"/>
                </a:cubicBezTo>
                <a:cubicBezTo>
                  <a:pt x="152945" y="42590"/>
                  <a:pt x="142875" y="44450"/>
                  <a:pt x="133350" y="47625"/>
                </a:cubicBezTo>
                <a:cubicBezTo>
                  <a:pt x="123825" y="57150"/>
                  <a:pt x="115123" y="67576"/>
                  <a:pt x="104775" y="76200"/>
                </a:cubicBezTo>
                <a:cubicBezTo>
                  <a:pt x="95981" y="83529"/>
                  <a:pt x="84295" y="87155"/>
                  <a:pt x="76200" y="95250"/>
                </a:cubicBezTo>
                <a:cubicBezTo>
                  <a:pt x="68105" y="103345"/>
                  <a:pt x="61799" y="113364"/>
                  <a:pt x="57150" y="123825"/>
                </a:cubicBezTo>
                <a:cubicBezTo>
                  <a:pt x="37096" y="168947"/>
                  <a:pt x="38100" y="163273"/>
                  <a:pt x="38100" y="190500"/>
                </a:cubicBezTo>
                <a:lnTo>
                  <a:pt x="38100" y="190500"/>
                </a:lnTo>
                <a:cubicBezTo>
                  <a:pt x="31750" y="219075"/>
                  <a:pt x="26150" y="247827"/>
                  <a:pt x="19050" y="276225"/>
                </a:cubicBezTo>
                <a:cubicBezTo>
                  <a:pt x="16615" y="285965"/>
                  <a:pt x="10003" y="294771"/>
                  <a:pt x="9525" y="304800"/>
                </a:cubicBezTo>
                <a:cubicBezTo>
                  <a:pt x="3633" y="428525"/>
                  <a:pt x="3175" y="552450"/>
                  <a:pt x="0" y="676275"/>
                </a:cubicBezTo>
                <a:cubicBezTo>
                  <a:pt x="10092" y="958840"/>
                  <a:pt x="9525" y="854018"/>
                  <a:pt x="9525" y="990600"/>
                </a:cubicBezTo>
                <a:lnTo>
                  <a:pt x="9525" y="990600"/>
                </a:lnTo>
                <a:lnTo>
                  <a:pt x="95250" y="981075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928161" y="4534854"/>
            <a:ext cx="113165" cy="250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928161" y="2634062"/>
            <a:ext cx="301774" cy="334205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0" name="Straight Connector 29"/>
          <p:cNvCxnSpPr>
            <a:endCxn id="15" idx="26"/>
          </p:cNvCxnSpPr>
          <p:nvPr/>
        </p:nvCxnSpPr>
        <p:spPr>
          <a:xfrm flipH="1">
            <a:off x="2714642" y="2801164"/>
            <a:ext cx="364406" cy="334205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2682970" y="4952610"/>
            <a:ext cx="584686" cy="350915"/>
          </a:xfrm>
          <a:custGeom>
            <a:avLst/>
            <a:gdLst>
              <a:gd name="connsiteX0" fmla="*/ 95250 w 295275"/>
              <a:gd name="connsiteY0" fmla="*/ 17666 h 160541"/>
              <a:gd name="connsiteX1" fmla="*/ 95250 w 295275"/>
              <a:gd name="connsiteY1" fmla="*/ 17666 h 160541"/>
              <a:gd name="connsiteX2" fmla="*/ 28575 w 295275"/>
              <a:gd name="connsiteY2" fmla="*/ 65291 h 160541"/>
              <a:gd name="connsiteX3" fmla="*/ 19050 w 295275"/>
              <a:gd name="connsiteY3" fmla="*/ 93866 h 160541"/>
              <a:gd name="connsiteX4" fmla="*/ 0 w 295275"/>
              <a:gd name="connsiteY4" fmla="*/ 122441 h 160541"/>
              <a:gd name="connsiteX5" fmla="*/ 28575 w 295275"/>
              <a:gd name="connsiteY5" fmla="*/ 141491 h 160541"/>
              <a:gd name="connsiteX6" fmla="*/ 152400 w 295275"/>
              <a:gd name="connsiteY6" fmla="*/ 160541 h 160541"/>
              <a:gd name="connsiteX7" fmla="*/ 238125 w 295275"/>
              <a:gd name="connsiteY7" fmla="*/ 151016 h 160541"/>
              <a:gd name="connsiteX8" fmla="*/ 295275 w 295275"/>
              <a:gd name="connsiteY8" fmla="*/ 112916 h 160541"/>
              <a:gd name="connsiteX9" fmla="*/ 285750 w 295275"/>
              <a:gd name="connsiteY9" fmla="*/ 36716 h 160541"/>
              <a:gd name="connsiteX10" fmla="*/ 228600 w 295275"/>
              <a:gd name="connsiteY10" fmla="*/ 8141 h 16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5275" h="160541">
                <a:moveTo>
                  <a:pt x="95250" y="17666"/>
                </a:moveTo>
                <a:lnTo>
                  <a:pt x="95250" y="17666"/>
                </a:lnTo>
                <a:cubicBezTo>
                  <a:pt x="73025" y="33541"/>
                  <a:pt x="47888" y="45978"/>
                  <a:pt x="28575" y="65291"/>
                </a:cubicBezTo>
                <a:cubicBezTo>
                  <a:pt x="21475" y="72391"/>
                  <a:pt x="23540" y="84886"/>
                  <a:pt x="19050" y="93866"/>
                </a:cubicBezTo>
                <a:cubicBezTo>
                  <a:pt x="13930" y="104105"/>
                  <a:pt x="6350" y="112916"/>
                  <a:pt x="0" y="122441"/>
                </a:cubicBezTo>
                <a:cubicBezTo>
                  <a:pt x="9525" y="128791"/>
                  <a:pt x="17856" y="137471"/>
                  <a:pt x="28575" y="141491"/>
                </a:cubicBezTo>
                <a:cubicBezTo>
                  <a:pt x="50393" y="149673"/>
                  <a:pt x="140628" y="159070"/>
                  <a:pt x="152400" y="160541"/>
                </a:cubicBezTo>
                <a:cubicBezTo>
                  <a:pt x="180975" y="157366"/>
                  <a:pt x="210850" y="160108"/>
                  <a:pt x="238125" y="151016"/>
                </a:cubicBezTo>
                <a:cubicBezTo>
                  <a:pt x="259845" y="143776"/>
                  <a:pt x="295275" y="112916"/>
                  <a:pt x="295275" y="112916"/>
                </a:cubicBezTo>
                <a:cubicBezTo>
                  <a:pt x="292100" y="87516"/>
                  <a:pt x="300429" y="57686"/>
                  <a:pt x="285750" y="36716"/>
                </a:cubicBezTo>
                <a:cubicBezTo>
                  <a:pt x="225588" y="-49230"/>
                  <a:pt x="228600" y="48165"/>
                  <a:pt x="228600" y="8141"/>
                </a:cubicBezTo>
              </a:path>
            </a:pathLst>
          </a:custGeom>
          <a:noFill/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579276" y="2808305"/>
            <a:ext cx="414939" cy="462477"/>
          </a:xfrm>
          <a:custGeom>
            <a:avLst/>
            <a:gdLst>
              <a:gd name="connsiteX0" fmla="*/ 0 w 209550"/>
              <a:gd name="connsiteY0" fmla="*/ 115643 h 210893"/>
              <a:gd name="connsiteX1" fmla="*/ 0 w 209550"/>
              <a:gd name="connsiteY1" fmla="*/ 115643 h 210893"/>
              <a:gd name="connsiteX2" fmla="*/ 19050 w 209550"/>
              <a:gd name="connsiteY2" fmla="*/ 29918 h 210893"/>
              <a:gd name="connsiteX3" fmla="*/ 38100 w 209550"/>
              <a:gd name="connsiteY3" fmla="*/ 1343 h 210893"/>
              <a:gd name="connsiteX4" fmla="*/ 133350 w 209550"/>
              <a:gd name="connsiteY4" fmla="*/ 10868 h 210893"/>
              <a:gd name="connsiteX5" fmla="*/ 200025 w 209550"/>
              <a:gd name="connsiteY5" fmla="*/ 58493 h 210893"/>
              <a:gd name="connsiteX6" fmla="*/ 209550 w 209550"/>
              <a:gd name="connsiteY6" fmla="*/ 87068 h 210893"/>
              <a:gd name="connsiteX7" fmla="*/ 190500 w 209550"/>
              <a:gd name="connsiteY7" fmla="*/ 172793 h 210893"/>
              <a:gd name="connsiteX8" fmla="*/ 161925 w 209550"/>
              <a:gd name="connsiteY8" fmla="*/ 201368 h 210893"/>
              <a:gd name="connsiteX9" fmla="*/ 133350 w 209550"/>
              <a:gd name="connsiteY9" fmla="*/ 210893 h 21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550" h="210893">
                <a:moveTo>
                  <a:pt x="0" y="115643"/>
                </a:moveTo>
                <a:lnTo>
                  <a:pt x="0" y="115643"/>
                </a:lnTo>
                <a:cubicBezTo>
                  <a:pt x="6350" y="87068"/>
                  <a:pt x="9793" y="57688"/>
                  <a:pt x="19050" y="29918"/>
                </a:cubicBezTo>
                <a:cubicBezTo>
                  <a:pt x="22670" y="19058"/>
                  <a:pt x="26808" y="3225"/>
                  <a:pt x="38100" y="1343"/>
                </a:cubicBezTo>
                <a:cubicBezTo>
                  <a:pt x="69574" y="-3903"/>
                  <a:pt x="101600" y="7693"/>
                  <a:pt x="133350" y="10868"/>
                </a:cubicBezTo>
                <a:cubicBezTo>
                  <a:pt x="169489" y="22914"/>
                  <a:pt x="171775" y="18943"/>
                  <a:pt x="200025" y="58493"/>
                </a:cubicBezTo>
                <a:cubicBezTo>
                  <a:pt x="205861" y="66663"/>
                  <a:pt x="206375" y="77543"/>
                  <a:pt x="209550" y="87068"/>
                </a:cubicBezTo>
                <a:cubicBezTo>
                  <a:pt x="208397" y="93983"/>
                  <a:pt x="200921" y="157161"/>
                  <a:pt x="190500" y="172793"/>
                </a:cubicBezTo>
                <a:cubicBezTo>
                  <a:pt x="183028" y="184001"/>
                  <a:pt x="173133" y="193896"/>
                  <a:pt x="161925" y="201368"/>
                </a:cubicBezTo>
                <a:cubicBezTo>
                  <a:pt x="153571" y="206937"/>
                  <a:pt x="133350" y="210893"/>
                  <a:pt x="133350" y="210893"/>
                </a:cubicBezTo>
              </a:path>
            </a:pathLst>
          </a:custGeom>
          <a:noFill/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3475126" y="3490462"/>
            <a:ext cx="678991" cy="5848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L1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776900" y="3970882"/>
            <a:ext cx="0" cy="710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776900" y="2884715"/>
            <a:ext cx="0" cy="71018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reeform 102"/>
          <p:cNvSpPr/>
          <p:nvPr/>
        </p:nvSpPr>
        <p:spPr>
          <a:xfrm rot="19100070">
            <a:off x="1797680" y="2665547"/>
            <a:ext cx="698150" cy="2304238"/>
          </a:xfrm>
          <a:custGeom>
            <a:avLst/>
            <a:gdLst>
              <a:gd name="connsiteX0" fmla="*/ 95250 w 504825"/>
              <a:gd name="connsiteY0" fmla="*/ 981075 h 990600"/>
              <a:gd name="connsiteX1" fmla="*/ 95250 w 504825"/>
              <a:gd name="connsiteY1" fmla="*/ 981075 h 990600"/>
              <a:gd name="connsiteX2" fmla="*/ 457200 w 504825"/>
              <a:gd name="connsiteY2" fmla="*/ 981075 h 990600"/>
              <a:gd name="connsiteX3" fmla="*/ 457200 w 504825"/>
              <a:gd name="connsiteY3" fmla="*/ 981075 h 990600"/>
              <a:gd name="connsiteX4" fmla="*/ 466725 w 504825"/>
              <a:gd name="connsiteY4" fmla="*/ 828675 h 990600"/>
              <a:gd name="connsiteX5" fmla="*/ 476250 w 504825"/>
              <a:gd name="connsiteY5" fmla="*/ 790575 h 990600"/>
              <a:gd name="connsiteX6" fmla="*/ 485775 w 504825"/>
              <a:gd name="connsiteY6" fmla="*/ 723900 h 990600"/>
              <a:gd name="connsiteX7" fmla="*/ 495300 w 504825"/>
              <a:gd name="connsiteY7" fmla="*/ 695325 h 990600"/>
              <a:gd name="connsiteX8" fmla="*/ 495300 w 504825"/>
              <a:gd name="connsiteY8" fmla="*/ 247650 h 990600"/>
              <a:gd name="connsiteX9" fmla="*/ 504825 w 504825"/>
              <a:gd name="connsiteY9" fmla="*/ 238125 h 990600"/>
              <a:gd name="connsiteX10" fmla="*/ 495300 w 504825"/>
              <a:gd name="connsiteY10" fmla="*/ 152400 h 990600"/>
              <a:gd name="connsiteX11" fmla="*/ 485775 w 504825"/>
              <a:gd name="connsiteY11" fmla="*/ 123825 h 990600"/>
              <a:gd name="connsiteX12" fmla="*/ 457200 w 504825"/>
              <a:gd name="connsiteY12" fmla="*/ 95250 h 990600"/>
              <a:gd name="connsiteX13" fmla="*/ 438150 w 504825"/>
              <a:gd name="connsiteY13" fmla="*/ 66675 h 990600"/>
              <a:gd name="connsiteX14" fmla="*/ 400050 w 504825"/>
              <a:gd name="connsiteY14" fmla="*/ 47625 h 990600"/>
              <a:gd name="connsiteX15" fmla="*/ 314325 w 504825"/>
              <a:gd name="connsiteY15" fmla="*/ 9525 h 990600"/>
              <a:gd name="connsiteX16" fmla="*/ 285750 w 504825"/>
              <a:gd name="connsiteY16" fmla="*/ 0 h 990600"/>
              <a:gd name="connsiteX17" fmla="*/ 190500 w 504825"/>
              <a:gd name="connsiteY17" fmla="*/ 19050 h 990600"/>
              <a:gd name="connsiteX18" fmla="*/ 161925 w 504825"/>
              <a:gd name="connsiteY18" fmla="*/ 38100 h 990600"/>
              <a:gd name="connsiteX19" fmla="*/ 133350 w 504825"/>
              <a:gd name="connsiteY19" fmla="*/ 47625 h 990600"/>
              <a:gd name="connsiteX20" fmla="*/ 104775 w 504825"/>
              <a:gd name="connsiteY20" fmla="*/ 76200 h 990600"/>
              <a:gd name="connsiteX21" fmla="*/ 76200 w 504825"/>
              <a:gd name="connsiteY21" fmla="*/ 95250 h 990600"/>
              <a:gd name="connsiteX22" fmla="*/ 57150 w 504825"/>
              <a:gd name="connsiteY22" fmla="*/ 123825 h 990600"/>
              <a:gd name="connsiteX23" fmla="*/ 38100 w 504825"/>
              <a:gd name="connsiteY23" fmla="*/ 190500 h 990600"/>
              <a:gd name="connsiteX24" fmla="*/ 38100 w 504825"/>
              <a:gd name="connsiteY24" fmla="*/ 190500 h 990600"/>
              <a:gd name="connsiteX25" fmla="*/ 19050 w 504825"/>
              <a:gd name="connsiteY25" fmla="*/ 276225 h 990600"/>
              <a:gd name="connsiteX26" fmla="*/ 9525 w 504825"/>
              <a:gd name="connsiteY26" fmla="*/ 304800 h 990600"/>
              <a:gd name="connsiteX27" fmla="*/ 0 w 504825"/>
              <a:gd name="connsiteY27" fmla="*/ 676275 h 990600"/>
              <a:gd name="connsiteX28" fmla="*/ 9525 w 504825"/>
              <a:gd name="connsiteY28" fmla="*/ 990600 h 990600"/>
              <a:gd name="connsiteX29" fmla="*/ 9525 w 504825"/>
              <a:gd name="connsiteY29" fmla="*/ 990600 h 990600"/>
              <a:gd name="connsiteX30" fmla="*/ 95250 w 504825"/>
              <a:gd name="connsiteY30" fmla="*/ 98107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04825" h="990600">
                <a:moveTo>
                  <a:pt x="95250" y="981075"/>
                </a:moveTo>
                <a:lnTo>
                  <a:pt x="95250" y="981075"/>
                </a:lnTo>
                <a:lnTo>
                  <a:pt x="457200" y="981075"/>
                </a:lnTo>
                <a:lnTo>
                  <a:pt x="457200" y="981075"/>
                </a:lnTo>
                <a:cubicBezTo>
                  <a:pt x="460375" y="930275"/>
                  <a:pt x="461660" y="879322"/>
                  <a:pt x="466725" y="828675"/>
                </a:cubicBezTo>
                <a:cubicBezTo>
                  <a:pt x="468028" y="815649"/>
                  <a:pt x="473908" y="803455"/>
                  <a:pt x="476250" y="790575"/>
                </a:cubicBezTo>
                <a:cubicBezTo>
                  <a:pt x="480266" y="768486"/>
                  <a:pt x="481372" y="745915"/>
                  <a:pt x="485775" y="723900"/>
                </a:cubicBezTo>
                <a:cubicBezTo>
                  <a:pt x="487744" y="714055"/>
                  <a:pt x="495099" y="705363"/>
                  <a:pt x="495300" y="695325"/>
                </a:cubicBezTo>
                <a:cubicBezTo>
                  <a:pt x="498284" y="546130"/>
                  <a:pt x="495300" y="396875"/>
                  <a:pt x="495300" y="247650"/>
                </a:cubicBezTo>
                <a:lnTo>
                  <a:pt x="504825" y="238125"/>
                </a:lnTo>
                <a:cubicBezTo>
                  <a:pt x="501650" y="209550"/>
                  <a:pt x="500027" y="180760"/>
                  <a:pt x="495300" y="152400"/>
                </a:cubicBezTo>
                <a:cubicBezTo>
                  <a:pt x="493649" y="142496"/>
                  <a:pt x="491344" y="132179"/>
                  <a:pt x="485775" y="123825"/>
                </a:cubicBezTo>
                <a:cubicBezTo>
                  <a:pt x="478303" y="112617"/>
                  <a:pt x="465824" y="105598"/>
                  <a:pt x="457200" y="95250"/>
                </a:cubicBezTo>
                <a:cubicBezTo>
                  <a:pt x="449871" y="86456"/>
                  <a:pt x="446944" y="74004"/>
                  <a:pt x="438150" y="66675"/>
                </a:cubicBezTo>
                <a:cubicBezTo>
                  <a:pt x="427242" y="57585"/>
                  <a:pt x="412378" y="54670"/>
                  <a:pt x="400050" y="47625"/>
                </a:cubicBezTo>
                <a:cubicBezTo>
                  <a:pt x="336654" y="11399"/>
                  <a:pt x="414108" y="42786"/>
                  <a:pt x="314325" y="9525"/>
                </a:cubicBezTo>
                <a:lnTo>
                  <a:pt x="285750" y="0"/>
                </a:lnTo>
                <a:cubicBezTo>
                  <a:pt x="272857" y="2149"/>
                  <a:pt x="208584" y="11300"/>
                  <a:pt x="190500" y="19050"/>
                </a:cubicBezTo>
                <a:cubicBezTo>
                  <a:pt x="179978" y="23559"/>
                  <a:pt x="172164" y="32980"/>
                  <a:pt x="161925" y="38100"/>
                </a:cubicBezTo>
                <a:cubicBezTo>
                  <a:pt x="152945" y="42590"/>
                  <a:pt x="142875" y="44450"/>
                  <a:pt x="133350" y="47625"/>
                </a:cubicBezTo>
                <a:cubicBezTo>
                  <a:pt x="123825" y="57150"/>
                  <a:pt x="115123" y="67576"/>
                  <a:pt x="104775" y="76200"/>
                </a:cubicBezTo>
                <a:cubicBezTo>
                  <a:pt x="95981" y="83529"/>
                  <a:pt x="84295" y="87155"/>
                  <a:pt x="76200" y="95250"/>
                </a:cubicBezTo>
                <a:cubicBezTo>
                  <a:pt x="68105" y="103345"/>
                  <a:pt x="61799" y="113364"/>
                  <a:pt x="57150" y="123825"/>
                </a:cubicBezTo>
                <a:cubicBezTo>
                  <a:pt x="37096" y="168947"/>
                  <a:pt x="38100" y="163273"/>
                  <a:pt x="38100" y="190500"/>
                </a:cubicBezTo>
                <a:lnTo>
                  <a:pt x="38100" y="190500"/>
                </a:lnTo>
                <a:cubicBezTo>
                  <a:pt x="31750" y="219075"/>
                  <a:pt x="26150" y="247827"/>
                  <a:pt x="19050" y="276225"/>
                </a:cubicBezTo>
                <a:cubicBezTo>
                  <a:pt x="16615" y="285965"/>
                  <a:pt x="10003" y="294771"/>
                  <a:pt x="9525" y="304800"/>
                </a:cubicBezTo>
                <a:cubicBezTo>
                  <a:pt x="3633" y="428525"/>
                  <a:pt x="3175" y="552450"/>
                  <a:pt x="0" y="676275"/>
                </a:cubicBezTo>
                <a:cubicBezTo>
                  <a:pt x="10092" y="958840"/>
                  <a:pt x="9525" y="854018"/>
                  <a:pt x="9525" y="990600"/>
                </a:cubicBezTo>
                <a:lnTo>
                  <a:pt x="9525" y="990600"/>
                </a:lnTo>
                <a:lnTo>
                  <a:pt x="95250" y="981075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4" name="Rectangle 103"/>
          <p:cNvSpPr/>
          <p:nvPr/>
        </p:nvSpPr>
        <p:spPr>
          <a:xfrm rot="19100070">
            <a:off x="2825749" y="4600634"/>
            <a:ext cx="116358" cy="26587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5" name="Oval 104"/>
          <p:cNvSpPr/>
          <p:nvPr/>
        </p:nvSpPr>
        <p:spPr>
          <a:xfrm rot="19100070">
            <a:off x="1490342" y="3018779"/>
            <a:ext cx="310289" cy="354498"/>
          </a:xfrm>
          <a:prstGeom prst="ellipse">
            <a:avLst/>
          </a:prstGeom>
          <a:noFill/>
          <a:ln w="412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 rot="19100070" flipH="1">
            <a:off x="1109996" y="3399792"/>
            <a:ext cx="950259" cy="88624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107"/>
          <p:cNvSpPr/>
          <p:nvPr/>
        </p:nvSpPr>
        <p:spPr>
          <a:xfrm rot="19100070">
            <a:off x="1309581" y="3892366"/>
            <a:ext cx="426647" cy="490559"/>
          </a:xfrm>
          <a:custGeom>
            <a:avLst/>
            <a:gdLst>
              <a:gd name="connsiteX0" fmla="*/ 0 w 209550"/>
              <a:gd name="connsiteY0" fmla="*/ 115643 h 210893"/>
              <a:gd name="connsiteX1" fmla="*/ 0 w 209550"/>
              <a:gd name="connsiteY1" fmla="*/ 115643 h 210893"/>
              <a:gd name="connsiteX2" fmla="*/ 19050 w 209550"/>
              <a:gd name="connsiteY2" fmla="*/ 29918 h 210893"/>
              <a:gd name="connsiteX3" fmla="*/ 38100 w 209550"/>
              <a:gd name="connsiteY3" fmla="*/ 1343 h 210893"/>
              <a:gd name="connsiteX4" fmla="*/ 133350 w 209550"/>
              <a:gd name="connsiteY4" fmla="*/ 10868 h 210893"/>
              <a:gd name="connsiteX5" fmla="*/ 200025 w 209550"/>
              <a:gd name="connsiteY5" fmla="*/ 58493 h 210893"/>
              <a:gd name="connsiteX6" fmla="*/ 209550 w 209550"/>
              <a:gd name="connsiteY6" fmla="*/ 87068 h 210893"/>
              <a:gd name="connsiteX7" fmla="*/ 190500 w 209550"/>
              <a:gd name="connsiteY7" fmla="*/ 172793 h 210893"/>
              <a:gd name="connsiteX8" fmla="*/ 161925 w 209550"/>
              <a:gd name="connsiteY8" fmla="*/ 201368 h 210893"/>
              <a:gd name="connsiteX9" fmla="*/ 133350 w 209550"/>
              <a:gd name="connsiteY9" fmla="*/ 210893 h 21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550" h="210893">
                <a:moveTo>
                  <a:pt x="0" y="115643"/>
                </a:moveTo>
                <a:lnTo>
                  <a:pt x="0" y="115643"/>
                </a:lnTo>
                <a:cubicBezTo>
                  <a:pt x="6350" y="87068"/>
                  <a:pt x="9793" y="57688"/>
                  <a:pt x="19050" y="29918"/>
                </a:cubicBezTo>
                <a:cubicBezTo>
                  <a:pt x="22670" y="19058"/>
                  <a:pt x="26808" y="3225"/>
                  <a:pt x="38100" y="1343"/>
                </a:cubicBezTo>
                <a:cubicBezTo>
                  <a:pt x="69574" y="-3903"/>
                  <a:pt x="101600" y="7693"/>
                  <a:pt x="133350" y="10868"/>
                </a:cubicBezTo>
                <a:cubicBezTo>
                  <a:pt x="169489" y="22914"/>
                  <a:pt x="171775" y="18943"/>
                  <a:pt x="200025" y="58493"/>
                </a:cubicBezTo>
                <a:cubicBezTo>
                  <a:pt x="205861" y="66663"/>
                  <a:pt x="206375" y="77543"/>
                  <a:pt x="209550" y="87068"/>
                </a:cubicBezTo>
                <a:cubicBezTo>
                  <a:pt x="208397" y="93983"/>
                  <a:pt x="200921" y="157161"/>
                  <a:pt x="190500" y="172793"/>
                </a:cubicBezTo>
                <a:cubicBezTo>
                  <a:pt x="183028" y="184001"/>
                  <a:pt x="173133" y="193896"/>
                  <a:pt x="161925" y="201368"/>
                </a:cubicBezTo>
                <a:cubicBezTo>
                  <a:pt x="153571" y="206937"/>
                  <a:pt x="133350" y="210893"/>
                  <a:pt x="133350" y="210893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32" name="Straight Arrow Connector 131"/>
          <p:cNvCxnSpPr/>
          <p:nvPr/>
        </p:nvCxnSpPr>
        <p:spPr>
          <a:xfrm flipH="1">
            <a:off x="2736620" y="2801403"/>
            <a:ext cx="321213" cy="288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3041417" y="2812992"/>
            <a:ext cx="570606" cy="46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 flipV="1">
            <a:off x="3057833" y="2407716"/>
            <a:ext cx="2376" cy="3994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520482" y="2856319"/>
            <a:ext cx="3449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549141" y="2658137"/>
            <a:ext cx="35618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2579275" y="4117527"/>
            <a:ext cx="1032127" cy="760793"/>
            <a:chOff x="5537754" y="4492267"/>
            <a:chExt cx="922673" cy="607297"/>
          </a:xfrm>
        </p:grpSpPr>
        <p:cxnSp>
          <p:nvCxnSpPr>
            <p:cNvPr id="131" name="Straight Arrow Connector 130"/>
            <p:cNvCxnSpPr/>
            <p:nvPr/>
          </p:nvCxnSpPr>
          <p:spPr>
            <a:xfrm flipV="1">
              <a:off x="5809957" y="4632070"/>
              <a:ext cx="0" cy="3516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5805264" y="4984838"/>
              <a:ext cx="431964" cy="46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5805264" y="4729937"/>
              <a:ext cx="279566" cy="2522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5537754" y="4492267"/>
              <a:ext cx="308383" cy="270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600" b="1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142012" y="4829316"/>
              <a:ext cx="318415" cy="270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6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993856" y="4549710"/>
              <a:ext cx="318415" cy="270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600" b="1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3014623" y="2232601"/>
            <a:ext cx="35618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156" name="Group 155"/>
          <p:cNvGrpSpPr/>
          <p:nvPr/>
        </p:nvGrpSpPr>
        <p:grpSpPr>
          <a:xfrm rot="19157517">
            <a:off x="992928" y="2559403"/>
            <a:ext cx="1384847" cy="962272"/>
            <a:chOff x="6823970" y="2385001"/>
            <a:chExt cx="1384847" cy="962272"/>
          </a:xfrm>
        </p:grpSpPr>
        <p:cxnSp>
          <p:nvCxnSpPr>
            <p:cNvPr id="150" name="Straight Arrow Connector 149"/>
            <p:cNvCxnSpPr/>
            <p:nvPr/>
          </p:nvCxnSpPr>
          <p:spPr>
            <a:xfrm flipH="1">
              <a:off x="7040108" y="2953803"/>
              <a:ext cx="321213" cy="2883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7344905" y="2965392"/>
              <a:ext cx="570606" cy="46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H="1" flipV="1">
              <a:off x="7361321" y="2560116"/>
              <a:ext cx="2376" cy="3994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6823970" y="3008719"/>
              <a:ext cx="34496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6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852629" y="2810537"/>
              <a:ext cx="3561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6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318111" y="2385001"/>
              <a:ext cx="3561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6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982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4383</TotalTime>
  <Words>198</Words>
  <Application>Microsoft Office PowerPoint</Application>
  <PresentationFormat>Widescreen</PresentationFormat>
  <Paragraphs>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134</cp:revision>
  <dcterms:created xsi:type="dcterms:W3CDTF">2022-03-16T09:03:34Z</dcterms:created>
  <dcterms:modified xsi:type="dcterms:W3CDTF">2022-05-04T07:31:33Z</dcterms:modified>
</cp:coreProperties>
</file>