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58" r:id="rId3"/>
    <p:sldId id="263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7B73F-5F00-4FEC-BB3A-8261F7805209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133C-7081-436F-AFC5-573E1FD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5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133C-7081-436F-AFC5-573E1FD6D1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659-CF8F-48B4-AB73-715784A00B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699168" y="0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370046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Jacobian in Statics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205801" y="2164345"/>
            <a:ext cx="4707802" cy="2581008"/>
            <a:chOff x="7205801" y="2164345"/>
            <a:chExt cx="4707802" cy="25810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5801" y="2164345"/>
              <a:ext cx="4707802" cy="2390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78418" y="4483743"/>
              <a:ext cx="37625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Picture taken from Robotics and Control by </a:t>
              </a:r>
              <a:r>
                <a:rPr lang="en-US" sz="1100" i="1" dirty="0" err="1" smtClean="0"/>
                <a:t>Nagrath</a:t>
              </a:r>
              <a:r>
                <a:rPr lang="en-US" sz="1100" i="1" dirty="0" smtClean="0"/>
                <a:t> and Mittal</a:t>
              </a:r>
              <a:endParaRPr lang="en-US" sz="1100" i="1" dirty="0"/>
            </a:p>
          </p:txBody>
        </p:sp>
      </p:grpSp>
      <p:sp>
        <p:nvSpPr>
          <p:cNvPr id="8" name="AutoShape 2" descr="https://latex.codecogs.com/svg.image?V_e(t)=j(q)\dot%7bq%7d%20\textup%7b%20where%7d\\%20V_e(t)\textup%7b%20is%20the%20Cartesian%20velocity%20of%20the%20end-effecter%7d%20\\%20j(q)%20\textup%7b%20is%20the%20Jacobian%20matrix%20and%20%7d\\%20\dot%7bq%7d%20\textup%7b%20is%20the%20array%20of%20joint%20speeds%7d"/>
          <p:cNvSpPr>
            <a:spLocks noChangeAspect="1" noChangeArrowheads="1"/>
          </p:cNvSpPr>
          <p:nvPr/>
        </p:nvSpPr>
        <p:spPr bwMode="auto">
          <a:xfrm>
            <a:off x="1771950" y="27099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https://latex.codecogs.com/svg.image?\dot%7bq%7d"/>
          <p:cNvSpPr>
            <a:spLocks noChangeAspect="1" noChangeArrowheads="1"/>
          </p:cNvSpPr>
          <p:nvPr/>
        </p:nvSpPr>
        <p:spPr bwMode="auto">
          <a:xfrm>
            <a:off x="9022484" y="602786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66" y="1853943"/>
            <a:ext cx="1427884" cy="3134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717" y="2431443"/>
            <a:ext cx="745293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Jacobian matrix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(J(q))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Velocity Jacobian. There is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Jacobian matrix called, Jacobian in Statics which maps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end-effecter force and moment to the required joint torques.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given the end-effecter force and moment, this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Jacobian matrix can determine the required joint torques.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4695309"/>
            <a:ext cx="4535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Jacobian in Statics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5197366"/>
            <a:ext cx="12254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virtual work: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Assume infinitesimal displacements at the joints, and end-effecter. Then the total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is as follows.</a:t>
            </a:r>
          </a:p>
        </p:txBody>
      </p:sp>
    </p:spTree>
    <p:extLst>
      <p:ext uri="{BB962C8B-B14F-4D97-AF65-F5344CB8AC3E}">
        <p14:creationId xmlns:p14="http://schemas.microsoft.com/office/powerpoint/2010/main" val="24129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699168" y="0"/>
            <a:ext cx="5159828" cy="13977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98" y="1591571"/>
            <a:ext cx="7606211" cy="326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6298" y="1918219"/>
            <a:ext cx="873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68" y="2349106"/>
            <a:ext cx="10595259" cy="2976021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8274946" y="1591571"/>
            <a:ext cx="3133953" cy="1467581"/>
            <a:chOff x="7205801" y="2164345"/>
            <a:chExt cx="4707802" cy="258100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5801" y="2164345"/>
              <a:ext cx="4707802" cy="239011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678418" y="4483743"/>
              <a:ext cx="37625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Picture taken from Robotics and Control by </a:t>
              </a:r>
              <a:r>
                <a:rPr lang="en-US" sz="1100" i="1" dirty="0" err="1" smtClean="0"/>
                <a:t>Nagrath</a:t>
              </a:r>
              <a:r>
                <a:rPr lang="en-US" sz="1100" i="1" dirty="0" smtClean="0"/>
                <a:t> and Mittal</a:t>
              </a:r>
              <a:endParaRPr lang="en-US" sz="11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2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35" name="AutoShape 4" descr="https://latex.codecogs.com/svg.image?V_e=\begin%7bbmatrix%7dV_e%20\\\omega_%7be%7d\end%7bbmatrix%7d=\begin%7bbmatrix%7dv_%7bex%7d%20\\v_%7bey%7d%20\\v_%7bez%7d%20\\\omega_%7bex%7d%20\\\omega_%7bey%7d%20\\\omega_%7bez%7d%20\end%7bbmatrix%7d=\begin%7bbmatrix%7dj_1%20&amp;%20j_2%20&amp;%20j_3%20&amp;%20j_4%20&amp;%20j_5%20&amp;%20j_6%20\\\end%7bbmatrix%7d\begin%7bBmatrix%7d\dot%7bq_1%7d%20\\\dot%7bq_2%7d%20\\%20\dot%7bq_3%7d%20\\%20\dot%7bq_4%7d%20\\%20\dot%7bq_5%7d%20\\%20\dot%7bq_6%7d\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https://latex.codecogs.com/svg.image?p_%7bey%7d=L_3sin\theta_1cos(\theta_2+\theta_3)+L_2sin\theta_1cos\theta_2\\\Rightarrow%20v_%7bey%7d=\frac%7b\partial%20p_%7bey%7d%7d%7b\partial\theta_1%7d*\frac%7bd\theta_1%7d%7bdt%7d+\frac%7b\partial%20p_%7bey%7d%7d%7b\partial\theta_2%7d*\frac%7bd\theta_2%7d%7bdt%7d+\frac%7b\partial%20p_%7bey%7d%7d%7b\partial\theta_3%7d*\frac%7bd\theta_3%7d%7bdt%7d\\%20=(L_3cos\theta_1cos(\theta_2+\theta_3)+L_2cos\theta_1cos\theta_2)*\dot\theta_1+\\%20(-L_3sin\theta_1sin(\theta_2+\theta_3)-L_2sin\theta_1sin\theta_2)*\dot\theta_2+%200*\dot\theta_3\\%20So,\hspace%7b.5%20in%7d%20v_%7bex%7d=\begin%7bbmatrix%7d(-L_3S\theta_1C\theta_%7b23%7d-L_2S\theta_1C\theta_2)%20&amp;%20(-L_3cos\theta_1sin(\theta_2+\theta_3)-L_2cos\theta_1sin\theta_2)%20&amp;%200%20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latex.codecogs.com/svg.image?p_%7bez%7d=L_3sin(\theta_2+\theta_3)+L_2sin\theta_2\\\Rightarrow%20v_%7bez%7d=\frac%7b\partial%20p_%7bez%7d%7d%7b\partial\theta_1%7d*\frac%7bd\theta_1%7d%7bdt%7d+\frac%7b\partial%20p_%7bez%7d%7d%7b\partial\theta_2%7d*\frac%7bd\theta_2%7d%7bdt%7d+\frac%7b\partial%20p_%7bez%7d%7d%7b\partial\theta_3%7d*\frac%7bd\theta_3%7d%7bdt%7d\\%20=(0)*\dot\theta_1+\\%20(L_3cos(\theta_2+\theta_3)+L_2cos\theta_2)*\dot\theta_2+%20(L_3cos(\theta_2+\theta_3))*\dot\theta_3\\%20So,\hspace%7b.5%20in%7d%20v_%7bez%7d=\begin%7bbmatrix%7d0%20&amp;%20(L_3cos(\theta_2+\theta_3)+L_2cos\theta_2)%20&amp;%20L_3cos(\theta_2+\theta_3)%20\\\end%7bbmatrix%7d\begin%7bBmatrix%7d%20\dot\theta_1\\\dot\theta_2%20\\\dot\theta_3\end%7bBmatrix%7dSo,\hspace%7b.5%20in%7d%20v_%7bey%7d=\begin%7bbmatrix%7d(L_3cos\theta_1cos\theta_%7b23%7d+L_2cos\theta_1cos\theta_2)%20&amp;%20(-L_3sin\theta_1sin(\theta_2+\theta_3)-L_2sin\theta_1sin\theta_2)%20&amp;%200%20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s://latex.codecogs.com/svg.image?p_%7bey%7d=L_3sin\theta_1cos(\theta_2+\theta_3)+L_2sin\theta_1cos\theta_2\\\Rightarrow%20v_%7bey%7d=\frac%7b\partial%20p_%7bey%7d%7d%7b\partial\theta_1%7d*\frac%7bd\theta_1%7d%7bdt%7d+\frac%7b\partial%20p_%7bey%7d%7d%7b\partial\theta_2%7d*\frac%7bd\theta_2%7d%7bdt%7d+\frac%7b\partial%20p_%7bey%7d%7d%7b\partial\theta_3%7d*\frac%7bd\theta_3%7d%7bdt%7d\\%20=(L_3cos\theta_1cos(\theta_2+\theta_3)+L_2cos\theta_1cos\theta_2)*\dot\theta_1+\\%20(-L_3sin\theta_1sin(\theta_2+\theta_3)-L_2sin\theta_1sin\theta_2)*\dot\theta_2+%20(-L_3sin\theta_1sin(\theta_2+\theta_3)*\dot\theta_3\\%20So,\hspace%7b.5%20in%7d%20v_%7bey%7d=\begin%7bbmatrix%7d(L_3cos\theta_1cos\theta_%7b23%7d+L_2cos\theta_1cos\theta_2)%20&amp;%20(-L_3sin\theta_1sin(\theta_2+\theta_3)-L_2sin\theta_1sin\theta_2)%20&amp;%20-L_3sin\theta_1sin(\theta_2+\theta_3%20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latex.codecogs.com/svg.image?\bg%7bwhite%7d%5e%7b0%7dT_1=\begin%7bbmatrix%7dC1%20&amp;%200%20&amp;%20S1%20&amp;%200%20\\S1%20&amp;%200%20&amp;%20-C1%20&amp;%200%20\\0%20&amp;%201%20&amp;%200%20&amp;%200%20\\0%20&amp;%200%20&amp;%200%20&amp;%201%20\\\end%7bbmatrix%7d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1589315"/>
            <a:ext cx="5860863" cy="2857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74" y="4599708"/>
            <a:ext cx="10957431" cy="19119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2775" y="2964873"/>
            <a:ext cx="2047298" cy="360218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7973" y="6127666"/>
            <a:ext cx="2477429" cy="53636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2" name="AutoShape 2" descr="https://latex.codecogs.com/svg.image?j_i=\begin%7bbmatrix%7dj_%7bvi%7d%20\\%20j_%7bwi%7d\end%7bbmatrix%7d\begin%7bbmatrix%7dj_%7bvxi%7d%20\\j_%7bvyi%7d%20\\j_%7bvzi%7d%20\\j_%7bwxi%7d%20\\j_%7bwyi%7d%20\\j_%7bwzi%7d\end%7bbmatrix%7d"/>
          <p:cNvSpPr>
            <a:spLocks noChangeAspect="1" noChangeArrowheads="1"/>
          </p:cNvSpPr>
          <p:nvPr/>
        </p:nvSpPr>
        <p:spPr bwMode="auto">
          <a:xfrm>
            <a:off x="1513321" y="27285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s://latex.codecogs.com/svg.image?\bg%7bwhite%7d\begin%7bbmatrix%7dv_%7bex%7d%20\\v_%7bey%7d%20\\v_%7bez%7d%20\\\omega_%7bex%7d\\\omega_%7bey%7d\\\omega_%7bez%7d\end%7bbmatrix%7d=\begin%7bbmatrix%7d-L_3S\theta_1C\theta_%7b23%7d-L_2S\theta_1C\theta_2%20&amp;%20-L_3cos\theta_1sin(\theta_2+\theta_3)-L_2cos\theta_1sin\theta_2%20&amp;%20-L_3cos\theta_1sin(\theta_2+\theta_3)\\L_3cos\theta_1cos\theta_%7b23%7d+L_2cos\theta_1cos\theta_2%20&amp;%20-L_3sin\theta_1sin(\theta_2+\theta_3)-L_2sin\theta_1sin\theta_2%20&amp;%20-L_3sin\theta_1sin(\theta_2+\theta_3\\0%20&amp;%20(L_3cos(\theta_2+\theta_3)+L_2cos\theta_2)%20&amp;%20L_3cos(\theta_2+\theta_3)\\0%20&amp;%20S1%20&amp;%20S1\\0%20&amp;%20-C1%20&amp;%20-C1\\1%20&amp;%200%20&amp;%200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713990"/>
            <a:ext cx="909736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principle of virtual work, the manipulator is in static equilibrium.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the Jacobian in statics.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3-DOF articulated manipulator has to exert 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[20 30 -40 0 0 0]</a:t>
            </a:r>
            <a:r>
              <a:rPr lang="en-US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the end-effecter. Determine the joint torques 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required.</a:t>
            </a:r>
          </a:p>
          <a:p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determine velocity Jacobian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J(q).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6x3 matrix;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3x6 matrix. Now ‘F’ is 6x1. So 3x6 and 6x1, will give you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3x1 matrix of joint torques. Since there are 3 joints, we need 3 joint torques.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2241703"/>
            <a:ext cx="4596530" cy="63344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484198" y="3114373"/>
            <a:ext cx="4707802" cy="2581008"/>
            <a:chOff x="7205801" y="2164345"/>
            <a:chExt cx="4707802" cy="258100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5801" y="2164345"/>
              <a:ext cx="4707802" cy="23901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678418" y="4483743"/>
              <a:ext cx="37625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Picture taken from Robotics and Control by </a:t>
              </a:r>
              <a:r>
                <a:rPr lang="en-US" sz="1100" i="1" dirty="0" err="1" smtClean="0"/>
                <a:t>Nagrath</a:t>
              </a:r>
              <a:r>
                <a:rPr lang="en-US" sz="1100" i="1" dirty="0" smtClean="0"/>
                <a:t> and Mittal</a:t>
              </a:r>
              <a:endParaRPr lang="en-US" sz="1100" i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179298" y="2461846"/>
            <a:ext cx="1786597" cy="571553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9030</TotalTime>
  <Words>225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269</cp:revision>
  <dcterms:created xsi:type="dcterms:W3CDTF">2022-03-16T09:03:34Z</dcterms:created>
  <dcterms:modified xsi:type="dcterms:W3CDTF">2022-09-10T11:53:54Z</dcterms:modified>
</cp:coreProperties>
</file>