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65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7" d="100"/>
          <a:sy n="6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3" y="1513782"/>
            <a:ext cx="104695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space trajectory planning: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Do inverse kinematics at A; determine the joints angles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Dispatch the joint displacement commands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Do inverse kinematics at ‘1’, determine the joint angles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Dispatch the motion commands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procedure for all other sub-divisions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Cartesian space path planning is more computationally tasking; online trajectory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difficult.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758488" y="2257425"/>
            <a:ext cx="0" cy="2871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72788" y="19754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2788" y="49445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658475" y="2543175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7995" y="2838455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7995" y="3124205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77515" y="3419485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53707" y="372427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3227" y="401955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3227" y="430530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72747" y="460058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67995" y="4824427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77515" y="5119707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25172" y="2356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0404" y="26517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20404" y="29371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98436" y="3241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28032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straight line path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3873" y="1758654"/>
            <a:ext cx="26164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point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point (</a:t>
            </a:r>
            <a:r>
              <a:rPr lang="en-US" sz="2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parameter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" descr="https://latex.codecogs.com/svg.image?\bg%7bwhite%7d\ddot%7bq%7d_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85403" y="5650234"/>
            <a:ext cx="5103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285403" y="1758653"/>
            <a:ext cx="0" cy="3891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14284" y="5650234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14109" y="3131367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91246" y="5814333"/>
            <a:ext cx="19081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0"/>
          </p:cNvCxnSpPr>
          <p:nvPr/>
        </p:nvCxnSpPr>
        <p:spPr>
          <a:xfrm flipV="1">
            <a:off x="5836745" y="2045628"/>
            <a:ext cx="0" cy="108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65500" y="2588498"/>
            <a:ext cx="3248148" cy="1694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9380" y="45826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285403" y="4282747"/>
            <a:ext cx="580097" cy="1367485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85401" y="2636096"/>
            <a:ext cx="3840217" cy="301413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839548" y="35765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90585" y="4126559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42487" y="2368714"/>
            <a:ext cx="62172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633855" y="3761183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27229" y="3343290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16003" y="2921641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285370" y="3853517"/>
            <a:ext cx="1404522" cy="179671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31088" y="40132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/>
          </a:p>
        </p:txBody>
      </p:sp>
      <p:sp>
        <p:nvSpPr>
          <p:cNvPr id="39" name="Right Brace 38"/>
          <p:cNvSpPr/>
          <p:nvPr/>
        </p:nvSpPr>
        <p:spPr>
          <a:xfrm rot="14756340">
            <a:off x="7005079" y="3404715"/>
            <a:ext cx="271923" cy="8976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9963012">
            <a:off x="7047907" y="335557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=AB/4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5" y="4005648"/>
            <a:ext cx="3071612" cy="6451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1571" y="4808991"/>
            <a:ext cx="5892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path parameter; it can be as simple as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c=AB/4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868" y="331851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Interpolation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AutoShape 2" descr="https://latex.codecogs.com/svg.image?\bg%7bwhite%7d\ddot%7bq%7d_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85403" y="5650234"/>
            <a:ext cx="5103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285403" y="1758653"/>
            <a:ext cx="0" cy="3891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14284" y="5650234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14109" y="3131367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91246" y="5814333"/>
            <a:ext cx="19081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0"/>
          </p:cNvCxnSpPr>
          <p:nvPr/>
        </p:nvCxnSpPr>
        <p:spPr>
          <a:xfrm flipV="1">
            <a:off x="5836745" y="2045628"/>
            <a:ext cx="0" cy="108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65500" y="2588498"/>
            <a:ext cx="3248148" cy="1694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9380" y="45826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285403" y="4282747"/>
            <a:ext cx="580097" cy="1367485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85401" y="2636096"/>
            <a:ext cx="3840217" cy="301413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839548" y="35765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90585" y="4126559"/>
            <a:ext cx="64527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42487" y="2368714"/>
            <a:ext cx="621721" cy="68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633855" y="3761183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27229" y="3343290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16003" y="2921641"/>
            <a:ext cx="124690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285370" y="3853517"/>
            <a:ext cx="1404522" cy="179671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31088" y="40132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/>
          </a:p>
        </p:txBody>
      </p:sp>
      <p:sp>
        <p:nvSpPr>
          <p:cNvPr id="39" name="Right Brace 38"/>
          <p:cNvSpPr/>
          <p:nvPr/>
        </p:nvSpPr>
        <p:spPr>
          <a:xfrm rot="14756340">
            <a:off x="7005079" y="3404715"/>
            <a:ext cx="271923" cy="8976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9963012">
            <a:off x="7047907" y="335557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=AB/4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212" y="1294539"/>
            <a:ext cx="35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Interpolation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79" y="1898124"/>
            <a:ext cx="2731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orientation: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orientation: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77" y="1960578"/>
            <a:ext cx="2082909" cy="339437"/>
          </a:xfrm>
          <a:prstGeom prst="rect">
            <a:avLst/>
          </a:prstGeom>
        </p:spPr>
      </p:pic>
      <p:pic>
        <p:nvPicPr>
          <p:cNvPr id="1026" name="Picture 2" descr="https://latex.codecogs.com/gif.latex?%5Cbg_white%20%5Calpha_g%3D%5Cbegin%7Bbmatrix%7D%20%5Cphi_g%26%20%5Ctheta_g%20%26%20%5Cpsi_g%20%5C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10" y="2297034"/>
            <a:ext cx="1945644" cy="3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bg_white%20%5Calpha_t%3D%5Cbegin%7Bbmatrix%7D%20%5Cfrac%7B%5Cphi_g-%5Cphi_s%7D%7B%5Cleft%20%5C%7C%5Cphi_g-%5Cphi_s%20%5Cright%20%5C%7C%7D*c%20%26%20%5Cfrac%7B%5Ctheta_g-%5Ctheta_s%7D%7B%5Cleft%20%5C%7C%5Ctheta_g-%5Ctheta_s%20%5Cright%20%5C%7C%7D*c%20%26%20%5Cfrac%7B%5Cpsi_g-%5Cpsi_s%7D%7B%5Cleft%20%5C%7C%5Cpsi_g-%5Cpsi_s%20%5Cright%20%5C%7C%7D*c%20%5Cend%7Bbmatri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9" y="3754078"/>
            <a:ext cx="5665324" cy="5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10641</TotalTime>
  <Words>142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335</cp:revision>
  <dcterms:created xsi:type="dcterms:W3CDTF">2022-03-16T09:03:34Z</dcterms:created>
  <dcterms:modified xsi:type="dcterms:W3CDTF">2023-02-27T09:51:45Z</dcterms:modified>
</cp:coreProperties>
</file>