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D136-52AB-456D-8E83-08E990AC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1BAAF-C4EB-53EF-700C-69B43D5CD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5245-0A04-4421-FDC4-11366ECF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0068-B611-BF82-4078-C4D5A980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9BFF-3470-4A3B-E923-63679936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9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6F57-ACB1-D68D-652B-3FDB577F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2E841-BD7E-F558-8ECF-CC130B2D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EBBA-47AB-A7FF-62CD-941E39BD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360F-A178-BBFD-6D9C-0596687E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BB02-1E06-0EB3-BD65-D6B1C03D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7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57DA6-EAE0-F585-3B1C-4E28BB9B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CF155-FD69-4A4E-37FC-F4403217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2E57-A3D3-40DA-C5E9-4BB1D4BE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8CD1-5DEE-56A7-8DFF-680A2CEC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7A1C-4A4F-EFE1-98FD-361BD3D2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9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D008-B478-ACE4-064C-4048B4F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E979-8C51-0DBE-7760-1C89916E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4B51-4743-8F7C-6E47-A6E13364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6F56-3556-A948-1B62-8D1F6DEA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EF2-189A-E5F6-9618-0D74BF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104B-CF60-91A2-3292-4CC39E3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76B9-37D4-D0E6-31BF-D30B874D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AB94-647F-E390-3A88-1936E4CB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3E73-6D82-CF5A-B045-1D9669B5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EA67-752B-6DFB-D717-8523FA24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2975-0A68-E6EC-CBC9-B2BDA27C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4E55-844B-E809-BF08-FFC676A69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C03FE-1AA1-701C-4C05-06574E6C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830C1-13FA-6A49-D4B2-621D4DC4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82C1-9538-2C55-26B9-0F0A8D9C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CA0B-C05D-B91F-378C-42DAFAC5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2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F32E-28B1-363C-F788-4F8EFF5E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AD3C-4850-213A-9CB8-A0075AA1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AD0FE-13D0-919B-F6EE-DA50112C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1E4C7-7F09-D868-8F21-891750D1F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BC37-ED35-9A9F-0ECD-B7E77C2E2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E9ED1-9BBE-6C95-B528-154C2C01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BACC6-0A20-5BFB-F61C-82583435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276B8-5A75-8678-90F6-86D911C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0A6E-C898-988B-BAAA-07DB67A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8E38-7262-21D7-7F8F-49EA8A12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431FF-62AE-6F0F-4333-C8905389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5D50-E395-61AE-C0C2-EE932EB8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6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8AAD7-1737-E7A3-7151-15FBDCD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43C78-3019-BE37-528A-38392767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EA26-CA61-87C5-E27F-0C13B41C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97D2-4AFB-7BA9-75D3-7D3D8B0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8E00-8448-FF8E-E511-9E4B09FE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C450B-7F84-4B00-EE21-9CB7A1C3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921F-1E85-6D71-E469-1BBE5088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7CBBC-DC4B-1608-76DD-8F1C689E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84732-21E1-A43F-94D0-83CFC303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8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623-7E0D-4F26-2079-D7E0B07D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32859-7517-5AEA-9861-F441AD6C0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3280F-4601-D2B7-F9F3-C1883EB0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E2FA-A6DA-AD35-2C3F-8FAF525C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8821-1591-7BA7-B942-B7A27785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9270-8A32-3D2D-B5EF-6071B77B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30032-DF60-5EDB-F495-9C264704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2F37-1FEB-E6A5-C9E5-E0D736E9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22EC-895F-DF7A-6BE7-BD139359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3380-B07A-405D-83A8-51EFCD4F29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4A31-BF4A-0F40-AF00-DFAF6A7F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DE10-1B6B-B868-96F5-4EAD1AD47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B82B-C0FD-458E-BD56-D2EFC4DF1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0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623-0711-9A6A-3048-D83F33FDB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Rigid Transformation in </a:t>
            </a:r>
            <a:r>
              <a:rPr lang="en-IN" dirty="0" err="1"/>
              <a:t>Simscape</a:t>
            </a:r>
            <a:r>
              <a:rPr lang="en-IN" dirty="0"/>
              <a:t> to make new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B010-8385-2813-8861-AEBFFE106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Anjan Kumar Dash</a:t>
            </a:r>
          </a:p>
          <a:p>
            <a:r>
              <a:rPr lang="en-IN" dirty="0"/>
              <a:t>SASTRA Deemed </a:t>
            </a:r>
            <a:r>
              <a:rPr lang="en-IN" dirty="0" err="1"/>
              <a:t>Univeristy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953AB-5D6E-CE4B-5B3B-F4EE91A46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7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460E-38F6-A4B8-2513-DF64C1E3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3ACC-295F-925B-C8C5-BFBD0506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you bring in the 2</a:t>
            </a:r>
            <a:r>
              <a:rPr lang="en-IN" baseline="30000" dirty="0"/>
              <a:t>nd</a:t>
            </a:r>
            <a:r>
              <a:rPr lang="en-IN" dirty="0"/>
              <a:t> revolute joint. Pl remember when you bring in the revolute joint, its Z axis accepts the Z axis of the frame to which it is attached. </a:t>
            </a:r>
          </a:p>
          <a:p>
            <a:r>
              <a:rPr lang="en-IN" dirty="0"/>
              <a:t>By this now the Z axis is changed. </a:t>
            </a:r>
          </a:p>
          <a:p>
            <a:r>
              <a:rPr lang="en-IN" dirty="0"/>
              <a:t>Then you bring in the vertical link. (x=.005; y=.1; z=.15)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D2E21-3DFA-D3C9-3237-FA7B4C5A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5" y="4287186"/>
            <a:ext cx="2169740" cy="25708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DBA433-33F0-EF2D-EC17-F6D04978FEAE}"/>
              </a:ext>
            </a:extLst>
          </p:cNvPr>
          <p:cNvCxnSpPr>
            <a:cxnSpLocks/>
          </p:cNvCxnSpPr>
          <p:nvPr/>
        </p:nvCxnSpPr>
        <p:spPr>
          <a:xfrm flipH="1">
            <a:off x="2023672" y="5579965"/>
            <a:ext cx="146482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0EFD52-D0A5-6806-46BB-FEF4B8D89E80}"/>
              </a:ext>
            </a:extLst>
          </p:cNvPr>
          <p:cNvSpPr txBox="1"/>
          <p:nvPr/>
        </p:nvSpPr>
        <p:spPr>
          <a:xfrm>
            <a:off x="81095" y="4410382"/>
            <a:ext cx="2169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Reference frame (comes by default; see X-Red, Y-Green and Z-Blue)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C2B57-541A-89E2-80FE-79EB03F0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38" y="4295720"/>
            <a:ext cx="1851834" cy="24233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64D53-C5E8-6215-FFAB-5594E1B8D083}"/>
              </a:ext>
            </a:extLst>
          </p:cNvPr>
          <p:cNvCxnSpPr>
            <a:cxnSpLocks/>
          </p:cNvCxnSpPr>
          <p:nvPr/>
        </p:nvCxnSpPr>
        <p:spPr>
          <a:xfrm flipV="1">
            <a:off x="6430780" y="4557010"/>
            <a:ext cx="1602409" cy="3447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0F97C6-69D7-14F5-2BFF-A912FCBBC1D2}"/>
              </a:ext>
            </a:extLst>
          </p:cNvPr>
          <p:cNvSpPr txBox="1"/>
          <p:nvPr/>
        </p:nvSpPr>
        <p:spPr>
          <a:xfrm>
            <a:off x="8033189" y="3932288"/>
            <a:ext cx="2669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Frame created by rigid transformation 4. Mark the Z-axis in blue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BD3C0-75D5-DE81-BFE3-7A76FDDC6EA1}"/>
              </a:ext>
            </a:extLst>
          </p:cNvPr>
          <p:cNvSpPr txBox="1"/>
          <p:nvPr/>
        </p:nvSpPr>
        <p:spPr>
          <a:xfrm>
            <a:off x="6195034" y="512087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Z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8A7-590F-AC3E-3265-A63A43D8A428}"/>
              </a:ext>
            </a:extLst>
          </p:cNvPr>
          <p:cNvSpPr txBox="1"/>
          <p:nvPr/>
        </p:nvSpPr>
        <p:spPr>
          <a:xfrm>
            <a:off x="6753531" y="5715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7B2FA-9592-24DA-A538-4C49478B7EBD}"/>
              </a:ext>
            </a:extLst>
          </p:cNvPr>
          <p:cNvSpPr txBox="1"/>
          <p:nvPr/>
        </p:nvSpPr>
        <p:spPr>
          <a:xfrm>
            <a:off x="6753531" y="530854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6B6EF-6842-1F63-F3E3-A796F1EEDD17}"/>
              </a:ext>
            </a:extLst>
          </p:cNvPr>
          <p:cNvSpPr txBox="1"/>
          <p:nvPr/>
        </p:nvSpPr>
        <p:spPr>
          <a:xfrm>
            <a:off x="6671256" y="490178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Z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34F2F-4596-81D3-3C24-A4DE0E92BCFA}"/>
              </a:ext>
            </a:extLst>
          </p:cNvPr>
          <p:cNvSpPr txBox="1"/>
          <p:nvPr/>
        </p:nvSpPr>
        <p:spPr>
          <a:xfrm>
            <a:off x="6743913" y="44677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D5445-E399-2902-BA86-5E09BB06FBBF}"/>
              </a:ext>
            </a:extLst>
          </p:cNvPr>
          <p:cNvSpPr txBox="1"/>
          <p:nvPr/>
        </p:nvSpPr>
        <p:spPr>
          <a:xfrm>
            <a:off x="6258297" y="423117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309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AB05-2C4D-7D30-C93B-5D7FD0D2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3799-6778-E8E4-1251-5BEB4E23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F0D58-6C6C-46DA-A2DC-1258F762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7" y="869430"/>
            <a:ext cx="9641777" cy="51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6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E01-0ADA-7930-0CAC-739DB82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C7AB63-B9FE-2B53-E218-34FD1B57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43031"/>
            <a:ext cx="5551357" cy="42166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2D034-9A1F-93DA-F238-A438B4DB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770"/>
            <a:ext cx="4912499" cy="3716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0197F-2F4B-F17A-B9F0-CC046E91C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6487529" y="42830"/>
            <a:ext cx="5159828" cy="1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5A5-C049-051B-C1FE-5B2C1B06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7" y="198073"/>
            <a:ext cx="2159833" cy="941179"/>
          </a:xfrm>
        </p:spPr>
        <p:txBody>
          <a:bodyPr/>
          <a:lstStyle/>
          <a:p>
            <a:r>
              <a:rPr lang="en-IN" dirty="0"/>
              <a:t>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3385-4BE8-E748-2FF6-385A4C8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3536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Total 3 brick solids- cylinder, link horizontal, link vertical and two joints (spatial)</a:t>
            </a:r>
          </a:p>
          <a:p>
            <a:pPr marL="0" indent="0">
              <a:buNone/>
            </a:pPr>
            <a:r>
              <a:rPr lang="en-IN" b="1" u="sng" dirty="0"/>
              <a:t>Frames</a:t>
            </a:r>
          </a:p>
          <a:p>
            <a:r>
              <a:rPr lang="en-IN" dirty="0"/>
              <a:t>Cylinder comes with a default reference frame at its CG. We have to make one more frame at the top such that horizontal link can be attached. (</a:t>
            </a:r>
            <a:r>
              <a:rPr lang="en-IN" dirty="0">
                <a:solidFill>
                  <a:srgbClr val="FF0000"/>
                </a:solidFill>
              </a:rPr>
              <a:t>rigid transformation 1)</a:t>
            </a:r>
          </a:p>
          <a:p>
            <a:r>
              <a:rPr lang="en-IN" dirty="0"/>
              <a:t>Horizontal link comes with a default reference frame. We have to make one frame at the origin of the link (</a:t>
            </a:r>
            <a:r>
              <a:rPr lang="en-IN" dirty="0">
                <a:solidFill>
                  <a:srgbClr val="FF0000"/>
                </a:solidFill>
              </a:rPr>
              <a:t>rigid transformation 2</a:t>
            </a:r>
            <a:r>
              <a:rPr lang="en-IN" dirty="0"/>
              <a:t>).</a:t>
            </a:r>
          </a:p>
          <a:p>
            <a:r>
              <a:rPr lang="en-IN" dirty="0"/>
              <a:t>We also have to make one more frame at the end of the horizontal link where vertical link will be connected (</a:t>
            </a:r>
            <a:r>
              <a:rPr lang="en-IN" dirty="0">
                <a:solidFill>
                  <a:srgbClr val="FF0000"/>
                </a:solidFill>
              </a:rPr>
              <a:t>rigid transformation 3</a:t>
            </a:r>
            <a:r>
              <a:rPr lang="en-IN" dirty="0"/>
              <a:t>)</a:t>
            </a:r>
          </a:p>
          <a:p>
            <a:r>
              <a:rPr lang="en-IN" dirty="0"/>
              <a:t>Vertical link also comes with a reference frame at its CG. We have to make one more frame at its origin which will be connected to the horizontal link (</a:t>
            </a:r>
            <a:r>
              <a:rPr lang="en-IN" dirty="0">
                <a:solidFill>
                  <a:srgbClr val="FF0000"/>
                </a:solidFill>
              </a:rPr>
              <a:t>rigid transformation 4</a:t>
            </a:r>
            <a:r>
              <a:rPr lang="en-IN" dirty="0"/>
              <a:t>)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04728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43F8-E3FB-C591-63BC-0EAB008E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921" y="331448"/>
            <a:ext cx="7331439" cy="699177"/>
          </a:xfrm>
        </p:spPr>
        <p:txBody>
          <a:bodyPr/>
          <a:lstStyle/>
          <a:p>
            <a:r>
              <a:rPr lang="en-IN" dirty="0"/>
              <a:t>Cylinder Rigid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B396-4ED1-EFE6-AD18-CA318A5A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6AAAF-F45E-6293-B200-D62F5DC1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80" y="1232041"/>
            <a:ext cx="3377494" cy="39814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30AE1-0530-CFE8-D88F-785B22BD0026}"/>
              </a:ext>
            </a:extLst>
          </p:cNvPr>
          <p:cNvCxnSpPr/>
          <p:nvPr/>
        </p:nvCxnSpPr>
        <p:spPr>
          <a:xfrm>
            <a:off x="4347148" y="3043003"/>
            <a:ext cx="319290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77F152-F802-6442-3F88-FF6CF9752048}"/>
              </a:ext>
            </a:extLst>
          </p:cNvPr>
          <p:cNvSpPr txBox="1"/>
          <p:nvPr/>
        </p:nvSpPr>
        <p:spPr>
          <a:xfrm>
            <a:off x="7540052" y="2812170"/>
            <a:ext cx="473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Reference frame (comes by default)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2EBFC4-056E-A31F-CBDC-5A3FAC6D0965}"/>
              </a:ext>
            </a:extLst>
          </p:cNvPr>
          <p:cNvCxnSpPr/>
          <p:nvPr/>
        </p:nvCxnSpPr>
        <p:spPr>
          <a:xfrm>
            <a:off x="4229434" y="2047015"/>
            <a:ext cx="319290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BFD955-DA16-7809-BB4C-4E89CFC75E7C}"/>
              </a:ext>
            </a:extLst>
          </p:cNvPr>
          <p:cNvSpPr txBox="1"/>
          <p:nvPr/>
        </p:nvSpPr>
        <p:spPr>
          <a:xfrm>
            <a:off x="7422338" y="1624209"/>
            <a:ext cx="384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This has to be made by rigid transformation of the reference frame of cylinder</a:t>
            </a:r>
          </a:p>
        </p:txBody>
      </p:sp>
    </p:spTree>
    <p:extLst>
      <p:ext uri="{BB962C8B-B14F-4D97-AF65-F5344CB8AC3E}">
        <p14:creationId xmlns:p14="http://schemas.microsoft.com/office/powerpoint/2010/main" val="22826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353A-F9B3-767E-0F79-DBD8B6EC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862" y="219408"/>
            <a:ext cx="5622561" cy="1325563"/>
          </a:xfrm>
        </p:spPr>
        <p:txBody>
          <a:bodyPr/>
          <a:lstStyle/>
          <a:p>
            <a:r>
              <a:rPr lang="en-IN" dirty="0"/>
              <a:t>Rigid transformation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839E-4BBF-A5CF-B60A-C907F9D6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D4EE9-01A7-FCA9-B541-C47A5D80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8" y="2386933"/>
            <a:ext cx="10536652" cy="32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5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4318-10ED-26F5-C5F3-FACC61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EFD0-1CA1-75BC-2237-50658483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this is done you bring in a revolute joint and connect it to the top frame of the cylinder.</a:t>
            </a:r>
          </a:p>
          <a:p>
            <a:r>
              <a:rPr lang="en-IN" dirty="0"/>
              <a:t>Then you bring in the horizontal link.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E324-372E-C476-8BD0-4B3C34EB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25" y="2962782"/>
            <a:ext cx="5229955" cy="2791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5D698-B4B8-D747-D2FE-211090D6887C}"/>
              </a:ext>
            </a:extLst>
          </p:cNvPr>
          <p:cNvCxnSpPr>
            <a:cxnSpLocks/>
          </p:cNvCxnSpPr>
          <p:nvPr/>
        </p:nvCxnSpPr>
        <p:spPr>
          <a:xfrm flipH="1">
            <a:off x="6295869" y="4467069"/>
            <a:ext cx="3292297" cy="4347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B571DC-A3B9-A181-F642-3538C4F61833}"/>
              </a:ext>
            </a:extLst>
          </p:cNvPr>
          <p:cNvSpPr txBox="1"/>
          <p:nvPr/>
        </p:nvSpPr>
        <p:spPr>
          <a:xfrm>
            <a:off x="1633927" y="4581009"/>
            <a:ext cx="473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Reference frame (comes by default)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BD0E6-2124-084C-AFEC-0EC5B35AF19C}"/>
              </a:ext>
            </a:extLst>
          </p:cNvPr>
          <p:cNvCxnSpPr>
            <a:cxnSpLocks/>
          </p:cNvCxnSpPr>
          <p:nvPr/>
        </p:nvCxnSpPr>
        <p:spPr>
          <a:xfrm flipH="1">
            <a:off x="6075925" y="3429000"/>
            <a:ext cx="1713875" cy="3527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597EA7-8AE9-3A05-EDAE-9C354E0FEAD2}"/>
              </a:ext>
            </a:extLst>
          </p:cNvPr>
          <p:cNvSpPr txBox="1"/>
          <p:nvPr/>
        </p:nvSpPr>
        <p:spPr>
          <a:xfrm>
            <a:off x="1157768" y="3266740"/>
            <a:ext cx="504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This has to be made by rigid transformation of the reference frame of the link</a:t>
            </a:r>
          </a:p>
        </p:txBody>
      </p:sp>
    </p:spTree>
    <p:extLst>
      <p:ext uri="{BB962C8B-B14F-4D97-AF65-F5344CB8AC3E}">
        <p14:creationId xmlns:p14="http://schemas.microsoft.com/office/powerpoint/2010/main" val="400218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8BEA-C778-3FE2-7990-69B75D75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370" y="485047"/>
            <a:ext cx="5517630" cy="1028960"/>
          </a:xfrm>
        </p:spPr>
        <p:txBody>
          <a:bodyPr/>
          <a:lstStyle/>
          <a:p>
            <a:r>
              <a:rPr lang="en-IN" dirty="0"/>
              <a:t>Rigid transformation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623-640A-C2F4-C005-5030762B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E5815-09AF-EB58-F9A2-1CEBFD6B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2" y="2427491"/>
            <a:ext cx="10057351" cy="31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D1D4-A0C4-4830-4072-AC626EA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7E15-60C5-B9A3-F1DA-8EC443A4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9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Red- X axis</a:t>
            </a:r>
          </a:p>
          <a:p>
            <a:pPr marL="0" indent="0">
              <a:buNone/>
            </a:pPr>
            <a:r>
              <a:rPr lang="en-IN" dirty="0"/>
              <a:t>Green-Y axis</a:t>
            </a:r>
          </a:p>
          <a:p>
            <a:pPr marL="0" indent="0">
              <a:buNone/>
            </a:pPr>
            <a:r>
              <a:rPr lang="en-IN" dirty="0"/>
              <a:t>Blue- Z axis</a:t>
            </a:r>
          </a:p>
          <a:p>
            <a:pPr marL="0" indent="0">
              <a:buNone/>
            </a:pPr>
            <a:r>
              <a:rPr lang="en-IN" dirty="0"/>
              <a:t>Note the end frame. </a:t>
            </a:r>
          </a:p>
          <a:p>
            <a:pPr marL="0" indent="0">
              <a:buNone/>
            </a:pPr>
            <a:r>
              <a:rPr lang="en-IN" dirty="0"/>
              <a:t>Z-axis is changed by </a:t>
            </a:r>
          </a:p>
          <a:p>
            <a:pPr marL="0" indent="0">
              <a:buNone/>
            </a:pPr>
            <a:r>
              <a:rPr lang="en-IN" dirty="0"/>
              <a:t>Rigid transformation.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513D7-879C-D15D-8CC0-CC5698D0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10" y="436303"/>
            <a:ext cx="6177690" cy="35649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F4109A-9998-50D1-9BD6-FE1D2F9B81C9}"/>
              </a:ext>
            </a:extLst>
          </p:cNvPr>
          <p:cNvCxnSpPr>
            <a:cxnSpLocks/>
          </p:cNvCxnSpPr>
          <p:nvPr/>
        </p:nvCxnSpPr>
        <p:spPr>
          <a:xfrm flipH="1">
            <a:off x="9273915" y="3881434"/>
            <a:ext cx="1713875" cy="3527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4164F-EF89-D05B-7909-7CCBF5F39D30}"/>
              </a:ext>
            </a:extLst>
          </p:cNvPr>
          <p:cNvSpPr txBox="1"/>
          <p:nvPr/>
        </p:nvSpPr>
        <p:spPr>
          <a:xfrm>
            <a:off x="4335683" y="3701454"/>
            <a:ext cx="504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This has to be made by rigid transformation of the reference frame of the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E1D9B-7154-9A0C-9100-94B43D3408B5}"/>
              </a:ext>
            </a:extLst>
          </p:cNvPr>
          <p:cNvSpPr txBox="1"/>
          <p:nvPr/>
        </p:nvSpPr>
        <p:spPr>
          <a:xfrm>
            <a:off x="11187729" y="376119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Z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EAAD5-76C6-220B-C2EB-7CA861B27094}"/>
              </a:ext>
            </a:extLst>
          </p:cNvPr>
          <p:cNvSpPr txBox="1"/>
          <p:nvPr/>
        </p:nvSpPr>
        <p:spPr>
          <a:xfrm>
            <a:off x="11108450" y="34195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C976C-EB10-68DA-F5E5-06A9D720FDAB}"/>
              </a:ext>
            </a:extLst>
          </p:cNvPr>
          <p:cNvSpPr txBox="1"/>
          <p:nvPr/>
        </p:nvSpPr>
        <p:spPr>
          <a:xfrm>
            <a:off x="10815307" y="318672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D95CA-1E13-ACB9-71B3-EADB13B821B3}"/>
              </a:ext>
            </a:extLst>
          </p:cNvPr>
          <p:cNvSpPr txBox="1"/>
          <p:nvPr/>
        </p:nvSpPr>
        <p:spPr>
          <a:xfrm>
            <a:off x="8473313" y="178954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Z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A489B-FF18-0856-A487-0C329B9D17C8}"/>
              </a:ext>
            </a:extLst>
          </p:cNvPr>
          <p:cNvSpPr txBox="1"/>
          <p:nvPr/>
        </p:nvSpPr>
        <p:spPr>
          <a:xfrm>
            <a:off x="8717243" y="24840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09E86-184D-AF8B-62E2-FC22126A55A0}"/>
              </a:ext>
            </a:extLst>
          </p:cNvPr>
          <p:cNvSpPr txBox="1"/>
          <p:nvPr/>
        </p:nvSpPr>
        <p:spPr>
          <a:xfrm>
            <a:off x="8753059" y="210303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2A360-40D8-5A22-494D-B16C7DDFA124}"/>
              </a:ext>
            </a:extLst>
          </p:cNvPr>
          <p:cNvSpPr txBox="1"/>
          <p:nvPr/>
        </p:nvSpPr>
        <p:spPr>
          <a:xfrm>
            <a:off x="6182316" y="44787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Z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9FC00-C175-F43E-5C29-F189F2F15100}"/>
              </a:ext>
            </a:extLst>
          </p:cNvPr>
          <p:cNvSpPr txBox="1"/>
          <p:nvPr/>
        </p:nvSpPr>
        <p:spPr>
          <a:xfrm>
            <a:off x="6426246" y="11423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CD299-E2AE-7661-8580-FA994144F3E3}"/>
              </a:ext>
            </a:extLst>
          </p:cNvPr>
          <p:cNvSpPr txBox="1"/>
          <p:nvPr/>
        </p:nvSpPr>
        <p:spPr>
          <a:xfrm>
            <a:off x="6462062" y="76136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367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53EC-C2C6-5D8B-64C5-3FC63345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449" y="396854"/>
            <a:ext cx="5412698" cy="759137"/>
          </a:xfrm>
        </p:spPr>
        <p:txBody>
          <a:bodyPr/>
          <a:lstStyle/>
          <a:p>
            <a:r>
              <a:rPr lang="en-IN" dirty="0"/>
              <a:t>Rigid transformation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BAE2-A8BE-61ED-C98F-19ECD47B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26DA-9FC4-78D6-0F22-2E6EBA64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44" y="1245494"/>
            <a:ext cx="9678504" cy="52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Rigid Transformation in Simscape to make new frames</vt:lpstr>
      <vt:lpstr>r</vt:lpstr>
      <vt:lpstr>To do </vt:lpstr>
      <vt:lpstr>Cylinder Rigid Transformation</vt:lpstr>
      <vt:lpstr>Rigid transformation 1</vt:lpstr>
      <vt:lpstr>PowerPoint Presentation</vt:lpstr>
      <vt:lpstr>Rigid transformation 2</vt:lpstr>
      <vt:lpstr>PowerPoint Presentation</vt:lpstr>
      <vt:lpstr>Rigid transformation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Rigid Transformation in Simscape to make new frames</dc:title>
  <dc:creator>Anjan Kumar Dash</dc:creator>
  <cp:lastModifiedBy>Anjan Kumar Dash</cp:lastModifiedBy>
  <cp:revision>3</cp:revision>
  <dcterms:created xsi:type="dcterms:W3CDTF">2024-04-12T06:15:00Z</dcterms:created>
  <dcterms:modified xsi:type="dcterms:W3CDTF">2024-04-12T06:20:23Z</dcterms:modified>
</cp:coreProperties>
</file>