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1483CB4E-40EA-462C-8A2B-1A4EEC941F3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5AAD245-F5E7-4DE7-B611-B8A91BE1E908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43E2A19-FADC-461E-B23C-4B9FA1BBEDC4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650D6EF-11FE-4AE9-B176-7E6FF89D88CD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586A6970-23F4-454C-A6FD-0B81E28CE7FD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E906C3B-8C88-42DB-8F4B-9F18A18D3025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76B9E60-361D-4051-85CD-703F0F60CD19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D506BA6-4764-4224-8643-4E6BC9E61CD9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A3B7363-84FC-4F57-9077-B897DF05B856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A6B0F7C-B897-49F6-9AB4-CE27AC629BBB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602126A-F93A-4D5A-83E4-6417C487A788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8955825-A0A1-4713-B0B7-BFF308B1E37F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D8BAC19-C004-4D11-8FF8-CE8DBFC4D9EA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850DC220-A897-4D0E-A56A-26DFDFD4988E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2825776-C1F8-42E3-AF13-9E8B44D8AF2D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FCBD81A-E1F5-40C9-A7CC-45DF6B804FE7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415A513-B090-4006-894B-08C6F23FF43E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D3239FD-FA54-40ED-8806-6BC220EDCADC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A9EACF9-83C9-4777-BD45-0B7729A247DB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C7DF4A0D-A7D7-47A9-A600-1AD0099DB04A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3308948-DF2C-4AE4-A051-B684E13F0293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1A1F714A-BDDD-462F-8A52-7E7FF73BF7B4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D4C505F-FBF4-4B2C-9855-C0981AEC1D3E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D64029D4-325D-4C22-B027-BB676E5ACE41}" type="slidenum">
              <a:rPr b="0" lang="en-US" sz="1200" spc="-1" strike="noStrike">
                <a:latin typeface="Times New Roman"/>
                <a:ea typeface="굴림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F9B589F-7946-4CBA-937D-BA084A25002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1/11/24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D3BCD0E3-D300-4F8E-A643-0879C62706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EA6CA04-370B-49DE-95FF-2319EE1989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Text Box 5"/>
          <p:cNvSpPr/>
          <p:nvPr/>
        </p:nvSpPr>
        <p:spPr>
          <a:xfrm>
            <a:off x="305280" y="990720"/>
            <a:ext cx="8175960" cy="3412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PROCESS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Name                  Function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fork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duplicates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process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             obtains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process’ ID number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getppid           obtains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parent process’ID number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exit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terminates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 process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wait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waits for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 child process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exec…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replaces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code, data, and stack of a process.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685800" y="2057400"/>
            <a:ext cx="8076960" cy="24379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8"/>
          <p:cNvSpPr/>
          <p:nvPr/>
        </p:nvSpPr>
        <p:spPr>
          <a:xfrm>
            <a:off x="685800" y="2514600"/>
            <a:ext cx="80769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>
            <a:off x="2361960" y="2057400"/>
            <a:ext cx="360" cy="2438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F08B0CB-AD2D-4D29-AB98-ECDF886617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6" name="Text Box 5"/>
          <p:cNvSpPr/>
          <p:nvPr/>
        </p:nvSpPr>
        <p:spPr>
          <a:xfrm>
            <a:off x="304920" y="838080"/>
            <a:ext cx="8686440" cy="3199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Orphan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kernel ensures that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all of a terminating process’ children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are orphaned and adopted by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“init” by setting their PPID to 1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“init”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process always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accept its childrens’ termination codes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exit()” never returns.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termination code of a child process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may be used for a variety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purposes by the parent process.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5FD2728-3294-4190-A98F-8EE24B5680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8" name="Text Box 5"/>
          <p:cNvSpPr/>
          <p:nvPr/>
        </p:nvSpPr>
        <p:spPr>
          <a:xfrm>
            <a:off x="304920" y="838080"/>
            <a:ext cx="8686440" cy="496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Zombie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A process that terminates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cannot leave the system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until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its parent accepts its return code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If its parent process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is already dead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it’ll already have been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adopted by the “init” process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which always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accepts its childrens’ return codes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If a process’ parent is alive,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but the parent never executes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a “wait()” system call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the process’ return code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will never be accepted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and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the process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will remain a zombie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A zombie process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doesn’t have any code, data, or stack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so it doesn’t use up many system resources,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8B500BE-5934-41F6-88E9-31AE62C3AF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0" name="Text Box 5"/>
          <p:cNvSpPr/>
          <p:nvPr/>
        </p:nvSpPr>
        <p:spPr>
          <a:xfrm>
            <a:off x="304920" y="838080"/>
            <a:ext cx="8838720" cy="5570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Zombie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it does continue to inhabit the system’s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fixed-size process table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The next program 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created a zombie process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,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which is shown in the output from the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ps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utility.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600" spc="-1" strike="noStrike">
                <a:solidFill>
                  <a:srgbClr val="ff0066"/>
                </a:solidFill>
                <a:latin typeface="Verdana"/>
              </a:rPr>
              <a:t>cat zombie.c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---&gt; list the program.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#include &lt;stdio.h&gt;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main()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int pid;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pid = fork();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Duplicate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if ( pid!= 0 )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Branch based on return value from fork()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while (1)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Never terminate, and never execute a wait()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sleep(1000);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else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exit(42);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Exit with a silly number */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380880" y="2362320"/>
            <a:ext cx="8305560" cy="40381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1C4AC03-FD6B-45B0-94DB-C4BEE643DDF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Text Box 5"/>
          <p:cNvSpPr/>
          <p:nvPr/>
        </p:nvSpPr>
        <p:spPr>
          <a:xfrm>
            <a:off x="304920" y="838080"/>
            <a:ext cx="8686440" cy="3748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Waiting for a child(): wait()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A parent process may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wait for one of its children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terminate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then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accept its child’s termination code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by executing “wait()”.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 Call : pid_t 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wait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int* status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wait()” causes a process to suspend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until one of its children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terminates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successful call to “wait()” returns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the PID of the child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that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terminated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Rectangle 7"/>
          <p:cNvSpPr/>
          <p:nvPr/>
        </p:nvSpPr>
        <p:spPr>
          <a:xfrm>
            <a:off x="457200" y="2438280"/>
            <a:ext cx="8229240" cy="3809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D4878D7-3DA5-409A-921F-247300856E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Text Box 5"/>
          <p:cNvSpPr/>
          <p:nvPr/>
        </p:nvSpPr>
        <p:spPr>
          <a:xfrm>
            <a:off x="304920" y="838080"/>
            <a:ext cx="8686440" cy="258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Waiting for a child(): wait()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If a process executes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a “wait()” system call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has no children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wait()”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returns immediately with a value of -1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If a process executes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a “wait()” system call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one or more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its children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are already zombies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wait()” returns immediately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with the status of one of the zombies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1D961D6-88BA-447D-966C-90561A8C579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Text Box 5"/>
          <p:cNvSpPr/>
          <p:nvPr/>
        </p:nvSpPr>
        <p:spPr>
          <a:xfrm>
            <a:off x="304920" y="838080"/>
            <a:ext cx="8686440" cy="5567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Waiting for a child(): wait()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cat mywait.c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list the program.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#include &lt;stdio.h&gt;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main()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int pid, status, childPid;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printf(“I’m the parent process and my PID is %d\n”, getpid() 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pid = fork();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Duplicate */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if ( pid!=0 )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Branch based on return value from fork()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printf(“I’m the parent process with PID %d and PPID %d\n”,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childPid = wait( &amp;status );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Wait for a child to terminate.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printf(“ A child with PID %d terminated with exit code %d \n”,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childPid, status &gt;&gt; 8 );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else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{  printf(“I’m the child process with PID %d and PPID %d \n”,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exit(42);  </a:t>
            </a:r>
            <a:r>
              <a:rPr b="0" lang="en-US" sz="1600" spc="-1" strike="noStrike">
                <a:solidFill>
                  <a:srgbClr val="3366ff"/>
                </a:solidFill>
                <a:latin typeface="Verdana"/>
              </a:rPr>
              <a:t>/* Exit with a silly number */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printf(“PID %d terminates \n”, getpid() );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DAF2820-D8C8-423F-B523-53A9AD7821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0" name="Text Box 5"/>
          <p:cNvSpPr/>
          <p:nvPr/>
        </p:nvSpPr>
        <p:spPr>
          <a:xfrm>
            <a:off x="304920" y="838080"/>
            <a:ext cx="8686440" cy="2315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Waiting for a child(): wait()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mywait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run the program.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parent process with PID 13465 and PPID 13464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parent process with PID 13464 and PPID 13409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child with PID 13465 terminated with exit code 42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13465 terminates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_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9DBC90F-CB8B-4082-B976-50F8672E91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2" name="Text Box 5"/>
          <p:cNvSpPr/>
          <p:nvPr/>
        </p:nvSpPr>
        <p:spPr>
          <a:xfrm>
            <a:off x="310680" y="990720"/>
            <a:ext cx="8055720" cy="3687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An unnamed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unidirectional communications link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that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automatically buffers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its input ( the maximum size of the input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varies with different versions of UNIX, but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is approximately 5K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may be created using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“pipe()” system call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Each end of a pipe has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an associated file descriptor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“write” end of the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may be written to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using “write()”,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“read”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may be read from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using “read()”.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When a process has finished with a pipe’s file descriptor.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it should close it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using “close()”.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D4FBE36-899B-4B4D-9C08-8D2317EE09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4" name="Text Box 5"/>
          <p:cNvSpPr/>
          <p:nvPr/>
        </p:nvSpPr>
        <p:spPr>
          <a:xfrm>
            <a:off x="309240" y="990720"/>
            <a:ext cx="8553960" cy="5058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 Call : int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 int  fd[2]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pipe()” creates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an unnamed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returns two file descriptors: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descriptor associated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with the “read” end of the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stored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fd[0],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the descriptor associated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with the “write” end of the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stored in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fd[1].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Webdings"/>
              </a:rPr>
              <a:t>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a process reads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from a pipe whose “write”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has been closed,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“read()” call returns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value of zero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indicating the end of input.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Webdings"/>
              </a:rPr>
              <a:t>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a process reads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from an empty pipe whose “write”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still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open, it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sleeps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until some input becomes available.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Rectangle 7"/>
          <p:cNvSpPr/>
          <p:nvPr/>
        </p:nvSpPr>
        <p:spPr>
          <a:xfrm>
            <a:off x="457200" y="1676520"/>
            <a:ext cx="8381520" cy="4647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F700D28-CD16-446B-9CF0-E2A18DFC31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7" name="Text Box 1"/>
          <p:cNvSpPr/>
          <p:nvPr/>
        </p:nvSpPr>
        <p:spPr>
          <a:xfrm>
            <a:off x="352800" y="990720"/>
            <a:ext cx="8501760" cy="3687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Webdings"/>
              </a:rPr>
              <a:t>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process tries to read more bytes from a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than are present,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all of the current contents are returned and “read()” returns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number of bytes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actually read.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Webdings"/>
              </a:rPr>
              <a:t>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process writes to a pipe whose “read”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has been closed,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write fails and the writer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is sent a SIGPIPE signal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default action of this signal is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to terminate the receiver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Webdings"/>
              </a:rPr>
              <a:t>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the kernel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cannot allocate enough space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for a new pipe,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pipe()”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returns a value of -1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; otherwise, it returns a value of 0.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Rectangle 1"/>
          <p:cNvSpPr/>
          <p:nvPr/>
        </p:nvSpPr>
        <p:spPr>
          <a:xfrm>
            <a:off x="457200" y="1447920"/>
            <a:ext cx="8381520" cy="4647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7B7759B-21B4-4D5B-AB5C-7C004F0F97B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3" name="Text Box 5"/>
          <p:cNvSpPr/>
          <p:nvPr/>
        </p:nvSpPr>
        <p:spPr>
          <a:xfrm>
            <a:off x="310680" y="990720"/>
            <a:ext cx="8546400" cy="5058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Creating a New Process: fork()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A process may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duplicate itself by using “fork()”,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which works like this: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 Call: pid_t 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fork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(void)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fork()” causes a process to duplicate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child process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is an almost-exact duplicate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of the original parent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process;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it inherits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copy of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its parent’s code, data, stack, open file descriptors,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signal table.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parent and child processes have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different process ID numbers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parent process ID numbers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“fork()” succeeds, it returns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PID of the child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the parent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process and returns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value of 0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the child process.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Rectangle 7"/>
          <p:cNvSpPr/>
          <p:nvPr/>
        </p:nvSpPr>
        <p:spPr>
          <a:xfrm>
            <a:off x="457200" y="2057400"/>
            <a:ext cx="8381520" cy="41144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C43BD27-6E57-453F-B8D3-ADBDBCC8C2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0" name="Text Box 2"/>
          <p:cNvSpPr/>
          <p:nvPr/>
        </p:nvSpPr>
        <p:spPr>
          <a:xfrm>
            <a:off x="308160" y="990720"/>
            <a:ext cx="7555680" cy="5333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Assume that the following code was executed: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int fd[2];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pipe(fd);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data structures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shown in Figure 12.11 would be created.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fd[0]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Write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Pipe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fd[1]                                              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Read end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Figure 12.11 An unnamed pipe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Rectangle 9"/>
          <p:cNvSpPr/>
          <p:nvPr/>
        </p:nvSpPr>
        <p:spPr>
          <a:xfrm>
            <a:off x="1523880" y="3886200"/>
            <a:ext cx="990360" cy="14475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10"/>
          <p:cNvSpPr/>
          <p:nvPr/>
        </p:nvSpPr>
        <p:spPr>
          <a:xfrm>
            <a:off x="3352680" y="4343400"/>
            <a:ext cx="3885840" cy="380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"/>
          <p:cNvSpPr/>
          <p:nvPr/>
        </p:nvSpPr>
        <p:spPr>
          <a:xfrm>
            <a:off x="1523880" y="4647960"/>
            <a:ext cx="9907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"/>
          <p:cNvSpPr/>
          <p:nvPr/>
        </p:nvSpPr>
        <p:spPr>
          <a:xfrm>
            <a:off x="3886200" y="4343400"/>
            <a:ext cx="360" cy="380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"/>
          <p:cNvSpPr/>
          <p:nvPr/>
        </p:nvSpPr>
        <p:spPr>
          <a:xfrm>
            <a:off x="6705360" y="4343400"/>
            <a:ext cx="360" cy="380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4"/>
          <p:cNvSpPr/>
          <p:nvPr/>
        </p:nvSpPr>
        <p:spPr>
          <a:xfrm flipV="1">
            <a:off x="1981080" y="3504960"/>
            <a:ext cx="360" cy="762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5"/>
          <p:cNvSpPr/>
          <p:nvPr/>
        </p:nvSpPr>
        <p:spPr>
          <a:xfrm>
            <a:off x="1981080" y="3504960"/>
            <a:ext cx="49528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"/>
          <p:cNvSpPr/>
          <p:nvPr/>
        </p:nvSpPr>
        <p:spPr>
          <a:xfrm>
            <a:off x="6933960" y="3504960"/>
            <a:ext cx="360" cy="8384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0"/>
          <p:cNvSpPr/>
          <p:nvPr/>
        </p:nvSpPr>
        <p:spPr>
          <a:xfrm>
            <a:off x="1981080" y="5029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1"/>
          <p:cNvSpPr/>
          <p:nvPr/>
        </p:nvSpPr>
        <p:spPr>
          <a:xfrm>
            <a:off x="1981080" y="5638680"/>
            <a:ext cx="16002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2"/>
          <p:cNvSpPr/>
          <p:nvPr/>
        </p:nvSpPr>
        <p:spPr>
          <a:xfrm flipV="1">
            <a:off x="3581280" y="4724280"/>
            <a:ext cx="360" cy="9144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3"/>
          <p:cNvSpPr/>
          <p:nvPr/>
        </p:nvSpPr>
        <p:spPr>
          <a:xfrm>
            <a:off x="4114800" y="4495680"/>
            <a:ext cx="7617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4"/>
          <p:cNvSpPr/>
          <p:nvPr/>
        </p:nvSpPr>
        <p:spPr>
          <a:xfrm>
            <a:off x="5638680" y="449568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D1C2F2C-D81D-4802-8357-208CDFBB12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5" name="Text Box 3"/>
          <p:cNvSpPr/>
          <p:nvPr/>
        </p:nvSpPr>
        <p:spPr>
          <a:xfrm>
            <a:off x="308880" y="990720"/>
            <a:ext cx="8590680" cy="5333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Unnamed pipes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are usually used for communication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between a parent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process and its child, with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one process writing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the other process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reading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typical sequence of events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for such a communication is as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1. The parent process creates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an unnamed pipe using “pipe()”.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2. The parent process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forks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3. The writer closes 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“read” end of the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the designated reader closes 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“write” end of the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4. The processes communicate by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using “write()” and “read()” calls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5. Each process closes 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active pipe descriptor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when it’s finished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with it.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27E2F94-8708-4C61-B82A-8EFF02E0AF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" name="Text Box 4"/>
          <p:cNvSpPr/>
          <p:nvPr/>
        </p:nvSpPr>
        <p:spPr>
          <a:xfrm>
            <a:off x="306720" y="990720"/>
            <a:ext cx="8322120" cy="5058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Bidirectional communiation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only possible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by using two pipes.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Here’s a small program that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uses a pipe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allow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parent to read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message from its child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cat talk.c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list the program.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#include &lt;stdio.h&gt;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#define  READ    0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The index of the “read” end of the pipe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#define  WRITE  1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The index of the “write” end of the pipe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char*  phrase =“Welcome to OS Lab”;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main()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int fd[2], bytesRead;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char message[100];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Parent process’ message buffer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pipe(fd);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Create  an unnamed pipe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AFA6C48-7E4E-4C02-8C71-F1AD18CDB8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9" name="Text Box 6"/>
          <p:cNvSpPr/>
          <p:nvPr/>
        </p:nvSpPr>
        <p:spPr>
          <a:xfrm>
            <a:off x="304920" y="838080"/>
            <a:ext cx="8618040" cy="5333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Unnamed Pipes: “pipe()”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( fork() == 0 )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Child, write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close(fd[READ]);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Close unused end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write(fd[WRITE], phrase, strlen(phrase)+1);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Send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close(fd[WRITE]);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 /* Close used end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else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Parent, reader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close(fd[WRITE]);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Close unused end */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bytesRead = read( fd[READ], message, 100 );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Receive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printf(“Read %d bytes: %s \n”, bytesRead, message 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close(fd[READ]);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Close used end */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talk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run the program.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Read 37 bytes: Stuff this in your pipe and smoke it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_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 txBox="1"/>
          <p:nvPr/>
        </p:nvSpPr>
        <p:spPr>
          <a:xfrm>
            <a:off x="180000" y="-72000"/>
            <a:ext cx="8820000" cy="70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Calculate the number of times hello is printed.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#include &lt;stdio.h&gt;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#include &lt;sys/types.h&gt;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#include &lt;unistd.h&gt;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 main()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fork();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fork();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fork();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printf("hello\n");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use the fork() command in for loop , &amp;&amp; , ||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Creation of a child process using fork and communication between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parent and child using pipe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b). Creation of two children and communication between the siblings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529DCBF-824F-410D-8F8A-8266D11A96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6" name="Text Box 5"/>
          <p:cNvSpPr/>
          <p:nvPr/>
        </p:nvSpPr>
        <p:spPr>
          <a:xfrm>
            <a:off x="308880" y="990720"/>
            <a:ext cx="8775000" cy="396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PROCESS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A process may obtain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its own process 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parent process ID numbers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by using the “getpid()” and “getppid()” system calls, respectively.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Here’s a synopsis of these system calls: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 Call :  pid_t  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getpid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(void)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pid_t  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getppid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(void)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getpid()” and “getppid()” return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 process’ID number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parent process’ ID number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respectively.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The parent process ID number of PID 1 (i.e., “init”)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is 1.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Rectangle 7"/>
          <p:cNvSpPr/>
          <p:nvPr/>
        </p:nvSpPr>
        <p:spPr>
          <a:xfrm>
            <a:off x="533520" y="2819520"/>
            <a:ext cx="7848360" cy="22093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1C6394E-C2B2-4D86-B4B5-0FB00CDBB6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9" name="Text Box 5"/>
          <p:cNvSpPr/>
          <p:nvPr/>
        </p:nvSpPr>
        <p:spPr>
          <a:xfrm>
            <a:off x="304920" y="838080"/>
            <a:ext cx="8453160" cy="560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PROCESS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cat  myfork.c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list the program.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#include &lt;stdio.h&gt;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main()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int  pid;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original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= fork();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Duplicate.  Child and parent continue from here */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( pid!= 0 )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pid is non-zero, so I must be the parent */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parent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printf(“My child’s PID is %d \n”, pid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else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pid is zero, so I must be the child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child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B678B3C-AE21-457E-9DC8-9209D9285D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1" name="Text Box 5"/>
          <p:cNvSpPr/>
          <p:nvPr/>
        </p:nvSpPr>
        <p:spPr>
          <a:xfrm>
            <a:off x="304920" y="838080"/>
            <a:ext cx="8453160" cy="396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PROCESS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printf(“PID %d terminates. \n”, getpid() 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Both processes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                      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execute this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myfork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run the program.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original process with PID 13292 and PPID 13273.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parent process with PID 13292 and PPID 13273.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My child’s PID is 13293.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child process with PID 13293 and PPID 13292.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13293 terminates.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child terminates.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13292 terminates.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parent terminates.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_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F73F0C3-5125-46E1-B715-789963AE39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3" name="Text Box 5"/>
          <p:cNvSpPr/>
          <p:nvPr/>
        </p:nvSpPr>
        <p:spPr>
          <a:xfrm>
            <a:off x="304920" y="838080"/>
            <a:ext cx="8686440" cy="5668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Orphan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a parent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dies before its child terminates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child is automatically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adopted by the original “init” process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, PID 1.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- the parent process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terminated before the child did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cat  orphan.c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list the program.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#include &lt;stdio.h&gt;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main()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int pid;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original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= fork();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Duplicate. Child and parent continue from here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( pid!= 0 )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Branch based on return value from fork() */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pid is non-zero, so I must be the parent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parent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DAA230F-E41E-43E2-AB4C-CB1FF60D8E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5" name="Text Box 5"/>
          <p:cNvSpPr/>
          <p:nvPr/>
        </p:nvSpPr>
        <p:spPr>
          <a:xfrm>
            <a:off x="304920" y="838080"/>
            <a:ext cx="8686440" cy="5607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Orphan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printf(“My child’s PID is %d \n”, pid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else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pid is zero, so I must be the child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sleep(5);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Make sure that the parent terminates first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printf(“I’m the child process with PID %d and PPID %d. \n”,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getpid(), getppid() 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printf(“PID %d terminates. \n”, getpid() );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Both processes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                   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/* execute this */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}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</a:t>
            </a:r>
            <a:r>
              <a:rPr b="0" lang="en-US" sz="1800" spc="-1" strike="noStrike">
                <a:solidFill>
                  <a:srgbClr val="ff0066"/>
                </a:solidFill>
                <a:latin typeface="Verdana"/>
              </a:rPr>
              <a:t>orphan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---&gt; run the program.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original process with PID 13364 and PPID 13346.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parent process with PID 13364 and PPID 13346.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13364 terminates.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I’m the child process with PID 13365 and PPID 1.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 ---&gt; orphaned!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PID 13365 terminates.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$ _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B6BBA91-CB8C-4B23-89BC-E031A7B39F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7" name="Text Box 5"/>
          <p:cNvSpPr/>
          <p:nvPr/>
        </p:nvSpPr>
        <p:spPr>
          <a:xfrm>
            <a:off x="304920" y="838080"/>
            <a:ext cx="8686440" cy="4296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Orphan Processes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illustration of the orphaning effect: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init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dies                       Adopt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first                       child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 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Child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survives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parent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Line 7"/>
          <p:cNvSpPr/>
          <p:nvPr/>
        </p:nvSpPr>
        <p:spPr>
          <a:xfrm>
            <a:off x="3429000" y="2743200"/>
            <a:ext cx="360" cy="14475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8"/>
          <p:cNvSpPr/>
          <p:nvPr/>
        </p:nvSpPr>
        <p:spPr>
          <a:xfrm flipH="1">
            <a:off x="2209680" y="2666880"/>
            <a:ext cx="1143000" cy="533520"/>
          </a:xfrm>
          <a:prstGeom prst="line">
            <a:avLst/>
          </a:prstGeom>
          <a:ln cap="rnd" w="9525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9"/>
          <p:cNvSpPr/>
          <p:nvPr/>
        </p:nvSpPr>
        <p:spPr>
          <a:xfrm>
            <a:off x="2133360" y="3504960"/>
            <a:ext cx="838440" cy="838440"/>
          </a:xfrm>
          <a:prstGeom prst="line">
            <a:avLst/>
          </a:prstGeom>
          <a:ln cap="rnd" w="9525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 Box 10"/>
          <p:cNvSpPr/>
          <p:nvPr/>
        </p:nvSpPr>
        <p:spPr>
          <a:xfrm>
            <a:off x="2592360" y="5638680"/>
            <a:ext cx="1333080" cy="456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Adoption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DA1F773-A22C-400B-8EF6-0CA994CDF2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3" name="Text Box 5"/>
          <p:cNvSpPr/>
          <p:nvPr/>
        </p:nvSpPr>
        <p:spPr>
          <a:xfrm>
            <a:off x="304920" y="838080"/>
            <a:ext cx="8686440" cy="4845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3366ff"/>
                </a:solidFill>
                <a:latin typeface="Symbol"/>
              </a:rPr>
              <a:t></a:t>
            </a:r>
            <a:r>
              <a:rPr b="0" lang="en-US" sz="2000" spc="-1" strike="noStrike">
                <a:solidFill>
                  <a:srgbClr val="3366ff"/>
                </a:solidFill>
                <a:latin typeface="Verdana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Verdana"/>
              </a:rPr>
              <a:t>Terminating a Process: exit()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process may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terminate at any time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by executing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“exit()”,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which works as follows: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System Call: void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exit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 int status 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“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exit()” closes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all of a process’ file descriptors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; deallocates its code,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data, and stack; and then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terminates the process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When a child process terminates, it sends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its parent a SIGCHLD signal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and waits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for its termination code status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be accepted.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process that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is waiting for its parent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to accept its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return code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is called a </a:t>
            </a:r>
            <a:r>
              <a:rPr b="0" i="1" lang="en-US" sz="1800" spc="-1" strike="noStrike">
                <a:solidFill>
                  <a:srgbClr val="3366ff"/>
                </a:solidFill>
                <a:latin typeface="Verdana"/>
              </a:rPr>
              <a:t>zombie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process.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 parent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accepts a child’s termination code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by executing </a:t>
            </a:r>
            <a:r>
              <a:rPr b="0" lang="en-US" sz="1800" spc="-1" strike="noStrike">
                <a:solidFill>
                  <a:srgbClr val="3366ff"/>
                </a:solidFill>
                <a:latin typeface="Verdana"/>
              </a:rPr>
              <a:t>“wait()”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.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Rectangle 7"/>
          <p:cNvSpPr/>
          <p:nvPr/>
        </p:nvSpPr>
        <p:spPr>
          <a:xfrm>
            <a:off x="457200" y="2286000"/>
            <a:ext cx="8381520" cy="3504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LibreOffice/7.2.5.2$Windows_X86_64 LibreOffice_project/499f9727c189e6ef3471021d6132d4c694f357e5</Application>
  <AppVersion>15.0000</AppVersion>
  <Words>8673</Words>
  <Paragraphs>1446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2013-12-19T03:47:48Z</dcterms:created>
  <dc:creator>subramanian</dc:creator>
  <dc:description/>
  <dc:language>en-IN</dc:language>
  <cp:lastModifiedBy/>
  <dcterms:modified xsi:type="dcterms:W3CDTF">2024-01-11T11:48:11Z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82</vt:i4>
  </property>
  <property fmtid="{D5CDD505-2E9C-101B-9397-08002B2CF9AE}" pid="3" name="PresentationFormat">
    <vt:lpwstr>On-screen Show (4:3)</vt:lpwstr>
  </property>
  <property fmtid="{D5CDD505-2E9C-101B-9397-08002B2CF9AE}" pid="4" name="Slides">
    <vt:i4>82</vt:i4>
  </property>
</Properties>
</file>