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61"/>
  </p:notesMasterIdLst>
  <p:handoutMasterIdLst>
    <p:handoutMasterId r:id="rId62"/>
  </p:handoutMasterIdLst>
  <p:sldIdLst>
    <p:sldId id="405" r:id="rId2"/>
    <p:sldId id="536" r:id="rId3"/>
    <p:sldId id="602" r:id="rId4"/>
    <p:sldId id="603" r:id="rId5"/>
    <p:sldId id="604" r:id="rId6"/>
    <p:sldId id="605" r:id="rId7"/>
    <p:sldId id="606" r:id="rId8"/>
    <p:sldId id="537" r:id="rId9"/>
    <p:sldId id="507" r:id="rId10"/>
    <p:sldId id="530" r:id="rId11"/>
    <p:sldId id="531" r:id="rId12"/>
    <p:sldId id="529" r:id="rId13"/>
    <p:sldId id="532" r:id="rId14"/>
    <p:sldId id="534" r:id="rId15"/>
    <p:sldId id="585" r:id="rId16"/>
    <p:sldId id="508" r:id="rId17"/>
    <p:sldId id="516" r:id="rId18"/>
    <p:sldId id="591" r:id="rId19"/>
    <p:sldId id="590" r:id="rId20"/>
    <p:sldId id="565" r:id="rId21"/>
    <p:sldId id="586" r:id="rId22"/>
    <p:sldId id="592" r:id="rId23"/>
    <p:sldId id="593" r:id="rId24"/>
    <p:sldId id="594" r:id="rId25"/>
    <p:sldId id="595" r:id="rId26"/>
    <p:sldId id="596" r:id="rId27"/>
    <p:sldId id="566" r:id="rId28"/>
    <p:sldId id="517" r:id="rId29"/>
    <p:sldId id="538" r:id="rId30"/>
    <p:sldId id="518" r:id="rId31"/>
    <p:sldId id="600" r:id="rId32"/>
    <p:sldId id="523" r:id="rId33"/>
    <p:sldId id="539" r:id="rId34"/>
    <p:sldId id="567" r:id="rId35"/>
    <p:sldId id="568" r:id="rId36"/>
    <p:sldId id="569" r:id="rId37"/>
    <p:sldId id="570" r:id="rId38"/>
    <p:sldId id="571" r:id="rId39"/>
    <p:sldId id="572" r:id="rId40"/>
    <p:sldId id="540" r:id="rId41"/>
    <p:sldId id="544" r:id="rId42"/>
    <p:sldId id="541" r:id="rId43"/>
    <p:sldId id="545" r:id="rId44"/>
    <p:sldId id="599" r:id="rId45"/>
    <p:sldId id="608" r:id="rId46"/>
    <p:sldId id="609" r:id="rId47"/>
    <p:sldId id="546" r:id="rId48"/>
    <p:sldId id="542" r:id="rId49"/>
    <p:sldId id="543" r:id="rId50"/>
    <p:sldId id="547" r:id="rId51"/>
    <p:sldId id="554" r:id="rId52"/>
    <p:sldId id="574" r:id="rId53"/>
    <p:sldId id="575" r:id="rId54"/>
    <p:sldId id="576" r:id="rId55"/>
    <p:sldId id="579" r:id="rId56"/>
    <p:sldId id="577" r:id="rId57"/>
    <p:sldId id="580" r:id="rId58"/>
    <p:sldId id="562" r:id="rId59"/>
    <p:sldId id="391" r:id="rId60"/>
  </p:sldIdLst>
  <p:sldSz cx="9144000" cy="6858000" type="screen4x3"/>
  <p:notesSz cx="6858000" cy="9296400"/>
  <p:defaultTextStyle>
    <a:defPPr>
      <a:defRPr lang="en-US"/>
    </a:defPPr>
    <a:lvl1pPr algn="l" rtl="0" fontAlgn="base">
      <a:lnSpc>
        <a:spcPct val="115000"/>
      </a:lnSpc>
      <a:spcBef>
        <a:spcPct val="20000"/>
      </a:spcBef>
      <a:spcAft>
        <a:spcPct val="0"/>
      </a:spcAft>
      <a:buFont typeface="Arial" charset="0"/>
      <a:buChar char="•"/>
      <a:defRPr sz="1000" kern="1200">
        <a:solidFill>
          <a:schemeClr val="tx1"/>
        </a:solidFill>
        <a:latin typeface="Arial" charset="0"/>
        <a:ea typeface="+mn-ea"/>
        <a:cs typeface="+mn-cs"/>
      </a:defRPr>
    </a:lvl1pPr>
    <a:lvl2pPr marL="457200" algn="l" rtl="0" fontAlgn="base">
      <a:lnSpc>
        <a:spcPct val="115000"/>
      </a:lnSpc>
      <a:spcBef>
        <a:spcPct val="20000"/>
      </a:spcBef>
      <a:spcAft>
        <a:spcPct val="0"/>
      </a:spcAft>
      <a:buFont typeface="Arial" charset="0"/>
      <a:buChar char="•"/>
      <a:defRPr sz="1000" kern="1200">
        <a:solidFill>
          <a:schemeClr val="tx1"/>
        </a:solidFill>
        <a:latin typeface="Arial" charset="0"/>
        <a:ea typeface="+mn-ea"/>
        <a:cs typeface="+mn-cs"/>
      </a:defRPr>
    </a:lvl2pPr>
    <a:lvl3pPr marL="914400" algn="l" rtl="0" fontAlgn="base">
      <a:lnSpc>
        <a:spcPct val="115000"/>
      </a:lnSpc>
      <a:spcBef>
        <a:spcPct val="20000"/>
      </a:spcBef>
      <a:spcAft>
        <a:spcPct val="0"/>
      </a:spcAft>
      <a:buFont typeface="Arial" charset="0"/>
      <a:buChar char="•"/>
      <a:defRPr sz="1000" kern="1200">
        <a:solidFill>
          <a:schemeClr val="tx1"/>
        </a:solidFill>
        <a:latin typeface="Arial" charset="0"/>
        <a:ea typeface="+mn-ea"/>
        <a:cs typeface="+mn-cs"/>
      </a:defRPr>
    </a:lvl3pPr>
    <a:lvl4pPr marL="1371600" algn="l" rtl="0" fontAlgn="base">
      <a:lnSpc>
        <a:spcPct val="115000"/>
      </a:lnSpc>
      <a:spcBef>
        <a:spcPct val="20000"/>
      </a:spcBef>
      <a:spcAft>
        <a:spcPct val="0"/>
      </a:spcAft>
      <a:buFont typeface="Arial" charset="0"/>
      <a:buChar char="•"/>
      <a:defRPr sz="1000" kern="1200">
        <a:solidFill>
          <a:schemeClr val="tx1"/>
        </a:solidFill>
        <a:latin typeface="Arial" charset="0"/>
        <a:ea typeface="+mn-ea"/>
        <a:cs typeface="+mn-cs"/>
      </a:defRPr>
    </a:lvl4pPr>
    <a:lvl5pPr marL="1828800" algn="l" rtl="0" fontAlgn="base">
      <a:lnSpc>
        <a:spcPct val="115000"/>
      </a:lnSpc>
      <a:spcBef>
        <a:spcPct val="20000"/>
      </a:spcBef>
      <a:spcAft>
        <a:spcPct val="0"/>
      </a:spcAft>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bg1"/>
    </p:penClr>
  </p:showPr>
  <p:clrMru>
    <a:srgbClr val="FF6600"/>
    <a:srgbClr val="FFCC00"/>
    <a:srgbClr val="0099FF"/>
    <a:srgbClr val="FF66CC"/>
    <a:srgbClr val="00FF00"/>
    <a:srgbClr val="0000FF"/>
    <a:srgbClr val="FF000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538" autoAdjust="0"/>
    <p:restoredTop sz="93155" autoAdjust="0"/>
  </p:normalViewPr>
  <p:slideViewPr>
    <p:cSldViewPr snapToGrid="0">
      <p:cViewPr>
        <p:scale>
          <a:sx n="75" d="100"/>
          <a:sy n="75" d="100"/>
        </p:scale>
        <p:origin x="-1398" y="60"/>
      </p:cViewPr>
      <p:guideLst>
        <p:guide orient="horz" pos="2160"/>
        <p:guide pos="2832"/>
        <p:guide pos="7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2180"/>
    </p:cViewPr>
  </p:sorterViewPr>
  <p:notesViewPr>
    <p:cSldViewPr snapToGrid="0">
      <p:cViewPr varScale="1">
        <p:scale>
          <a:sx n="57" d="100"/>
          <a:sy n="57" d="100"/>
        </p:scale>
        <p:origin x="-1980" y="-90"/>
      </p:cViewPr>
      <p:guideLst>
        <p:guide orient="horz" pos="2927"/>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
        <p:nvSpPr>
          <p:cNvPr id="2051" name="Rectangle 3"/>
          <p:cNvSpPr>
            <a:spLocks noGrp="1" noRot="1" noChangeAspect="1" noChangeArrowheads="1" noTextEdit="1"/>
          </p:cNvSpPr>
          <p:nvPr>
            <p:ph type="sldImg" idx="2"/>
          </p:nvPr>
        </p:nvSpPr>
        <p:spPr bwMode="auto">
          <a:xfrm>
            <a:off x="1114425" y="704850"/>
            <a:ext cx="4629150" cy="3471863"/>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8290" name="Rectangle 2"/>
          <p:cNvSpPr>
            <a:spLocks noGrp="1" noRot="1" noChangeAspect="1" noChangeArrowheads="1"/>
          </p:cNvSpPr>
          <p:nvPr>
            <p:ph type="sldImg"/>
          </p:nvPr>
        </p:nvSpPr>
        <p:spPr bwMode="auto">
          <a:xfrm>
            <a:off x="1114425" y="704850"/>
            <a:ext cx="4629150" cy="3471863"/>
          </a:xfrm>
          <a:prstGeom prst="rect">
            <a:avLst/>
          </a:prstGeom>
          <a:solidFill>
            <a:srgbClr val="FFFFFF"/>
          </a:solidFill>
          <a:ln>
            <a:solidFill>
              <a:srgbClr val="000000"/>
            </a:solidFill>
            <a:miter lim="800000"/>
            <a:headEnd/>
            <a:tailEnd/>
          </a:ln>
        </p:spPr>
      </p:sp>
      <p:sp>
        <p:nvSpPr>
          <p:cNvPr id="2828291" name="Rectangle 3"/>
          <p:cNvSpPr>
            <a:spLocks noGrp="1" noChangeArrowheads="1"/>
          </p:cNvSpPr>
          <p:nvPr>
            <p:ph type="body" idx="1"/>
          </p:nvPr>
        </p:nvSpPr>
        <p:spPr bwMode="auto">
          <a:xfrm>
            <a:off x="914400" y="4416425"/>
            <a:ext cx="5029200" cy="4183063"/>
          </a:xfrm>
          <a:prstGeom prst="rect">
            <a:avLst/>
          </a:prstGeom>
          <a:solidFill>
            <a:srgbClr val="FFFFFF"/>
          </a:solidFill>
          <a:ln>
            <a:solidFill>
              <a:srgbClr val="000000"/>
            </a:solidFill>
            <a:miter lim="800000"/>
            <a:headEnd/>
            <a:tailEnd/>
          </a:ln>
        </p:spPr>
        <p:txBody>
          <a:bodyPr/>
          <a:lstStyle/>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1906" name="Rectangle 2"/>
          <p:cNvSpPr>
            <a:spLocks noGrp="1" noRot="1" noChangeAspect="1" noChangeArrowheads="1"/>
          </p:cNvSpPr>
          <p:nvPr>
            <p:ph type="sldImg"/>
          </p:nvPr>
        </p:nvSpPr>
        <p:spPr bwMode="auto">
          <a:xfrm>
            <a:off x="1114425" y="704850"/>
            <a:ext cx="4629150" cy="3471863"/>
          </a:xfrm>
          <a:prstGeom prst="rect">
            <a:avLst/>
          </a:prstGeom>
          <a:solidFill>
            <a:srgbClr val="FFFFFF"/>
          </a:solidFill>
          <a:ln>
            <a:solidFill>
              <a:srgbClr val="000000"/>
            </a:solidFill>
            <a:miter lim="800000"/>
            <a:headEnd/>
            <a:tailEnd/>
          </a:ln>
        </p:spPr>
      </p:sp>
      <p:sp>
        <p:nvSpPr>
          <p:cNvPr id="2811907" name="Rectangle 3"/>
          <p:cNvSpPr>
            <a:spLocks noGrp="1" noChangeArrowheads="1"/>
          </p:cNvSpPr>
          <p:nvPr>
            <p:ph type="body" idx="1"/>
          </p:nvPr>
        </p:nvSpPr>
        <p:spPr bwMode="auto">
          <a:xfrm>
            <a:off x="914400" y="4416425"/>
            <a:ext cx="5029200" cy="4183063"/>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5010" name="Rectangle 2"/>
          <p:cNvSpPr>
            <a:spLocks noGrp="1" noRot="1" noChangeAspect="1" noChangeArrowheads="1" noTextEdit="1"/>
          </p:cNvSpPr>
          <p:nvPr>
            <p:ph type="sldImg"/>
          </p:nvPr>
        </p:nvSpPr>
        <p:spPr>
          <a:ln/>
        </p:spPr>
      </p:sp>
      <p:sp>
        <p:nvSpPr>
          <p:cNvPr id="31150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0610" name="Rectangle 2"/>
          <p:cNvSpPr>
            <a:spLocks noGrp="1" noRot="1" noChangeAspect="1" noChangeArrowheads="1" noTextEdit="1"/>
          </p:cNvSpPr>
          <p:nvPr>
            <p:ph type="sldImg"/>
          </p:nvPr>
        </p:nvSpPr>
        <p:spPr>
          <a:ln/>
        </p:spPr>
      </p:sp>
      <p:sp>
        <p:nvSpPr>
          <p:cNvPr id="3140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7058" name="Rectangle 2"/>
          <p:cNvSpPr>
            <a:spLocks noGrp="1" noRot="1" noChangeAspect="1" noChangeArrowheads="1" noTextEdit="1"/>
          </p:cNvSpPr>
          <p:nvPr>
            <p:ph type="sldImg"/>
          </p:nvPr>
        </p:nvSpPr>
        <p:spPr>
          <a:ln/>
        </p:spPr>
      </p:sp>
      <p:sp>
        <p:nvSpPr>
          <p:cNvPr id="31170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6818" name="Rectangle 2"/>
          <p:cNvSpPr>
            <a:spLocks noGrp="1" noRot="1" noChangeAspect="1" noChangeArrowheads="1" noTextEdit="1"/>
          </p:cNvSpPr>
          <p:nvPr>
            <p:ph type="sldImg"/>
          </p:nvPr>
        </p:nvSpPr>
        <p:spPr>
          <a:ln/>
        </p:spPr>
      </p:sp>
      <p:sp>
        <p:nvSpPr>
          <p:cNvPr id="310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0130" name="Rectangle 2"/>
          <p:cNvSpPr>
            <a:spLocks noGrp="1" noRot="1" noChangeAspect="1" noChangeArrowheads="1" noTextEdit="1"/>
          </p:cNvSpPr>
          <p:nvPr>
            <p:ph type="sldImg"/>
          </p:nvPr>
        </p:nvSpPr>
        <p:spPr>
          <a:ln/>
        </p:spPr>
      </p:sp>
      <p:sp>
        <p:nvSpPr>
          <p:cNvPr id="3120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3138" name="Rectangle 2"/>
          <p:cNvSpPr>
            <a:spLocks noGrp="1" noRot="1" noChangeAspect="1" noChangeArrowheads="1" noTextEdit="1"/>
          </p:cNvSpPr>
          <p:nvPr>
            <p:ph type="sldImg"/>
          </p:nvPr>
        </p:nvSpPr>
        <p:spPr>
          <a:ln/>
        </p:spPr>
      </p:sp>
      <p:sp>
        <p:nvSpPr>
          <p:cNvPr id="31631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58755" name="Rectangle 3"/>
          <p:cNvSpPr>
            <a:spLocks noGrp="1" noChangeArrowheads="1"/>
          </p:cNvSpPr>
          <p:nvPr>
            <p:ph type="ctrTitle"/>
          </p:nvPr>
        </p:nvSpPr>
        <p:spPr>
          <a:xfrm>
            <a:off x="3200400" y="1447800"/>
            <a:ext cx="5715000" cy="1905000"/>
          </a:xfrm>
        </p:spPr>
        <p:txBody>
          <a:bodyPr anchor="t"/>
          <a:lstStyle>
            <a:lvl1pPr>
              <a:defRPr/>
            </a:lvl1pPr>
          </a:lstStyle>
          <a:p>
            <a:r>
              <a:rPr lang="en-US"/>
              <a:t>Click to edit Master title style</a:t>
            </a:r>
          </a:p>
        </p:txBody>
      </p:sp>
      <p:sp>
        <p:nvSpPr>
          <p:cNvPr id="458756" name="Rectangle 4"/>
          <p:cNvSpPr>
            <a:spLocks noGrp="1" noChangeArrowheads="1"/>
          </p:cNvSpPr>
          <p:nvPr>
            <p:ph type="subTitle" sz="quarter" idx="1"/>
          </p:nvPr>
        </p:nvSpPr>
        <p:spPr>
          <a:xfrm>
            <a:off x="3200400" y="4648200"/>
            <a:ext cx="5562600" cy="609600"/>
          </a:xfrm>
        </p:spPr>
        <p:txBody>
          <a:bodyPr/>
          <a:lstStyle>
            <a:lvl1pPr marL="0" indent="0">
              <a:buFont typeface="Wingdings" pitchFamily="2" charset="2"/>
              <a:buNone/>
              <a:defRPr/>
            </a:lvl1pPr>
          </a:lstStyle>
          <a:p>
            <a:r>
              <a:rPr lang="en-US"/>
              <a:t>Click to edit Master subtitle style</a:t>
            </a:r>
          </a:p>
        </p:txBody>
      </p:sp>
      <p:sp>
        <p:nvSpPr>
          <p:cNvPr id="458757" name="Rectangle 5"/>
          <p:cNvSpPr>
            <a:spLocks noGrp="1" noChangeArrowheads="1"/>
          </p:cNvSpPr>
          <p:nvPr>
            <p:ph type="dt" sz="quarter" idx="2"/>
          </p:nvPr>
        </p:nvSpPr>
        <p:spPr bwMode="auto">
          <a:xfrm>
            <a:off x="3200400" y="5715000"/>
            <a:ext cx="2895600" cy="533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FontTx/>
              <a:buNone/>
              <a:defRPr sz="1400">
                <a:latin typeface="Times New Roman" pitchFamily="18" charset="0"/>
              </a:defRPr>
            </a:lvl1pPr>
          </a:lstStyle>
          <a:p>
            <a:endParaRPr lang="en-US"/>
          </a:p>
        </p:txBody>
      </p:sp>
      <p:sp>
        <p:nvSpPr>
          <p:cNvPr id="2094095" name="Rectangle 1039"/>
          <p:cNvSpPr>
            <a:spLocks noChangeArrowheads="1"/>
          </p:cNvSpPr>
          <p:nvPr userDrawn="1"/>
        </p:nvSpPr>
        <p:spPr bwMode="auto">
          <a:xfrm>
            <a:off x="3124200" y="685800"/>
            <a:ext cx="6019800" cy="685800"/>
          </a:xfrm>
          <a:prstGeom prst="rect">
            <a:avLst/>
          </a:prstGeom>
          <a:solidFill>
            <a:srgbClr val="789EC4"/>
          </a:solidFill>
          <a:ln w="9525">
            <a:noFill/>
            <a:miter lim="800000"/>
            <a:headEnd/>
            <a:tailEnd/>
          </a:ln>
          <a:effectLst/>
        </p:spPr>
        <p:txBody>
          <a:bodyPr wrap="none" tIns="18288" bIns="18288" anchor="ctr"/>
          <a:lstStyle/>
          <a:p>
            <a:endParaRPr lang="en-US"/>
          </a:p>
        </p:txBody>
      </p:sp>
    </p:spTree>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9406B9E-CA43-42AD-A804-5C58D3EEADC5}" type="slidenum">
              <a:rPr lang="en-US"/>
              <a:pPr/>
              <a:t>‹#›</a:t>
            </a:fld>
            <a:endParaRPr lang="en-US"/>
          </a:p>
        </p:txBody>
      </p:sp>
    </p:spTree>
  </p:cSld>
  <p:clrMapOvr>
    <a:masterClrMapping/>
  </p:clrMapOvr>
  <p:transitio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4800"/>
            <a:ext cx="21526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3055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B2CBA3E-F633-4484-8EAB-A706377C2779}" type="slidenum">
              <a:rPr lang="en-US"/>
              <a:pPr/>
              <a:t>‹#›</a:t>
            </a:fld>
            <a:endParaRPr lang="en-US"/>
          </a:p>
        </p:txBody>
      </p:sp>
    </p:spTree>
  </p:cSld>
  <p:clrMapOvr>
    <a:masterClrMapping/>
  </p:clrMapOvr>
  <p:transition>
    <p:randomBa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001000"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1143000"/>
            <a:ext cx="4186237"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7575" y="1143000"/>
            <a:ext cx="418782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7575" y="3924300"/>
            <a:ext cx="418782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915400" y="6629400"/>
            <a:ext cx="228600" cy="228600"/>
          </a:xfrm>
        </p:spPr>
        <p:txBody>
          <a:bodyPr/>
          <a:lstStyle>
            <a:lvl1pPr>
              <a:defRPr/>
            </a:lvl1pPr>
          </a:lstStyle>
          <a:p>
            <a:fld id="{14473589-DC31-4AC9-AEBF-F7B9F16AA5EF}" type="slidenum">
              <a:rPr lang="en-US"/>
              <a:pPr/>
              <a:t>‹#›</a:t>
            </a:fld>
            <a:endParaRPr lang="en-US"/>
          </a:p>
        </p:txBody>
      </p:sp>
    </p:spTree>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BF1874C-BEC9-40F0-8B43-821C85B1B8A9}" type="slidenum">
              <a:rPr lang="en-US"/>
              <a:pPr/>
              <a:t>‹#›</a:t>
            </a:fld>
            <a:endParaRPr lang="en-US"/>
          </a:p>
        </p:txBody>
      </p:sp>
    </p:spTree>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DCCB80A-6693-47C8-9BF2-7CB9FE0B895D}" type="slidenum">
              <a:rPr lang="en-US"/>
              <a:pPr/>
              <a:t>‹#›</a:t>
            </a:fld>
            <a:endParaRPr lang="en-US"/>
          </a:p>
        </p:txBody>
      </p:sp>
    </p:spTree>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1143000"/>
            <a:ext cx="4186237"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7575" y="1143000"/>
            <a:ext cx="418782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A4B4215-1586-4031-8BBE-D99FECD9FDEE}" type="slidenum">
              <a:rPr lang="en-US"/>
              <a:pPr/>
              <a:t>‹#›</a:t>
            </a:fld>
            <a:endParaRPr lang="en-US"/>
          </a:p>
        </p:txBody>
      </p:sp>
    </p:spTree>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A03B86F-9861-42A2-8264-AC054EBDB0C6}" type="slidenum">
              <a:rPr lang="en-US"/>
              <a:pPr/>
              <a:t>‹#›</a:t>
            </a:fld>
            <a:endParaRPr lang="en-US"/>
          </a:p>
        </p:txBody>
      </p:sp>
    </p:spTree>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1739154-8E85-4C28-A544-D36D850A4221}" type="slidenum">
              <a:rPr lang="en-US"/>
              <a:pPr/>
              <a:t>‹#›</a:t>
            </a:fld>
            <a:endParaRPr lang="en-US"/>
          </a:p>
        </p:txBody>
      </p:sp>
    </p:spTree>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A1D78F1-EA53-4DC0-B20B-98C3DE8F539B}" type="slidenum">
              <a:rPr lang="en-US"/>
              <a:pPr/>
              <a:t>‹#›</a:t>
            </a:fld>
            <a:endParaRPr lang="en-US"/>
          </a:p>
        </p:txBody>
      </p:sp>
    </p:spTree>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D3C8F34-C0AB-408C-8EA5-22B0FFCDEA73}" type="slidenum">
              <a:rPr lang="en-US"/>
              <a:pPr/>
              <a:t>‹#›</a:t>
            </a:fld>
            <a:endParaRPr lang="en-US"/>
          </a:p>
        </p:txBody>
      </p:sp>
    </p:spTree>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D73FD06-802D-4647-A576-67C88189DC64}" type="slidenum">
              <a:rPr lang="en-US"/>
              <a:pPr/>
              <a:t>‹#›</a:t>
            </a:fld>
            <a:endParaRPr lang="en-US"/>
          </a:p>
        </p:txBody>
      </p:sp>
    </p:spTree>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457741" name="Rectangle 13"/>
          <p:cNvSpPr>
            <a:spLocks noGrp="1" noChangeArrowheads="1"/>
          </p:cNvSpPr>
          <p:nvPr>
            <p:ph type="sldNum" sz="quarter" idx="4"/>
          </p:nvPr>
        </p:nvSpPr>
        <p:spPr bwMode="auto">
          <a:xfrm>
            <a:off x="8915400" y="6629400"/>
            <a:ext cx="228600" cy="228600"/>
          </a:xfrm>
          <a:prstGeom prst="rect">
            <a:avLst/>
          </a:prstGeom>
          <a:solidFill>
            <a:srgbClr val="CC0000"/>
          </a:solidFill>
          <a:ln w="9525">
            <a:noFill/>
            <a:miter lim="800000"/>
            <a:headEnd/>
            <a:tailEnd/>
          </a:ln>
          <a:effectLst/>
        </p:spPr>
        <p:txBody>
          <a:bodyPr vert="horz" wrap="square" lIns="45720" tIns="45720" rIns="18288" bIns="45720" numCol="1" anchor="ctr" anchorCtr="0" compatLnSpc="1">
            <a:prstTxWarp prst="textNoShape">
              <a:avLst/>
            </a:prstTxWarp>
          </a:bodyPr>
          <a:lstStyle>
            <a:lvl1pPr algn="ctr">
              <a:lnSpc>
                <a:spcPct val="100000"/>
              </a:lnSpc>
              <a:spcBef>
                <a:spcPct val="0"/>
              </a:spcBef>
              <a:buFontTx/>
              <a:buNone/>
              <a:defRPr sz="800" b="1">
                <a:solidFill>
                  <a:schemeClr val="bg1"/>
                </a:solidFill>
                <a:latin typeface="Arial Unicode MS" pitchFamily="34" charset="-128"/>
              </a:defRPr>
            </a:lvl1pPr>
          </a:lstStyle>
          <a:p>
            <a:fld id="{4D4BFCBA-A003-41A7-A898-C9D8EED4BB38}" type="slidenum">
              <a:rPr lang="en-US"/>
              <a:pPr/>
              <a:t>‹#›</a:t>
            </a:fld>
            <a:endParaRPr lang="en-US"/>
          </a:p>
        </p:txBody>
      </p:sp>
      <p:sp>
        <p:nvSpPr>
          <p:cNvPr id="457746" name="Rectangle 18"/>
          <p:cNvSpPr>
            <a:spLocks noGrp="1" noChangeArrowheads="1"/>
          </p:cNvSpPr>
          <p:nvPr>
            <p:ph type="title"/>
          </p:nvPr>
        </p:nvSpPr>
        <p:spPr bwMode="auto">
          <a:xfrm>
            <a:off x="304800" y="304800"/>
            <a:ext cx="80010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57748" name="Rectangle 20"/>
          <p:cNvSpPr>
            <a:spLocks noGrp="1" noChangeArrowheads="1"/>
          </p:cNvSpPr>
          <p:nvPr>
            <p:ph type="body" idx="1"/>
          </p:nvPr>
        </p:nvSpPr>
        <p:spPr bwMode="auto">
          <a:xfrm>
            <a:off x="388938" y="1143000"/>
            <a:ext cx="8526462" cy="541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ransition>
    <p:randomBar/>
  </p:transition>
  <p:hf hdr="0" ftr="0" dt="0"/>
  <p:txStyles>
    <p:titleStyle>
      <a:lvl1pPr algn="l" rtl="0" fontAlgn="base">
        <a:spcBef>
          <a:spcPct val="0"/>
        </a:spcBef>
        <a:spcAft>
          <a:spcPct val="0"/>
        </a:spcAft>
        <a:defRPr sz="2800">
          <a:solidFill>
            <a:srgbClr val="F8F8F8"/>
          </a:solidFill>
          <a:latin typeface="+mj-lt"/>
          <a:ea typeface="+mj-ea"/>
          <a:cs typeface="+mj-cs"/>
        </a:defRPr>
      </a:lvl1pPr>
      <a:lvl2pPr algn="l" rtl="0" fontAlgn="base">
        <a:spcBef>
          <a:spcPct val="0"/>
        </a:spcBef>
        <a:spcAft>
          <a:spcPct val="0"/>
        </a:spcAft>
        <a:defRPr sz="2800">
          <a:solidFill>
            <a:srgbClr val="F8F8F8"/>
          </a:solidFill>
          <a:latin typeface="Arial Narrow" pitchFamily="34" charset="0"/>
        </a:defRPr>
      </a:lvl2pPr>
      <a:lvl3pPr algn="l" rtl="0" fontAlgn="base">
        <a:spcBef>
          <a:spcPct val="0"/>
        </a:spcBef>
        <a:spcAft>
          <a:spcPct val="0"/>
        </a:spcAft>
        <a:defRPr sz="2800">
          <a:solidFill>
            <a:srgbClr val="F8F8F8"/>
          </a:solidFill>
          <a:latin typeface="Arial Narrow" pitchFamily="34" charset="0"/>
        </a:defRPr>
      </a:lvl3pPr>
      <a:lvl4pPr algn="l" rtl="0" fontAlgn="base">
        <a:spcBef>
          <a:spcPct val="0"/>
        </a:spcBef>
        <a:spcAft>
          <a:spcPct val="0"/>
        </a:spcAft>
        <a:defRPr sz="2800">
          <a:solidFill>
            <a:srgbClr val="F8F8F8"/>
          </a:solidFill>
          <a:latin typeface="Arial Narrow" pitchFamily="34" charset="0"/>
        </a:defRPr>
      </a:lvl4pPr>
      <a:lvl5pPr algn="l" rtl="0" fontAlgn="base">
        <a:spcBef>
          <a:spcPct val="0"/>
        </a:spcBef>
        <a:spcAft>
          <a:spcPct val="0"/>
        </a:spcAft>
        <a:defRPr sz="2800">
          <a:solidFill>
            <a:srgbClr val="F8F8F8"/>
          </a:solidFill>
          <a:latin typeface="Arial Narrow" pitchFamily="34" charset="0"/>
        </a:defRPr>
      </a:lvl5pPr>
      <a:lvl6pPr marL="457200" algn="l" rtl="0" fontAlgn="base">
        <a:spcBef>
          <a:spcPct val="0"/>
        </a:spcBef>
        <a:spcAft>
          <a:spcPct val="0"/>
        </a:spcAft>
        <a:defRPr sz="2800">
          <a:solidFill>
            <a:srgbClr val="F8F8F8"/>
          </a:solidFill>
          <a:latin typeface="Arial Narrow" pitchFamily="34" charset="0"/>
        </a:defRPr>
      </a:lvl6pPr>
      <a:lvl7pPr marL="914400" algn="l" rtl="0" fontAlgn="base">
        <a:spcBef>
          <a:spcPct val="0"/>
        </a:spcBef>
        <a:spcAft>
          <a:spcPct val="0"/>
        </a:spcAft>
        <a:defRPr sz="2800">
          <a:solidFill>
            <a:srgbClr val="F8F8F8"/>
          </a:solidFill>
          <a:latin typeface="Arial Narrow" pitchFamily="34" charset="0"/>
        </a:defRPr>
      </a:lvl7pPr>
      <a:lvl8pPr marL="1371600" algn="l" rtl="0" fontAlgn="base">
        <a:spcBef>
          <a:spcPct val="0"/>
        </a:spcBef>
        <a:spcAft>
          <a:spcPct val="0"/>
        </a:spcAft>
        <a:defRPr sz="2800">
          <a:solidFill>
            <a:srgbClr val="F8F8F8"/>
          </a:solidFill>
          <a:latin typeface="Arial Narrow" pitchFamily="34" charset="0"/>
        </a:defRPr>
      </a:lvl8pPr>
      <a:lvl9pPr marL="1828800" algn="l" rtl="0" fontAlgn="base">
        <a:spcBef>
          <a:spcPct val="0"/>
        </a:spcBef>
        <a:spcAft>
          <a:spcPct val="0"/>
        </a:spcAft>
        <a:defRPr sz="2800">
          <a:solidFill>
            <a:srgbClr val="F8F8F8"/>
          </a:solidFill>
          <a:latin typeface="Arial Narrow" pitchFamily="34" charset="0"/>
        </a:defRPr>
      </a:lvl9pPr>
    </p:titleStyle>
    <p:bodyStyle>
      <a:lvl1pPr marL="342900" indent="-342900" algn="l" rtl="0" fontAlgn="base">
        <a:lnSpc>
          <a:spcPct val="115000"/>
        </a:lnSpc>
        <a:spcBef>
          <a:spcPct val="20000"/>
        </a:spcBef>
        <a:spcAft>
          <a:spcPct val="0"/>
        </a:spcAft>
        <a:buFont typeface="Wingdings" pitchFamily="2" charset="2"/>
        <a:buChar char="§"/>
        <a:defRPr sz="2200">
          <a:solidFill>
            <a:schemeClr val="tx1"/>
          </a:solidFill>
          <a:latin typeface="+mn-lt"/>
          <a:ea typeface="+mn-ea"/>
          <a:cs typeface="+mn-cs"/>
        </a:defRPr>
      </a:lvl1pPr>
      <a:lvl2pPr marL="742950" indent="-285750" algn="l" rtl="0" fontAlgn="base">
        <a:lnSpc>
          <a:spcPct val="115000"/>
        </a:lnSpc>
        <a:spcBef>
          <a:spcPct val="20000"/>
        </a:spcBef>
        <a:spcAft>
          <a:spcPct val="0"/>
        </a:spcAft>
        <a:buFont typeface="Symbol" pitchFamily="18" charset="2"/>
        <a:buChar char="-"/>
        <a:defRPr sz="2000">
          <a:solidFill>
            <a:srgbClr val="336699"/>
          </a:solidFill>
          <a:latin typeface="+mn-lt"/>
        </a:defRPr>
      </a:lvl2pPr>
      <a:lvl3pPr marL="1143000" indent="-228600" algn="l" rtl="0" fontAlgn="base">
        <a:lnSpc>
          <a:spcPct val="115000"/>
        </a:lnSpc>
        <a:spcBef>
          <a:spcPct val="20000"/>
        </a:spcBef>
        <a:spcAft>
          <a:spcPct val="0"/>
        </a:spcAft>
        <a:buSzPct val="75000"/>
        <a:buChar char="•"/>
        <a:defRPr>
          <a:solidFill>
            <a:srgbClr val="800000"/>
          </a:solidFill>
          <a:latin typeface="+mn-lt"/>
        </a:defRPr>
      </a:lvl3pPr>
      <a:lvl4pPr marL="1600200" indent="-228600" algn="l" rtl="0" fontAlgn="base">
        <a:lnSpc>
          <a:spcPct val="115000"/>
        </a:lnSpc>
        <a:spcBef>
          <a:spcPct val="20000"/>
        </a:spcBef>
        <a:spcAft>
          <a:spcPct val="0"/>
        </a:spcAft>
        <a:buClr>
          <a:schemeClr val="bg2"/>
        </a:buClr>
        <a:buSzPct val="50000"/>
        <a:buFont typeface="Wingdings" pitchFamily="2" charset="2"/>
        <a:buChar char="s"/>
        <a:defRPr>
          <a:solidFill>
            <a:schemeClr val="tx1"/>
          </a:solidFill>
          <a:latin typeface="+mn-lt"/>
        </a:defRPr>
      </a:lvl4pPr>
      <a:lvl5pPr marL="2057400" indent="-228600" algn="l" rtl="0" fontAlgn="base">
        <a:lnSpc>
          <a:spcPct val="115000"/>
        </a:lnSpc>
        <a:spcBef>
          <a:spcPct val="20000"/>
        </a:spcBef>
        <a:spcAft>
          <a:spcPct val="0"/>
        </a:spcAft>
        <a:buSzPct val="50000"/>
        <a:buFont typeface="Wingdings" pitchFamily="2" charset="2"/>
        <a:buChar char="§"/>
        <a:defRPr>
          <a:solidFill>
            <a:schemeClr val="tx1"/>
          </a:solidFill>
          <a:latin typeface="+mn-lt"/>
        </a:defRPr>
      </a:lvl5pPr>
      <a:lvl6pPr marL="2514600" indent="-228600" algn="l" rtl="0" fontAlgn="base">
        <a:lnSpc>
          <a:spcPct val="115000"/>
        </a:lnSpc>
        <a:spcBef>
          <a:spcPct val="20000"/>
        </a:spcBef>
        <a:spcAft>
          <a:spcPct val="0"/>
        </a:spcAft>
        <a:buSzPct val="50000"/>
        <a:buFont typeface="Wingdings" pitchFamily="2" charset="2"/>
        <a:buChar char="§"/>
        <a:defRPr>
          <a:solidFill>
            <a:schemeClr val="tx1"/>
          </a:solidFill>
          <a:latin typeface="+mn-lt"/>
        </a:defRPr>
      </a:lvl6pPr>
      <a:lvl7pPr marL="2971800" indent="-228600" algn="l" rtl="0" fontAlgn="base">
        <a:lnSpc>
          <a:spcPct val="115000"/>
        </a:lnSpc>
        <a:spcBef>
          <a:spcPct val="20000"/>
        </a:spcBef>
        <a:spcAft>
          <a:spcPct val="0"/>
        </a:spcAft>
        <a:buSzPct val="50000"/>
        <a:buFont typeface="Wingdings" pitchFamily="2" charset="2"/>
        <a:buChar char="§"/>
        <a:defRPr>
          <a:solidFill>
            <a:schemeClr val="tx1"/>
          </a:solidFill>
          <a:latin typeface="+mn-lt"/>
        </a:defRPr>
      </a:lvl7pPr>
      <a:lvl8pPr marL="3429000" indent="-228600" algn="l" rtl="0" fontAlgn="base">
        <a:lnSpc>
          <a:spcPct val="115000"/>
        </a:lnSpc>
        <a:spcBef>
          <a:spcPct val="20000"/>
        </a:spcBef>
        <a:spcAft>
          <a:spcPct val="0"/>
        </a:spcAft>
        <a:buSzPct val="50000"/>
        <a:buFont typeface="Wingdings" pitchFamily="2" charset="2"/>
        <a:buChar char="§"/>
        <a:defRPr>
          <a:solidFill>
            <a:schemeClr val="tx1"/>
          </a:solidFill>
          <a:latin typeface="+mn-lt"/>
        </a:defRPr>
      </a:lvl8pPr>
      <a:lvl9pPr marL="3886200" indent="-228600" algn="l" rtl="0" fontAlgn="base">
        <a:lnSpc>
          <a:spcPct val="115000"/>
        </a:lnSpc>
        <a:spcBef>
          <a:spcPct val="20000"/>
        </a:spcBef>
        <a:spcAft>
          <a:spcPct val="0"/>
        </a:spcAft>
        <a:buSzPct val="5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wmf"/><Relationship Id="rId4" Type="http://schemas.openxmlformats.org/officeDocument/2006/relationships/image" Target="../media/image23.wmf"/></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4.wmf"/><Relationship Id="rId4" Type="http://schemas.openxmlformats.org/officeDocument/2006/relationships/image" Target="../media/image23.wmf"/></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gif"/><Relationship Id="rId1" Type="http://schemas.openxmlformats.org/officeDocument/2006/relationships/slideLayout" Target="../slideLayouts/slideLayout12.xml"/><Relationship Id="rId4" Type="http://schemas.openxmlformats.org/officeDocument/2006/relationships/image" Target="../media/image35.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57.emf"/><Relationship Id="rId3" Type="http://schemas.openxmlformats.org/officeDocument/2006/relationships/image" Target="../media/image47.wmf"/><Relationship Id="rId7" Type="http://schemas.openxmlformats.org/officeDocument/2006/relationships/image" Target="../media/image51.emf"/><Relationship Id="rId12" Type="http://schemas.openxmlformats.org/officeDocument/2006/relationships/image" Target="../media/image56.emf"/><Relationship Id="rId17" Type="http://schemas.openxmlformats.org/officeDocument/2006/relationships/image" Target="../media/image61.emf"/><Relationship Id="rId2" Type="http://schemas.openxmlformats.org/officeDocument/2006/relationships/image" Target="../media/image46.wmf"/><Relationship Id="rId16" Type="http://schemas.openxmlformats.org/officeDocument/2006/relationships/image" Target="../media/image60.emf"/><Relationship Id="rId1" Type="http://schemas.openxmlformats.org/officeDocument/2006/relationships/slideLayout" Target="../slideLayouts/slideLayout12.xml"/><Relationship Id="rId6" Type="http://schemas.openxmlformats.org/officeDocument/2006/relationships/image" Target="../media/image50.emf"/><Relationship Id="rId11" Type="http://schemas.openxmlformats.org/officeDocument/2006/relationships/image" Target="../media/image55.emf"/><Relationship Id="rId5" Type="http://schemas.openxmlformats.org/officeDocument/2006/relationships/image" Target="../media/image49.emf"/><Relationship Id="rId15" Type="http://schemas.openxmlformats.org/officeDocument/2006/relationships/image" Target="../media/image59.emf"/><Relationship Id="rId10" Type="http://schemas.openxmlformats.org/officeDocument/2006/relationships/image" Target="../media/image54.emf"/><Relationship Id="rId4" Type="http://schemas.openxmlformats.org/officeDocument/2006/relationships/image" Target="../media/image48.wmf"/><Relationship Id="rId9" Type="http://schemas.openxmlformats.org/officeDocument/2006/relationships/image" Target="../media/image53.emf"/><Relationship Id="rId14" Type="http://schemas.openxmlformats.org/officeDocument/2006/relationships/image" Target="../media/image58.e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slideLayout" Target="../slideLayouts/slideLayout12.xml"/><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7270" name="Rectangle 6" descr="Small confetti"/>
          <p:cNvSpPr>
            <a:spLocks noChangeArrowheads="1"/>
          </p:cNvSpPr>
          <p:nvPr/>
        </p:nvSpPr>
        <p:spPr bwMode="invGray">
          <a:xfrm>
            <a:off x="3111500" y="1371600"/>
            <a:ext cx="6019800" cy="2133600"/>
          </a:xfrm>
          <a:prstGeom prst="rect">
            <a:avLst/>
          </a:prstGeom>
          <a:pattFill prst="smConfetti">
            <a:fgClr>
              <a:srgbClr val="000099"/>
            </a:fgClr>
            <a:bgClr>
              <a:schemeClr val="tx2"/>
            </a:bgClr>
          </a:pattFill>
          <a:ln w="76200">
            <a:noFill/>
            <a:miter lim="800000"/>
            <a:headEnd/>
            <a:tailEnd/>
          </a:ln>
          <a:effectLst/>
        </p:spPr>
        <p:txBody>
          <a:bodyPr anchor="ctr"/>
          <a:lstStyle/>
          <a:p>
            <a:pPr>
              <a:lnSpc>
                <a:spcPct val="100000"/>
              </a:lnSpc>
              <a:spcBef>
                <a:spcPct val="0"/>
              </a:spcBef>
              <a:buFontTx/>
              <a:buNone/>
            </a:pPr>
            <a:r>
              <a:rPr lang="en-US" sz="2800" b="1" dirty="0" smtClean="0">
                <a:solidFill>
                  <a:srgbClr val="F8F8F8"/>
                </a:solidFill>
                <a:latin typeface="Arial Narrow" pitchFamily="34" charset="0"/>
              </a:rPr>
              <a:t>UNIFIED MODELING LANGUAGE</a:t>
            </a:r>
            <a:r>
              <a:rPr lang="en-US" sz="2800" b="1" dirty="0">
                <a:solidFill>
                  <a:srgbClr val="F8F8F8"/>
                </a:solidFill>
                <a:latin typeface="Arial Narrow" pitchFamily="34" charset="0"/>
              </a:rPr>
              <a:t/>
            </a:r>
            <a:br>
              <a:rPr lang="en-US" sz="2800" b="1" dirty="0">
                <a:solidFill>
                  <a:srgbClr val="F8F8F8"/>
                </a:solidFill>
                <a:latin typeface="Arial Narrow" pitchFamily="34" charset="0"/>
              </a:rPr>
            </a:br>
            <a:r>
              <a:rPr lang="en-US" sz="2800" b="1" dirty="0">
                <a:solidFill>
                  <a:srgbClr val="F8F8F8"/>
                </a:solidFill>
                <a:latin typeface="Arial Narrow" pitchFamily="34" charset="0"/>
              </a:rPr>
              <a:t/>
            </a:r>
            <a:br>
              <a:rPr lang="en-US" sz="2800" b="1" dirty="0">
                <a:solidFill>
                  <a:srgbClr val="F8F8F8"/>
                </a:solidFill>
                <a:latin typeface="Arial Narrow" pitchFamily="34" charset="0"/>
              </a:rPr>
            </a:br>
            <a:endParaRPr lang="en-US" sz="2800" b="1" dirty="0">
              <a:solidFill>
                <a:srgbClr val="F8F8F8"/>
              </a:solidFill>
              <a:latin typeface="Arial Narrow" pitchFamily="34" charset="0"/>
            </a:endParaRPr>
          </a:p>
        </p:txBody>
      </p:sp>
      <p:graphicFrame>
        <p:nvGraphicFramePr>
          <p:cNvPr id="2827271" name="Object 7"/>
          <p:cNvGraphicFramePr>
            <a:graphicFrameLocks/>
          </p:cNvGraphicFramePr>
          <p:nvPr/>
        </p:nvGraphicFramePr>
        <p:xfrm>
          <a:off x="6059488" y="4216400"/>
          <a:ext cx="3076575" cy="2641600"/>
        </p:xfrm>
        <a:graphic>
          <a:graphicData uri="http://schemas.openxmlformats.org/presentationml/2006/ole">
            <p:oleObj spid="_x0000_s2827271" name="Bitmap Image" r:id="rId4" imgW="3914939" imgH="3047877" progId="PBrush">
              <p:embed/>
            </p:oleObj>
          </a:graphicData>
        </a:graphic>
      </p:graphicFrame>
    </p:spTree>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lide Number Placeholder 5"/>
          <p:cNvSpPr>
            <a:spLocks noGrp="1"/>
          </p:cNvSpPr>
          <p:nvPr>
            <p:ph type="sldNum" sz="quarter" idx="10"/>
          </p:nvPr>
        </p:nvSpPr>
        <p:spPr/>
        <p:txBody>
          <a:bodyPr/>
          <a:lstStyle/>
          <a:p>
            <a:fld id="{C5992311-DDA4-475C-B998-D858DD9A7F6A}" type="slidenum">
              <a:rPr lang="en-US"/>
              <a:pPr/>
              <a:t>10</a:t>
            </a:fld>
            <a:endParaRPr lang="en-US"/>
          </a:p>
        </p:txBody>
      </p:sp>
      <p:sp>
        <p:nvSpPr>
          <p:cNvPr id="3104770"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04771" name="Rectangle 3"/>
          <p:cNvSpPr>
            <a:spLocks noGrp="1" noChangeArrowheads="1"/>
          </p:cNvSpPr>
          <p:nvPr>
            <p:ph type="title"/>
          </p:nvPr>
        </p:nvSpPr>
        <p:spPr>
          <a:noFill/>
          <a:ln/>
        </p:spPr>
        <p:txBody>
          <a:bodyPr/>
          <a:lstStyle/>
          <a:p>
            <a:r>
              <a:rPr lang="en-US" dirty="0">
                <a:solidFill>
                  <a:srgbClr val="FF0000"/>
                </a:solidFill>
              </a:rPr>
              <a:t>Visual Modeling Captures Business Process</a:t>
            </a:r>
          </a:p>
        </p:txBody>
      </p:sp>
      <p:grpSp>
        <p:nvGrpSpPr>
          <p:cNvPr id="3104773" name="Group 5"/>
          <p:cNvGrpSpPr>
            <a:grpSpLocks/>
          </p:cNvGrpSpPr>
          <p:nvPr/>
        </p:nvGrpSpPr>
        <p:grpSpPr bwMode="auto">
          <a:xfrm>
            <a:off x="1444625" y="3670300"/>
            <a:ext cx="822325" cy="1249363"/>
            <a:chOff x="1526" y="2424"/>
            <a:chExt cx="518" cy="787"/>
          </a:xfrm>
        </p:grpSpPr>
        <p:sp>
          <p:nvSpPr>
            <p:cNvPr id="3104774" name="Freeform 6"/>
            <p:cNvSpPr>
              <a:spLocks/>
            </p:cNvSpPr>
            <p:nvPr/>
          </p:nvSpPr>
          <p:spPr bwMode="auto">
            <a:xfrm>
              <a:off x="1691" y="2469"/>
              <a:ext cx="203" cy="172"/>
            </a:xfrm>
            <a:custGeom>
              <a:avLst/>
              <a:gdLst/>
              <a:ahLst/>
              <a:cxnLst>
                <a:cxn ang="0">
                  <a:pos x="105" y="39"/>
                </a:cxn>
                <a:cxn ang="0">
                  <a:pos x="88" y="22"/>
                </a:cxn>
                <a:cxn ang="0">
                  <a:pos x="63" y="9"/>
                </a:cxn>
                <a:cxn ang="0">
                  <a:pos x="41" y="0"/>
                </a:cxn>
                <a:cxn ang="0">
                  <a:pos x="23" y="2"/>
                </a:cxn>
                <a:cxn ang="0">
                  <a:pos x="10" y="12"/>
                </a:cxn>
                <a:cxn ang="0">
                  <a:pos x="0" y="42"/>
                </a:cxn>
                <a:cxn ang="0">
                  <a:pos x="4" y="76"/>
                </a:cxn>
                <a:cxn ang="0">
                  <a:pos x="15" y="109"/>
                </a:cxn>
                <a:cxn ang="0">
                  <a:pos x="26" y="134"/>
                </a:cxn>
                <a:cxn ang="0">
                  <a:pos x="48" y="160"/>
                </a:cxn>
                <a:cxn ang="0">
                  <a:pos x="67" y="171"/>
                </a:cxn>
                <a:cxn ang="0">
                  <a:pos x="93" y="171"/>
                </a:cxn>
                <a:cxn ang="0">
                  <a:pos x="120" y="163"/>
                </a:cxn>
                <a:cxn ang="0">
                  <a:pos x="133" y="145"/>
                </a:cxn>
                <a:cxn ang="0">
                  <a:pos x="140" y="121"/>
                </a:cxn>
                <a:cxn ang="0">
                  <a:pos x="137" y="91"/>
                </a:cxn>
                <a:cxn ang="0">
                  <a:pos x="199" y="94"/>
                </a:cxn>
                <a:cxn ang="0">
                  <a:pos x="202" y="81"/>
                </a:cxn>
                <a:cxn ang="0">
                  <a:pos x="132" y="76"/>
                </a:cxn>
                <a:cxn ang="0">
                  <a:pos x="114" y="45"/>
                </a:cxn>
                <a:cxn ang="0">
                  <a:pos x="105" y="39"/>
                </a:cxn>
              </a:cxnLst>
              <a:rect l="0" t="0" r="r" b="b"/>
              <a:pathLst>
                <a:path w="203" h="172">
                  <a:moveTo>
                    <a:pt x="105" y="39"/>
                  </a:moveTo>
                  <a:lnTo>
                    <a:pt x="88" y="22"/>
                  </a:lnTo>
                  <a:lnTo>
                    <a:pt x="63" y="9"/>
                  </a:lnTo>
                  <a:lnTo>
                    <a:pt x="41" y="0"/>
                  </a:lnTo>
                  <a:lnTo>
                    <a:pt x="23" y="2"/>
                  </a:lnTo>
                  <a:lnTo>
                    <a:pt x="10" y="12"/>
                  </a:lnTo>
                  <a:lnTo>
                    <a:pt x="0" y="42"/>
                  </a:lnTo>
                  <a:lnTo>
                    <a:pt x="4" y="76"/>
                  </a:lnTo>
                  <a:lnTo>
                    <a:pt x="15" y="109"/>
                  </a:lnTo>
                  <a:lnTo>
                    <a:pt x="26" y="134"/>
                  </a:lnTo>
                  <a:lnTo>
                    <a:pt x="48" y="160"/>
                  </a:lnTo>
                  <a:lnTo>
                    <a:pt x="67" y="171"/>
                  </a:lnTo>
                  <a:lnTo>
                    <a:pt x="93" y="171"/>
                  </a:lnTo>
                  <a:lnTo>
                    <a:pt x="120" y="163"/>
                  </a:lnTo>
                  <a:lnTo>
                    <a:pt x="133" y="145"/>
                  </a:lnTo>
                  <a:lnTo>
                    <a:pt x="140" y="121"/>
                  </a:lnTo>
                  <a:lnTo>
                    <a:pt x="137" y="91"/>
                  </a:lnTo>
                  <a:lnTo>
                    <a:pt x="199" y="94"/>
                  </a:lnTo>
                  <a:lnTo>
                    <a:pt x="202" y="81"/>
                  </a:lnTo>
                  <a:lnTo>
                    <a:pt x="132" y="76"/>
                  </a:lnTo>
                  <a:lnTo>
                    <a:pt x="114" y="45"/>
                  </a:lnTo>
                  <a:lnTo>
                    <a:pt x="105" y="39"/>
                  </a:lnTo>
                </a:path>
              </a:pathLst>
            </a:custGeom>
            <a:solidFill>
              <a:srgbClr val="FF0000"/>
            </a:solidFill>
            <a:ln w="12700" cap="rnd">
              <a:noFill/>
              <a:round/>
              <a:headEnd/>
              <a:tailEnd/>
            </a:ln>
            <a:effectLst/>
          </p:spPr>
          <p:txBody>
            <a:bodyPr/>
            <a:lstStyle/>
            <a:p>
              <a:endParaRPr lang="en-US"/>
            </a:p>
          </p:txBody>
        </p:sp>
        <p:sp>
          <p:nvSpPr>
            <p:cNvPr id="3104775" name="Freeform 7"/>
            <p:cNvSpPr>
              <a:spLocks/>
            </p:cNvSpPr>
            <p:nvPr/>
          </p:nvSpPr>
          <p:spPr bwMode="auto">
            <a:xfrm>
              <a:off x="1526" y="2424"/>
              <a:ext cx="233" cy="277"/>
            </a:xfrm>
            <a:custGeom>
              <a:avLst/>
              <a:gdLst/>
              <a:ahLst/>
              <a:cxnLst>
                <a:cxn ang="0">
                  <a:pos x="135" y="7"/>
                </a:cxn>
                <a:cxn ang="0">
                  <a:pos x="165" y="0"/>
                </a:cxn>
                <a:cxn ang="0">
                  <a:pos x="188" y="1"/>
                </a:cxn>
                <a:cxn ang="0">
                  <a:pos x="205" y="11"/>
                </a:cxn>
                <a:cxn ang="0">
                  <a:pos x="217" y="26"/>
                </a:cxn>
                <a:cxn ang="0">
                  <a:pos x="213" y="43"/>
                </a:cxn>
                <a:cxn ang="0">
                  <a:pos x="197" y="43"/>
                </a:cxn>
                <a:cxn ang="0">
                  <a:pos x="201" y="29"/>
                </a:cxn>
                <a:cxn ang="0">
                  <a:pos x="188" y="17"/>
                </a:cxn>
                <a:cxn ang="0">
                  <a:pos x="175" y="13"/>
                </a:cxn>
                <a:cxn ang="0">
                  <a:pos x="153" y="17"/>
                </a:cxn>
                <a:cxn ang="0">
                  <a:pos x="162" y="31"/>
                </a:cxn>
                <a:cxn ang="0">
                  <a:pos x="165" y="43"/>
                </a:cxn>
                <a:cxn ang="0">
                  <a:pos x="162" y="53"/>
                </a:cxn>
                <a:cxn ang="0">
                  <a:pos x="140" y="57"/>
                </a:cxn>
                <a:cxn ang="0">
                  <a:pos x="116" y="54"/>
                </a:cxn>
                <a:cxn ang="0">
                  <a:pos x="112" y="46"/>
                </a:cxn>
                <a:cxn ang="0">
                  <a:pos x="87" y="67"/>
                </a:cxn>
                <a:cxn ang="0">
                  <a:pos x="73" y="90"/>
                </a:cxn>
                <a:cxn ang="0">
                  <a:pos x="53" y="120"/>
                </a:cxn>
                <a:cxn ang="0">
                  <a:pos x="39" y="147"/>
                </a:cxn>
                <a:cxn ang="0">
                  <a:pos x="33" y="172"/>
                </a:cxn>
                <a:cxn ang="0">
                  <a:pos x="38" y="185"/>
                </a:cxn>
                <a:cxn ang="0">
                  <a:pos x="61" y="202"/>
                </a:cxn>
                <a:cxn ang="0">
                  <a:pos x="109" y="216"/>
                </a:cxn>
                <a:cxn ang="0">
                  <a:pos x="135" y="223"/>
                </a:cxn>
                <a:cxn ang="0">
                  <a:pos x="162" y="226"/>
                </a:cxn>
                <a:cxn ang="0">
                  <a:pos x="201" y="238"/>
                </a:cxn>
                <a:cxn ang="0">
                  <a:pos x="230" y="246"/>
                </a:cxn>
                <a:cxn ang="0">
                  <a:pos x="232" y="261"/>
                </a:cxn>
                <a:cxn ang="0">
                  <a:pos x="217" y="273"/>
                </a:cxn>
                <a:cxn ang="0">
                  <a:pos x="200" y="276"/>
                </a:cxn>
                <a:cxn ang="0">
                  <a:pos x="173" y="266"/>
                </a:cxn>
                <a:cxn ang="0">
                  <a:pos x="112" y="242"/>
                </a:cxn>
                <a:cxn ang="0">
                  <a:pos x="61" y="225"/>
                </a:cxn>
                <a:cxn ang="0">
                  <a:pos x="26" y="206"/>
                </a:cxn>
                <a:cxn ang="0">
                  <a:pos x="2" y="190"/>
                </a:cxn>
                <a:cxn ang="0">
                  <a:pos x="0" y="170"/>
                </a:cxn>
                <a:cxn ang="0">
                  <a:pos x="13" y="143"/>
                </a:cxn>
                <a:cxn ang="0">
                  <a:pos x="39" y="104"/>
                </a:cxn>
                <a:cxn ang="0">
                  <a:pos x="64" y="71"/>
                </a:cxn>
                <a:cxn ang="0">
                  <a:pos x="95" y="36"/>
                </a:cxn>
                <a:cxn ang="0">
                  <a:pos x="118" y="16"/>
                </a:cxn>
                <a:cxn ang="0">
                  <a:pos x="147" y="7"/>
                </a:cxn>
                <a:cxn ang="0">
                  <a:pos x="135" y="7"/>
                </a:cxn>
              </a:cxnLst>
              <a:rect l="0" t="0" r="r" b="b"/>
              <a:pathLst>
                <a:path w="233" h="277">
                  <a:moveTo>
                    <a:pt x="135" y="7"/>
                  </a:moveTo>
                  <a:lnTo>
                    <a:pt x="165" y="0"/>
                  </a:lnTo>
                  <a:lnTo>
                    <a:pt x="188" y="1"/>
                  </a:lnTo>
                  <a:lnTo>
                    <a:pt x="205" y="11"/>
                  </a:lnTo>
                  <a:lnTo>
                    <a:pt x="217" y="26"/>
                  </a:lnTo>
                  <a:lnTo>
                    <a:pt x="213" y="43"/>
                  </a:lnTo>
                  <a:lnTo>
                    <a:pt x="197" y="43"/>
                  </a:lnTo>
                  <a:lnTo>
                    <a:pt x="201" y="29"/>
                  </a:lnTo>
                  <a:lnTo>
                    <a:pt x="188" y="17"/>
                  </a:lnTo>
                  <a:lnTo>
                    <a:pt x="175" y="13"/>
                  </a:lnTo>
                  <a:lnTo>
                    <a:pt x="153" y="17"/>
                  </a:lnTo>
                  <a:lnTo>
                    <a:pt x="162" y="31"/>
                  </a:lnTo>
                  <a:lnTo>
                    <a:pt x="165" y="43"/>
                  </a:lnTo>
                  <a:lnTo>
                    <a:pt x="162" y="53"/>
                  </a:lnTo>
                  <a:lnTo>
                    <a:pt x="140" y="57"/>
                  </a:lnTo>
                  <a:lnTo>
                    <a:pt x="116" y="54"/>
                  </a:lnTo>
                  <a:lnTo>
                    <a:pt x="112" y="46"/>
                  </a:lnTo>
                  <a:lnTo>
                    <a:pt x="87" y="67"/>
                  </a:lnTo>
                  <a:lnTo>
                    <a:pt x="73" y="90"/>
                  </a:lnTo>
                  <a:lnTo>
                    <a:pt x="53" y="120"/>
                  </a:lnTo>
                  <a:lnTo>
                    <a:pt x="39" y="147"/>
                  </a:lnTo>
                  <a:lnTo>
                    <a:pt x="33" y="172"/>
                  </a:lnTo>
                  <a:lnTo>
                    <a:pt x="38" y="185"/>
                  </a:lnTo>
                  <a:lnTo>
                    <a:pt x="61" y="202"/>
                  </a:lnTo>
                  <a:lnTo>
                    <a:pt x="109" y="216"/>
                  </a:lnTo>
                  <a:lnTo>
                    <a:pt x="135" y="223"/>
                  </a:lnTo>
                  <a:lnTo>
                    <a:pt x="162" y="226"/>
                  </a:lnTo>
                  <a:lnTo>
                    <a:pt x="201" y="238"/>
                  </a:lnTo>
                  <a:lnTo>
                    <a:pt x="230" y="246"/>
                  </a:lnTo>
                  <a:lnTo>
                    <a:pt x="232" y="261"/>
                  </a:lnTo>
                  <a:lnTo>
                    <a:pt x="217" y="273"/>
                  </a:lnTo>
                  <a:lnTo>
                    <a:pt x="200" y="276"/>
                  </a:lnTo>
                  <a:lnTo>
                    <a:pt x="173" y="266"/>
                  </a:lnTo>
                  <a:lnTo>
                    <a:pt x="112" y="242"/>
                  </a:lnTo>
                  <a:lnTo>
                    <a:pt x="61" y="225"/>
                  </a:lnTo>
                  <a:lnTo>
                    <a:pt x="26" y="206"/>
                  </a:lnTo>
                  <a:lnTo>
                    <a:pt x="2" y="190"/>
                  </a:lnTo>
                  <a:lnTo>
                    <a:pt x="0" y="170"/>
                  </a:lnTo>
                  <a:lnTo>
                    <a:pt x="13" y="143"/>
                  </a:lnTo>
                  <a:lnTo>
                    <a:pt x="39" y="104"/>
                  </a:lnTo>
                  <a:lnTo>
                    <a:pt x="64" y="71"/>
                  </a:lnTo>
                  <a:lnTo>
                    <a:pt x="95" y="36"/>
                  </a:lnTo>
                  <a:lnTo>
                    <a:pt x="118" y="16"/>
                  </a:lnTo>
                  <a:lnTo>
                    <a:pt x="147" y="7"/>
                  </a:lnTo>
                  <a:lnTo>
                    <a:pt x="135" y="7"/>
                  </a:lnTo>
                </a:path>
              </a:pathLst>
            </a:custGeom>
            <a:solidFill>
              <a:srgbClr val="FF0000"/>
            </a:solidFill>
            <a:ln w="12700" cap="rnd">
              <a:noFill/>
              <a:round/>
              <a:headEnd/>
              <a:tailEnd/>
            </a:ln>
            <a:effectLst/>
          </p:spPr>
          <p:txBody>
            <a:bodyPr/>
            <a:lstStyle/>
            <a:p>
              <a:endParaRPr lang="en-US"/>
            </a:p>
          </p:txBody>
        </p:sp>
        <p:sp>
          <p:nvSpPr>
            <p:cNvPr id="3104776" name="Freeform 8"/>
            <p:cNvSpPr>
              <a:spLocks/>
            </p:cNvSpPr>
            <p:nvPr/>
          </p:nvSpPr>
          <p:spPr bwMode="auto">
            <a:xfrm>
              <a:off x="1745" y="2653"/>
              <a:ext cx="123" cy="259"/>
            </a:xfrm>
            <a:custGeom>
              <a:avLst/>
              <a:gdLst/>
              <a:ahLst/>
              <a:cxnLst>
                <a:cxn ang="0">
                  <a:pos x="8" y="20"/>
                </a:cxn>
                <a:cxn ang="0">
                  <a:pos x="12" y="7"/>
                </a:cxn>
                <a:cxn ang="0">
                  <a:pos x="31" y="0"/>
                </a:cxn>
                <a:cxn ang="0">
                  <a:pos x="48" y="0"/>
                </a:cxn>
                <a:cxn ang="0">
                  <a:pos x="70" y="10"/>
                </a:cxn>
                <a:cxn ang="0">
                  <a:pos x="91" y="33"/>
                </a:cxn>
                <a:cxn ang="0">
                  <a:pos x="106" y="57"/>
                </a:cxn>
                <a:cxn ang="0">
                  <a:pos x="113" y="90"/>
                </a:cxn>
                <a:cxn ang="0">
                  <a:pos x="119" y="129"/>
                </a:cxn>
                <a:cxn ang="0">
                  <a:pos x="122" y="166"/>
                </a:cxn>
                <a:cxn ang="0">
                  <a:pos x="122" y="214"/>
                </a:cxn>
                <a:cxn ang="0">
                  <a:pos x="113" y="244"/>
                </a:cxn>
                <a:cxn ang="0">
                  <a:pos x="97" y="255"/>
                </a:cxn>
                <a:cxn ang="0">
                  <a:pos x="69" y="258"/>
                </a:cxn>
                <a:cxn ang="0">
                  <a:pos x="40" y="257"/>
                </a:cxn>
                <a:cxn ang="0">
                  <a:pos x="25" y="244"/>
                </a:cxn>
                <a:cxn ang="0">
                  <a:pos x="16" y="221"/>
                </a:cxn>
                <a:cxn ang="0">
                  <a:pos x="9" y="198"/>
                </a:cxn>
                <a:cxn ang="0">
                  <a:pos x="3" y="156"/>
                </a:cxn>
                <a:cxn ang="0">
                  <a:pos x="0" y="109"/>
                </a:cxn>
                <a:cxn ang="0">
                  <a:pos x="0" y="54"/>
                </a:cxn>
                <a:cxn ang="0">
                  <a:pos x="8" y="30"/>
                </a:cxn>
                <a:cxn ang="0">
                  <a:pos x="8" y="20"/>
                </a:cxn>
              </a:cxnLst>
              <a:rect l="0" t="0" r="r" b="b"/>
              <a:pathLst>
                <a:path w="123" h="259">
                  <a:moveTo>
                    <a:pt x="8" y="20"/>
                  </a:moveTo>
                  <a:lnTo>
                    <a:pt x="12" y="7"/>
                  </a:lnTo>
                  <a:lnTo>
                    <a:pt x="31" y="0"/>
                  </a:lnTo>
                  <a:lnTo>
                    <a:pt x="48" y="0"/>
                  </a:lnTo>
                  <a:lnTo>
                    <a:pt x="70" y="10"/>
                  </a:lnTo>
                  <a:lnTo>
                    <a:pt x="91" y="33"/>
                  </a:lnTo>
                  <a:lnTo>
                    <a:pt x="106" y="57"/>
                  </a:lnTo>
                  <a:lnTo>
                    <a:pt x="113" y="90"/>
                  </a:lnTo>
                  <a:lnTo>
                    <a:pt x="119" y="129"/>
                  </a:lnTo>
                  <a:lnTo>
                    <a:pt x="122" y="166"/>
                  </a:lnTo>
                  <a:lnTo>
                    <a:pt x="122" y="214"/>
                  </a:lnTo>
                  <a:lnTo>
                    <a:pt x="113" y="244"/>
                  </a:lnTo>
                  <a:lnTo>
                    <a:pt x="97" y="255"/>
                  </a:lnTo>
                  <a:lnTo>
                    <a:pt x="69" y="258"/>
                  </a:lnTo>
                  <a:lnTo>
                    <a:pt x="40" y="257"/>
                  </a:lnTo>
                  <a:lnTo>
                    <a:pt x="25" y="244"/>
                  </a:lnTo>
                  <a:lnTo>
                    <a:pt x="16" y="221"/>
                  </a:lnTo>
                  <a:lnTo>
                    <a:pt x="9" y="198"/>
                  </a:lnTo>
                  <a:lnTo>
                    <a:pt x="3" y="156"/>
                  </a:lnTo>
                  <a:lnTo>
                    <a:pt x="0" y="109"/>
                  </a:lnTo>
                  <a:lnTo>
                    <a:pt x="0" y="54"/>
                  </a:lnTo>
                  <a:lnTo>
                    <a:pt x="8" y="30"/>
                  </a:lnTo>
                  <a:lnTo>
                    <a:pt x="8" y="20"/>
                  </a:lnTo>
                </a:path>
              </a:pathLst>
            </a:custGeom>
            <a:solidFill>
              <a:srgbClr val="FF0000"/>
            </a:solidFill>
            <a:ln w="12700" cap="rnd">
              <a:noFill/>
              <a:round/>
              <a:headEnd/>
              <a:tailEnd/>
            </a:ln>
            <a:effectLst/>
          </p:spPr>
          <p:txBody>
            <a:bodyPr/>
            <a:lstStyle/>
            <a:p>
              <a:endParaRPr lang="en-US"/>
            </a:p>
          </p:txBody>
        </p:sp>
        <p:sp>
          <p:nvSpPr>
            <p:cNvPr id="3104777" name="Freeform 9"/>
            <p:cNvSpPr>
              <a:spLocks/>
            </p:cNvSpPr>
            <p:nvPr/>
          </p:nvSpPr>
          <p:spPr bwMode="auto">
            <a:xfrm>
              <a:off x="1802" y="2660"/>
              <a:ext cx="186" cy="199"/>
            </a:xfrm>
            <a:custGeom>
              <a:avLst/>
              <a:gdLst/>
              <a:ahLst/>
              <a:cxnLst>
                <a:cxn ang="0">
                  <a:pos x="10" y="0"/>
                </a:cxn>
                <a:cxn ang="0">
                  <a:pos x="48" y="3"/>
                </a:cxn>
                <a:cxn ang="0">
                  <a:pos x="87" y="9"/>
                </a:cxn>
                <a:cxn ang="0">
                  <a:pos x="128" y="26"/>
                </a:cxn>
                <a:cxn ang="0">
                  <a:pos x="157" y="40"/>
                </a:cxn>
                <a:cxn ang="0">
                  <a:pos x="176" y="59"/>
                </a:cxn>
                <a:cxn ang="0">
                  <a:pos x="185" y="69"/>
                </a:cxn>
                <a:cxn ang="0">
                  <a:pos x="167" y="101"/>
                </a:cxn>
                <a:cxn ang="0">
                  <a:pos x="140" y="121"/>
                </a:cxn>
                <a:cxn ang="0">
                  <a:pos x="106" y="135"/>
                </a:cxn>
                <a:cxn ang="0">
                  <a:pos x="89" y="144"/>
                </a:cxn>
                <a:cxn ang="0">
                  <a:pos x="58" y="148"/>
                </a:cxn>
                <a:cxn ang="0">
                  <a:pos x="57" y="157"/>
                </a:cxn>
                <a:cxn ang="0">
                  <a:pos x="80" y="165"/>
                </a:cxn>
                <a:cxn ang="0">
                  <a:pos x="114" y="172"/>
                </a:cxn>
                <a:cxn ang="0">
                  <a:pos x="145" y="185"/>
                </a:cxn>
                <a:cxn ang="0">
                  <a:pos x="133" y="195"/>
                </a:cxn>
                <a:cxn ang="0">
                  <a:pos x="120" y="198"/>
                </a:cxn>
                <a:cxn ang="0">
                  <a:pos x="100" y="183"/>
                </a:cxn>
                <a:cxn ang="0">
                  <a:pos x="71" y="175"/>
                </a:cxn>
                <a:cxn ang="0">
                  <a:pos x="48" y="168"/>
                </a:cxn>
                <a:cxn ang="0">
                  <a:pos x="48" y="155"/>
                </a:cxn>
                <a:cxn ang="0">
                  <a:pos x="53" y="141"/>
                </a:cxn>
                <a:cxn ang="0">
                  <a:pos x="67" y="135"/>
                </a:cxn>
                <a:cxn ang="0">
                  <a:pos x="114" y="121"/>
                </a:cxn>
                <a:cxn ang="0">
                  <a:pos x="140" y="99"/>
                </a:cxn>
                <a:cxn ang="0">
                  <a:pos x="159" y="76"/>
                </a:cxn>
                <a:cxn ang="0">
                  <a:pos x="154" y="65"/>
                </a:cxn>
                <a:cxn ang="0">
                  <a:pos x="140" y="52"/>
                </a:cxn>
                <a:cxn ang="0">
                  <a:pos x="105" y="33"/>
                </a:cxn>
                <a:cxn ang="0">
                  <a:pos x="62" y="26"/>
                </a:cxn>
                <a:cxn ang="0">
                  <a:pos x="35" y="25"/>
                </a:cxn>
                <a:cxn ang="0">
                  <a:pos x="10" y="25"/>
                </a:cxn>
                <a:cxn ang="0">
                  <a:pos x="0" y="13"/>
                </a:cxn>
                <a:cxn ang="0">
                  <a:pos x="10" y="0"/>
                </a:cxn>
              </a:cxnLst>
              <a:rect l="0" t="0" r="r" b="b"/>
              <a:pathLst>
                <a:path w="186" h="199">
                  <a:moveTo>
                    <a:pt x="10" y="0"/>
                  </a:moveTo>
                  <a:lnTo>
                    <a:pt x="48" y="3"/>
                  </a:lnTo>
                  <a:lnTo>
                    <a:pt x="87" y="9"/>
                  </a:lnTo>
                  <a:lnTo>
                    <a:pt x="128" y="26"/>
                  </a:lnTo>
                  <a:lnTo>
                    <a:pt x="157" y="40"/>
                  </a:lnTo>
                  <a:lnTo>
                    <a:pt x="176" y="59"/>
                  </a:lnTo>
                  <a:lnTo>
                    <a:pt x="185" y="69"/>
                  </a:lnTo>
                  <a:lnTo>
                    <a:pt x="167" y="101"/>
                  </a:lnTo>
                  <a:lnTo>
                    <a:pt x="140" y="121"/>
                  </a:lnTo>
                  <a:lnTo>
                    <a:pt x="106" y="135"/>
                  </a:lnTo>
                  <a:lnTo>
                    <a:pt x="89" y="144"/>
                  </a:lnTo>
                  <a:lnTo>
                    <a:pt x="58" y="148"/>
                  </a:lnTo>
                  <a:lnTo>
                    <a:pt x="57" y="157"/>
                  </a:lnTo>
                  <a:lnTo>
                    <a:pt x="80" y="165"/>
                  </a:lnTo>
                  <a:lnTo>
                    <a:pt x="114" y="172"/>
                  </a:lnTo>
                  <a:lnTo>
                    <a:pt x="145" y="185"/>
                  </a:lnTo>
                  <a:lnTo>
                    <a:pt x="133" y="195"/>
                  </a:lnTo>
                  <a:lnTo>
                    <a:pt x="120" y="198"/>
                  </a:lnTo>
                  <a:lnTo>
                    <a:pt x="100" y="183"/>
                  </a:lnTo>
                  <a:lnTo>
                    <a:pt x="71" y="175"/>
                  </a:lnTo>
                  <a:lnTo>
                    <a:pt x="48" y="168"/>
                  </a:lnTo>
                  <a:lnTo>
                    <a:pt x="48" y="155"/>
                  </a:lnTo>
                  <a:lnTo>
                    <a:pt x="53" y="141"/>
                  </a:lnTo>
                  <a:lnTo>
                    <a:pt x="67" y="135"/>
                  </a:lnTo>
                  <a:lnTo>
                    <a:pt x="114" y="121"/>
                  </a:lnTo>
                  <a:lnTo>
                    <a:pt x="140" y="99"/>
                  </a:lnTo>
                  <a:lnTo>
                    <a:pt x="159" y="76"/>
                  </a:lnTo>
                  <a:lnTo>
                    <a:pt x="154" y="65"/>
                  </a:lnTo>
                  <a:lnTo>
                    <a:pt x="140" y="52"/>
                  </a:lnTo>
                  <a:lnTo>
                    <a:pt x="105" y="33"/>
                  </a:lnTo>
                  <a:lnTo>
                    <a:pt x="62" y="26"/>
                  </a:lnTo>
                  <a:lnTo>
                    <a:pt x="35" y="25"/>
                  </a:lnTo>
                  <a:lnTo>
                    <a:pt x="10" y="25"/>
                  </a:lnTo>
                  <a:lnTo>
                    <a:pt x="0" y="13"/>
                  </a:lnTo>
                  <a:lnTo>
                    <a:pt x="10" y="0"/>
                  </a:lnTo>
                </a:path>
              </a:pathLst>
            </a:custGeom>
            <a:solidFill>
              <a:srgbClr val="FF0000"/>
            </a:solidFill>
            <a:ln w="12700" cap="rnd">
              <a:noFill/>
              <a:round/>
              <a:headEnd/>
              <a:tailEnd/>
            </a:ln>
            <a:effectLst/>
          </p:spPr>
          <p:txBody>
            <a:bodyPr/>
            <a:lstStyle/>
            <a:p>
              <a:endParaRPr lang="en-US"/>
            </a:p>
          </p:txBody>
        </p:sp>
        <p:sp>
          <p:nvSpPr>
            <p:cNvPr id="3104778" name="Freeform 10"/>
            <p:cNvSpPr>
              <a:spLocks/>
            </p:cNvSpPr>
            <p:nvPr/>
          </p:nvSpPr>
          <p:spPr bwMode="auto">
            <a:xfrm>
              <a:off x="1816" y="2885"/>
              <a:ext cx="228" cy="321"/>
            </a:xfrm>
            <a:custGeom>
              <a:avLst/>
              <a:gdLst/>
              <a:ahLst/>
              <a:cxnLst>
                <a:cxn ang="0">
                  <a:pos x="26" y="0"/>
                </a:cxn>
                <a:cxn ang="0">
                  <a:pos x="6" y="0"/>
                </a:cxn>
                <a:cxn ang="0">
                  <a:pos x="0" y="23"/>
                </a:cxn>
                <a:cxn ang="0">
                  <a:pos x="15" y="36"/>
                </a:cxn>
                <a:cxn ang="0">
                  <a:pos x="62" y="68"/>
                </a:cxn>
                <a:cxn ang="0">
                  <a:pos x="103" y="109"/>
                </a:cxn>
                <a:cxn ang="0">
                  <a:pos x="130" y="151"/>
                </a:cxn>
                <a:cxn ang="0">
                  <a:pos x="134" y="178"/>
                </a:cxn>
                <a:cxn ang="0">
                  <a:pos x="132" y="198"/>
                </a:cxn>
                <a:cxn ang="0">
                  <a:pos x="121" y="243"/>
                </a:cxn>
                <a:cxn ang="0">
                  <a:pos x="106" y="279"/>
                </a:cxn>
                <a:cxn ang="0">
                  <a:pos x="93" y="301"/>
                </a:cxn>
                <a:cxn ang="0">
                  <a:pos x="90" y="314"/>
                </a:cxn>
                <a:cxn ang="0">
                  <a:pos x="103" y="314"/>
                </a:cxn>
                <a:cxn ang="0">
                  <a:pos x="123" y="309"/>
                </a:cxn>
                <a:cxn ang="0">
                  <a:pos x="130" y="310"/>
                </a:cxn>
                <a:cxn ang="0">
                  <a:pos x="172" y="312"/>
                </a:cxn>
                <a:cxn ang="0">
                  <a:pos x="205" y="320"/>
                </a:cxn>
                <a:cxn ang="0">
                  <a:pos x="216" y="316"/>
                </a:cxn>
                <a:cxn ang="0">
                  <a:pos x="227" y="299"/>
                </a:cxn>
                <a:cxn ang="0">
                  <a:pos x="216" y="290"/>
                </a:cxn>
                <a:cxn ang="0">
                  <a:pos x="168" y="289"/>
                </a:cxn>
                <a:cxn ang="0">
                  <a:pos x="134" y="293"/>
                </a:cxn>
                <a:cxn ang="0">
                  <a:pos x="116" y="299"/>
                </a:cxn>
                <a:cxn ang="0">
                  <a:pos x="119" y="284"/>
                </a:cxn>
                <a:cxn ang="0">
                  <a:pos x="137" y="261"/>
                </a:cxn>
                <a:cxn ang="0">
                  <a:pos x="151" y="224"/>
                </a:cxn>
                <a:cxn ang="0">
                  <a:pos x="163" y="194"/>
                </a:cxn>
                <a:cxn ang="0">
                  <a:pos x="155" y="158"/>
                </a:cxn>
                <a:cxn ang="0">
                  <a:pos x="141" y="121"/>
                </a:cxn>
                <a:cxn ang="0">
                  <a:pos x="114" y="78"/>
                </a:cxn>
                <a:cxn ang="0">
                  <a:pos x="76" y="38"/>
                </a:cxn>
                <a:cxn ang="0">
                  <a:pos x="44" y="10"/>
                </a:cxn>
                <a:cxn ang="0">
                  <a:pos x="26" y="0"/>
                </a:cxn>
              </a:cxnLst>
              <a:rect l="0" t="0" r="r" b="b"/>
              <a:pathLst>
                <a:path w="228" h="321">
                  <a:moveTo>
                    <a:pt x="26" y="0"/>
                  </a:moveTo>
                  <a:lnTo>
                    <a:pt x="6" y="0"/>
                  </a:lnTo>
                  <a:lnTo>
                    <a:pt x="0" y="23"/>
                  </a:lnTo>
                  <a:lnTo>
                    <a:pt x="15" y="36"/>
                  </a:lnTo>
                  <a:lnTo>
                    <a:pt x="62" y="68"/>
                  </a:lnTo>
                  <a:lnTo>
                    <a:pt x="103" y="109"/>
                  </a:lnTo>
                  <a:lnTo>
                    <a:pt x="130" y="151"/>
                  </a:lnTo>
                  <a:lnTo>
                    <a:pt x="134" y="178"/>
                  </a:lnTo>
                  <a:lnTo>
                    <a:pt x="132" y="198"/>
                  </a:lnTo>
                  <a:lnTo>
                    <a:pt x="121" y="243"/>
                  </a:lnTo>
                  <a:lnTo>
                    <a:pt x="106" y="279"/>
                  </a:lnTo>
                  <a:lnTo>
                    <a:pt x="93" y="301"/>
                  </a:lnTo>
                  <a:lnTo>
                    <a:pt x="90" y="314"/>
                  </a:lnTo>
                  <a:lnTo>
                    <a:pt x="103" y="314"/>
                  </a:lnTo>
                  <a:lnTo>
                    <a:pt x="123" y="309"/>
                  </a:lnTo>
                  <a:lnTo>
                    <a:pt x="130" y="310"/>
                  </a:lnTo>
                  <a:lnTo>
                    <a:pt x="172" y="312"/>
                  </a:lnTo>
                  <a:lnTo>
                    <a:pt x="205" y="320"/>
                  </a:lnTo>
                  <a:lnTo>
                    <a:pt x="216" y="316"/>
                  </a:lnTo>
                  <a:lnTo>
                    <a:pt x="227" y="299"/>
                  </a:lnTo>
                  <a:lnTo>
                    <a:pt x="216" y="290"/>
                  </a:lnTo>
                  <a:lnTo>
                    <a:pt x="168" y="289"/>
                  </a:lnTo>
                  <a:lnTo>
                    <a:pt x="134" y="293"/>
                  </a:lnTo>
                  <a:lnTo>
                    <a:pt x="116" y="299"/>
                  </a:lnTo>
                  <a:lnTo>
                    <a:pt x="119" y="284"/>
                  </a:lnTo>
                  <a:lnTo>
                    <a:pt x="137" y="261"/>
                  </a:lnTo>
                  <a:lnTo>
                    <a:pt x="151" y="224"/>
                  </a:lnTo>
                  <a:lnTo>
                    <a:pt x="163" y="194"/>
                  </a:lnTo>
                  <a:lnTo>
                    <a:pt x="155" y="158"/>
                  </a:lnTo>
                  <a:lnTo>
                    <a:pt x="141" y="121"/>
                  </a:lnTo>
                  <a:lnTo>
                    <a:pt x="114" y="78"/>
                  </a:lnTo>
                  <a:lnTo>
                    <a:pt x="76" y="38"/>
                  </a:lnTo>
                  <a:lnTo>
                    <a:pt x="44" y="10"/>
                  </a:lnTo>
                  <a:lnTo>
                    <a:pt x="26" y="0"/>
                  </a:lnTo>
                </a:path>
              </a:pathLst>
            </a:custGeom>
            <a:solidFill>
              <a:srgbClr val="FF0000"/>
            </a:solidFill>
            <a:ln w="12700" cap="rnd">
              <a:noFill/>
              <a:round/>
              <a:headEnd/>
              <a:tailEnd/>
            </a:ln>
            <a:effectLst/>
          </p:spPr>
          <p:txBody>
            <a:bodyPr/>
            <a:lstStyle/>
            <a:p>
              <a:endParaRPr lang="en-US"/>
            </a:p>
          </p:txBody>
        </p:sp>
        <p:sp>
          <p:nvSpPr>
            <p:cNvPr id="3104779" name="Freeform 11"/>
            <p:cNvSpPr>
              <a:spLocks/>
            </p:cNvSpPr>
            <p:nvPr/>
          </p:nvSpPr>
          <p:spPr bwMode="auto">
            <a:xfrm>
              <a:off x="1674" y="2884"/>
              <a:ext cx="153" cy="327"/>
            </a:xfrm>
            <a:custGeom>
              <a:avLst/>
              <a:gdLst/>
              <a:ahLst/>
              <a:cxnLst>
                <a:cxn ang="0">
                  <a:pos x="105" y="0"/>
                </a:cxn>
                <a:cxn ang="0">
                  <a:pos x="86" y="31"/>
                </a:cxn>
                <a:cxn ang="0">
                  <a:pos x="73" y="76"/>
                </a:cxn>
                <a:cxn ang="0">
                  <a:pos x="57" y="125"/>
                </a:cxn>
                <a:cxn ang="0">
                  <a:pos x="42" y="176"/>
                </a:cxn>
                <a:cxn ang="0">
                  <a:pos x="42" y="194"/>
                </a:cxn>
                <a:cxn ang="0">
                  <a:pos x="57" y="227"/>
                </a:cxn>
                <a:cxn ang="0">
                  <a:pos x="77" y="245"/>
                </a:cxn>
                <a:cxn ang="0">
                  <a:pos x="96" y="267"/>
                </a:cxn>
                <a:cxn ang="0">
                  <a:pos x="110" y="283"/>
                </a:cxn>
                <a:cxn ang="0">
                  <a:pos x="104" y="291"/>
                </a:cxn>
                <a:cxn ang="0">
                  <a:pos x="70" y="294"/>
                </a:cxn>
                <a:cxn ang="0">
                  <a:pos x="16" y="301"/>
                </a:cxn>
                <a:cxn ang="0">
                  <a:pos x="0" y="311"/>
                </a:cxn>
                <a:cxn ang="0">
                  <a:pos x="13" y="320"/>
                </a:cxn>
                <a:cxn ang="0">
                  <a:pos x="44" y="326"/>
                </a:cxn>
                <a:cxn ang="0">
                  <a:pos x="79" y="313"/>
                </a:cxn>
                <a:cxn ang="0">
                  <a:pos x="105" y="304"/>
                </a:cxn>
                <a:cxn ang="0">
                  <a:pos x="139" y="301"/>
                </a:cxn>
                <a:cxn ang="0">
                  <a:pos x="152" y="298"/>
                </a:cxn>
                <a:cxn ang="0">
                  <a:pos x="147" y="287"/>
                </a:cxn>
                <a:cxn ang="0">
                  <a:pos x="110" y="258"/>
                </a:cxn>
                <a:cxn ang="0">
                  <a:pos x="87" y="228"/>
                </a:cxn>
                <a:cxn ang="0">
                  <a:pos x="69" y="208"/>
                </a:cxn>
                <a:cxn ang="0">
                  <a:pos x="66" y="189"/>
                </a:cxn>
                <a:cxn ang="0">
                  <a:pos x="75" y="156"/>
                </a:cxn>
                <a:cxn ang="0">
                  <a:pos x="95" y="122"/>
                </a:cxn>
                <a:cxn ang="0">
                  <a:pos x="117" y="64"/>
                </a:cxn>
                <a:cxn ang="0">
                  <a:pos x="136" y="30"/>
                </a:cxn>
                <a:cxn ang="0">
                  <a:pos x="134" y="10"/>
                </a:cxn>
                <a:cxn ang="0">
                  <a:pos x="117" y="0"/>
                </a:cxn>
                <a:cxn ang="0">
                  <a:pos x="105" y="0"/>
                </a:cxn>
              </a:cxnLst>
              <a:rect l="0" t="0" r="r" b="b"/>
              <a:pathLst>
                <a:path w="153" h="327">
                  <a:moveTo>
                    <a:pt x="105" y="0"/>
                  </a:moveTo>
                  <a:lnTo>
                    <a:pt x="86" y="31"/>
                  </a:lnTo>
                  <a:lnTo>
                    <a:pt x="73" y="76"/>
                  </a:lnTo>
                  <a:lnTo>
                    <a:pt x="57" y="125"/>
                  </a:lnTo>
                  <a:lnTo>
                    <a:pt x="42" y="176"/>
                  </a:lnTo>
                  <a:lnTo>
                    <a:pt x="42" y="194"/>
                  </a:lnTo>
                  <a:lnTo>
                    <a:pt x="57" y="227"/>
                  </a:lnTo>
                  <a:lnTo>
                    <a:pt x="77" y="245"/>
                  </a:lnTo>
                  <a:lnTo>
                    <a:pt x="96" y="267"/>
                  </a:lnTo>
                  <a:lnTo>
                    <a:pt x="110" y="283"/>
                  </a:lnTo>
                  <a:lnTo>
                    <a:pt x="104" y="291"/>
                  </a:lnTo>
                  <a:lnTo>
                    <a:pt x="70" y="294"/>
                  </a:lnTo>
                  <a:lnTo>
                    <a:pt x="16" y="301"/>
                  </a:lnTo>
                  <a:lnTo>
                    <a:pt x="0" y="311"/>
                  </a:lnTo>
                  <a:lnTo>
                    <a:pt x="13" y="320"/>
                  </a:lnTo>
                  <a:lnTo>
                    <a:pt x="44" y="326"/>
                  </a:lnTo>
                  <a:lnTo>
                    <a:pt x="79" y="313"/>
                  </a:lnTo>
                  <a:lnTo>
                    <a:pt x="105" y="304"/>
                  </a:lnTo>
                  <a:lnTo>
                    <a:pt x="139" y="301"/>
                  </a:lnTo>
                  <a:lnTo>
                    <a:pt x="152" y="298"/>
                  </a:lnTo>
                  <a:lnTo>
                    <a:pt x="147" y="287"/>
                  </a:lnTo>
                  <a:lnTo>
                    <a:pt x="110" y="258"/>
                  </a:lnTo>
                  <a:lnTo>
                    <a:pt x="87" y="228"/>
                  </a:lnTo>
                  <a:lnTo>
                    <a:pt x="69" y="208"/>
                  </a:lnTo>
                  <a:lnTo>
                    <a:pt x="66" y="189"/>
                  </a:lnTo>
                  <a:lnTo>
                    <a:pt x="75" y="156"/>
                  </a:lnTo>
                  <a:lnTo>
                    <a:pt x="95" y="122"/>
                  </a:lnTo>
                  <a:lnTo>
                    <a:pt x="117" y="64"/>
                  </a:lnTo>
                  <a:lnTo>
                    <a:pt x="136" y="30"/>
                  </a:lnTo>
                  <a:lnTo>
                    <a:pt x="134" y="10"/>
                  </a:lnTo>
                  <a:lnTo>
                    <a:pt x="117" y="0"/>
                  </a:lnTo>
                  <a:lnTo>
                    <a:pt x="105" y="0"/>
                  </a:lnTo>
                </a:path>
              </a:pathLst>
            </a:custGeom>
            <a:solidFill>
              <a:srgbClr val="FF0000"/>
            </a:solidFill>
            <a:ln w="12700" cap="rnd">
              <a:noFill/>
              <a:round/>
              <a:headEnd/>
              <a:tailEnd/>
            </a:ln>
            <a:effectLst/>
          </p:spPr>
          <p:txBody>
            <a:bodyPr/>
            <a:lstStyle/>
            <a:p>
              <a:endParaRPr lang="en-US"/>
            </a:p>
          </p:txBody>
        </p:sp>
      </p:grpSp>
      <p:grpSp>
        <p:nvGrpSpPr>
          <p:cNvPr id="3104780" name="Group 12"/>
          <p:cNvGrpSpPr>
            <a:grpSpLocks/>
          </p:cNvGrpSpPr>
          <p:nvPr/>
        </p:nvGrpSpPr>
        <p:grpSpPr bwMode="auto">
          <a:xfrm>
            <a:off x="1938338" y="3568700"/>
            <a:ext cx="149225" cy="153988"/>
            <a:chOff x="1837" y="2360"/>
            <a:chExt cx="94" cy="97"/>
          </a:xfrm>
        </p:grpSpPr>
        <p:sp>
          <p:nvSpPr>
            <p:cNvPr id="3104781" name="Freeform 13"/>
            <p:cNvSpPr>
              <a:spLocks/>
            </p:cNvSpPr>
            <p:nvPr/>
          </p:nvSpPr>
          <p:spPr bwMode="auto">
            <a:xfrm>
              <a:off x="1855" y="2360"/>
              <a:ext cx="76" cy="68"/>
            </a:xfrm>
            <a:custGeom>
              <a:avLst/>
              <a:gdLst/>
              <a:ahLst/>
              <a:cxnLst>
                <a:cxn ang="0">
                  <a:pos x="9" y="3"/>
                </a:cxn>
                <a:cxn ang="0">
                  <a:pos x="29" y="0"/>
                </a:cxn>
                <a:cxn ang="0">
                  <a:pos x="49" y="1"/>
                </a:cxn>
                <a:cxn ang="0">
                  <a:pos x="66" y="7"/>
                </a:cxn>
                <a:cxn ang="0">
                  <a:pos x="75" y="20"/>
                </a:cxn>
                <a:cxn ang="0">
                  <a:pos x="75" y="29"/>
                </a:cxn>
                <a:cxn ang="0">
                  <a:pos x="66" y="43"/>
                </a:cxn>
                <a:cxn ang="0">
                  <a:pos x="51" y="51"/>
                </a:cxn>
                <a:cxn ang="0">
                  <a:pos x="29" y="51"/>
                </a:cxn>
                <a:cxn ang="0">
                  <a:pos x="16" y="57"/>
                </a:cxn>
                <a:cxn ang="0">
                  <a:pos x="12" y="67"/>
                </a:cxn>
                <a:cxn ang="0">
                  <a:pos x="0" y="64"/>
                </a:cxn>
                <a:cxn ang="0">
                  <a:pos x="5" y="51"/>
                </a:cxn>
                <a:cxn ang="0">
                  <a:pos x="20" y="43"/>
                </a:cxn>
                <a:cxn ang="0">
                  <a:pos x="47" y="41"/>
                </a:cxn>
                <a:cxn ang="0">
                  <a:pos x="57" y="33"/>
                </a:cxn>
                <a:cxn ang="0">
                  <a:pos x="60" y="21"/>
                </a:cxn>
                <a:cxn ang="0">
                  <a:pos x="49" y="10"/>
                </a:cxn>
                <a:cxn ang="0">
                  <a:pos x="31" y="10"/>
                </a:cxn>
                <a:cxn ang="0">
                  <a:pos x="12" y="13"/>
                </a:cxn>
                <a:cxn ang="0">
                  <a:pos x="5" y="10"/>
                </a:cxn>
                <a:cxn ang="0">
                  <a:pos x="9" y="3"/>
                </a:cxn>
              </a:cxnLst>
              <a:rect l="0" t="0" r="r" b="b"/>
              <a:pathLst>
                <a:path w="76" h="68">
                  <a:moveTo>
                    <a:pt x="9" y="3"/>
                  </a:moveTo>
                  <a:lnTo>
                    <a:pt x="29" y="0"/>
                  </a:lnTo>
                  <a:lnTo>
                    <a:pt x="49" y="1"/>
                  </a:lnTo>
                  <a:lnTo>
                    <a:pt x="66" y="7"/>
                  </a:lnTo>
                  <a:lnTo>
                    <a:pt x="75" y="20"/>
                  </a:lnTo>
                  <a:lnTo>
                    <a:pt x="75" y="29"/>
                  </a:lnTo>
                  <a:lnTo>
                    <a:pt x="66" y="43"/>
                  </a:lnTo>
                  <a:lnTo>
                    <a:pt x="51" y="51"/>
                  </a:lnTo>
                  <a:lnTo>
                    <a:pt x="29" y="51"/>
                  </a:lnTo>
                  <a:lnTo>
                    <a:pt x="16" y="57"/>
                  </a:lnTo>
                  <a:lnTo>
                    <a:pt x="12" y="67"/>
                  </a:lnTo>
                  <a:lnTo>
                    <a:pt x="0" y="64"/>
                  </a:lnTo>
                  <a:lnTo>
                    <a:pt x="5" y="51"/>
                  </a:lnTo>
                  <a:lnTo>
                    <a:pt x="20" y="43"/>
                  </a:lnTo>
                  <a:lnTo>
                    <a:pt x="47" y="41"/>
                  </a:lnTo>
                  <a:lnTo>
                    <a:pt x="57" y="33"/>
                  </a:lnTo>
                  <a:lnTo>
                    <a:pt x="60" y="21"/>
                  </a:lnTo>
                  <a:lnTo>
                    <a:pt x="49" y="10"/>
                  </a:lnTo>
                  <a:lnTo>
                    <a:pt x="31" y="10"/>
                  </a:lnTo>
                  <a:lnTo>
                    <a:pt x="12" y="13"/>
                  </a:lnTo>
                  <a:lnTo>
                    <a:pt x="5" y="10"/>
                  </a:lnTo>
                  <a:lnTo>
                    <a:pt x="9" y="3"/>
                  </a:lnTo>
                </a:path>
              </a:pathLst>
            </a:custGeom>
            <a:solidFill>
              <a:srgbClr val="FF0000"/>
            </a:solidFill>
            <a:ln w="12700" cap="rnd">
              <a:noFill/>
              <a:round/>
              <a:headEnd/>
              <a:tailEnd/>
            </a:ln>
            <a:effectLst/>
          </p:spPr>
          <p:txBody>
            <a:bodyPr/>
            <a:lstStyle/>
            <a:p>
              <a:endParaRPr lang="en-US"/>
            </a:p>
          </p:txBody>
        </p:sp>
        <p:sp>
          <p:nvSpPr>
            <p:cNvPr id="3104782" name="Freeform 14"/>
            <p:cNvSpPr>
              <a:spLocks/>
            </p:cNvSpPr>
            <p:nvPr/>
          </p:nvSpPr>
          <p:spPr bwMode="auto">
            <a:xfrm>
              <a:off x="1837" y="2438"/>
              <a:ext cx="24" cy="19"/>
            </a:xfrm>
            <a:custGeom>
              <a:avLst/>
              <a:gdLst/>
              <a:ahLst/>
              <a:cxnLst>
                <a:cxn ang="0">
                  <a:pos x="23" y="1"/>
                </a:cxn>
                <a:cxn ang="0">
                  <a:pos x="11" y="0"/>
                </a:cxn>
                <a:cxn ang="0">
                  <a:pos x="3" y="7"/>
                </a:cxn>
                <a:cxn ang="0">
                  <a:pos x="0" y="17"/>
                </a:cxn>
                <a:cxn ang="0">
                  <a:pos x="11" y="18"/>
                </a:cxn>
                <a:cxn ang="0">
                  <a:pos x="21" y="13"/>
                </a:cxn>
                <a:cxn ang="0">
                  <a:pos x="23" y="1"/>
                </a:cxn>
              </a:cxnLst>
              <a:rect l="0" t="0" r="r" b="b"/>
              <a:pathLst>
                <a:path w="24" h="19">
                  <a:moveTo>
                    <a:pt x="23" y="1"/>
                  </a:moveTo>
                  <a:lnTo>
                    <a:pt x="11" y="0"/>
                  </a:lnTo>
                  <a:lnTo>
                    <a:pt x="3" y="7"/>
                  </a:lnTo>
                  <a:lnTo>
                    <a:pt x="0" y="17"/>
                  </a:lnTo>
                  <a:lnTo>
                    <a:pt x="11" y="18"/>
                  </a:lnTo>
                  <a:lnTo>
                    <a:pt x="21" y="13"/>
                  </a:lnTo>
                  <a:lnTo>
                    <a:pt x="23" y="1"/>
                  </a:lnTo>
                </a:path>
              </a:pathLst>
            </a:custGeom>
            <a:solidFill>
              <a:srgbClr val="FF0000"/>
            </a:solidFill>
            <a:ln w="12700" cap="rnd">
              <a:noFill/>
              <a:round/>
              <a:headEnd/>
              <a:tailEnd/>
            </a:ln>
            <a:effectLst/>
          </p:spPr>
          <p:txBody>
            <a:bodyPr/>
            <a:lstStyle/>
            <a:p>
              <a:endParaRPr lang="en-US"/>
            </a:p>
          </p:txBody>
        </p:sp>
      </p:grpSp>
      <p:grpSp>
        <p:nvGrpSpPr>
          <p:cNvPr id="3104783" name="Group 15"/>
          <p:cNvGrpSpPr>
            <a:grpSpLocks/>
          </p:cNvGrpSpPr>
          <p:nvPr/>
        </p:nvGrpSpPr>
        <p:grpSpPr bwMode="auto">
          <a:xfrm>
            <a:off x="2801938" y="2651125"/>
            <a:ext cx="4497387" cy="2930525"/>
            <a:chOff x="2381" y="1782"/>
            <a:chExt cx="2833" cy="1846"/>
          </a:xfrm>
        </p:grpSpPr>
        <p:sp>
          <p:nvSpPr>
            <p:cNvPr id="3104784" name="Rectangle 16"/>
            <p:cNvSpPr>
              <a:spLocks noChangeArrowheads="1"/>
            </p:cNvSpPr>
            <p:nvPr/>
          </p:nvSpPr>
          <p:spPr bwMode="auto">
            <a:xfrm>
              <a:off x="2381" y="1782"/>
              <a:ext cx="2833" cy="1846"/>
            </a:xfrm>
            <a:prstGeom prst="rect">
              <a:avLst/>
            </a:prstGeom>
            <a:gradFill rotWithShape="0">
              <a:gsLst>
                <a:gs pos="0">
                  <a:srgbClr val="6DB5FB"/>
                </a:gs>
                <a:gs pos="100000">
                  <a:srgbClr val="6DB5FB">
                    <a:gamma/>
                    <a:shade val="89804"/>
                    <a:invGamma/>
                  </a:srgbClr>
                </a:gs>
              </a:gsLst>
              <a:lin ang="5400000" scaled="1"/>
            </a:gradFill>
            <a:ln w="12700">
              <a:noFill/>
              <a:miter lim="800000"/>
              <a:headEnd/>
              <a:tailEnd/>
            </a:ln>
            <a:effectLst/>
          </p:spPr>
          <p:txBody>
            <a:bodyPr wrap="none" anchor="ctr"/>
            <a:lstStyle/>
            <a:p>
              <a:endParaRPr lang="en-US"/>
            </a:p>
          </p:txBody>
        </p:sp>
        <p:grpSp>
          <p:nvGrpSpPr>
            <p:cNvPr id="3104785" name="Group 17"/>
            <p:cNvGrpSpPr>
              <a:grpSpLocks/>
            </p:cNvGrpSpPr>
            <p:nvPr/>
          </p:nvGrpSpPr>
          <p:grpSpPr bwMode="auto">
            <a:xfrm>
              <a:off x="2638" y="1915"/>
              <a:ext cx="2503" cy="1571"/>
              <a:chOff x="2638" y="1915"/>
              <a:chExt cx="2503" cy="1571"/>
            </a:xfrm>
          </p:grpSpPr>
          <p:sp>
            <p:nvSpPr>
              <p:cNvPr id="3104786" name="Oval 18"/>
              <p:cNvSpPr>
                <a:spLocks noChangeArrowheads="1"/>
              </p:cNvSpPr>
              <p:nvPr/>
            </p:nvSpPr>
            <p:spPr bwMode="auto">
              <a:xfrm>
                <a:off x="2929" y="2192"/>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87" name="Oval 19"/>
              <p:cNvSpPr>
                <a:spLocks noChangeArrowheads="1"/>
              </p:cNvSpPr>
              <p:nvPr/>
            </p:nvSpPr>
            <p:spPr bwMode="auto">
              <a:xfrm>
                <a:off x="4702" y="2288"/>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88" name="Oval 20"/>
              <p:cNvSpPr>
                <a:spLocks noChangeArrowheads="1"/>
              </p:cNvSpPr>
              <p:nvPr/>
            </p:nvSpPr>
            <p:spPr bwMode="auto">
              <a:xfrm>
                <a:off x="3571" y="2102"/>
                <a:ext cx="72"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89" name="Oval 21"/>
              <p:cNvSpPr>
                <a:spLocks noChangeArrowheads="1"/>
              </p:cNvSpPr>
              <p:nvPr/>
            </p:nvSpPr>
            <p:spPr bwMode="auto">
              <a:xfrm>
                <a:off x="2809" y="2788"/>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0" name="Oval 22"/>
              <p:cNvSpPr>
                <a:spLocks noChangeArrowheads="1"/>
              </p:cNvSpPr>
              <p:nvPr/>
            </p:nvSpPr>
            <p:spPr bwMode="auto">
              <a:xfrm>
                <a:off x="2671" y="2505"/>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1" name="Oval 23"/>
              <p:cNvSpPr>
                <a:spLocks noChangeArrowheads="1"/>
              </p:cNvSpPr>
              <p:nvPr/>
            </p:nvSpPr>
            <p:spPr bwMode="auto">
              <a:xfrm>
                <a:off x="3214" y="2114"/>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2" name="Oval 24"/>
              <p:cNvSpPr>
                <a:spLocks noChangeArrowheads="1"/>
              </p:cNvSpPr>
              <p:nvPr/>
            </p:nvSpPr>
            <p:spPr bwMode="auto">
              <a:xfrm>
                <a:off x="3423" y="1915"/>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3" name="Oval 25"/>
              <p:cNvSpPr>
                <a:spLocks noChangeArrowheads="1"/>
              </p:cNvSpPr>
              <p:nvPr/>
            </p:nvSpPr>
            <p:spPr bwMode="auto">
              <a:xfrm>
                <a:off x="4993" y="2649"/>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4" name="Oval 26"/>
              <p:cNvSpPr>
                <a:spLocks noChangeArrowheads="1"/>
              </p:cNvSpPr>
              <p:nvPr/>
            </p:nvSpPr>
            <p:spPr bwMode="auto">
              <a:xfrm>
                <a:off x="2984" y="2571"/>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5" name="Oval 27"/>
              <p:cNvSpPr>
                <a:spLocks noChangeArrowheads="1"/>
              </p:cNvSpPr>
              <p:nvPr/>
            </p:nvSpPr>
            <p:spPr bwMode="auto">
              <a:xfrm>
                <a:off x="2944" y="2951"/>
                <a:ext cx="72"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6" name="Oval 28"/>
              <p:cNvSpPr>
                <a:spLocks noChangeArrowheads="1"/>
              </p:cNvSpPr>
              <p:nvPr/>
            </p:nvSpPr>
            <p:spPr bwMode="auto">
              <a:xfrm>
                <a:off x="3149" y="2361"/>
                <a:ext cx="7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7" name="Oval 29"/>
              <p:cNvSpPr>
                <a:spLocks noChangeArrowheads="1"/>
              </p:cNvSpPr>
              <p:nvPr/>
            </p:nvSpPr>
            <p:spPr bwMode="auto">
              <a:xfrm>
                <a:off x="3609" y="2349"/>
                <a:ext cx="71"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8" name="Oval 30"/>
              <p:cNvSpPr>
                <a:spLocks noChangeArrowheads="1"/>
              </p:cNvSpPr>
              <p:nvPr/>
            </p:nvSpPr>
            <p:spPr bwMode="auto">
              <a:xfrm>
                <a:off x="3204" y="2781"/>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9" name="Oval 31"/>
              <p:cNvSpPr>
                <a:spLocks noChangeArrowheads="1"/>
              </p:cNvSpPr>
              <p:nvPr/>
            </p:nvSpPr>
            <p:spPr bwMode="auto">
              <a:xfrm>
                <a:off x="2638" y="3071"/>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0" name="Oval 32"/>
              <p:cNvSpPr>
                <a:spLocks noChangeArrowheads="1"/>
              </p:cNvSpPr>
              <p:nvPr/>
            </p:nvSpPr>
            <p:spPr bwMode="auto">
              <a:xfrm>
                <a:off x="3967" y="2270"/>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1" name="Oval 33"/>
              <p:cNvSpPr>
                <a:spLocks noChangeArrowheads="1"/>
              </p:cNvSpPr>
              <p:nvPr/>
            </p:nvSpPr>
            <p:spPr bwMode="auto">
              <a:xfrm>
                <a:off x="3357" y="2282"/>
                <a:ext cx="71"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2" name="Oval 34"/>
              <p:cNvSpPr>
                <a:spLocks noChangeArrowheads="1"/>
              </p:cNvSpPr>
              <p:nvPr/>
            </p:nvSpPr>
            <p:spPr bwMode="auto">
              <a:xfrm>
                <a:off x="3302" y="2559"/>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3" name="Oval 35"/>
              <p:cNvSpPr>
                <a:spLocks noChangeArrowheads="1"/>
              </p:cNvSpPr>
              <p:nvPr/>
            </p:nvSpPr>
            <p:spPr bwMode="auto">
              <a:xfrm>
                <a:off x="3994" y="1981"/>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4" name="Oval 36"/>
              <p:cNvSpPr>
                <a:spLocks noChangeArrowheads="1"/>
              </p:cNvSpPr>
              <p:nvPr/>
            </p:nvSpPr>
            <p:spPr bwMode="auto">
              <a:xfrm>
                <a:off x="3439" y="2794"/>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5" name="Oval 37"/>
              <p:cNvSpPr>
                <a:spLocks noChangeArrowheads="1"/>
              </p:cNvSpPr>
              <p:nvPr/>
            </p:nvSpPr>
            <p:spPr bwMode="auto">
              <a:xfrm>
                <a:off x="4691" y="2577"/>
                <a:ext cx="71"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6" name="Oval 38"/>
              <p:cNvSpPr>
                <a:spLocks noChangeArrowheads="1"/>
              </p:cNvSpPr>
              <p:nvPr/>
            </p:nvSpPr>
            <p:spPr bwMode="auto">
              <a:xfrm>
                <a:off x="4291" y="2276"/>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7" name="Oval 39"/>
              <p:cNvSpPr>
                <a:spLocks noChangeArrowheads="1"/>
              </p:cNvSpPr>
              <p:nvPr/>
            </p:nvSpPr>
            <p:spPr bwMode="auto">
              <a:xfrm>
                <a:off x="3801" y="2493"/>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8" name="Oval 40"/>
              <p:cNvSpPr>
                <a:spLocks noChangeArrowheads="1"/>
              </p:cNvSpPr>
              <p:nvPr/>
            </p:nvSpPr>
            <p:spPr bwMode="auto">
              <a:xfrm>
                <a:off x="2802" y="3335"/>
                <a:ext cx="72"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9" name="Oval 41"/>
              <p:cNvSpPr>
                <a:spLocks noChangeArrowheads="1"/>
              </p:cNvSpPr>
              <p:nvPr/>
            </p:nvSpPr>
            <p:spPr bwMode="auto">
              <a:xfrm>
                <a:off x="3357" y="3402"/>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0" name="Oval 42"/>
              <p:cNvSpPr>
                <a:spLocks noChangeArrowheads="1"/>
              </p:cNvSpPr>
              <p:nvPr/>
            </p:nvSpPr>
            <p:spPr bwMode="auto">
              <a:xfrm>
                <a:off x="4077" y="3407"/>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1" name="Oval 43"/>
              <p:cNvSpPr>
                <a:spLocks noChangeArrowheads="1"/>
              </p:cNvSpPr>
              <p:nvPr/>
            </p:nvSpPr>
            <p:spPr bwMode="auto">
              <a:xfrm>
                <a:off x="4433" y="3407"/>
                <a:ext cx="71"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2" name="Oval 44"/>
              <p:cNvSpPr>
                <a:spLocks noChangeArrowheads="1"/>
              </p:cNvSpPr>
              <p:nvPr/>
            </p:nvSpPr>
            <p:spPr bwMode="auto">
              <a:xfrm>
                <a:off x="4416" y="2709"/>
                <a:ext cx="72"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3" name="Oval 45"/>
              <p:cNvSpPr>
                <a:spLocks noChangeArrowheads="1"/>
              </p:cNvSpPr>
              <p:nvPr/>
            </p:nvSpPr>
            <p:spPr bwMode="auto">
              <a:xfrm>
                <a:off x="4483" y="2047"/>
                <a:ext cx="71"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4" name="Oval 46"/>
              <p:cNvSpPr>
                <a:spLocks noChangeArrowheads="1"/>
              </p:cNvSpPr>
              <p:nvPr/>
            </p:nvSpPr>
            <p:spPr bwMode="auto">
              <a:xfrm>
                <a:off x="4899" y="3258"/>
                <a:ext cx="71"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5" name="Oval 47"/>
              <p:cNvSpPr>
                <a:spLocks noChangeArrowheads="1"/>
              </p:cNvSpPr>
              <p:nvPr/>
            </p:nvSpPr>
            <p:spPr bwMode="auto">
              <a:xfrm>
                <a:off x="3961" y="2926"/>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6" name="Oval 48"/>
              <p:cNvSpPr>
                <a:spLocks noChangeArrowheads="1"/>
              </p:cNvSpPr>
              <p:nvPr/>
            </p:nvSpPr>
            <p:spPr bwMode="auto">
              <a:xfrm>
                <a:off x="3528" y="2565"/>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7" name="Oval 49"/>
              <p:cNvSpPr>
                <a:spLocks noChangeArrowheads="1"/>
              </p:cNvSpPr>
              <p:nvPr/>
            </p:nvSpPr>
            <p:spPr bwMode="auto">
              <a:xfrm>
                <a:off x="5069" y="2349"/>
                <a:ext cx="72"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8" name="Oval 50"/>
              <p:cNvSpPr>
                <a:spLocks noChangeArrowheads="1"/>
              </p:cNvSpPr>
              <p:nvPr/>
            </p:nvSpPr>
            <p:spPr bwMode="auto">
              <a:xfrm>
                <a:off x="4494" y="3149"/>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9" name="Oval 51"/>
              <p:cNvSpPr>
                <a:spLocks noChangeArrowheads="1"/>
              </p:cNvSpPr>
              <p:nvPr/>
            </p:nvSpPr>
            <p:spPr bwMode="auto">
              <a:xfrm>
                <a:off x="4999" y="2083"/>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0" name="Oval 52"/>
              <p:cNvSpPr>
                <a:spLocks noChangeArrowheads="1"/>
              </p:cNvSpPr>
              <p:nvPr/>
            </p:nvSpPr>
            <p:spPr bwMode="auto">
              <a:xfrm>
                <a:off x="3088" y="3246"/>
                <a:ext cx="71"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1" name="Oval 53"/>
              <p:cNvSpPr>
                <a:spLocks noChangeArrowheads="1"/>
              </p:cNvSpPr>
              <p:nvPr/>
            </p:nvSpPr>
            <p:spPr bwMode="auto">
              <a:xfrm>
                <a:off x="4181" y="3125"/>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2" name="Oval 54"/>
              <p:cNvSpPr>
                <a:spLocks noChangeArrowheads="1"/>
              </p:cNvSpPr>
              <p:nvPr/>
            </p:nvSpPr>
            <p:spPr bwMode="auto">
              <a:xfrm>
                <a:off x="3796" y="2752"/>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3" name="Oval 55"/>
              <p:cNvSpPr>
                <a:spLocks noChangeArrowheads="1"/>
              </p:cNvSpPr>
              <p:nvPr/>
            </p:nvSpPr>
            <p:spPr bwMode="auto">
              <a:xfrm>
                <a:off x="3653" y="3270"/>
                <a:ext cx="71"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4" name="Oval 56"/>
              <p:cNvSpPr>
                <a:spLocks noChangeArrowheads="1"/>
              </p:cNvSpPr>
              <p:nvPr/>
            </p:nvSpPr>
            <p:spPr bwMode="auto">
              <a:xfrm>
                <a:off x="4158" y="2704"/>
                <a:ext cx="72"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5" name="Oval 57"/>
              <p:cNvSpPr>
                <a:spLocks noChangeArrowheads="1"/>
              </p:cNvSpPr>
              <p:nvPr/>
            </p:nvSpPr>
            <p:spPr bwMode="auto">
              <a:xfrm>
                <a:off x="4889" y="2963"/>
                <a:ext cx="71"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6" name="Oval 58"/>
              <p:cNvSpPr>
                <a:spLocks noChangeArrowheads="1"/>
              </p:cNvSpPr>
              <p:nvPr/>
            </p:nvSpPr>
            <p:spPr bwMode="auto">
              <a:xfrm>
                <a:off x="3907" y="3215"/>
                <a:ext cx="6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7" name="Oval 59"/>
              <p:cNvSpPr>
                <a:spLocks noChangeArrowheads="1"/>
              </p:cNvSpPr>
              <p:nvPr/>
            </p:nvSpPr>
            <p:spPr bwMode="auto">
              <a:xfrm>
                <a:off x="3341" y="3101"/>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8" name="Oval 60"/>
              <p:cNvSpPr>
                <a:spLocks noChangeArrowheads="1"/>
              </p:cNvSpPr>
              <p:nvPr/>
            </p:nvSpPr>
            <p:spPr bwMode="auto">
              <a:xfrm>
                <a:off x="4648" y="2914"/>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9" name="Oval 61"/>
              <p:cNvSpPr>
                <a:spLocks noChangeArrowheads="1"/>
              </p:cNvSpPr>
              <p:nvPr/>
            </p:nvSpPr>
            <p:spPr bwMode="auto">
              <a:xfrm>
                <a:off x="3632" y="2939"/>
                <a:ext cx="70" cy="77"/>
              </a:xfrm>
              <a:prstGeom prst="ellipse">
                <a:avLst/>
              </a:prstGeom>
              <a:solidFill>
                <a:srgbClr val="FFFFFF"/>
              </a:solidFill>
              <a:ln w="12700">
                <a:solidFill>
                  <a:schemeClr val="tx1"/>
                </a:solidFill>
                <a:round/>
                <a:headEnd/>
                <a:tailEnd/>
              </a:ln>
              <a:effectLst/>
            </p:spPr>
            <p:txBody>
              <a:bodyPr wrap="none" anchor="ctr"/>
              <a:lstStyle/>
              <a:p>
                <a:endParaRPr lang="en-US"/>
              </a:p>
            </p:txBody>
          </p:sp>
        </p:grpSp>
        <p:sp>
          <p:nvSpPr>
            <p:cNvPr id="3104830" name="Line 62"/>
            <p:cNvSpPr>
              <a:spLocks noChangeShapeType="1"/>
            </p:cNvSpPr>
            <p:nvPr/>
          </p:nvSpPr>
          <p:spPr bwMode="auto">
            <a:xfrm>
              <a:off x="3265" y="2199"/>
              <a:ext cx="68" cy="78"/>
            </a:xfrm>
            <a:prstGeom prst="line">
              <a:avLst/>
            </a:prstGeom>
            <a:noFill/>
            <a:ln w="25400">
              <a:solidFill>
                <a:schemeClr val="tx1"/>
              </a:solidFill>
              <a:round/>
              <a:headEnd/>
              <a:tailEnd/>
            </a:ln>
            <a:effectLst/>
          </p:spPr>
          <p:txBody>
            <a:bodyPr wrap="none" anchor="ctr"/>
            <a:lstStyle/>
            <a:p>
              <a:endParaRPr lang="en-US"/>
            </a:p>
          </p:txBody>
        </p:sp>
        <p:sp>
          <p:nvSpPr>
            <p:cNvPr id="3104831" name="Line 63"/>
            <p:cNvSpPr>
              <a:spLocks noChangeShapeType="1"/>
            </p:cNvSpPr>
            <p:nvPr/>
          </p:nvSpPr>
          <p:spPr bwMode="auto">
            <a:xfrm>
              <a:off x="3481" y="2000"/>
              <a:ext cx="64" cy="97"/>
            </a:xfrm>
            <a:prstGeom prst="line">
              <a:avLst/>
            </a:prstGeom>
            <a:noFill/>
            <a:ln w="25400">
              <a:solidFill>
                <a:schemeClr val="tx1"/>
              </a:solidFill>
              <a:round/>
              <a:headEnd/>
              <a:tailEnd/>
            </a:ln>
            <a:effectLst/>
          </p:spPr>
          <p:txBody>
            <a:bodyPr wrap="none" anchor="ctr"/>
            <a:lstStyle/>
            <a:p>
              <a:endParaRPr lang="en-US"/>
            </a:p>
          </p:txBody>
        </p:sp>
        <p:sp>
          <p:nvSpPr>
            <p:cNvPr id="3104832" name="Line 64"/>
            <p:cNvSpPr>
              <a:spLocks noChangeShapeType="1"/>
            </p:cNvSpPr>
            <p:nvPr/>
          </p:nvSpPr>
          <p:spPr bwMode="auto">
            <a:xfrm>
              <a:off x="3265" y="2833"/>
              <a:ext cx="136" cy="1"/>
            </a:xfrm>
            <a:prstGeom prst="line">
              <a:avLst/>
            </a:prstGeom>
            <a:noFill/>
            <a:ln w="25400">
              <a:solidFill>
                <a:schemeClr val="tx1"/>
              </a:solidFill>
              <a:round/>
              <a:headEnd/>
              <a:tailEnd/>
            </a:ln>
            <a:effectLst/>
          </p:spPr>
          <p:txBody>
            <a:bodyPr wrap="none" anchor="ctr"/>
            <a:lstStyle/>
            <a:p>
              <a:endParaRPr lang="en-US"/>
            </a:p>
          </p:txBody>
        </p:sp>
        <p:sp>
          <p:nvSpPr>
            <p:cNvPr id="3104833" name="Line 65"/>
            <p:cNvSpPr>
              <a:spLocks noChangeShapeType="1"/>
            </p:cNvSpPr>
            <p:nvPr/>
          </p:nvSpPr>
          <p:spPr bwMode="auto">
            <a:xfrm flipH="1">
              <a:off x="3992" y="2079"/>
              <a:ext cx="30" cy="162"/>
            </a:xfrm>
            <a:prstGeom prst="line">
              <a:avLst/>
            </a:prstGeom>
            <a:noFill/>
            <a:ln w="25400">
              <a:solidFill>
                <a:schemeClr val="tx1"/>
              </a:solidFill>
              <a:round/>
              <a:headEnd/>
              <a:tailEnd/>
            </a:ln>
            <a:effectLst/>
          </p:spPr>
          <p:txBody>
            <a:bodyPr wrap="none" anchor="ctr"/>
            <a:lstStyle/>
            <a:p>
              <a:endParaRPr lang="en-US"/>
            </a:p>
          </p:txBody>
        </p:sp>
        <p:sp>
          <p:nvSpPr>
            <p:cNvPr id="3104834" name="Line 66"/>
            <p:cNvSpPr>
              <a:spLocks noChangeShapeType="1"/>
            </p:cNvSpPr>
            <p:nvPr/>
          </p:nvSpPr>
          <p:spPr bwMode="auto">
            <a:xfrm>
              <a:off x="4561" y="2139"/>
              <a:ext cx="129" cy="150"/>
            </a:xfrm>
            <a:prstGeom prst="line">
              <a:avLst/>
            </a:prstGeom>
            <a:noFill/>
            <a:ln w="25400">
              <a:solidFill>
                <a:schemeClr val="tx1"/>
              </a:solidFill>
              <a:round/>
              <a:headEnd/>
              <a:tailEnd/>
            </a:ln>
            <a:effectLst/>
          </p:spPr>
          <p:txBody>
            <a:bodyPr wrap="none" anchor="ctr"/>
            <a:lstStyle/>
            <a:p>
              <a:endParaRPr lang="en-US"/>
            </a:p>
          </p:txBody>
        </p:sp>
        <p:sp>
          <p:nvSpPr>
            <p:cNvPr id="3104835" name="Line 67"/>
            <p:cNvSpPr>
              <a:spLocks noChangeShapeType="1"/>
            </p:cNvSpPr>
            <p:nvPr/>
          </p:nvSpPr>
          <p:spPr bwMode="auto">
            <a:xfrm>
              <a:off x="3375" y="2609"/>
              <a:ext cx="58" cy="162"/>
            </a:xfrm>
            <a:prstGeom prst="line">
              <a:avLst/>
            </a:prstGeom>
            <a:noFill/>
            <a:ln w="25400">
              <a:solidFill>
                <a:schemeClr val="tx1"/>
              </a:solidFill>
              <a:round/>
              <a:headEnd/>
              <a:tailEnd/>
            </a:ln>
            <a:effectLst/>
          </p:spPr>
          <p:txBody>
            <a:bodyPr wrap="none" anchor="ctr"/>
            <a:lstStyle/>
            <a:p>
              <a:endParaRPr lang="en-US"/>
            </a:p>
          </p:txBody>
        </p:sp>
        <p:sp>
          <p:nvSpPr>
            <p:cNvPr id="3104836" name="Line 68"/>
            <p:cNvSpPr>
              <a:spLocks noChangeShapeType="1"/>
            </p:cNvSpPr>
            <p:nvPr/>
          </p:nvSpPr>
          <p:spPr bwMode="auto">
            <a:xfrm flipH="1">
              <a:off x="3832" y="2350"/>
              <a:ext cx="129" cy="126"/>
            </a:xfrm>
            <a:prstGeom prst="line">
              <a:avLst/>
            </a:prstGeom>
            <a:noFill/>
            <a:ln w="25400">
              <a:solidFill>
                <a:schemeClr val="tx1"/>
              </a:solidFill>
              <a:round/>
              <a:headEnd/>
              <a:tailEnd/>
            </a:ln>
            <a:effectLst/>
          </p:spPr>
          <p:txBody>
            <a:bodyPr wrap="none" anchor="ctr"/>
            <a:lstStyle/>
            <a:p>
              <a:endParaRPr lang="en-US"/>
            </a:p>
          </p:txBody>
        </p:sp>
        <p:sp>
          <p:nvSpPr>
            <p:cNvPr id="3104837" name="Line 69"/>
            <p:cNvSpPr>
              <a:spLocks noChangeShapeType="1"/>
            </p:cNvSpPr>
            <p:nvPr/>
          </p:nvSpPr>
          <p:spPr bwMode="auto">
            <a:xfrm>
              <a:off x="4050" y="2318"/>
              <a:ext cx="212" cy="10"/>
            </a:xfrm>
            <a:prstGeom prst="line">
              <a:avLst/>
            </a:prstGeom>
            <a:noFill/>
            <a:ln w="25400">
              <a:solidFill>
                <a:schemeClr val="tx1"/>
              </a:solidFill>
              <a:round/>
              <a:headEnd/>
              <a:tailEnd/>
            </a:ln>
            <a:effectLst/>
          </p:spPr>
          <p:txBody>
            <a:bodyPr wrap="none" anchor="ctr"/>
            <a:lstStyle/>
            <a:p>
              <a:endParaRPr lang="en-US"/>
            </a:p>
          </p:txBody>
        </p:sp>
        <p:sp>
          <p:nvSpPr>
            <p:cNvPr id="3104838" name="Line 70"/>
            <p:cNvSpPr>
              <a:spLocks noChangeShapeType="1"/>
            </p:cNvSpPr>
            <p:nvPr/>
          </p:nvSpPr>
          <p:spPr bwMode="auto">
            <a:xfrm>
              <a:off x="3364" y="2589"/>
              <a:ext cx="119" cy="10"/>
            </a:xfrm>
            <a:prstGeom prst="line">
              <a:avLst/>
            </a:prstGeom>
            <a:noFill/>
            <a:ln w="25400">
              <a:solidFill>
                <a:schemeClr val="tx1"/>
              </a:solidFill>
              <a:round/>
              <a:headEnd/>
              <a:tailEnd/>
            </a:ln>
            <a:effectLst/>
          </p:spPr>
          <p:txBody>
            <a:bodyPr wrap="none" anchor="ctr"/>
            <a:lstStyle/>
            <a:p>
              <a:endParaRPr lang="en-US"/>
            </a:p>
          </p:txBody>
        </p:sp>
        <p:sp>
          <p:nvSpPr>
            <p:cNvPr id="3104839" name="Line 71"/>
            <p:cNvSpPr>
              <a:spLocks noChangeShapeType="1"/>
            </p:cNvSpPr>
            <p:nvPr/>
          </p:nvSpPr>
          <p:spPr bwMode="auto">
            <a:xfrm>
              <a:off x="3698" y="3012"/>
              <a:ext cx="453" cy="126"/>
            </a:xfrm>
            <a:prstGeom prst="line">
              <a:avLst/>
            </a:prstGeom>
            <a:noFill/>
            <a:ln w="25400">
              <a:solidFill>
                <a:schemeClr val="tx1"/>
              </a:solidFill>
              <a:round/>
              <a:headEnd/>
              <a:tailEnd/>
            </a:ln>
            <a:effectLst/>
          </p:spPr>
          <p:txBody>
            <a:bodyPr wrap="none" anchor="ctr"/>
            <a:lstStyle/>
            <a:p>
              <a:endParaRPr lang="en-US"/>
            </a:p>
          </p:txBody>
        </p:sp>
        <p:sp>
          <p:nvSpPr>
            <p:cNvPr id="3104840" name="Line 72"/>
            <p:cNvSpPr>
              <a:spLocks noChangeShapeType="1"/>
            </p:cNvSpPr>
            <p:nvPr/>
          </p:nvSpPr>
          <p:spPr bwMode="auto">
            <a:xfrm>
              <a:off x="3890" y="2554"/>
              <a:ext cx="773" cy="54"/>
            </a:xfrm>
            <a:prstGeom prst="line">
              <a:avLst/>
            </a:prstGeom>
            <a:noFill/>
            <a:ln w="25400">
              <a:solidFill>
                <a:schemeClr val="tx1"/>
              </a:solidFill>
              <a:round/>
              <a:headEnd/>
              <a:tailEnd/>
            </a:ln>
            <a:effectLst/>
          </p:spPr>
          <p:txBody>
            <a:bodyPr wrap="none" anchor="ctr"/>
            <a:lstStyle/>
            <a:p>
              <a:endParaRPr lang="en-US"/>
            </a:p>
          </p:txBody>
        </p:sp>
        <p:sp>
          <p:nvSpPr>
            <p:cNvPr id="3104841" name="Line 73"/>
            <p:cNvSpPr>
              <a:spLocks noChangeShapeType="1"/>
            </p:cNvSpPr>
            <p:nvPr/>
          </p:nvSpPr>
          <p:spPr bwMode="auto">
            <a:xfrm flipV="1">
              <a:off x="3572" y="2429"/>
              <a:ext cx="26" cy="141"/>
            </a:xfrm>
            <a:prstGeom prst="line">
              <a:avLst/>
            </a:prstGeom>
            <a:noFill/>
            <a:ln w="25400">
              <a:solidFill>
                <a:schemeClr val="tx1"/>
              </a:solidFill>
              <a:round/>
              <a:headEnd/>
              <a:tailEnd/>
            </a:ln>
            <a:effectLst/>
          </p:spPr>
          <p:txBody>
            <a:bodyPr wrap="none" anchor="ctr"/>
            <a:lstStyle/>
            <a:p>
              <a:endParaRPr lang="en-US"/>
            </a:p>
          </p:txBody>
        </p:sp>
        <p:sp>
          <p:nvSpPr>
            <p:cNvPr id="3104842" name="Line 74"/>
            <p:cNvSpPr>
              <a:spLocks noChangeShapeType="1"/>
            </p:cNvSpPr>
            <p:nvPr/>
          </p:nvSpPr>
          <p:spPr bwMode="auto">
            <a:xfrm>
              <a:off x="3694" y="3019"/>
              <a:ext cx="190" cy="192"/>
            </a:xfrm>
            <a:prstGeom prst="line">
              <a:avLst/>
            </a:prstGeom>
            <a:noFill/>
            <a:ln w="25400">
              <a:solidFill>
                <a:schemeClr val="tx1"/>
              </a:solidFill>
              <a:round/>
              <a:headEnd/>
              <a:tailEnd/>
            </a:ln>
            <a:effectLst/>
          </p:spPr>
          <p:txBody>
            <a:bodyPr wrap="none" anchor="ctr"/>
            <a:lstStyle/>
            <a:p>
              <a:endParaRPr lang="en-US"/>
            </a:p>
          </p:txBody>
        </p:sp>
        <p:sp>
          <p:nvSpPr>
            <p:cNvPr id="3104843" name="Line 75"/>
            <p:cNvSpPr>
              <a:spLocks noChangeShapeType="1"/>
            </p:cNvSpPr>
            <p:nvPr/>
          </p:nvSpPr>
          <p:spPr bwMode="auto">
            <a:xfrm>
              <a:off x="3676" y="2422"/>
              <a:ext cx="96" cy="72"/>
            </a:xfrm>
            <a:prstGeom prst="line">
              <a:avLst/>
            </a:prstGeom>
            <a:noFill/>
            <a:ln w="25400">
              <a:solidFill>
                <a:schemeClr val="tx1"/>
              </a:solidFill>
              <a:round/>
              <a:headEnd/>
              <a:tailEnd/>
            </a:ln>
            <a:effectLst/>
          </p:spPr>
          <p:txBody>
            <a:bodyPr wrap="none" anchor="ctr"/>
            <a:lstStyle/>
            <a:p>
              <a:endParaRPr lang="en-US"/>
            </a:p>
          </p:txBody>
        </p:sp>
        <p:sp>
          <p:nvSpPr>
            <p:cNvPr id="3104844" name="Line 76"/>
            <p:cNvSpPr>
              <a:spLocks noChangeShapeType="1"/>
            </p:cNvSpPr>
            <p:nvPr/>
          </p:nvSpPr>
          <p:spPr bwMode="auto">
            <a:xfrm>
              <a:off x="3654" y="2446"/>
              <a:ext cx="130" cy="301"/>
            </a:xfrm>
            <a:prstGeom prst="line">
              <a:avLst/>
            </a:prstGeom>
            <a:noFill/>
            <a:ln w="25400">
              <a:solidFill>
                <a:schemeClr val="tx1"/>
              </a:solidFill>
              <a:round/>
              <a:headEnd/>
              <a:tailEnd/>
            </a:ln>
            <a:effectLst/>
          </p:spPr>
          <p:txBody>
            <a:bodyPr wrap="none" anchor="ctr"/>
            <a:lstStyle/>
            <a:p>
              <a:endParaRPr lang="en-US"/>
            </a:p>
          </p:txBody>
        </p:sp>
        <p:sp>
          <p:nvSpPr>
            <p:cNvPr id="3104845" name="Line 77"/>
            <p:cNvSpPr>
              <a:spLocks noChangeShapeType="1"/>
            </p:cNvSpPr>
            <p:nvPr/>
          </p:nvSpPr>
          <p:spPr bwMode="auto">
            <a:xfrm>
              <a:off x="3503" y="2862"/>
              <a:ext cx="103" cy="84"/>
            </a:xfrm>
            <a:prstGeom prst="line">
              <a:avLst/>
            </a:prstGeom>
            <a:noFill/>
            <a:ln w="25400">
              <a:solidFill>
                <a:schemeClr val="tx1"/>
              </a:solidFill>
              <a:round/>
              <a:headEnd/>
              <a:tailEnd/>
            </a:ln>
            <a:effectLst/>
          </p:spPr>
          <p:txBody>
            <a:bodyPr wrap="none" anchor="ctr"/>
            <a:lstStyle/>
            <a:p>
              <a:endParaRPr lang="en-US"/>
            </a:p>
          </p:txBody>
        </p:sp>
        <p:sp>
          <p:nvSpPr>
            <p:cNvPr id="3104846" name="Line 78"/>
            <p:cNvSpPr>
              <a:spLocks noChangeShapeType="1"/>
            </p:cNvSpPr>
            <p:nvPr/>
          </p:nvSpPr>
          <p:spPr bwMode="auto">
            <a:xfrm>
              <a:off x="3867" y="2573"/>
              <a:ext cx="262" cy="132"/>
            </a:xfrm>
            <a:prstGeom prst="line">
              <a:avLst/>
            </a:prstGeom>
            <a:noFill/>
            <a:ln w="25400">
              <a:solidFill>
                <a:schemeClr val="tx1"/>
              </a:solidFill>
              <a:round/>
              <a:headEnd/>
              <a:tailEnd/>
            </a:ln>
            <a:effectLst/>
          </p:spPr>
          <p:txBody>
            <a:bodyPr wrap="none" anchor="ctr"/>
            <a:lstStyle/>
            <a:p>
              <a:endParaRPr lang="en-US"/>
            </a:p>
          </p:txBody>
        </p:sp>
        <p:sp>
          <p:nvSpPr>
            <p:cNvPr id="3104847" name="Line 79"/>
            <p:cNvSpPr>
              <a:spLocks noChangeShapeType="1"/>
            </p:cNvSpPr>
            <p:nvPr/>
          </p:nvSpPr>
          <p:spPr bwMode="auto">
            <a:xfrm>
              <a:off x="4796" y="2356"/>
              <a:ext cx="256" cy="24"/>
            </a:xfrm>
            <a:prstGeom prst="line">
              <a:avLst/>
            </a:prstGeom>
            <a:noFill/>
            <a:ln w="25400">
              <a:solidFill>
                <a:schemeClr val="tx1"/>
              </a:solidFill>
              <a:round/>
              <a:headEnd/>
              <a:tailEnd/>
            </a:ln>
            <a:effectLst/>
          </p:spPr>
          <p:txBody>
            <a:bodyPr wrap="none" anchor="ctr"/>
            <a:lstStyle/>
            <a:p>
              <a:endParaRPr lang="en-US"/>
            </a:p>
          </p:txBody>
        </p:sp>
        <p:sp>
          <p:nvSpPr>
            <p:cNvPr id="3104848" name="Line 80"/>
            <p:cNvSpPr>
              <a:spLocks noChangeShapeType="1"/>
            </p:cNvSpPr>
            <p:nvPr/>
          </p:nvSpPr>
          <p:spPr bwMode="auto">
            <a:xfrm flipV="1">
              <a:off x="4777" y="2145"/>
              <a:ext cx="218" cy="158"/>
            </a:xfrm>
            <a:prstGeom prst="line">
              <a:avLst/>
            </a:prstGeom>
            <a:noFill/>
            <a:ln w="25400">
              <a:solidFill>
                <a:schemeClr val="tx1"/>
              </a:solidFill>
              <a:round/>
              <a:headEnd/>
              <a:tailEnd/>
            </a:ln>
            <a:effectLst/>
          </p:spPr>
          <p:txBody>
            <a:bodyPr wrap="none" anchor="ctr"/>
            <a:lstStyle/>
            <a:p>
              <a:endParaRPr lang="en-US"/>
            </a:p>
          </p:txBody>
        </p:sp>
        <p:sp>
          <p:nvSpPr>
            <p:cNvPr id="3104849" name="Line 81"/>
            <p:cNvSpPr>
              <a:spLocks noChangeShapeType="1"/>
            </p:cNvSpPr>
            <p:nvPr/>
          </p:nvSpPr>
          <p:spPr bwMode="auto">
            <a:xfrm flipV="1">
              <a:off x="3270" y="1977"/>
              <a:ext cx="131" cy="152"/>
            </a:xfrm>
            <a:prstGeom prst="line">
              <a:avLst/>
            </a:prstGeom>
            <a:noFill/>
            <a:ln w="25400">
              <a:solidFill>
                <a:schemeClr val="tx1"/>
              </a:solidFill>
              <a:round/>
              <a:headEnd/>
              <a:tailEnd/>
            </a:ln>
            <a:effectLst/>
          </p:spPr>
          <p:txBody>
            <a:bodyPr wrap="none" anchor="ctr"/>
            <a:lstStyle/>
            <a:p>
              <a:endParaRPr lang="en-US"/>
            </a:p>
          </p:txBody>
        </p:sp>
        <p:sp>
          <p:nvSpPr>
            <p:cNvPr id="3104850" name="Line 82"/>
            <p:cNvSpPr>
              <a:spLocks noChangeShapeType="1"/>
            </p:cNvSpPr>
            <p:nvPr/>
          </p:nvSpPr>
          <p:spPr bwMode="auto">
            <a:xfrm>
              <a:off x="4373" y="2356"/>
              <a:ext cx="306" cy="222"/>
            </a:xfrm>
            <a:prstGeom prst="line">
              <a:avLst/>
            </a:prstGeom>
            <a:noFill/>
            <a:ln w="25400">
              <a:solidFill>
                <a:schemeClr val="tx1"/>
              </a:solidFill>
              <a:round/>
              <a:headEnd/>
              <a:tailEnd/>
            </a:ln>
            <a:effectLst/>
          </p:spPr>
          <p:txBody>
            <a:bodyPr wrap="none" anchor="ctr"/>
            <a:lstStyle/>
            <a:p>
              <a:endParaRPr lang="en-US"/>
            </a:p>
          </p:txBody>
        </p:sp>
        <p:sp>
          <p:nvSpPr>
            <p:cNvPr id="3104851" name="Line 83"/>
            <p:cNvSpPr>
              <a:spLocks noChangeShapeType="1"/>
            </p:cNvSpPr>
            <p:nvPr/>
          </p:nvSpPr>
          <p:spPr bwMode="auto">
            <a:xfrm>
              <a:off x="3409" y="2362"/>
              <a:ext cx="102" cy="186"/>
            </a:xfrm>
            <a:prstGeom prst="line">
              <a:avLst/>
            </a:prstGeom>
            <a:noFill/>
            <a:ln w="25400">
              <a:solidFill>
                <a:schemeClr val="tx1"/>
              </a:solidFill>
              <a:round/>
              <a:headEnd/>
              <a:tailEnd/>
            </a:ln>
            <a:effectLst/>
          </p:spPr>
          <p:txBody>
            <a:bodyPr wrap="none" anchor="ctr"/>
            <a:lstStyle/>
            <a:p>
              <a:endParaRPr lang="en-US"/>
            </a:p>
          </p:txBody>
        </p:sp>
        <p:sp>
          <p:nvSpPr>
            <p:cNvPr id="3104852" name="Line 84"/>
            <p:cNvSpPr>
              <a:spLocks noChangeShapeType="1"/>
            </p:cNvSpPr>
            <p:nvPr/>
          </p:nvSpPr>
          <p:spPr bwMode="auto">
            <a:xfrm flipH="1">
              <a:off x="4721" y="2380"/>
              <a:ext cx="18" cy="174"/>
            </a:xfrm>
            <a:prstGeom prst="line">
              <a:avLst/>
            </a:prstGeom>
            <a:noFill/>
            <a:ln w="25400">
              <a:solidFill>
                <a:schemeClr val="tx1"/>
              </a:solidFill>
              <a:round/>
              <a:headEnd/>
              <a:tailEnd/>
            </a:ln>
            <a:effectLst/>
          </p:spPr>
          <p:txBody>
            <a:bodyPr wrap="none" anchor="ctr"/>
            <a:lstStyle/>
            <a:p>
              <a:endParaRPr lang="en-US"/>
            </a:p>
          </p:txBody>
        </p:sp>
        <p:sp>
          <p:nvSpPr>
            <p:cNvPr id="3104853" name="Line 85"/>
            <p:cNvSpPr>
              <a:spLocks noChangeShapeType="1"/>
            </p:cNvSpPr>
            <p:nvPr/>
          </p:nvSpPr>
          <p:spPr bwMode="auto">
            <a:xfrm flipH="1" flipV="1">
              <a:off x="2657" y="3146"/>
              <a:ext cx="124" cy="201"/>
            </a:xfrm>
            <a:prstGeom prst="line">
              <a:avLst/>
            </a:prstGeom>
            <a:noFill/>
            <a:ln w="25400">
              <a:solidFill>
                <a:schemeClr val="tx1"/>
              </a:solidFill>
              <a:round/>
              <a:headEnd/>
              <a:tailEnd/>
            </a:ln>
            <a:effectLst/>
          </p:spPr>
          <p:txBody>
            <a:bodyPr wrap="none" anchor="ctr"/>
            <a:lstStyle/>
            <a:p>
              <a:endParaRPr lang="en-US"/>
            </a:p>
          </p:txBody>
        </p:sp>
        <p:sp>
          <p:nvSpPr>
            <p:cNvPr id="3104854" name="Line 86"/>
            <p:cNvSpPr>
              <a:spLocks noChangeShapeType="1"/>
            </p:cNvSpPr>
            <p:nvPr/>
          </p:nvSpPr>
          <p:spPr bwMode="auto">
            <a:xfrm>
              <a:off x="2732" y="2573"/>
              <a:ext cx="207" cy="23"/>
            </a:xfrm>
            <a:prstGeom prst="line">
              <a:avLst/>
            </a:prstGeom>
            <a:noFill/>
            <a:ln w="25400">
              <a:solidFill>
                <a:schemeClr val="tx1"/>
              </a:solidFill>
              <a:round/>
              <a:headEnd/>
              <a:tailEnd/>
            </a:ln>
            <a:effectLst/>
          </p:spPr>
          <p:txBody>
            <a:bodyPr wrap="none" anchor="ctr"/>
            <a:lstStyle/>
            <a:p>
              <a:endParaRPr lang="en-US"/>
            </a:p>
          </p:txBody>
        </p:sp>
        <p:sp>
          <p:nvSpPr>
            <p:cNvPr id="3104855" name="Line 87"/>
            <p:cNvSpPr>
              <a:spLocks noChangeShapeType="1"/>
            </p:cNvSpPr>
            <p:nvPr/>
          </p:nvSpPr>
          <p:spPr bwMode="auto">
            <a:xfrm flipH="1">
              <a:off x="2808" y="2880"/>
              <a:ext cx="19" cy="433"/>
            </a:xfrm>
            <a:prstGeom prst="line">
              <a:avLst/>
            </a:prstGeom>
            <a:noFill/>
            <a:ln w="25400">
              <a:solidFill>
                <a:schemeClr val="tx1"/>
              </a:solidFill>
              <a:round/>
              <a:headEnd/>
              <a:tailEnd/>
            </a:ln>
            <a:effectLst/>
          </p:spPr>
          <p:txBody>
            <a:bodyPr wrap="none" anchor="ctr"/>
            <a:lstStyle/>
            <a:p>
              <a:endParaRPr lang="en-US"/>
            </a:p>
          </p:txBody>
        </p:sp>
        <p:sp>
          <p:nvSpPr>
            <p:cNvPr id="3104856" name="Line 88"/>
            <p:cNvSpPr>
              <a:spLocks noChangeShapeType="1"/>
            </p:cNvSpPr>
            <p:nvPr/>
          </p:nvSpPr>
          <p:spPr bwMode="auto">
            <a:xfrm flipV="1">
              <a:off x="3148" y="3157"/>
              <a:ext cx="157" cy="116"/>
            </a:xfrm>
            <a:prstGeom prst="line">
              <a:avLst/>
            </a:prstGeom>
            <a:noFill/>
            <a:ln w="25400">
              <a:solidFill>
                <a:schemeClr val="tx1"/>
              </a:solidFill>
              <a:round/>
              <a:headEnd/>
              <a:tailEnd/>
            </a:ln>
            <a:effectLst/>
          </p:spPr>
          <p:txBody>
            <a:bodyPr wrap="none" anchor="ctr"/>
            <a:lstStyle/>
            <a:p>
              <a:endParaRPr lang="en-US"/>
            </a:p>
          </p:txBody>
        </p:sp>
        <p:sp>
          <p:nvSpPr>
            <p:cNvPr id="3104857" name="Line 89"/>
            <p:cNvSpPr>
              <a:spLocks noChangeShapeType="1"/>
            </p:cNvSpPr>
            <p:nvPr/>
          </p:nvSpPr>
          <p:spPr bwMode="auto">
            <a:xfrm>
              <a:off x="3405" y="3175"/>
              <a:ext cx="212" cy="102"/>
            </a:xfrm>
            <a:prstGeom prst="line">
              <a:avLst/>
            </a:prstGeom>
            <a:noFill/>
            <a:ln w="25400">
              <a:solidFill>
                <a:schemeClr val="tx1"/>
              </a:solidFill>
              <a:round/>
              <a:headEnd/>
              <a:tailEnd/>
            </a:ln>
            <a:effectLst/>
          </p:spPr>
          <p:txBody>
            <a:bodyPr wrap="none" anchor="ctr"/>
            <a:lstStyle/>
            <a:p>
              <a:endParaRPr lang="en-US"/>
            </a:p>
          </p:txBody>
        </p:sp>
        <p:sp>
          <p:nvSpPr>
            <p:cNvPr id="3104858" name="Line 90"/>
            <p:cNvSpPr>
              <a:spLocks noChangeShapeType="1"/>
            </p:cNvSpPr>
            <p:nvPr/>
          </p:nvSpPr>
          <p:spPr bwMode="auto">
            <a:xfrm>
              <a:off x="4234" y="2789"/>
              <a:ext cx="256" cy="356"/>
            </a:xfrm>
            <a:prstGeom prst="line">
              <a:avLst/>
            </a:prstGeom>
            <a:noFill/>
            <a:ln w="25400">
              <a:solidFill>
                <a:schemeClr val="tx1"/>
              </a:solidFill>
              <a:round/>
              <a:headEnd/>
              <a:tailEnd/>
            </a:ln>
            <a:effectLst/>
          </p:spPr>
          <p:txBody>
            <a:bodyPr wrap="none" anchor="ctr"/>
            <a:lstStyle/>
            <a:p>
              <a:endParaRPr lang="en-US"/>
            </a:p>
          </p:txBody>
        </p:sp>
        <p:sp>
          <p:nvSpPr>
            <p:cNvPr id="3104859" name="Line 91"/>
            <p:cNvSpPr>
              <a:spLocks noChangeShapeType="1"/>
            </p:cNvSpPr>
            <p:nvPr/>
          </p:nvSpPr>
          <p:spPr bwMode="auto">
            <a:xfrm flipV="1">
              <a:off x="4485" y="3236"/>
              <a:ext cx="14" cy="170"/>
            </a:xfrm>
            <a:prstGeom prst="line">
              <a:avLst/>
            </a:prstGeom>
            <a:noFill/>
            <a:ln w="25400">
              <a:solidFill>
                <a:schemeClr val="tx1"/>
              </a:solidFill>
              <a:round/>
              <a:headEnd/>
              <a:tailEnd/>
            </a:ln>
            <a:effectLst/>
          </p:spPr>
          <p:txBody>
            <a:bodyPr wrap="none" anchor="ctr"/>
            <a:lstStyle/>
            <a:p>
              <a:endParaRPr lang="en-US"/>
            </a:p>
          </p:txBody>
        </p:sp>
        <p:sp>
          <p:nvSpPr>
            <p:cNvPr id="3104860" name="Line 92"/>
            <p:cNvSpPr>
              <a:spLocks noChangeShapeType="1"/>
            </p:cNvSpPr>
            <p:nvPr/>
          </p:nvSpPr>
          <p:spPr bwMode="auto">
            <a:xfrm>
              <a:off x="4727" y="2976"/>
              <a:ext cx="141" cy="24"/>
            </a:xfrm>
            <a:prstGeom prst="line">
              <a:avLst/>
            </a:prstGeom>
            <a:noFill/>
            <a:ln w="25400">
              <a:solidFill>
                <a:schemeClr val="tx1"/>
              </a:solidFill>
              <a:round/>
              <a:headEnd/>
              <a:tailEnd/>
            </a:ln>
            <a:effectLst/>
          </p:spPr>
          <p:txBody>
            <a:bodyPr wrap="none" anchor="ctr"/>
            <a:lstStyle/>
            <a:p>
              <a:endParaRPr lang="en-US"/>
            </a:p>
          </p:txBody>
        </p:sp>
        <p:sp>
          <p:nvSpPr>
            <p:cNvPr id="3104861" name="Line 93"/>
            <p:cNvSpPr>
              <a:spLocks noChangeShapeType="1"/>
            </p:cNvSpPr>
            <p:nvPr/>
          </p:nvSpPr>
          <p:spPr bwMode="auto">
            <a:xfrm>
              <a:off x="4755" y="2669"/>
              <a:ext cx="141" cy="289"/>
            </a:xfrm>
            <a:prstGeom prst="line">
              <a:avLst/>
            </a:prstGeom>
            <a:noFill/>
            <a:ln w="25400">
              <a:solidFill>
                <a:schemeClr val="tx1"/>
              </a:solidFill>
              <a:round/>
              <a:headEnd/>
              <a:tailEnd/>
            </a:ln>
            <a:effectLst/>
          </p:spPr>
          <p:txBody>
            <a:bodyPr wrap="none" anchor="ctr"/>
            <a:lstStyle/>
            <a:p>
              <a:endParaRPr lang="en-US"/>
            </a:p>
          </p:txBody>
        </p:sp>
        <p:sp>
          <p:nvSpPr>
            <p:cNvPr id="3104862" name="Line 94"/>
            <p:cNvSpPr>
              <a:spLocks noChangeShapeType="1"/>
            </p:cNvSpPr>
            <p:nvPr/>
          </p:nvSpPr>
          <p:spPr bwMode="auto">
            <a:xfrm>
              <a:off x="4488" y="2789"/>
              <a:ext cx="146" cy="133"/>
            </a:xfrm>
            <a:prstGeom prst="line">
              <a:avLst/>
            </a:prstGeom>
            <a:noFill/>
            <a:ln w="25400">
              <a:solidFill>
                <a:schemeClr val="tx1"/>
              </a:solidFill>
              <a:round/>
              <a:headEnd/>
              <a:tailEnd/>
            </a:ln>
            <a:effectLst/>
          </p:spPr>
          <p:txBody>
            <a:bodyPr wrap="none" anchor="ctr"/>
            <a:lstStyle/>
            <a:p>
              <a:endParaRPr lang="en-US"/>
            </a:p>
          </p:txBody>
        </p:sp>
        <p:sp>
          <p:nvSpPr>
            <p:cNvPr id="3104863" name="Line 95"/>
            <p:cNvSpPr>
              <a:spLocks noChangeShapeType="1"/>
            </p:cNvSpPr>
            <p:nvPr/>
          </p:nvSpPr>
          <p:spPr bwMode="auto">
            <a:xfrm>
              <a:off x="4712" y="3000"/>
              <a:ext cx="184" cy="253"/>
            </a:xfrm>
            <a:prstGeom prst="line">
              <a:avLst/>
            </a:prstGeom>
            <a:noFill/>
            <a:ln w="25400">
              <a:solidFill>
                <a:schemeClr val="tx1"/>
              </a:solidFill>
              <a:round/>
              <a:headEnd/>
              <a:tailEnd/>
            </a:ln>
            <a:effectLst/>
          </p:spPr>
          <p:txBody>
            <a:bodyPr wrap="none" anchor="ctr"/>
            <a:lstStyle/>
            <a:p>
              <a:endParaRPr lang="en-US"/>
            </a:p>
          </p:txBody>
        </p:sp>
        <p:sp>
          <p:nvSpPr>
            <p:cNvPr id="3104864" name="Line 96"/>
            <p:cNvSpPr>
              <a:spLocks noChangeShapeType="1"/>
            </p:cNvSpPr>
            <p:nvPr/>
          </p:nvSpPr>
          <p:spPr bwMode="auto">
            <a:xfrm flipV="1">
              <a:off x="3367" y="2869"/>
              <a:ext cx="64" cy="243"/>
            </a:xfrm>
            <a:prstGeom prst="line">
              <a:avLst/>
            </a:prstGeom>
            <a:noFill/>
            <a:ln w="25400">
              <a:solidFill>
                <a:schemeClr val="tx1"/>
              </a:solidFill>
              <a:round/>
              <a:headEnd/>
              <a:tailEnd/>
            </a:ln>
            <a:effectLst/>
          </p:spPr>
          <p:txBody>
            <a:bodyPr wrap="none" anchor="ctr"/>
            <a:lstStyle/>
            <a:p>
              <a:endParaRPr lang="en-US"/>
            </a:p>
          </p:txBody>
        </p:sp>
        <p:sp>
          <p:nvSpPr>
            <p:cNvPr id="3104865" name="Line 97"/>
            <p:cNvSpPr>
              <a:spLocks noChangeShapeType="1"/>
            </p:cNvSpPr>
            <p:nvPr/>
          </p:nvSpPr>
          <p:spPr bwMode="auto">
            <a:xfrm flipH="1">
              <a:off x="3847" y="2374"/>
              <a:ext cx="470" cy="373"/>
            </a:xfrm>
            <a:prstGeom prst="line">
              <a:avLst/>
            </a:prstGeom>
            <a:noFill/>
            <a:ln w="25400">
              <a:solidFill>
                <a:schemeClr val="tx1"/>
              </a:solidFill>
              <a:round/>
              <a:headEnd/>
              <a:tailEnd/>
            </a:ln>
            <a:effectLst/>
          </p:spPr>
          <p:txBody>
            <a:bodyPr wrap="none" anchor="ctr"/>
            <a:lstStyle/>
            <a:p>
              <a:endParaRPr lang="en-US"/>
            </a:p>
          </p:txBody>
        </p:sp>
        <p:sp>
          <p:nvSpPr>
            <p:cNvPr id="3104866" name="Line 98"/>
            <p:cNvSpPr>
              <a:spLocks noChangeShapeType="1"/>
            </p:cNvSpPr>
            <p:nvPr/>
          </p:nvSpPr>
          <p:spPr bwMode="auto">
            <a:xfrm flipH="1">
              <a:off x="4000" y="2789"/>
              <a:ext cx="156" cy="126"/>
            </a:xfrm>
            <a:prstGeom prst="line">
              <a:avLst/>
            </a:prstGeom>
            <a:noFill/>
            <a:ln w="25400">
              <a:solidFill>
                <a:schemeClr val="tx1"/>
              </a:solidFill>
              <a:round/>
              <a:headEnd/>
              <a:tailEnd/>
            </a:ln>
            <a:effectLst/>
          </p:spPr>
          <p:txBody>
            <a:bodyPr wrap="none" anchor="ctr"/>
            <a:lstStyle/>
            <a:p>
              <a:endParaRPr lang="en-US"/>
            </a:p>
          </p:txBody>
        </p:sp>
        <p:sp>
          <p:nvSpPr>
            <p:cNvPr id="3104867" name="Line 99"/>
            <p:cNvSpPr>
              <a:spLocks noChangeShapeType="1"/>
            </p:cNvSpPr>
            <p:nvPr/>
          </p:nvSpPr>
          <p:spPr bwMode="auto">
            <a:xfrm>
              <a:off x="3587" y="2645"/>
              <a:ext cx="574" cy="475"/>
            </a:xfrm>
            <a:prstGeom prst="line">
              <a:avLst/>
            </a:prstGeom>
            <a:noFill/>
            <a:ln w="25400">
              <a:solidFill>
                <a:schemeClr val="tx1"/>
              </a:solidFill>
              <a:round/>
              <a:headEnd/>
              <a:tailEnd/>
            </a:ln>
            <a:effectLst/>
          </p:spPr>
          <p:txBody>
            <a:bodyPr wrap="none" anchor="ctr"/>
            <a:lstStyle/>
            <a:p>
              <a:endParaRPr lang="en-US"/>
            </a:p>
          </p:txBody>
        </p:sp>
        <p:sp>
          <p:nvSpPr>
            <p:cNvPr id="3104868" name="Line 100"/>
            <p:cNvSpPr>
              <a:spLocks noChangeShapeType="1"/>
            </p:cNvSpPr>
            <p:nvPr/>
          </p:nvSpPr>
          <p:spPr bwMode="auto">
            <a:xfrm>
              <a:off x="4035" y="2356"/>
              <a:ext cx="377" cy="355"/>
            </a:xfrm>
            <a:prstGeom prst="line">
              <a:avLst/>
            </a:prstGeom>
            <a:noFill/>
            <a:ln w="25400">
              <a:solidFill>
                <a:schemeClr val="tx1"/>
              </a:solidFill>
              <a:round/>
              <a:headEnd/>
              <a:tailEnd/>
            </a:ln>
            <a:effectLst/>
          </p:spPr>
          <p:txBody>
            <a:bodyPr wrap="none" anchor="ctr"/>
            <a:lstStyle/>
            <a:p>
              <a:endParaRPr lang="en-US"/>
            </a:p>
          </p:txBody>
        </p:sp>
        <p:sp>
          <p:nvSpPr>
            <p:cNvPr id="3104869" name="Line 101"/>
            <p:cNvSpPr>
              <a:spLocks noChangeShapeType="1"/>
            </p:cNvSpPr>
            <p:nvPr/>
          </p:nvSpPr>
          <p:spPr bwMode="auto">
            <a:xfrm>
              <a:off x="3565" y="2669"/>
              <a:ext cx="91" cy="572"/>
            </a:xfrm>
            <a:prstGeom prst="line">
              <a:avLst/>
            </a:prstGeom>
            <a:noFill/>
            <a:ln w="25400">
              <a:solidFill>
                <a:schemeClr val="tx1"/>
              </a:solidFill>
              <a:round/>
              <a:headEnd/>
              <a:tailEnd/>
            </a:ln>
            <a:effectLst/>
          </p:spPr>
          <p:txBody>
            <a:bodyPr wrap="none" anchor="ctr"/>
            <a:lstStyle/>
            <a:p>
              <a:endParaRPr lang="en-US"/>
            </a:p>
          </p:txBody>
        </p:sp>
        <p:sp>
          <p:nvSpPr>
            <p:cNvPr id="3104870" name="Line 102"/>
            <p:cNvSpPr>
              <a:spLocks noChangeShapeType="1"/>
            </p:cNvSpPr>
            <p:nvPr/>
          </p:nvSpPr>
          <p:spPr bwMode="auto">
            <a:xfrm flipH="1">
              <a:off x="4701" y="2163"/>
              <a:ext cx="311" cy="735"/>
            </a:xfrm>
            <a:prstGeom prst="line">
              <a:avLst/>
            </a:prstGeom>
            <a:noFill/>
            <a:ln w="25400">
              <a:solidFill>
                <a:schemeClr val="tx1"/>
              </a:solidFill>
              <a:round/>
              <a:headEnd/>
              <a:tailEnd/>
            </a:ln>
            <a:effectLst/>
          </p:spPr>
          <p:txBody>
            <a:bodyPr wrap="none" anchor="ctr"/>
            <a:lstStyle/>
            <a:p>
              <a:endParaRPr lang="en-US"/>
            </a:p>
          </p:txBody>
        </p:sp>
        <p:sp>
          <p:nvSpPr>
            <p:cNvPr id="3104871" name="Line 103"/>
            <p:cNvSpPr>
              <a:spLocks noChangeShapeType="1"/>
            </p:cNvSpPr>
            <p:nvPr/>
          </p:nvSpPr>
          <p:spPr bwMode="auto">
            <a:xfrm flipV="1">
              <a:off x="4502" y="2687"/>
              <a:ext cx="471" cy="62"/>
            </a:xfrm>
            <a:prstGeom prst="line">
              <a:avLst/>
            </a:prstGeom>
            <a:noFill/>
            <a:ln w="25400">
              <a:solidFill>
                <a:schemeClr val="tx1"/>
              </a:solidFill>
              <a:round/>
              <a:headEnd/>
              <a:tailEnd/>
            </a:ln>
            <a:effectLst/>
          </p:spPr>
          <p:txBody>
            <a:bodyPr wrap="none" anchor="ctr"/>
            <a:lstStyle/>
            <a:p>
              <a:endParaRPr lang="en-US"/>
            </a:p>
          </p:txBody>
        </p:sp>
        <p:sp>
          <p:nvSpPr>
            <p:cNvPr id="3104872" name="Line 104"/>
            <p:cNvSpPr>
              <a:spLocks noChangeShapeType="1"/>
            </p:cNvSpPr>
            <p:nvPr/>
          </p:nvSpPr>
          <p:spPr bwMode="auto">
            <a:xfrm>
              <a:off x="2981" y="2271"/>
              <a:ext cx="130" cy="90"/>
            </a:xfrm>
            <a:prstGeom prst="line">
              <a:avLst/>
            </a:prstGeom>
            <a:noFill/>
            <a:ln w="25400">
              <a:solidFill>
                <a:schemeClr val="tx1"/>
              </a:solidFill>
              <a:round/>
              <a:headEnd/>
              <a:tailEnd/>
            </a:ln>
            <a:effectLst/>
          </p:spPr>
          <p:txBody>
            <a:bodyPr wrap="none" anchor="ctr"/>
            <a:lstStyle/>
            <a:p>
              <a:endParaRPr lang="en-US"/>
            </a:p>
          </p:txBody>
        </p:sp>
        <p:sp>
          <p:nvSpPr>
            <p:cNvPr id="3104873" name="Line 105"/>
            <p:cNvSpPr>
              <a:spLocks noChangeShapeType="1"/>
            </p:cNvSpPr>
            <p:nvPr/>
          </p:nvSpPr>
          <p:spPr bwMode="auto">
            <a:xfrm>
              <a:off x="3197" y="2446"/>
              <a:ext cx="76" cy="102"/>
            </a:xfrm>
            <a:prstGeom prst="line">
              <a:avLst/>
            </a:prstGeom>
            <a:noFill/>
            <a:ln w="25400">
              <a:solidFill>
                <a:schemeClr val="tx1"/>
              </a:solidFill>
              <a:round/>
              <a:headEnd/>
              <a:tailEnd/>
            </a:ln>
            <a:effectLst/>
          </p:spPr>
          <p:txBody>
            <a:bodyPr wrap="none" anchor="ctr"/>
            <a:lstStyle/>
            <a:p>
              <a:endParaRPr lang="en-US"/>
            </a:p>
          </p:txBody>
        </p:sp>
        <p:sp>
          <p:nvSpPr>
            <p:cNvPr id="3104874" name="Line 106"/>
            <p:cNvSpPr>
              <a:spLocks noChangeShapeType="1"/>
            </p:cNvSpPr>
            <p:nvPr/>
          </p:nvSpPr>
          <p:spPr bwMode="auto">
            <a:xfrm flipV="1">
              <a:off x="3207" y="2338"/>
              <a:ext cx="114" cy="56"/>
            </a:xfrm>
            <a:prstGeom prst="line">
              <a:avLst/>
            </a:prstGeom>
            <a:noFill/>
            <a:ln w="25400">
              <a:solidFill>
                <a:schemeClr val="tx1"/>
              </a:solidFill>
              <a:round/>
              <a:headEnd/>
              <a:tailEnd/>
            </a:ln>
            <a:effectLst/>
          </p:spPr>
          <p:txBody>
            <a:bodyPr wrap="none" anchor="ctr"/>
            <a:lstStyle/>
            <a:p>
              <a:endParaRPr lang="en-US"/>
            </a:p>
          </p:txBody>
        </p:sp>
        <p:sp>
          <p:nvSpPr>
            <p:cNvPr id="3104875" name="Line 107"/>
            <p:cNvSpPr>
              <a:spLocks noChangeShapeType="1"/>
            </p:cNvSpPr>
            <p:nvPr/>
          </p:nvSpPr>
          <p:spPr bwMode="auto">
            <a:xfrm flipH="1">
              <a:off x="3326" y="2007"/>
              <a:ext cx="118" cy="535"/>
            </a:xfrm>
            <a:prstGeom prst="line">
              <a:avLst/>
            </a:prstGeom>
            <a:noFill/>
            <a:ln w="25400">
              <a:solidFill>
                <a:schemeClr val="tx1"/>
              </a:solidFill>
              <a:round/>
              <a:headEnd/>
              <a:tailEnd/>
            </a:ln>
            <a:effectLst/>
          </p:spPr>
          <p:txBody>
            <a:bodyPr wrap="none" anchor="ctr"/>
            <a:lstStyle/>
            <a:p>
              <a:endParaRPr lang="en-US"/>
            </a:p>
          </p:txBody>
        </p:sp>
        <p:sp>
          <p:nvSpPr>
            <p:cNvPr id="3104876" name="Line 108"/>
            <p:cNvSpPr>
              <a:spLocks noChangeShapeType="1"/>
            </p:cNvSpPr>
            <p:nvPr/>
          </p:nvSpPr>
          <p:spPr bwMode="auto">
            <a:xfrm flipH="1" flipV="1">
              <a:off x="2969" y="3019"/>
              <a:ext cx="122" cy="230"/>
            </a:xfrm>
            <a:prstGeom prst="line">
              <a:avLst/>
            </a:prstGeom>
            <a:noFill/>
            <a:ln w="25400">
              <a:solidFill>
                <a:schemeClr val="tx1"/>
              </a:solidFill>
              <a:round/>
              <a:headEnd/>
              <a:tailEnd/>
            </a:ln>
            <a:effectLst/>
          </p:spPr>
          <p:txBody>
            <a:bodyPr wrap="none" anchor="ctr"/>
            <a:lstStyle/>
            <a:p>
              <a:endParaRPr lang="en-US"/>
            </a:p>
          </p:txBody>
        </p:sp>
        <p:sp>
          <p:nvSpPr>
            <p:cNvPr id="3104877" name="Line 109"/>
            <p:cNvSpPr>
              <a:spLocks noChangeShapeType="1"/>
            </p:cNvSpPr>
            <p:nvPr/>
          </p:nvSpPr>
          <p:spPr bwMode="auto">
            <a:xfrm flipH="1">
              <a:off x="2989" y="2645"/>
              <a:ext cx="300" cy="313"/>
            </a:xfrm>
            <a:prstGeom prst="line">
              <a:avLst/>
            </a:prstGeom>
            <a:noFill/>
            <a:ln w="25400">
              <a:solidFill>
                <a:schemeClr val="tx1"/>
              </a:solidFill>
              <a:round/>
              <a:headEnd/>
              <a:tailEnd/>
            </a:ln>
            <a:effectLst/>
          </p:spPr>
          <p:txBody>
            <a:bodyPr wrap="none" anchor="ctr"/>
            <a:lstStyle/>
            <a:p>
              <a:endParaRPr lang="en-US"/>
            </a:p>
          </p:txBody>
        </p:sp>
        <p:sp>
          <p:nvSpPr>
            <p:cNvPr id="3104878" name="Line 110"/>
            <p:cNvSpPr>
              <a:spLocks noChangeShapeType="1"/>
            </p:cNvSpPr>
            <p:nvPr/>
          </p:nvSpPr>
          <p:spPr bwMode="auto">
            <a:xfrm flipH="1" flipV="1">
              <a:off x="3020" y="2633"/>
              <a:ext cx="172" cy="164"/>
            </a:xfrm>
            <a:prstGeom prst="line">
              <a:avLst/>
            </a:prstGeom>
            <a:noFill/>
            <a:ln w="25400">
              <a:solidFill>
                <a:schemeClr val="tx1"/>
              </a:solidFill>
              <a:round/>
              <a:headEnd/>
              <a:tailEnd/>
            </a:ln>
            <a:effectLst/>
          </p:spPr>
          <p:txBody>
            <a:bodyPr wrap="none" anchor="ctr"/>
            <a:lstStyle/>
            <a:p>
              <a:endParaRPr lang="en-US"/>
            </a:p>
          </p:txBody>
        </p:sp>
        <p:sp>
          <p:nvSpPr>
            <p:cNvPr id="3104879" name="Line 111"/>
            <p:cNvSpPr>
              <a:spLocks noChangeShapeType="1"/>
            </p:cNvSpPr>
            <p:nvPr/>
          </p:nvSpPr>
          <p:spPr bwMode="auto">
            <a:xfrm>
              <a:off x="3236" y="2880"/>
              <a:ext cx="114" cy="505"/>
            </a:xfrm>
            <a:prstGeom prst="line">
              <a:avLst/>
            </a:prstGeom>
            <a:noFill/>
            <a:ln w="25400">
              <a:solidFill>
                <a:schemeClr val="tx1"/>
              </a:solidFill>
              <a:round/>
              <a:headEnd/>
              <a:tailEnd/>
            </a:ln>
            <a:effectLst/>
          </p:spPr>
          <p:txBody>
            <a:bodyPr wrap="none" anchor="ctr"/>
            <a:lstStyle/>
            <a:p>
              <a:endParaRPr lang="en-US"/>
            </a:p>
          </p:txBody>
        </p:sp>
        <p:sp>
          <p:nvSpPr>
            <p:cNvPr id="3104880" name="Line 112"/>
            <p:cNvSpPr>
              <a:spLocks noChangeShapeType="1"/>
            </p:cNvSpPr>
            <p:nvPr/>
          </p:nvSpPr>
          <p:spPr bwMode="auto">
            <a:xfrm>
              <a:off x="3432" y="3450"/>
              <a:ext cx="613" cy="3"/>
            </a:xfrm>
            <a:prstGeom prst="line">
              <a:avLst/>
            </a:prstGeom>
            <a:noFill/>
            <a:ln w="25400">
              <a:solidFill>
                <a:schemeClr val="tx1"/>
              </a:solidFill>
              <a:round/>
              <a:headEnd/>
              <a:tailEnd/>
            </a:ln>
            <a:effectLst/>
          </p:spPr>
          <p:txBody>
            <a:bodyPr wrap="none" anchor="ctr"/>
            <a:lstStyle/>
            <a:p>
              <a:endParaRPr lang="en-US"/>
            </a:p>
          </p:txBody>
        </p:sp>
        <p:sp>
          <p:nvSpPr>
            <p:cNvPr id="3104881" name="Line 113"/>
            <p:cNvSpPr>
              <a:spLocks noChangeShapeType="1"/>
            </p:cNvSpPr>
            <p:nvPr/>
          </p:nvSpPr>
          <p:spPr bwMode="auto">
            <a:xfrm flipV="1">
              <a:off x="3702" y="2827"/>
              <a:ext cx="86" cy="441"/>
            </a:xfrm>
            <a:prstGeom prst="line">
              <a:avLst/>
            </a:prstGeom>
            <a:noFill/>
            <a:ln w="25400">
              <a:solidFill>
                <a:schemeClr val="tx1"/>
              </a:solidFill>
              <a:round/>
              <a:headEnd/>
              <a:tailEnd/>
            </a:ln>
            <a:effectLst/>
          </p:spPr>
          <p:txBody>
            <a:bodyPr wrap="none" anchor="ctr"/>
            <a:lstStyle/>
            <a:p>
              <a:endParaRPr lang="en-US"/>
            </a:p>
          </p:txBody>
        </p:sp>
        <p:sp>
          <p:nvSpPr>
            <p:cNvPr id="3104882" name="Line 114"/>
            <p:cNvSpPr>
              <a:spLocks noChangeShapeType="1"/>
            </p:cNvSpPr>
            <p:nvPr/>
          </p:nvSpPr>
          <p:spPr bwMode="auto">
            <a:xfrm flipV="1">
              <a:off x="2875" y="2621"/>
              <a:ext cx="624" cy="200"/>
            </a:xfrm>
            <a:prstGeom prst="line">
              <a:avLst/>
            </a:prstGeom>
            <a:noFill/>
            <a:ln w="25400">
              <a:solidFill>
                <a:schemeClr val="tx1"/>
              </a:solidFill>
              <a:round/>
              <a:headEnd/>
              <a:tailEnd/>
            </a:ln>
            <a:effectLst/>
          </p:spPr>
          <p:txBody>
            <a:bodyPr wrap="none" anchor="ctr"/>
            <a:lstStyle/>
            <a:p>
              <a:endParaRPr lang="en-US"/>
            </a:p>
          </p:txBody>
        </p:sp>
      </p:grpSp>
      <p:grpSp>
        <p:nvGrpSpPr>
          <p:cNvPr id="3104883" name="Group 115"/>
          <p:cNvGrpSpPr>
            <a:grpSpLocks/>
          </p:cNvGrpSpPr>
          <p:nvPr/>
        </p:nvGrpSpPr>
        <p:grpSpPr bwMode="auto">
          <a:xfrm>
            <a:off x="2163763" y="2651125"/>
            <a:ext cx="5151437" cy="2930525"/>
            <a:chOff x="1979" y="1782"/>
            <a:chExt cx="3245" cy="1846"/>
          </a:xfrm>
        </p:grpSpPr>
        <p:grpSp>
          <p:nvGrpSpPr>
            <p:cNvPr id="3104884" name="Group 116"/>
            <p:cNvGrpSpPr>
              <a:grpSpLocks/>
            </p:cNvGrpSpPr>
            <p:nvPr/>
          </p:nvGrpSpPr>
          <p:grpSpPr bwMode="auto">
            <a:xfrm>
              <a:off x="2415" y="1782"/>
              <a:ext cx="2809" cy="1846"/>
              <a:chOff x="2415" y="1782"/>
              <a:chExt cx="2809" cy="1846"/>
            </a:xfrm>
          </p:grpSpPr>
          <p:sp>
            <p:nvSpPr>
              <p:cNvPr id="3104885" name="Rectangle 117"/>
              <p:cNvSpPr>
                <a:spLocks noChangeArrowheads="1"/>
              </p:cNvSpPr>
              <p:nvPr/>
            </p:nvSpPr>
            <p:spPr bwMode="auto">
              <a:xfrm>
                <a:off x="2415" y="1782"/>
                <a:ext cx="2809" cy="1846"/>
              </a:xfrm>
              <a:prstGeom prst="rect">
                <a:avLst/>
              </a:prstGeom>
              <a:gradFill rotWithShape="0">
                <a:gsLst>
                  <a:gs pos="0">
                    <a:srgbClr val="6DB5FB"/>
                  </a:gs>
                  <a:gs pos="100000">
                    <a:srgbClr val="6DB5FB">
                      <a:gamma/>
                      <a:shade val="89804"/>
                      <a:invGamma/>
                    </a:srgbClr>
                  </a:gs>
                </a:gsLst>
                <a:lin ang="5400000" scaled="1"/>
              </a:gradFill>
              <a:ln w="12700">
                <a:noFill/>
                <a:miter lim="800000"/>
                <a:headEnd/>
                <a:tailEnd/>
              </a:ln>
              <a:effectLst/>
            </p:spPr>
            <p:txBody>
              <a:bodyPr wrap="none" anchor="ctr"/>
              <a:lstStyle/>
              <a:p>
                <a:endParaRPr lang="en-US"/>
              </a:p>
            </p:txBody>
          </p:sp>
          <p:grpSp>
            <p:nvGrpSpPr>
              <p:cNvPr id="3104886" name="Group 118"/>
              <p:cNvGrpSpPr>
                <a:grpSpLocks/>
              </p:cNvGrpSpPr>
              <p:nvPr/>
            </p:nvGrpSpPr>
            <p:grpSpPr bwMode="auto">
              <a:xfrm>
                <a:off x="2517" y="1918"/>
                <a:ext cx="2543" cy="1571"/>
                <a:chOff x="2517" y="1918"/>
                <a:chExt cx="2543" cy="1571"/>
              </a:xfrm>
            </p:grpSpPr>
            <p:sp>
              <p:nvSpPr>
                <p:cNvPr id="3104887" name="Oval 119"/>
                <p:cNvSpPr>
                  <a:spLocks noChangeArrowheads="1"/>
                </p:cNvSpPr>
                <p:nvPr/>
              </p:nvSpPr>
              <p:spPr bwMode="auto">
                <a:xfrm>
                  <a:off x="2811" y="2195"/>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88" name="Oval 120"/>
                <p:cNvSpPr>
                  <a:spLocks noChangeArrowheads="1"/>
                </p:cNvSpPr>
                <p:nvPr/>
              </p:nvSpPr>
              <p:spPr bwMode="auto">
                <a:xfrm>
                  <a:off x="4608" y="2291"/>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89" name="Oval 121"/>
                <p:cNvSpPr>
                  <a:spLocks noChangeArrowheads="1"/>
                </p:cNvSpPr>
                <p:nvPr/>
              </p:nvSpPr>
              <p:spPr bwMode="auto">
                <a:xfrm>
                  <a:off x="3462" y="2105"/>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0" name="Oval 122"/>
                <p:cNvSpPr>
                  <a:spLocks noChangeArrowheads="1"/>
                </p:cNvSpPr>
                <p:nvPr/>
              </p:nvSpPr>
              <p:spPr bwMode="auto">
                <a:xfrm>
                  <a:off x="2689" y="2791"/>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1" name="Oval 123"/>
                <p:cNvSpPr>
                  <a:spLocks noChangeArrowheads="1"/>
                </p:cNvSpPr>
                <p:nvPr/>
              </p:nvSpPr>
              <p:spPr bwMode="auto">
                <a:xfrm>
                  <a:off x="2550" y="2508"/>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2" name="Oval 124"/>
                <p:cNvSpPr>
                  <a:spLocks noChangeArrowheads="1"/>
                </p:cNvSpPr>
                <p:nvPr/>
              </p:nvSpPr>
              <p:spPr bwMode="auto">
                <a:xfrm>
                  <a:off x="3101" y="2117"/>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3" name="Oval 125"/>
                <p:cNvSpPr>
                  <a:spLocks noChangeArrowheads="1"/>
                </p:cNvSpPr>
                <p:nvPr/>
              </p:nvSpPr>
              <p:spPr bwMode="auto">
                <a:xfrm>
                  <a:off x="3312" y="1918"/>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4" name="Oval 126"/>
                <p:cNvSpPr>
                  <a:spLocks noChangeArrowheads="1"/>
                </p:cNvSpPr>
                <p:nvPr/>
              </p:nvSpPr>
              <p:spPr bwMode="auto">
                <a:xfrm>
                  <a:off x="4903" y="2652"/>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5" name="Oval 127"/>
                <p:cNvSpPr>
                  <a:spLocks noChangeArrowheads="1"/>
                </p:cNvSpPr>
                <p:nvPr/>
              </p:nvSpPr>
              <p:spPr bwMode="auto">
                <a:xfrm>
                  <a:off x="2867" y="2574"/>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6" name="Oval 128"/>
                <p:cNvSpPr>
                  <a:spLocks noChangeArrowheads="1"/>
                </p:cNvSpPr>
                <p:nvPr/>
              </p:nvSpPr>
              <p:spPr bwMode="auto">
                <a:xfrm>
                  <a:off x="2828" y="2954"/>
                  <a:ext cx="79"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7" name="Oval 129"/>
                <p:cNvSpPr>
                  <a:spLocks noChangeArrowheads="1"/>
                </p:cNvSpPr>
                <p:nvPr/>
              </p:nvSpPr>
              <p:spPr bwMode="auto">
                <a:xfrm>
                  <a:off x="3034" y="2364"/>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8" name="Oval 130"/>
                <p:cNvSpPr>
                  <a:spLocks noChangeArrowheads="1"/>
                </p:cNvSpPr>
                <p:nvPr/>
              </p:nvSpPr>
              <p:spPr bwMode="auto">
                <a:xfrm>
                  <a:off x="3501" y="2352"/>
                  <a:ext cx="79"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9" name="Oval 131"/>
                <p:cNvSpPr>
                  <a:spLocks noChangeArrowheads="1"/>
                </p:cNvSpPr>
                <p:nvPr/>
              </p:nvSpPr>
              <p:spPr bwMode="auto">
                <a:xfrm>
                  <a:off x="3090" y="2784"/>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0" name="Oval 132"/>
                <p:cNvSpPr>
                  <a:spLocks noChangeArrowheads="1"/>
                </p:cNvSpPr>
                <p:nvPr/>
              </p:nvSpPr>
              <p:spPr bwMode="auto">
                <a:xfrm>
                  <a:off x="2517" y="3074"/>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1" name="Oval 133"/>
                <p:cNvSpPr>
                  <a:spLocks noChangeArrowheads="1"/>
                </p:cNvSpPr>
                <p:nvPr/>
              </p:nvSpPr>
              <p:spPr bwMode="auto">
                <a:xfrm>
                  <a:off x="3862" y="2273"/>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2" name="Oval 134"/>
                <p:cNvSpPr>
                  <a:spLocks noChangeArrowheads="1"/>
                </p:cNvSpPr>
                <p:nvPr/>
              </p:nvSpPr>
              <p:spPr bwMode="auto">
                <a:xfrm>
                  <a:off x="3245" y="2285"/>
                  <a:ext cx="8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3" name="Oval 135"/>
                <p:cNvSpPr>
                  <a:spLocks noChangeArrowheads="1"/>
                </p:cNvSpPr>
                <p:nvPr/>
              </p:nvSpPr>
              <p:spPr bwMode="auto">
                <a:xfrm>
                  <a:off x="3189" y="2562"/>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4" name="Oval 136"/>
                <p:cNvSpPr>
                  <a:spLocks noChangeArrowheads="1"/>
                </p:cNvSpPr>
                <p:nvPr/>
              </p:nvSpPr>
              <p:spPr bwMode="auto">
                <a:xfrm>
                  <a:off x="3890" y="1984"/>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5" name="Oval 137"/>
                <p:cNvSpPr>
                  <a:spLocks noChangeArrowheads="1"/>
                </p:cNvSpPr>
                <p:nvPr/>
              </p:nvSpPr>
              <p:spPr bwMode="auto">
                <a:xfrm>
                  <a:off x="3328" y="2797"/>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6" name="Oval 138"/>
                <p:cNvSpPr>
                  <a:spLocks noChangeArrowheads="1"/>
                </p:cNvSpPr>
                <p:nvPr/>
              </p:nvSpPr>
              <p:spPr bwMode="auto">
                <a:xfrm>
                  <a:off x="4597" y="2580"/>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7" name="Oval 139"/>
                <p:cNvSpPr>
                  <a:spLocks noChangeArrowheads="1"/>
                </p:cNvSpPr>
                <p:nvPr/>
              </p:nvSpPr>
              <p:spPr bwMode="auto">
                <a:xfrm>
                  <a:off x="4191" y="2279"/>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8" name="Oval 140"/>
                <p:cNvSpPr>
                  <a:spLocks noChangeArrowheads="1"/>
                </p:cNvSpPr>
                <p:nvPr/>
              </p:nvSpPr>
              <p:spPr bwMode="auto">
                <a:xfrm>
                  <a:off x="3695" y="2496"/>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9" name="Oval 141"/>
                <p:cNvSpPr>
                  <a:spLocks noChangeArrowheads="1"/>
                </p:cNvSpPr>
                <p:nvPr/>
              </p:nvSpPr>
              <p:spPr bwMode="auto">
                <a:xfrm>
                  <a:off x="2683" y="3338"/>
                  <a:ext cx="8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0" name="Oval 142"/>
                <p:cNvSpPr>
                  <a:spLocks noChangeArrowheads="1"/>
                </p:cNvSpPr>
                <p:nvPr/>
              </p:nvSpPr>
              <p:spPr bwMode="auto">
                <a:xfrm>
                  <a:off x="3245" y="3405"/>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1" name="Oval 143"/>
                <p:cNvSpPr>
                  <a:spLocks noChangeArrowheads="1"/>
                </p:cNvSpPr>
                <p:nvPr/>
              </p:nvSpPr>
              <p:spPr bwMode="auto">
                <a:xfrm>
                  <a:off x="3974" y="3411"/>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2" name="Oval 144"/>
                <p:cNvSpPr>
                  <a:spLocks noChangeArrowheads="1"/>
                </p:cNvSpPr>
                <p:nvPr/>
              </p:nvSpPr>
              <p:spPr bwMode="auto">
                <a:xfrm>
                  <a:off x="4335" y="3411"/>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3" name="Oval 145"/>
                <p:cNvSpPr>
                  <a:spLocks noChangeArrowheads="1"/>
                </p:cNvSpPr>
                <p:nvPr/>
              </p:nvSpPr>
              <p:spPr bwMode="auto">
                <a:xfrm>
                  <a:off x="4319" y="2712"/>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4" name="Oval 146"/>
                <p:cNvSpPr>
                  <a:spLocks noChangeArrowheads="1"/>
                </p:cNvSpPr>
                <p:nvPr/>
              </p:nvSpPr>
              <p:spPr bwMode="auto">
                <a:xfrm>
                  <a:off x="4385" y="2050"/>
                  <a:ext cx="8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5" name="Oval 147"/>
                <p:cNvSpPr>
                  <a:spLocks noChangeArrowheads="1"/>
                </p:cNvSpPr>
                <p:nvPr/>
              </p:nvSpPr>
              <p:spPr bwMode="auto">
                <a:xfrm>
                  <a:off x="4808" y="3261"/>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6" name="Oval 148"/>
                <p:cNvSpPr>
                  <a:spLocks noChangeArrowheads="1"/>
                </p:cNvSpPr>
                <p:nvPr/>
              </p:nvSpPr>
              <p:spPr bwMode="auto">
                <a:xfrm>
                  <a:off x="3857" y="2929"/>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7" name="Oval 149"/>
                <p:cNvSpPr>
                  <a:spLocks noChangeArrowheads="1"/>
                </p:cNvSpPr>
                <p:nvPr/>
              </p:nvSpPr>
              <p:spPr bwMode="auto">
                <a:xfrm>
                  <a:off x="3417" y="2568"/>
                  <a:ext cx="81"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8" name="Oval 150"/>
                <p:cNvSpPr>
                  <a:spLocks noChangeArrowheads="1"/>
                </p:cNvSpPr>
                <p:nvPr/>
              </p:nvSpPr>
              <p:spPr bwMode="auto">
                <a:xfrm>
                  <a:off x="4980" y="2352"/>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9" name="Oval 151"/>
                <p:cNvSpPr>
                  <a:spLocks noChangeArrowheads="1"/>
                </p:cNvSpPr>
                <p:nvPr/>
              </p:nvSpPr>
              <p:spPr bwMode="auto">
                <a:xfrm>
                  <a:off x="4397" y="3152"/>
                  <a:ext cx="78"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0" name="Oval 152"/>
                <p:cNvSpPr>
                  <a:spLocks noChangeArrowheads="1"/>
                </p:cNvSpPr>
                <p:nvPr/>
              </p:nvSpPr>
              <p:spPr bwMode="auto">
                <a:xfrm>
                  <a:off x="4908" y="2086"/>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1" name="Oval 153"/>
                <p:cNvSpPr>
                  <a:spLocks noChangeArrowheads="1"/>
                </p:cNvSpPr>
                <p:nvPr/>
              </p:nvSpPr>
              <p:spPr bwMode="auto">
                <a:xfrm>
                  <a:off x="2972" y="3249"/>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2" name="Oval 154"/>
                <p:cNvSpPr>
                  <a:spLocks noChangeArrowheads="1"/>
                </p:cNvSpPr>
                <p:nvPr/>
              </p:nvSpPr>
              <p:spPr bwMode="auto">
                <a:xfrm>
                  <a:off x="4079" y="3128"/>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3" name="Oval 155"/>
                <p:cNvSpPr>
                  <a:spLocks noChangeArrowheads="1"/>
                </p:cNvSpPr>
                <p:nvPr/>
              </p:nvSpPr>
              <p:spPr bwMode="auto">
                <a:xfrm>
                  <a:off x="3690" y="2755"/>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4" name="Oval 156"/>
                <p:cNvSpPr>
                  <a:spLocks noChangeArrowheads="1"/>
                </p:cNvSpPr>
                <p:nvPr/>
              </p:nvSpPr>
              <p:spPr bwMode="auto">
                <a:xfrm>
                  <a:off x="3545" y="3273"/>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5" name="Oval 157"/>
                <p:cNvSpPr>
                  <a:spLocks noChangeArrowheads="1"/>
                </p:cNvSpPr>
                <p:nvPr/>
              </p:nvSpPr>
              <p:spPr bwMode="auto">
                <a:xfrm>
                  <a:off x="4057" y="2707"/>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6" name="Oval 158"/>
                <p:cNvSpPr>
                  <a:spLocks noChangeArrowheads="1"/>
                </p:cNvSpPr>
                <p:nvPr/>
              </p:nvSpPr>
              <p:spPr bwMode="auto">
                <a:xfrm>
                  <a:off x="4797" y="2966"/>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7" name="Oval 159"/>
                <p:cNvSpPr>
                  <a:spLocks noChangeArrowheads="1"/>
                </p:cNvSpPr>
                <p:nvPr/>
              </p:nvSpPr>
              <p:spPr bwMode="auto">
                <a:xfrm>
                  <a:off x="3801" y="3218"/>
                  <a:ext cx="8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8" name="Oval 160"/>
                <p:cNvSpPr>
                  <a:spLocks noChangeArrowheads="1"/>
                </p:cNvSpPr>
                <p:nvPr/>
              </p:nvSpPr>
              <p:spPr bwMode="auto">
                <a:xfrm>
                  <a:off x="3229" y="3104"/>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9" name="Oval 161"/>
                <p:cNvSpPr>
                  <a:spLocks noChangeArrowheads="1"/>
                </p:cNvSpPr>
                <p:nvPr/>
              </p:nvSpPr>
              <p:spPr bwMode="auto">
                <a:xfrm>
                  <a:off x="4552" y="2917"/>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30" name="Oval 162"/>
                <p:cNvSpPr>
                  <a:spLocks noChangeArrowheads="1"/>
                </p:cNvSpPr>
                <p:nvPr/>
              </p:nvSpPr>
              <p:spPr bwMode="auto">
                <a:xfrm>
                  <a:off x="3524" y="2942"/>
                  <a:ext cx="79"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31" name="Line 163"/>
                <p:cNvSpPr>
                  <a:spLocks noChangeShapeType="1"/>
                </p:cNvSpPr>
                <p:nvPr/>
              </p:nvSpPr>
              <p:spPr bwMode="auto">
                <a:xfrm>
                  <a:off x="3175" y="2202"/>
                  <a:ext cx="79" cy="78"/>
                </a:xfrm>
                <a:prstGeom prst="line">
                  <a:avLst/>
                </a:prstGeom>
                <a:noFill/>
                <a:ln w="25400">
                  <a:solidFill>
                    <a:schemeClr val="tx1"/>
                  </a:solidFill>
                  <a:round/>
                  <a:headEnd/>
                  <a:tailEnd/>
                </a:ln>
                <a:effectLst/>
              </p:spPr>
              <p:txBody>
                <a:bodyPr wrap="none" anchor="ctr"/>
                <a:lstStyle/>
                <a:p>
                  <a:endParaRPr lang="en-US"/>
                </a:p>
              </p:txBody>
            </p:sp>
            <p:sp>
              <p:nvSpPr>
                <p:cNvPr id="3104932" name="Line 164"/>
                <p:cNvSpPr>
                  <a:spLocks noChangeShapeType="1"/>
                </p:cNvSpPr>
                <p:nvPr/>
              </p:nvSpPr>
              <p:spPr bwMode="auto">
                <a:xfrm flipH="1">
                  <a:off x="3904" y="2082"/>
                  <a:ext cx="32" cy="162"/>
                </a:xfrm>
                <a:prstGeom prst="line">
                  <a:avLst/>
                </a:prstGeom>
                <a:noFill/>
                <a:ln w="25400">
                  <a:solidFill>
                    <a:schemeClr val="tx1"/>
                  </a:solidFill>
                  <a:round/>
                  <a:headEnd/>
                  <a:tailEnd/>
                </a:ln>
                <a:effectLst/>
              </p:spPr>
              <p:txBody>
                <a:bodyPr wrap="none" anchor="ctr"/>
                <a:lstStyle/>
                <a:p>
                  <a:endParaRPr lang="en-US"/>
                </a:p>
              </p:txBody>
            </p:sp>
            <p:sp>
              <p:nvSpPr>
                <p:cNvPr id="3104933" name="Line 165"/>
                <p:cNvSpPr>
                  <a:spLocks noChangeShapeType="1"/>
                </p:cNvSpPr>
                <p:nvPr/>
              </p:nvSpPr>
              <p:spPr bwMode="auto">
                <a:xfrm flipH="1">
                  <a:off x="3742" y="2353"/>
                  <a:ext cx="142" cy="126"/>
                </a:xfrm>
                <a:prstGeom prst="line">
                  <a:avLst/>
                </a:prstGeom>
                <a:noFill/>
                <a:ln w="25400">
                  <a:solidFill>
                    <a:schemeClr val="tx1"/>
                  </a:solidFill>
                  <a:round/>
                  <a:headEnd/>
                  <a:tailEnd/>
                </a:ln>
                <a:effectLst/>
              </p:spPr>
              <p:txBody>
                <a:bodyPr wrap="none" anchor="ctr"/>
                <a:lstStyle/>
                <a:p>
                  <a:endParaRPr lang="en-US"/>
                </a:p>
              </p:txBody>
            </p:sp>
            <p:sp>
              <p:nvSpPr>
                <p:cNvPr id="3104934" name="Line 166"/>
                <p:cNvSpPr>
                  <a:spLocks noChangeShapeType="1"/>
                </p:cNvSpPr>
                <p:nvPr/>
              </p:nvSpPr>
              <p:spPr bwMode="auto">
                <a:xfrm>
                  <a:off x="3959" y="2321"/>
                  <a:ext cx="214" cy="1"/>
                </a:xfrm>
                <a:prstGeom prst="line">
                  <a:avLst/>
                </a:prstGeom>
                <a:noFill/>
                <a:ln w="25400">
                  <a:solidFill>
                    <a:schemeClr val="tx1"/>
                  </a:solidFill>
                  <a:round/>
                  <a:headEnd/>
                  <a:tailEnd/>
                </a:ln>
                <a:effectLst/>
              </p:spPr>
              <p:txBody>
                <a:bodyPr wrap="none" anchor="ctr"/>
                <a:lstStyle/>
                <a:p>
                  <a:endParaRPr lang="en-US"/>
                </a:p>
              </p:txBody>
            </p:sp>
            <p:sp>
              <p:nvSpPr>
                <p:cNvPr id="3104935" name="Line 167"/>
                <p:cNvSpPr>
                  <a:spLocks noChangeShapeType="1"/>
                </p:cNvSpPr>
                <p:nvPr/>
              </p:nvSpPr>
              <p:spPr bwMode="auto">
                <a:xfrm flipV="1">
                  <a:off x="3484" y="2432"/>
                  <a:ext cx="32" cy="141"/>
                </a:xfrm>
                <a:prstGeom prst="line">
                  <a:avLst/>
                </a:prstGeom>
                <a:noFill/>
                <a:ln w="25400">
                  <a:solidFill>
                    <a:schemeClr val="tx1"/>
                  </a:solidFill>
                  <a:round/>
                  <a:headEnd/>
                  <a:tailEnd/>
                </a:ln>
                <a:effectLst/>
              </p:spPr>
              <p:txBody>
                <a:bodyPr wrap="none" anchor="ctr"/>
                <a:lstStyle/>
                <a:p>
                  <a:endParaRPr lang="en-US"/>
                </a:p>
              </p:txBody>
            </p:sp>
            <p:sp>
              <p:nvSpPr>
                <p:cNvPr id="3104936" name="Line 168"/>
                <p:cNvSpPr>
                  <a:spLocks noChangeShapeType="1"/>
                </p:cNvSpPr>
                <p:nvPr/>
              </p:nvSpPr>
              <p:spPr bwMode="auto">
                <a:xfrm>
                  <a:off x="3586" y="2425"/>
                  <a:ext cx="110" cy="72"/>
                </a:xfrm>
                <a:prstGeom prst="line">
                  <a:avLst/>
                </a:prstGeom>
                <a:noFill/>
                <a:ln w="25400">
                  <a:solidFill>
                    <a:schemeClr val="tx1"/>
                  </a:solidFill>
                  <a:round/>
                  <a:headEnd/>
                  <a:tailEnd/>
                </a:ln>
                <a:effectLst/>
              </p:spPr>
              <p:txBody>
                <a:bodyPr wrap="none" anchor="ctr"/>
                <a:lstStyle/>
                <a:p>
                  <a:endParaRPr lang="en-US"/>
                </a:p>
              </p:txBody>
            </p:sp>
            <p:sp>
              <p:nvSpPr>
                <p:cNvPr id="3104937" name="Line 169"/>
                <p:cNvSpPr>
                  <a:spLocks noChangeShapeType="1"/>
                </p:cNvSpPr>
                <p:nvPr/>
              </p:nvSpPr>
              <p:spPr bwMode="auto">
                <a:xfrm>
                  <a:off x="3564" y="2449"/>
                  <a:ext cx="146" cy="301"/>
                </a:xfrm>
                <a:prstGeom prst="line">
                  <a:avLst/>
                </a:prstGeom>
                <a:noFill/>
                <a:ln w="25400">
                  <a:solidFill>
                    <a:schemeClr val="tx1"/>
                  </a:solidFill>
                  <a:round/>
                  <a:headEnd/>
                  <a:tailEnd/>
                </a:ln>
                <a:effectLst/>
              </p:spPr>
              <p:txBody>
                <a:bodyPr wrap="none" anchor="ctr"/>
                <a:lstStyle/>
                <a:p>
                  <a:endParaRPr lang="en-US"/>
                </a:p>
              </p:txBody>
            </p:sp>
            <p:sp>
              <p:nvSpPr>
                <p:cNvPr id="3104938" name="Line 170"/>
                <p:cNvSpPr>
                  <a:spLocks noChangeShapeType="1"/>
                </p:cNvSpPr>
                <p:nvPr/>
              </p:nvSpPr>
              <p:spPr bwMode="auto">
                <a:xfrm>
                  <a:off x="3775" y="2576"/>
                  <a:ext cx="293" cy="132"/>
                </a:xfrm>
                <a:prstGeom prst="line">
                  <a:avLst/>
                </a:prstGeom>
                <a:noFill/>
                <a:ln w="25400">
                  <a:solidFill>
                    <a:schemeClr val="tx1"/>
                  </a:solidFill>
                  <a:round/>
                  <a:headEnd/>
                  <a:tailEnd/>
                </a:ln>
                <a:effectLst/>
              </p:spPr>
              <p:txBody>
                <a:bodyPr wrap="none" anchor="ctr"/>
                <a:lstStyle/>
                <a:p>
                  <a:endParaRPr lang="en-US"/>
                </a:p>
              </p:txBody>
            </p:sp>
            <p:sp>
              <p:nvSpPr>
                <p:cNvPr id="3104939" name="Line 171"/>
                <p:cNvSpPr>
                  <a:spLocks noChangeShapeType="1"/>
                </p:cNvSpPr>
                <p:nvPr/>
              </p:nvSpPr>
              <p:spPr bwMode="auto">
                <a:xfrm>
                  <a:off x="4281" y="2358"/>
                  <a:ext cx="341" cy="223"/>
                </a:xfrm>
                <a:prstGeom prst="line">
                  <a:avLst/>
                </a:prstGeom>
                <a:noFill/>
                <a:ln w="25400">
                  <a:solidFill>
                    <a:schemeClr val="tx1"/>
                  </a:solidFill>
                  <a:round/>
                  <a:headEnd/>
                  <a:tailEnd/>
                </a:ln>
                <a:effectLst/>
              </p:spPr>
              <p:txBody>
                <a:bodyPr wrap="none" anchor="ctr"/>
                <a:lstStyle/>
                <a:p>
                  <a:endParaRPr lang="en-US"/>
                </a:p>
              </p:txBody>
            </p:sp>
            <p:sp>
              <p:nvSpPr>
                <p:cNvPr id="3104940" name="Line 172"/>
                <p:cNvSpPr>
                  <a:spLocks noChangeShapeType="1"/>
                </p:cNvSpPr>
                <p:nvPr/>
              </p:nvSpPr>
              <p:spPr bwMode="auto">
                <a:xfrm>
                  <a:off x="3320" y="2365"/>
                  <a:ext cx="115" cy="186"/>
                </a:xfrm>
                <a:prstGeom prst="line">
                  <a:avLst/>
                </a:prstGeom>
                <a:noFill/>
                <a:ln w="25400">
                  <a:solidFill>
                    <a:schemeClr val="tx1"/>
                  </a:solidFill>
                  <a:round/>
                  <a:headEnd/>
                  <a:tailEnd/>
                </a:ln>
                <a:effectLst/>
              </p:spPr>
              <p:txBody>
                <a:bodyPr wrap="none" anchor="ctr"/>
                <a:lstStyle/>
                <a:p>
                  <a:endParaRPr lang="en-US"/>
                </a:p>
              </p:txBody>
            </p:sp>
            <p:sp>
              <p:nvSpPr>
                <p:cNvPr id="3104941" name="Line 173"/>
                <p:cNvSpPr>
                  <a:spLocks noChangeShapeType="1"/>
                </p:cNvSpPr>
                <p:nvPr/>
              </p:nvSpPr>
              <p:spPr bwMode="auto">
                <a:xfrm>
                  <a:off x="4142" y="2792"/>
                  <a:ext cx="286" cy="355"/>
                </a:xfrm>
                <a:prstGeom prst="line">
                  <a:avLst/>
                </a:prstGeom>
                <a:noFill/>
                <a:ln w="25400">
                  <a:solidFill>
                    <a:schemeClr val="tx1"/>
                  </a:solidFill>
                  <a:round/>
                  <a:headEnd/>
                  <a:tailEnd/>
                </a:ln>
                <a:effectLst/>
              </p:spPr>
              <p:txBody>
                <a:bodyPr wrap="none" anchor="ctr"/>
                <a:lstStyle/>
                <a:p>
                  <a:endParaRPr lang="en-US"/>
                </a:p>
              </p:txBody>
            </p:sp>
            <p:sp>
              <p:nvSpPr>
                <p:cNvPr id="3104942" name="Line 174"/>
                <p:cNvSpPr>
                  <a:spLocks noChangeShapeType="1"/>
                </p:cNvSpPr>
                <p:nvPr/>
              </p:nvSpPr>
              <p:spPr bwMode="auto">
                <a:xfrm flipV="1">
                  <a:off x="4397" y="3238"/>
                  <a:ext cx="18" cy="170"/>
                </a:xfrm>
                <a:prstGeom prst="line">
                  <a:avLst/>
                </a:prstGeom>
                <a:noFill/>
                <a:ln w="25400">
                  <a:solidFill>
                    <a:schemeClr val="tx1"/>
                  </a:solidFill>
                  <a:round/>
                  <a:headEnd/>
                  <a:tailEnd/>
                </a:ln>
                <a:effectLst/>
              </p:spPr>
              <p:txBody>
                <a:bodyPr wrap="none" anchor="ctr"/>
                <a:lstStyle/>
                <a:p>
                  <a:endParaRPr lang="en-US"/>
                </a:p>
              </p:txBody>
            </p:sp>
            <p:sp>
              <p:nvSpPr>
                <p:cNvPr id="3104943" name="Line 175"/>
                <p:cNvSpPr>
                  <a:spLocks noChangeShapeType="1"/>
                </p:cNvSpPr>
                <p:nvPr/>
              </p:nvSpPr>
              <p:spPr bwMode="auto">
                <a:xfrm flipH="1">
                  <a:off x="3910" y="2792"/>
                  <a:ext cx="172" cy="126"/>
                </a:xfrm>
                <a:prstGeom prst="line">
                  <a:avLst/>
                </a:prstGeom>
                <a:noFill/>
                <a:ln w="25400">
                  <a:solidFill>
                    <a:schemeClr val="tx1"/>
                  </a:solidFill>
                  <a:round/>
                  <a:headEnd/>
                  <a:tailEnd/>
                </a:ln>
                <a:effectLst/>
              </p:spPr>
              <p:txBody>
                <a:bodyPr wrap="none" anchor="ctr"/>
                <a:lstStyle/>
                <a:p>
                  <a:endParaRPr lang="en-US"/>
                </a:p>
              </p:txBody>
            </p:sp>
            <p:sp>
              <p:nvSpPr>
                <p:cNvPr id="3104944" name="Line 176"/>
                <p:cNvSpPr>
                  <a:spLocks noChangeShapeType="1"/>
                </p:cNvSpPr>
                <p:nvPr/>
              </p:nvSpPr>
              <p:spPr bwMode="auto">
                <a:xfrm>
                  <a:off x="2891" y="2274"/>
                  <a:ext cx="146" cy="90"/>
                </a:xfrm>
                <a:prstGeom prst="line">
                  <a:avLst/>
                </a:prstGeom>
                <a:noFill/>
                <a:ln w="25400">
                  <a:solidFill>
                    <a:schemeClr val="tx1"/>
                  </a:solidFill>
                  <a:round/>
                  <a:headEnd/>
                  <a:tailEnd/>
                </a:ln>
                <a:effectLst/>
              </p:spPr>
              <p:txBody>
                <a:bodyPr wrap="none" anchor="ctr"/>
                <a:lstStyle/>
                <a:p>
                  <a:endParaRPr lang="en-US"/>
                </a:p>
              </p:txBody>
            </p:sp>
            <p:sp>
              <p:nvSpPr>
                <p:cNvPr id="3104945" name="Line 177"/>
                <p:cNvSpPr>
                  <a:spLocks noChangeShapeType="1"/>
                </p:cNvSpPr>
                <p:nvPr/>
              </p:nvSpPr>
              <p:spPr bwMode="auto">
                <a:xfrm>
                  <a:off x="3108" y="2449"/>
                  <a:ext cx="85" cy="102"/>
                </a:xfrm>
                <a:prstGeom prst="line">
                  <a:avLst/>
                </a:prstGeom>
                <a:noFill/>
                <a:ln w="25400">
                  <a:solidFill>
                    <a:schemeClr val="tx1"/>
                  </a:solidFill>
                  <a:round/>
                  <a:headEnd/>
                  <a:tailEnd/>
                </a:ln>
                <a:effectLst/>
              </p:spPr>
              <p:txBody>
                <a:bodyPr wrap="none" anchor="ctr"/>
                <a:lstStyle/>
                <a:p>
                  <a:endParaRPr lang="en-US"/>
                </a:p>
              </p:txBody>
            </p:sp>
            <p:sp>
              <p:nvSpPr>
                <p:cNvPr id="3104946" name="Line 178"/>
                <p:cNvSpPr>
                  <a:spLocks noChangeShapeType="1"/>
                </p:cNvSpPr>
                <p:nvPr/>
              </p:nvSpPr>
              <p:spPr bwMode="auto">
                <a:xfrm flipV="1">
                  <a:off x="3117" y="2341"/>
                  <a:ext cx="128" cy="56"/>
                </a:xfrm>
                <a:prstGeom prst="line">
                  <a:avLst/>
                </a:prstGeom>
                <a:noFill/>
                <a:ln w="25400">
                  <a:solidFill>
                    <a:schemeClr val="tx1"/>
                  </a:solidFill>
                  <a:round/>
                  <a:headEnd/>
                  <a:tailEnd/>
                </a:ln>
                <a:effectLst/>
              </p:spPr>
              <p:txBody>
                <a:bodyPr wrap="none" anchor="ctr"/>
                <a:lstStyle/>
                <a:p>
                  <a:endParaRPr lang="en-US"/>
                </a:p>
              </p:txBody>
            </p:sp>
            <p:sp>
              <p:nvSpPr>
                <p:cNvPr id="3104947" name="Line 179"/>
                <p:cNvSpPr>
                  <a:spLocks noChangeShapeType="1"/>
                </p:cNvSpPr>
                <p:nvPr/>
              </p:nvSpPr>
              <p:spPr bwMode="auto">
                <a:xfrm flipH="1" flipV="1">
                  <a:off x="2880" y="3022"/>
                  <a:ext cx="135" cy="231"/>
                </a:xfrm>
                <a:prstGeom prst="line">
                  <a:avLst/>
                </a:prstGeom>
                <a:noFill/>
                <a:ln w="25400">
                  <a:solidFill>
                    <a:schemeClr val="tx1"/>
                  </a:solidFill>
                  <a:round/>
                  <a:headEnd/>
                  <a:tailEnd/>
                </a:ln>
                <a:effectLst/>
              </p:spPr>
              <p:txBody>
                <a:bodyPr wrap="none" anchor="ctr"/>
                <a:lstStyle/>
                <a:p>
                  <a:endParaRPr lang="en-US"/>
                </a:p>
              </p:txBody>
            </p:sp>
            <p:sp>
              <p:nvSpPr>
                <p:cNvPr id="3104948" name="Line 180"/>
                <p:cNvSpPr>
                  <a:spLocks noChangeShapeType="1"/>
                </p:cNvSpPr>
                <p:nvPr/>
              </p:nvSpPr>
              <p:spPr bwMode="auto">
                <a:xfrm flipH="1">
                  <a:off x="2898" y="2648"/>
                  <a:ext cx="330" cy="312"/>
                </a:xfrm>
                <a:prstGeom prst="line">
                  <a:avLst/>
                </a:prstGeom>
                <a:noFill/>
                <a:ln w="25400">
                  <a:solidFill>
                    <a:schemeClr val="tx1"/>
                  </a:solidFill>
                  <a:round/>
                  <a:headEnd/>
                  <a:tailEnd/>
                </a:ln>
                <a:effectLst/>
              </p:spPr>
              <p:txBody>
                <a:bodyPr wrap="none" anchor="ctr"/>
                <a:lstStyle/>
                <a:p>
                  <a:endParaRPr lang="en-US"/>
                </a:p>
              </p:txBody>
            </p:sp>
          </p:grpSp>
        </p:grpSp>
        <p:sp>
          <p:nvSpPr>
            <p:cNvPr id="3104949" name="Line 181"/>
            <p:cNvSpPr>
              <a:spLocks noChangeShapeType="1"/>
            </p:cNvSpPr>
            <p:nvPr/>
          </p:nvSpPr>
          <p:spPr bwMode="auto">
            <a:xfrm flipV="1">
              <a:off x="1979" y="2250"/>
              <a:ext cx="836" cy="184"/>
            </a:xfrm>
            <a:prstGeom prst="line">
              <a:avLst/>
            </a:prstGeom>
            <a:noFill/>
            <a:ln w="25400">
              <a:solidFill>
                <a:schemeClr val="tx1"/>
              </a:solidFill>
              <a:round/>
              <a:headEnd/>
              <a:tailEnd/>
            </a:ln>
            <a:effectLst/>
          </p:spPr>
          <p:txBody>
            <a:bodyPr wrap="none" anchor="ctr"/>
            <a:lstStyle/>
            <a:p>
              <a:endParaRPr lang="en-US"/>
            </a:p>
          </p:txBody>
        </p:sp>
      </p:grpSp>
      <p:sp>
        <p:nvSpPr>
          <p:cNvPr id="3104950" name="Rectangle 182"/>
          <p:cNvSpPr>
            <a:spLocks noChangeArrowheads="1"/>
          </p:cNvSpPr>
          <p:nvPr/>
        </p:nvSpPr>
        <p:spPr bwMode="auto">
          <a:xfrm>
            <a:off x="1220788" y="1616075"/>
            <a:ext cx="6094412" cy="619125"/>
          </a:xfrm>
          <a:prstGeom prst="rect">
            <a:avLst/>
          </a:prstGeom>
          <a:noFill/>
          <a:ln w="12700">
            <a:noFill/>
            <a:miter lim="800000"/>
            <a:headEnd/>
            <a:tailEnd/>
          </a:ln>
          <a:effectLst/>
        </p:spPr>
        <p:txBody>
          <a:bodyPr lIns="90488" tIns="44450" rIns="90488" bIns="44450">
            <a:spAutoFit/>
          </a:bodyPr>
          <a:lstStyle/>
          <a:p>
            <a:pPr eaLnBrk="0" hangingPunct="0">
              <a:lnSpc>
                <a:spcPct val="87000"/>
              </a:lnSpc>
              <a:spcBef>
                <a:spcPct val="0"/>
              </a:spcBef>
              <a:buFontTx/>
              <a:buNone/>
            </a:pPr>
            <a:r>
              <a:rPr lang="en-US" sz="2000" b="1" i="1">
                <a:solidFill>
                  <a:srgbClr val="000099"/>
                </a:solidFill>
              </a:rPr>
              <a:t>Use Case Analysis is a technique to capture business process from user’s perspective</a:t>
            </a:r>
          </a:p>
        </p:txBody>
      </p:sp>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0"/>
          </p:nvPr>
        </p:nvSpPr>
        <p:spPr/>
        <p:txBody>
          <a:bodyPr/>
          <a:lstStyle/>
          <a:p>
            <a:fld id="{2ACCBD25-5DB8-4635-8554-BDAF9DE3355E}" type="slidenum">
              <a:rPr lang="en-US"/>
              <a:pPr/>
              <a:t>11</a:t>
            </a:fld>
            <a:endParaRPr lang="en-US"/>
          </a:p>
        </p:txBody>
      </p:sp>
      <p:sp>
        <p:nvSpPr>
          <p:cNvPr id="310579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05797" name="Rectangle 5"/>
          <p:cNvSpPr>
            <a:spLocks noGrp="1" noChangeArrowheads="1"/>
          </p:cNvSpPr>
          <p:nvPr>
            <p:ph type="title"/>
          </p:nvPr>
        </p:nvSpPr>
        <p:spPr>
          <a:noFill/>
          <a:ln/>
        </p:spPr>
        <p:txBody>
          <a:bodyPr/>
          <a:lstStyle/>
          <a:p>
            <a:r>
              <a:rPr lang="en-US" b="1" dirty="0">
                <a:solidFill>
                  <a:srgbClr val="FF0000"/>
                </a:solidFill>
              </a:rPr>
              <a:t>Visual Modeling is a Communication Tool</a:t>
            </a:r>
          </a:p>
        </p:txBody>
      </p:sp>
      <p:pic>
        <p:nvPicPr>
          <p:cNvPr id="3105798" name="Picture 6"/>
          <p:cNvPicPr>
            <a:picLocks noChangeArrowheads="1"/>
          </p:cNvPicPr>
          <p:nvPr/>
        </p:nvPicPr>
        <p:blipFill>
          <a:blip r:embed="rId2" cstate="print"/>
          <a:srcRect/>
          <a:stretch>
            <a:fillRect/>
          </a:stretch>
        </p:blipFill>
        <p:spPr bwMode="auto">
          <a:xfrm>
            <a:off x="2343150" y="2362200"/>
            <a:ext cx="5241925" cy="3308350"/>
          </a:xfrm>
          <a:prstGeom prst="rect">
            <a:avLst/>
          </a:prstGeom>
          <a:noFill/>
          <a:ln w="12700">
            <a:noFill/>
            <a:miter lim="800000"/>
            <a:headEnd/>
            <a:tailEnd/>
          </a:ln>
          <a:effectLst/>
        </p:spPr>
      </p:pic>
      <p:sp>
        <p:nvSpPr>
          <p:cNvPr id="3105799" name="Line 7"/>
          <p:cNvSpPr>
            <a:spLocks noChangeShapeType="1"/>
          </p:cNvSpPr>
          <p:nvPr/>
        </p:nvSpPr>
        <p:spPr bwMode="auto">
          <a:xfrm flipH="1">
            <a:off x="3892550" y="3219450"/>
            <a:ext cx="71438" cy="13843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0" name="Line 8"/>
          <p:cNvSpPr>
            <a:spLocks noChangeShapeType="1"/>
          </p:cNvSpPr>
          <p:nvPr/>
        </p:nvSpPr>
        <p:spPr bwMode="auto">
          <a:xfrm flipH="1">
            <a:off x="5519738" y="3136900"/>
            <a:ext cx="196850" cy="163195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1" name="Line 9"/>
          <p:cNvSpPr>
            <a:spLocks noChangeShapeType="1"/>
          </p:cNvSpPr>
          <p:nvPr/>
        </p:nvSpPr>
        <p:spPr bwMode="auto">
          <a:xfrm flipH="1">
            <a:off x="4938713" y="3251200"/>
            <a:ext cx="198437" cy="1497013"/>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2" name="Line 10"/>
          <p:cNvSpPr>
            <a:spLocks noChangeShapeType="1"/>
          </p:cNvSpPr>
          <p:nvPr/>
        </p:nvSpPr>
        <p:spPr bwMode="auto">
          <a:xfrm>
            <a:off x="4545013" y="3089275"/>
            <a:ext cx="171450" cy="2233613"/>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3" name="Line 11"/>
          <p:cNvSpPr>
            <a:spLocks noChangeShapeType="1"/>
          </p:cNvSpPr>
          <p:nvPr/>
        </p:nvSpPr>
        <p:spPr bwMode="auto">
          <a:xfrm flipH="1">
            <a:off x="5599113" y="3125788"/>
            <a:ext cx="819150" cy="211455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4" name="Line 12"/>
          <p:cNvSpPr>
            <a:spLocks noChangeShapeType="1"/>
          </p:cNvSpPr>
          <p:nvPr/>
        </p:nvSpPr>
        <p:spPr bwMode="auto">
          <a:xfrm>
            <a:off x="5978525" y="2679700"/>
            <a:ext cx="292100" cy="2589213"/>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5" name="Line 13"/>
          <p:cNvSpPr>
            <a:spLocks noChangeShapeType="1"/>
          </p:cNvSpPr>
          <p:nvPr/>
        </p:nvSpPr>
        <p:spPr bwMode="auto">
          <a:xfrm flipH="1">
            <a:off x="6880225" y="3084513"/>
            <a:ext cx="90488" cy="1673225"/>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6" name="Rectangle 14"/>
          <p:cNvSpPr>
            <a:spLocks noChangeArrowheads="1"/>
          </p:cNvSpPr>
          <p:nvPr/>
        </p:nvSpPr>
        <p:spPr bwMode="auto">
          <a:xfrm>
            <a:off x="1563688" y="1830388"/>
            <a:ext cx="6702425" cy="328612"/>
          </a:xfrm>
          <a:prstGeom prst="rect">
            <a:avLst/>
          </a:prstGeom>
          <a:noFill/>
          <a:ln w="12700">
            <a:noFill/>
            <a:miter lim="800000"/>
            <a:headEnd/>
            <a:tailEnd/>
          </a:ln>
          <a:effectLst/>
        </p:spPr>
        <p:txBody>
          <a:bodyPr lIns="90488" tIns="44450" rIns="90488" bIns="44450">
            <a:spAutoFit/>
          </a:bodyPr>
          <a:lstStyle/>
          <a:p>
            <a:pPr algn="ctr" eaLnBrk="0" hangingPunct="0">
              <a:lnSpc>
                <a:spcPct val="87000"/>
              </a:lnSpc>
              <a:spcBef>
                <a:spcPct val="0"/>
              </a:spcBef>
              <a:buFontTx/>
              <a:buNone/>
            </a:pPr>
            <a:r>
              <a:rPr lang="en-US" sz="1800" b="1">
                <a:solidFill>
                  <a:srgbClr val="000099"/>
                </a:solidFill>
              </a:rPr>
              <a:t>Use visual modeling to capture business objects and logic</a:t>
            </a:r>
          </a:p>
        </p:txBody>
      </p:sp>
      <p:sp>
        <p:nvSpPr>
          <p:cNvPr id="3105807" name="Rectangle 15"/>
          <p:cNvSpPr>
            <a:spLocks noChangeArrowheads="1"/>
          </p:cNvSpPr>
          <p:nvPr/>
        </p:nvSpPr>
        <p:spPr bwMode="auto">
          <a:xfrm>
            <a:off x="1487488" y="5792788"/>
            <a:ext cx="6854825" cy="328612"/>
          </a:xfrm>
          <a:prstGeom prst="rect">
            <a:avLst/>
          </a:prstGeom>
          <a:noFill/>
          <a:ln w="12700">
            <a:noFill/>
            <a:miter lim="800000"/>
            <a:headEnd/>
            <a:tailEnd/>
          </a:ln>
          <a:effectLst/>
        </p:spPr>
        <p:txBody>
          <a:bodyPr lIns="90488" tIns="44450" rIns="90488" bIns="44450">
            <a:spAutoFit/>
          </a:bodyPr>
          <a:lstStyle/>
          <a:p>
            <a:pPr algn="ctr" eaLnBrk="0" hangingPunct="0">
              <a:lnSpc>
                <a:spcPct val="87000"/>
              </a:lnSpc>
              <a:spcBef>
                <a:spcPct val="0"/>
              </a:spcBef>
              <a:buFontTx/>
              <a:buNone/>
            </a:pPr>
            <a:r>
              <a:rPr lang="en-US" sz="1800" b="1">
                <a:solidFill>
                  <a:srgbClr val="000099"/>
                </a:solidFill>
              </a:rPr>
              <a:t>Use visual modeling to analyze and design your application</a:t>
            </a:r>
          </a:p>
        </p:txBody>
      </p:sp>
    </p:spTree>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0"/>
          </p:nvPr>
        </p:nvSpPr>
        <p:spPr/>
        <p:txBody>
          <a:bodyPr/>
          <a:lstStyle/>
          <a:p>
            <a:fld id="{1F067DED-EC54-40F0-B84D-58FF008545FC}" type="slidenum">
              <a:rPr lang="en-US"/>
              <a:pPr/>
              <a:t>12</a:t>
            </a:fld>
            <a:endParaRPr lang="en-US"/>
          </a:p>
        </p:txBody>
      </p:sp>
      <p:sp>
        <p:nvSpPr>
          <p:cNvPr id="310374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03747" name="Rectangle 3"/>
          <p:cNvSpPr>
            <a:spLocks noGrp="1" noChangeArrowheads="1"/>
          </p:cNvSpPr>
          <p:nvPr>
            <p:ph type="title"/>
          </p:nvPr>
        </p:nvSpPr>
        <p:spPr>
          <a:noFill/>
          <a:ln/>
        </p:spPr>
        <p:txBody>
          <a:bodyPr/>
          <a:lstStyle/>
          <a:p>
            <a:r>
              <a:rPr lang="en-US" b="1">
                <a:solidFill>
                  <a:srgbClr val="FFFFFF"/>
                </a:solidFill>
              </a:rPr>
              <a:t>Visual Modeling Manages Complexity</a:t>
            </a:r>
          </a:p>
        </p:txBody>
      </p:sp>
      <p:pic>
        <p:nvPicPr>
          <p:cNvPr id="3103749" name="Picture 5"/>
          <p:cNvPicPr preferRelativeResize="0">
            <a:picLocks noChangeArrowheads="1"/>
          </p:cNvPicPr>
          <p:nvPr/>
        </p:nvPicPr>
        <p:blipFill>
          <a:blip r:embed="rId2" cstate="print"/>
          <a:srcRect/>
          <a:stretch>
            <a:fillRect/>
          </a:stretch>
        </p:blipFill>
        <p:spPr bwMode="auto">
          <a:xfrm>
            <a:off x="1225550" y="1273175"/>
            <a:ext cx="6489700" cy="4945063"/>
          </a:xfrm>
          <a:prstGeom prst="rect">
            <a:avLst/>
          </a:prstGeom>
          <a:noFill/>
          <a:ln w="12700">
            <a:noFill/>
            <a:miter lim="800000"/>
            <a:headEnd/>
            <a:tailEnd/>
          </a:ln>
          <a:effectLst/>
        </p:spPr>
      </p:pic>
      <p:grpSp>
        <p:nvGrpSpPr>
          <p:cNvPr id="3103750" name="Group 6"/>
          <p:cNvGrpSpPr>
            <a:grpSpLocks/>
          </p:cNvGrpSpPr>
          <p:nvPr/>
        </p:nvGrpSpPr>
        <p:grpSpPr bwMode="auto">
          <a:xfrm>
            <a:off x="1287463" y="1290638"/>
            <a:ext cx="6489700" cy="4945062"/>
            <a:chOff x="1211" y="1212"/>
            <a:chExt cx="4088" cy="2252"/>
          </a:xfrm>
        </p:grpSpPr>
        <p:pic>
          <p:nvPicPr>
            <p:cNvPr id="3103751" name="Picture 7"/>
            <p:cNvPicPr preferRelativeResize="0">
              <a:picLocks noChangeArrowheads="1"/>
            </p:cNvPicPr>
            <p:nvPr/>
          </p:nvPicPr>
          <p:blipFill>
            <a:blip r:embed="rId3" cstate="print"/>
            <a:srcRect/>
            <a:stretch>
              <a:fillRect/>
            </a:stretch>
          </p:blipFill>
          <p:spPr bwMode="auto">
            <a:xfrm>
              <a:off x="1211" y="1212"/>
              <a:ext cx="4088" cy="2252"/>
            </a:xfrm>
            <a:prstGeom prst="rect">
              <a:avLst/>
            </a:prstGeom>
            <a:noFill/>
            <a:ln w="12700">
              <a:noFill/>
              <a:miter lim="800000"/>
              <a:headEnd/>
              <a:tailEnd/>
            </a:ln>
            <a:effectLst/>
          </p:spPr>
        </p:pic>
        <p:sp>
          <p:nvSpPr>
            <p:cNvPr id="3103752" name="Line 8"/>
            <p:cNvSpPr>
              <a:spLocks noChangeShapeType="1"/>
            </p:cNvSpPr>
            <p:nvPr/>
          </p:nvSpPr>
          <p:spPr bwMode="auto">
            <a:xfrm>
              <a:off x="2121" y="2371"/>
              <a:ext cx="197" cy="0"/>
            </a:xfrm>
            <a:prstGeom prst="line">
              <a:avLst/>
            </a:prstGeom>
            <a:noFill/>
            <a:ln w="25400">
              <a:solidFill>
                <a:schemeClr val="tx1"/>
              </a:solidFill>
              <a:round/>
              <a:headEnd/>
              <a:tailEnd/>
            </a:ln>
            <a:effectLst/>
          </p:spPr>
          <p:txBody>
            <a:bodyPr wrap="none" anchor="ctr"/>
            <a:lstStyle/>
            <a:p>
              <a:endParaRPr lang="en-US"/>
            </a:p>
          </p:txBody>
        </p:sp>
        <p:sp>
          <p:nvSpPr>
            <p:cNvPr id="3103753" name="Line 9"/>
            <p:cNvSpPr>
              <a:spLocks noChangeShapeType="1"/>
            </p:cNvSpPr>
            <p:nvPr/>
          </p:nvSpPr>
          <p:spPr bwMode="auto">
            <a:xfrm>
              <a:off x="2129" y="2400"/>
              <a:ext cx="197" cy="0"/>
            </a:xfrm>
            <a:prstGeom prst="line">
              <a:avLst/>
            </a:prstGeom>
            <a:noFill/>
            <a:ln w="25400">
              <a:solidFill>
                <a:schemeClr val="tx1"/>
              </a:solidFill>
              <a:round/>
              <a:headEnd/>
              <a:tailEnd/>
            </a:ln>
            <a:effectLst/>
          </p:spPr>
          <p:txBody>
            <a:bodyPr wrap="none" anchor="ctr"/>
            <a:lstStyle/>
            <a:p>
              <a:endParaRPr lang="en-US"/>
            </a:p>
          </p:txBody>
        </p:sp>
        <p:sp>
          <p:nvSpPr>
            <p:cNvPr id="3103754" name="Line 10"/>
            <p:cNvSpPr>
              <a:spLocks noChangeShapeType="1"/>
            </p:cNvSpPr>
            <p:nvPr/>
          </p:nvSpPr>
          <p:spPr bwMode="auto">
            <a:xfrm>
              <a:off x="2214" y="2679"/>
              <a:ext cx="190" cy="0"/>
            </a:xfrm>
            <a:prstGeom prst="line">
              <a:avLst/>
            </a:prstGeom>
            <a:noFill/>
            <a:ln w="25400">
              <a:solidFill>
                <a:schemeClr val="tx1"/>
              </a:solidFill>
              <a:round/>
              <a:headEnd/>
              <a:tailEnd/>
            </a:ln>
            <a:effectLst/>
          </p:spPr>
          <p:txBody>
            <a:bodyPr wrap="none" anchor="ctr"/>
            <a:lstStyle/>
            <a:p>
              <a:endParaRPr lang="en-US"/>
            </a:p>
          </p:txBody>
        </p:sp>
        <p:sp>
          <p:nvSpPr>
            <p:cNvPr id="3103755" name="Line 11"/>
            <p:cNvSpPr>
              <a:spLocks noChangeShapeType="1"/>
            </p:cNvSpPr>
            <p:nvPr/>
          </p:nvSpPr>
          <p:spPr bwMode="auto">
            <a:xfrm>
              <a:off x="2214" y="2708"/>
              <a:ext cx="197" cy="0"/>
            </a:xfrm>
            <a:prstGeom prst="line">
              <a:avLst/>
            </a:prstGeom>
            <a:noFill/>
            <a:ln w="25400">
              <a:solidFill>
                <a:schemeClr val="tx1"/>
              </a:solidFill>
              <a:round/>
              <a:headEnd/>
              <a:tailEnd/>
            </a:ln>
            <a:effectLst/>
          </p:spPr>
          <p:txBody>
            <a:bodyPr wrap="none" anchor="ctr"/>
            <a:lstStyle/>
            <a:p>
              <a:endParaRPr lang="en-US"/>
            </a:p>
          </p:txBody>
        </p:sp>
        <p:sp>
          <p:nvSpPr>
            <p:cNvPr id="3103756" name="Line 12"/>
            <p:cNvSpPr>
              <a:spLocks noChangeShapeType="1"/>
            </p:cNvSpPr>
            <p:nvPr/>
          </p:nvSpPr>
          <p:spPr bwMode="auto">
            <a:xfrm>
              <a:off x="2594" y="2525"/>
              <a:ext cx="189" cy="0"/>
            </a:xfrm>
            <a:prstGeom prst="line">
              <a:avLst/>
            </a:prstGeom>
            <a:noFill/>
            <a:ln w="25400">
              <a:solidFill>
                <a:schemeClr val="tx1"/>
              </a:solidFill>
              <a:round/>
              <a:headEnd/>
              <a:tailEnd/>
            </a:ln>
            <a:effectLst/>
          </p:spPr>
          <p:txBody>
            <a:bodyPr wrap="none" anchor="ctr"/>
            <a:lstStyle/>
            <a:p>
              <a:endParaRPr lang="en-US"/>
            </a:p>
          </p:txBody>
        </p:sp>
        <p:sp>
          <p:nvSpPr>
            <p:cNvPr id="3103757" name="Line 13"/>
            <p:cNvSpPr>
              <a:spLocks noChangeShapeType="1"/>
            </p:cNvSpPr>
            <p:nvPr/>
          </p:nvSpPr>
          <p:spPr bwMode="auto">
            <a:xfrm>
              <a:off x="2594" y="2554"/>
              <a:ext cx="197" cy="0"/>
            </a:xfrm>
            <a:prstGeom prst="line">
              <a:avLst/>
            </a:prstGeom>
            <a:noFill/>
            <a:ln w="25400">
              <a:solidFill>
                <a:schemeClr val="tx1"/>
              </a:solidFill>
              <a:round/>
              <a:headEnd/>
              <a:tailEnd/>
            </a:ln>
            <a:effectLst/>
          </p:spPr>
          <p:txBody>
            <a:bodyPr wrap="none" anchor="ctr"/>
            <a:lstStyle/>
            <a:p>
              <a:endParaRPr lang="en-US"/>
            </a:p>
          </p:txBody>
        </p:sp>
        <p:sp>
          <p:nvSpPr>
            <p:cNvPr id="3103758" name="Line 14"/>
            <p:cNvSpPr>
              <a:spLocks noChangeShapeType="1"/>
            </p:cNvSpPr>
            <p:nvPr/>
          </p:nvSpPr>
          <p:spPr bwMode="auto">
            <a:xfrm>
              <a:off x="2702" y="1536"/>
              <a:ext cx="189" cy="0"/>
            </a:xfrm>
            <a:prstGeom prst="line">
              <a:avLst/>
            </a:prstGeom>
            <a:noFill/>
            <a:ln w="25400">
              <a:solidFill>
                <a:schemeClr val="tx1"/>
              </a:solidFill>
              <a:round/>
              <a:headEnd/>
              <a:tailEnd/>
            </a:ln>
            <a:effectLst/>
          </p:spPr>
          <p:txBody>
            <a:bodyPr wrap="none" anchor="ctr"/>
            <a:lstStyle/>
            <a:p>
              <a:endParaRPr lang="en-US"/>
            </a:p>
          </p:txBody>
        </p:sp>
        <p:sp>
          <p:nvSpPr>
            <p:cNvPr id="3103759" name="Line 15"/>
            <p:cNvSpPr>
              <a:spLocks noChangeShapeType="1"/>
            </p:cNvSpPr>
            <p:nvPr/>
          </p:nvSpPr>
          <p:spPr bwMode="auto">
            <a:xfrm>
              <a:off x="2702" y="1565"/>
              <a:ext cx="197" cy="0"/>
            </a:xfrm>
            <a:prstGeom prst="line">
              <a:avLst/>
            </a:prstGeom>
            <a:noFill/>
            <a:ln w="25400">
              <a:solidFill>
                <a:schemeClr val="tx1"/>
              </a:solidFill>
              <a:round/>
              <a:headEnd/>
              <a:tailEnd/>
            </a:ln>
            <a:effectLst/>
          </p:spPr>
          <p:txBody>
            <a:bodyPr wrap="none" anchor="ctr"/>
            <a:lstStyle/>
            <a:p>
              <a:endParaRPr lang="en-US"/>
            </a:p>
          </p:txBody>
        </p:sp>
        <p:sp>
          <p:nvSpPr>
            <p:cNvPr id="3103760" name="Line 16"/>
            <p:cNvSpPr>
              <a:spLocks noChangeShapeType="1"/>
            </p:cNvSpPr>
            <p:nvPr/>
          </p:nvSpPr>
          <p:spPr bwMode="auto">
            <a:xfrm>
              <a:off x="3130" y="1549"/>
              <a:ext cx="189" cy="0"/>
            </a:xfrm>
            <a:prstGeom prst="line">
              <a:avLst/>
            </a:prstGeom>
            <a:noFill/>
            <a:ln w="25400">
              <a:solidFill>
                <a:schemeClr val="tx1"/>
              </a:solidFill>
              <a:round/>
              <a:headEnd/>
              <a:tailEnd/>
            </a:ln>
            <a:effectLst/>
          </p:spPr>
          <p:txBody>
            <a:bodyPr wrap="none" anchor="ctr"/>
            <a:lstStyle/>
            <a:p>
              <a:endParaRPr lang="en-US"/>
            </a:p>
          </p:txBody>
        </p:sp>
        <p:sp>
          <p:nvSpPr>
            <p:cNvPr id="3103761" name="Line 17"/>
            <p:cNvSpPr>
              <a:spLocks noChangeShapeType="1"/>
            </p:cNvSpPr>
            <p:nvPr/>
          </p:nvSpPr>
          <p:spPr bwMode="auto">
            <a:xfrm>
              <a:off x="3130" y="1578"/>
              <a:ext cx="197" cy="0"/>
            </a:xfrm>
            <a:prstGeom prst="line">
              <a:avLst/>
            </a:prstGeom>
            <a:noFill/>
            <a:ln w="25400">
              <a:solidFill>
                <a:schemeClr val="tx1"/>
              </a:solidFill>
              <a:round/>
              <a:headEnd/>
              <a:tailEnd/>
            </a:ln>
            <a:effectLst/>
          </p:spPr>
          <p:txBody>
            <a:bodyPr wrap="none" anchor="ctr"/>
            <a:lstStyle/>
            <a:p>
              <a:endParaRPr lang="en-US"/>
            </a:p>
          </p:txBody>
        </p:sp>
        <p:sp>
          <p:nvSpPr>
            <p:cNvPr id="3103762" name="Line 18"/>
            <p:cNvSpPr>
              <a:spLocks noChangeShapeType="1"/>
            </p:cNvSpPr>
            <p:nvPr/>
          </p:nvSpPr>
          <p:spPr bwMode="auto">
            <a:xfrm>
              <a:off x="2791" y="1819"/>
              <a:ext cx="190" cy="0"/>
            </a:xfrm>
            <a:prstGeom prst="line">
              <a:avLst/>
            </a:prstGeom>
            <a:noFill/>
            <a:ln w="25400">
              <a:solidFill>
                <a:schemeClr val="tx1"/>
              </a:solidFill>
              <a:round/>
              <a:headEnd/>
              <a:tailEnd/>
            </a:ln>
            <a:effectLst/>
          </p:spPr>
          <p:txBody>
            <a:bodyPr wrap="none" anchor="ctr"/>
            <a:lstStyle/>
            <a:p>
              <a:endParaRPr lang="en-US"/>
            </a:p>
          </p:txBody>
        </p:sp>
        <p:sp>
          <p:nvSpPr>
            <p:cNvPr id="3103763" name="Line 19"/>
            <p:cNvSpPr>
              <a:spLocks noChangeShapeType="1"/>
            </p:cNvSpPr>
            <p:nvPr/>
          </p:nvSpPr>
          <p:spPr bwMode="auto">
            <a:xfrm>
              <a:off x="2791" y="1848"/>
              <a:ext cx="197" cy="0"/>
            </a:xfrm>
            <a:prstGeom prst="line">
              <a:avLst/>
            </a:prstGeom>
            <a:noFill/>
            <a:ln w="25400">
              <a:solidFill>
                <a:schemeClr val="tx1"/>
              </a:solidFill>
              <a:round/>
              <a:headEnd/>
              <a:tailEnd/>
            </a:ln>
            <a:effectLst/>
          </p:spPr>
          <p:txBody>
            <a:bodyPr wrap="none" anchor="ctr"/>
            <a:lstStyle/>
            <a:p>
              <a:endParaRPr lang="en-US"/>
            </a:p>
          </p:txBody>
        </p:sp>
        <p:sp>
          <p:nvSpPr>
            <p:cNvPr id="3103764" name="Line 20"/>
            <p:cNvSpPr>
              <a:spLocks noChangeShapeType="1"/>
            </p:cNvSpPr>
            <p:nvPr/>
          </p:nvSpPr>
          <p:spPr bwMode="auto">
            <a:xfrm>
              <a:off x="3160" y="1810"/>
              <a:ext cx="189" cy="0"/>
            </a:xfrm>
            <a:prstGeom prst="line">
              <a:avLst/>
            </a:prstGeom>
            <a:noFill/>
            <a:ln w="25400">
              <a:solidFill>
                <a:schemeClr val="tx1"/>
              </a:solidFill>
              <a:round/>
              <a:headEnd/>
              <a:tailEnd/>
            </a:ln>
            <a:effectLst/>
          </p:spPr>
          <p:txBody>
            <a:bodyPr wrap="none" anchor="ctr"/>
            <a:lstStyle/>
            <a:p>
              <a:endParaRPr lang="en-US"/>
            </a:p>
          </p:txBody>
        </p:sp>
        <p:sp>
          <p:nvSpPr>
            <p:cNvPr id="3103765" name="Line 21"/>
            <p:cNvSpPr>
              <a:spLocks noChangeShapeType="1"/>
            </p:cNvSpPr>
            <p:nvPr/>
          </p:nvSpPr>
          <p:spPr bwMode="auto">
            <a:xfrm>
              <a:off x="3160" y="1839"/>
              <a:ext cx="196" cy="0"/>
            </a:xfrm>
            <a:prstGeom prst="line">
              <a:avLst/>
            </a:prstGeom>
            <a:noFill/>
            <a:ln w="25400">
              <a:solidFill>
                <a:schemeClr val="tx1"/>
              </a:solidFill>
              <a:round/>
              <a:headEnd/>
              <a:tailEnd/>
            </a:ln>
            <a:effectLst/>
          </p:spPr>
          <p:txBody>
            <a:bodyPr wrap="none" anchor="ctr"/>
            <a:lstStyle/>
            <a:p>
              <a:endParaRPr lang="en-US"/>
            </a:p>
          </p:txBody>
        </p:sp>
        <p:sp>
          <p:nvSpPr>
            <p:cNvPr id="3103766" name="Line 22"/>
            <p:cNvSpPr>
              <a:spLocks noChangeShapeType="1"/>
            </p:cNvSpPr>
            <p:nvPr/>
          </p:nvSpPr>
          <p:spPr bwMode="auto">
            <a:xfrm>
              <a:off x="3785" y="2288"/>
              <a:ext cx="189" cy="0"/>
            </a:xfrm>
            <a:prstGeom prst="line">
              <a:avLst/>
            </a:prstGeom>
            <a:noFill/>
            <a:ln w="25400">
              <a:solidFill>
                <a:schemeClr val="tx1"/>
              </a:solidFill>
              <a:round/>
              <a:headEnd/>
              <a:tailEnd/>
            </a:ln>
            <a:effectLst/>
          </p:spPr>
          <p:txBody>
            <a:bodyPr wrap="none" anchor="ctr"/>
            <a:lstStyle/>
            <a:p>
              <a:endParaRPr lang="en-US"/>
            </a:p>
          </p:txBody>
        </p:sp>
        <p:sp>
          <p:nvSpPr>
            <p:cNvPr id="3103767" name="Line 23"/>
            <p:cNvSpPr>
              <a:spLocks noChangeShapeType="1"/>
            </p:cNvSpPr>
            <p:nvPr/>
          </p:nvSpPr>
          <p:spPr bwMode="auto">
            <a:xfrm>
              <a:off x="3785" y="2317"/>
              <a:ext cx="197" cy="0"/>
            </a:xfrm>
            <a:prstGeom prst="line">
              <a:avLst/>
            </a:prstGeom>
            <a:noFill/>
            <a:ln w="25400">
              <a:solidFill>
                <a:schemeClr val="tx1"/>
              </a:solidFill>
              <a:round/>
              <a:headEnd/>
              <a:tailEnd/>
            </a:ln>
            <a:effectLst/>
          </p:spPr>
          <p:txBody>
            <a:bodyPr wrap="none" anchor="ctr"/>
            <a:lstStyle/>
            <a:p>
              <a:endParaRPr lang="en-US"/>
            </a:p>
          </p:txBody>
        </p:sp>
        <p:sp>
          <p:nvSpPr>
            <p:cNvPr id="3103768" name="Line 24"/>
            <p:cNvSpPr>
              <a:spLocks noChangeShapeType="1"/>
            </p:cNvSpPr>
            <p:nvPr/>
          </p:nvSpPr>
          <p:spPr bwMode="auto">
            <a:xfrm>
              <a:off x="4093" y="2085"/>
              <a:ext cx="190" cy="0"/>
            </a:xfrm>
            <a:prstGeom prst="line">
              <a:avLst/>
            </a:prstGeom>
            <a:noFill/>
            <a:ln w="25400">
              <a:solidFill>
                <a:schemeClr val="tx1"/>
              </a:solidFill>
              <a:round/>
              <a:headEnd/>
              <a:tailEnd/>
            </a:ln>
            <a:effectLst/>
          </p:spPr>
          <p:txBody>
            <a:bodyPr wrap="none" anchor="ctr"/>
            <a:lstStyle/>
            <a:p>
              <a:endParaRPr lang="en-US"/>
            </a:p>
          </p:txBody>
        </p:sp>
        <p:sp>
          <p:nvSpPr>
            <p:cNvPr id="3103769" name="Line 25"/>
            <p:cNvSpPr>
              <a:spLocks noChangeShapeType="1"/>
            </p:cNvSpPr>
            <p:nvPr/>
          </p:nvSpPr>
          <p:spPr bwMode="auto">
            <a:xfrm>
              <a:off x="4093" y="2114"/>
              <a:ext cx="197" cy="0"/>
            </a:xfrm>
            <a:prstGeom prst="line">
              <a:avLst/>
            </a:prstGeom>
            <a:noFill/>
            <a:ln w="25400">
              <a:solidFill>
                <a:schemeClr val="tx1"/>
              </a:solidFill>
              <a:round/>
              <a:headEnd/>
              <a:tailEnd/>
            </a:ln>
            <a:effectLst/>
          </p:spPr>
          <p:txBody>
            <a:bodyPr wrap="none" anchor="ctr"/>
            <a:lstStyle/>
            <a:p>
              <a:endParaRPr lang="en-US"/>
            </a:p>
          </p:txBody>
        </p:sp>
        <p:sp>
          <p:nvSpPr>
            <p:cNvPr id="3103770" name="Line 26"/>
            <p:cNvSpPr>
              <a:spLocks noChangeShapeType="1"/>
            </p:cNvSpPr>
            <p:nvPr/>
          </p:nvSpPr>
          <p:spPr bwMode="auto">
            <a:xfrm>
              <a:off x="4079" y="2567"/>
              <a:ext cx="189" cy="0"/>
            </a:xfrm>
            <a:prstGeom prst="line">
              <a:avLst/>
            </a:prstGeom>
            <a:noFill/>
            <a:ln w="25400">
              <a:solidFill>
                <a:schemeClr val="tx1"/>
              </a:solidFill>
              <a:round/>
              <a:headEnd/>
              <a:tailEnd/>
            </a:ln>
            <a:effectLst/>
          </p:spPr>
          <p:txBody>
            <a:bodyPr wrap="none" anchor="ctr"/>
            <a:lstStyle/>
            <a:p>
              <a:endParaRPr lang="en-US"/>
            </a:p>
          </p:txBody>
        </p:sp>
        <p:sp>
          <p:nvSpPr>
            <p:cNvPr id="3103771" name="Line 27"/>
            <p:cNvSpPr>
              <a:spLocks noChangeShapeType="1"/>
            </p:cNvSpPr>
            <p:nvPr/>
          </p:nvSpPr>
          <p:spPr bwMode="auto">
            <a:xfrm>
              <a:off x="4079" y="2596"/>
              <a:ext cx="197" cy="0"/>
            </a:xfrm>
            <a:prstGeom prst="line">
              <a:avLst/>
            </a:prstGeom>
            <a:noFill/>
            <a:ln w="25400">
              <a:solidFill>
                <a:schemeClr val="tx1"/>
              </a:solidFill>
              <a:round/>
              <a:headEnd/>
              <a:tailEnd/>
            </a:ln>
            <a:effectLst/>
          </p:spPr>
          <p:txBody>
            <a:bodyPr wrap="none" anchor="ctr"/>
            <a:lstStyle/>
            <a:p>
              <a:endParaRPr lang="en-US"/>
            </a:p>
          </p:txBody>
        </p:sp>
        <p:sp>
          <p:nvSpPr>
            <p:cNvPr id="3103772" name="Line 28"/>
            <p:cNvSpPr>
              <a:spLocks noChangeShapeType="1"/>
            </p:cNvSpPr>
            <p:nvPr/>
          </p:nvSpPr>
          <p:spPr bwMode="auto">
            <a:xfrm>
              <a:off x="4335" y="2292"/>
              <a:ext cx="190" cy="0"/>
            </a:xfrm>
            <a:prstGeom prst="line">
              <a:avLst/>
            </a:prstGeom>
            <a:noFill/>
            <a:ln w="25400">
              <a:solidFill>
                <a:schemeClr val="tx1"/>
              </a:solidFill>
              <a:round/>
              <a:headEnd/>
              <a:tailEnd/>
            </a:ln>
            <a:effectLst/>
          </p:spPr>
          <p:txBody>
            <a:bodyPr wrap="none" anchor="ctr"/>
            <a:lstStyle/>
            <a:p>
              <a:endParaRPr lang="en-US"/>
            </a:p>
          </p:txBody>
        </p:sp>
        <p:sp>
          <p:nvSpPr>
            <p:cNvPr id="3103773" name="Line 29"/>
            <p:cNvSpPr>
              <a:spLocks noChangeShapeType="1"/>
            </p:cNvSpPr>
            <p:nvPr/>
          </p:nvSpPr>
          <p:spPr bwMode="auto">
            <a:xfrm>
              <a:off x="4335" y="2322"/>
              <a:ext cx="197" cy="0"/>
            </a:xfrm>
            <a:prstGeom prst="line">
              <a:avLst/>
            </a:prstGeom>
            <a:noFill/>
            <a:ln w="25400">
              <a:solidFill>
                <a:schemeClr val="tx1"/>
              </a:solidFill>
              <a:round/>
              <a:headEnd/>
              <a:tailEnd/>
            </a:ln>
            <a:effectLst/>
          </p:spPr>
          <p:txBody>
            <a:bodyPr wrap="none" anchor="ctr"/>
            <a:lstStyle/>
            <a:p>
              <a:endParaRPr lang="en-US"/>
            </a:p>
          </p:txBody>
        </p:sp>
      </p:grpSp>
    </p:spTree>
  </p:cSld>
  <p:clrMapOvr>
    <a:masterClrMapping/>
  </p:clrMapOvr>
  <p:transition>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lide Number Placeholder 5"/>
          <p:cNvSpPr>
            <a:spLocks noGrp="1"/>
          </p:cNvSpPr>
          <p:nvPr>
            <p:ph type="sldNum" sz="quarter" idx="10"/>
          </p:nvPr>
        </p:nvSpPr>
        <p:spPr/>
        <p:txBody>
          <a:bodyPr/>
          <a:lstStyle/>
          <a:p>
            <a:fld id="{71D33C73-39EC-4FDA-B4A5-8DA9349C7E76}" type="slidenum">
              <a:rPr lang="en-US"/>
              <a:pPr/>
              <a:t>13</a:t>
            </a:fld>
            <a:endParaRPr lang="en-US"/>
          </a:p>
        </p:txBody>
      </p:sp>
      <p:sp>
        <p:nvSpPr>
          <p:cNvPr id="310886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08867" name="Rectangle 3"/>
          <p:cNvSpPr>
            <a:spLocks noGrp="1" noChangeArrowheads="1"/>
          </p:cNvSpPr>
          <p:nvPr>
            <p:ph type="title"/>
          </p:nvPr>
        </p:nvSpPr>
        <p:spPr>
          <a:noFill/>
          <a:ln/>
        </p:spPr>
        <p:txBody>
          <a:bodyPr/>
          <a:lstStyle/>
          <a:p>
            <a:r>
              <a:rPr lang="en-US" b="1">
                <a:solidFill>
                  <a:srgbClr val="FFFFFF"/>
                </a:solidFill>
              </a:rPr>
              <a:t>Visual Modeling Defines Software Architecture</a:t>
            </a:r>
          </a:p>
        </p:txBody>
      </p:sp>
      <p:pic>
        <p:nvPicPr>
          <p:cNvPr id="3108893" name="Picture 29"/>
          <p:cNvPicPr>
            <a:picLocks noChangeArrowheads="1"/>
          </p:cNvPicPr>
          <p:nvPr/>
        </p:nvPicPr>
        <p:blipFill>
          <a:blip r:embed="rId2" cstate="print"/>
          <a:srcRect/>
          <a:stretch>
            <a:fillRect/>
          </a:stretch>
        </p:blipFill>
        <p:spPr bwMode="auto">
          <a:xfrm>
            <a:off x="1816100" y="2360613"/>
            <a:ext cx="2644775" cy="2803525"/>
          </a:xfrm>
          <a:prstGeom prst="rect">
            <a:avLst/>
          </a:prstGeom>
          <a:noFill/>
          <a:ln w="12700">
            <a:noFill/>
            <a:miter lim="800000"/>
            <a:headEnd/>
            <a:tailEnd/>
          </a:ln>
          <a:effectLst/>
        </p:spPr>
      </p:pic>
      <p:grpSp>
        <p:nvGrpSpPr>
          <p:cNvPr id="3108894" name="Group 30"/>
          <p:cNvGrpSpPr>
            <a:grpSpLocks/>
          </p:cNvGrpSpPr>
          <p:nvPr/>
        </p:nvGrpSpPr>
        <p:grpSpPr bwMode="auto">
          <a:xfrm>
            <a:off x="5749925" y="3133725"/>
            <a:ext cx="2259013" cy="1643063"/>
            <a:chOff x="3622" y="1974"/>
            <a:chExt cx="1423" cy="1035"/>
          </a:xfrm>
        </p:grpSpPr>
        <p:sp>
          <p:nvSpPr>
            <p:cNvPr id="3108895" name="Freeform 31"/>
            <p:cNvSpPr>
              <a:spLocks/>
            </p:cNvSpPr>
            <p:nvPr/>
          </p:nvSpPr>
          <p:spPr bwMode="auto">
            <a:xfrm>
              <a:off x="3858" y="2707"/>
              <a:ext cx="359" cy="302"/>
            </a:xfrm>
            <a:custGeom>
              <a:avLst/>
              <a:gdLst/>
              <a:ahLst/>
              <a:cxnLst>
                <a:cxn ang="0">
                  <a:pos x="0" y="0"/>
                </a:cxn>
                <a:cxn ang="0">
                  <a:pos x="358" y="0"/>
                </a:cxn>
                <a:cxn ang="0">
                  <a:pos x="358" y="301"/>
                </a:cxn>
                <a:cxn ang="0">
                  <a:pos x="345" y="301"/>
                </a:cxn>
                <a:cxn ang="0">
                  <a:pos x="345" y="289"/>
                </a:cxn>
                <a:cxn ang="0">
                  <a:pos x="252" y="289"/>
                </a:cxn>
                <a:cxn ang="0">
                  <a:pos x="252" y="301"/>
                </a:cxn>
                <a:cxn ang="0">
                  <a:pos x="224" y="301"/>
                </a:cxn>
                <a:cxn ang="0">
                  <a:pos x="224" y="289"/>
                </a:cxn>
                <a:cxn ang="0">
                  <a:pos x="132" y="289"/>
                </a:cxn>
                <a:cxn ang="0">
                  <a:pos x="132" y="301"/>
                </a:cxn>
                <a:cxn ang="0">
                  <a:pos x="105" y="301"/>
                </a:cxn>
                <a:cxn ang="0">
                  <a:pos x="105" y="289"/>
                </a:cxn>
                <a:cxn ang="0">
                  <a:pos x="14" y="289"/>
                </a:cxn>
                <a:cxn ang="0">
                  <a:pos x="14" y="301"/>
                </a:cxn>
                <a:cxn ang="0">
                  <a:pos x="0" y="301"/>
                </a:cxn>
                <a:cxn ang="0">
                  <a:pos x="0" y="0"/>
                </a:cxn>
              </a:cxnLst>
              <a:rect l="0" t="0" r="r" b="b"/>
              <a:pathLst>
                <a:path w="359" h="302">
                  <a:moveTo>
                    <a:pt x="0" y="0"/>
                  </a:moveTo>
                  <a:lnTo>
                    <a:pt x="358" y="0"/>
                  </a:lnTo>
                  <a:lnTo>
                    <a:pt x="358" y="301"/>
                  </a:lnTo>
                  <a:lnTo>
                    <a:pt x="345" y="301"/>
                  </a:lnTo>
                  <a:lnTo>
                    <a:pt x="345" y="289"/>
                  </a:lnTo>
                  <a:lnTo>
                    <a:pt x="252" y="289"/>
                  </a:lnTo>
                  <a:lnTo>
                    <a:pt x="252" y="301"/>
                  </a:lnTo>
                  <a:lnTo>
                    <a:pt x="224" y="301"/>
                  </a:lnTo>
                  <a:lnTo>
                    <a:pt x="224" y="289"/>
                  </a:lnTo>
                  <a:lnTo>
                    <a:pt x="132" y="289"/>
                  </a:lnTo>
                  <a:lnTo>
                    <a:pt x="132" y="301"/>
                  </a:lnTo>
                  <a:lnTo>
                    <a:pt x="105" y="301"/>
                  </a:lnTo>
                  <a:lnTo>
                    <a:pt x="105" y="289"/>
                  </a:lnTo>
                  <a:lnTo>
                    <a:pt x="14" y="289"/>
                  </a:lnTo>
                  <a:lnTo>
                    <a:pt x="14" y="301"/>
                  </a:lnTo>
                  <a:lnTo>
                    <a:pt x="0" y="301"/>
                  </a:lnTo>
                  <a:lnTo>
                    <a:pt x="0" y="0"/>
                  </a:lnTo>
                </a:path>
              </a:pathLst>
            </a:custGeom>
            <a:solidFill>
              <a:srgbClr val="CECECE"/>
            </a:solidFill>
            <a:ln w="12700" cap="rnd" cmpd="sng">
              <a:solidFill>
                <a:srgbClr val="000000"/>
              </a:solidFill>
              <a:prstDash val="solid"/>
              <a:round/>
              <a:headEnd type="none" w="med" len="med"/>
              <a:tailEnd type="none" w="med" len="med"/>
            </a:ln>
            <a:effectLst/>
          </p:spPr>
          <p:txBody>
            <a:bodyPr/>
            <a:lstStyle/>
            <a:p>
              <a:endParaRPr lang="en-US"/>
            </a:p>
          </p:txBody>
        </p:sp>
        <p:sp>
          <p:nvSpPr>
            <p:cNvPr id="3108896" name="Line 32"/>
            <p:cNvSpPr>
              <a:spLocks noChangeShapeType="1"/>
            </p:cNvSpPr>
            <p:nvPr/>
          </p:nvSpPr>
          <p:spPr bwMode="auto">
            <a:xfrm>
              <a:off x="3865" y="2724"/>
              <a:ext cx="348" cy="0"/>
            </a:xfrm>
            <a:prstGeom prst="line">
              <a:avLst/>
            </a:prstGeom>
            <a:noFill/>
            <a:ln w="12700">
              <a:solidFill>
                <a:srgbClr val="000000"/>
              </a:solidFill>
              <a:round/>
              <a:headEnd/>
              <a:tailEnd/>
            </a:ln>
            <a:effectLst/>
          </p:spPr>
          <p:txBody>
            <a:bodyPr wrap="none" anchor="ctr"/>
            <a:lstStyle/>
            <a:p>
              <a:endParaRPr lang="en-US"/>
            </a:p>
          </p:txBody>
        </p:sp>
        <p:sp>
          <p:nvSpPr>
            <p:cNvPr id="3108897" name="Line 33"/>
            <p:cNvSpPr>
              <a:spLocks noChangeShapeType="1"/>
            </p:cNvSpPr>
            <p:nvPr/>
          </p:nvSpPr>
          <p:spPr bwMode="auto">
            <a:xfrm>
              <a:off x="4103" y="2753"/>
              <a:ext cx="110" cy="0"/>
            </a:xfrm>
            <a:prstGeom prst="line">
              <a:avLst/>
            </a:prstGeom>
            <a:noFill/>
            <a:ln w="12700">
              <a:solidFill>
                <a:srgbClr val="000000"/>
              </a:solidFill>
              <a:round/>
              <a:headEnd/>
              <a:tailEnd/>
            </a:ln>
            <a:effectLst/>
          </p:spPr>
          <p:txBody>
            <a:bodyPr wrap="none" anchor="ctr"/>
            <a:lstStyle/>
            <a:p>
              <a:endParaRPr lang="en-US"/>
            </a:p>
          </p:txBody>
        </p:sp>
        <p:sp>
          <p:nvSpPr>
            <p:cNvPr id="3108898" name="Line 34"/>
            <p:cNvSpPr>
              <a:spLocks noChangeShapeType="1"/>
            </p:cNvSpPr>
            <p:nvPr/>
          </p:nvSpPr>
          <p:spPr bwMode="auto">
            <a:xfrm>
              <a:off x="3865" y="2880"/>
              <a:ext cx="109" cy="0"/>
            </a:xfrm>
            <a:prstGeom prst="line">
              <a:avLst/>
            </a:prstGeom>
            <a:noFill/>
            <a:ln w="12700">
              <a:solidFill>
                <a:srgbClr val="000000"/>
              </a:solidFill>
              <a:round/>
              <a:headEnd/>
              <a:tailEnd/>
            </a:ln>
            <a:effectLst/>
          </p:spPr>
          <p:txBody>
            <a:bodyPr wrap="none" anchor="ctr"/>
            <a:lstStyle/>
            <a:p>
              <a:endParaRPr lang="en-US"/>
            </a:p>
          </p:txBody>
        </p:sp>
        <p:sp>
          <p:nvSpPr>
            <p:cNvPr id="3108899" name="Line 35"/>
            <p:cNvSpPr>
              <a:spLocks noChangeShapeType="1"/>
            </p:cNvSpPr>
            <p:nvPr/>
          </p:nvSpPr>
          <p:spPr bwMode="auto">
            <a:xfrm>
              <a:off x="3865" y="2945"/>
              <a:ext cx="348" cy="0"/>
            </a:xfrm>
            <a:prstGeom prst="line">
              <a:avLst/>
            </a:prstGeom>
            <a:noFill/>
            <a:ln w="12700">
              <a:solidFill>
                <a:srgbClr val="000000"/>
              </a:solidFill>
              <a:round/>
              <a:headEnd/>
              <a:tailEnd/>
            </a:ln>
            <a:effectLst/>
          </p:spPr>
          <p:txBody>
            <a:bodyPr wrap="none" anchor="ctr"/>
            <a:lstStyle/>
            <a:p>
              <a:endParaRPr lang="en-US"/>
            </a:p>
          </p:txBody>
        </p:sp>
        <p:sp>
          <p:nvSpPr>
            <p:cNvPr id="3108900" name="Line 36"/>
            <p:cNvSpPr>
              <a:spLocks noChangeShapeType="1"/>
            </p:cNvSpPr>
            <p:nvPr/>
          </p:nvSpPr>
          <p:spPr bwMode="auto">
            <a:xfrm>
              <a:off x="3865" y="2985"/>
              <a:ext cx="348" cy="0"/>
            </a:xfrm>
            <a:prstGeom prst="line">
              <a:avLst/>
            </a:prstGeom>
            <a:noFill/>
            <a:ln w="12700">
              <a:solidFill>
                <a:srgbClr val="000000"/>
              </a:solidFill>
              <a:round/>
              <a:headEnd/>
              <a:tailEnd/>
            </a:ln>
            <a:effectLst/>
          </p:spPr>
          <p:txBody>
            <a:bodyPr wrap="none" anchor="ctr"/>
            <a:lstStyle/>
            <a:p>
              <a:endParaRPr lang="en-US"/>
            </a:p>
          </p:txBody>
        </p:sp>
        <p:sp>
          <p:nvSpPr>
            <p:cNvPr id="3108901" name="Line 37"/>
            <p:cNvSpPr>
              <a:spLocks noChangeShapeType="1"/>
            </p:cNvSpPr>
            <p:nvPr/>
          </p:nvSpPr>
          <p:spPr bwMode="auto">
            <a:xfrm>
              <a:off x="3880" y="2731"/>
              <a:ext cx="0" cy="145"/>
            </a:xfrm>
            <a:prstGeom prst="line">
              <a:avLst/>
            </a:prstGeom>
            <a:noFill/>
            <a:ln w="12700">
              <a:solidFill>
                <a:srgbClr val="000000"/>
              </a:solidFill>
              <a:round/>
              <a:headEnd/>
              <a:tailEnd/>
            </a:ln>
            <a:effectLst/>
          </p:spPr>
          <p:txBody>
            <a:bodyPr wrap="none" anchor="ctr"/>
            <a:lstStyle/>
            <a:p>
              <a:endParaRPr lang="en-US"/>
            </a:p>
          </p:txBody>
        </p:sp>
        <p:sp>
          <p:nvSpPr>
            <p:cNvPr id="3108902" name="Line 38"/>
            <p:cNvSpPr>
              <a:spLocks noChangeShapeType="1"/>
            </p:cNvSpPr>
            <p:nvPr/>
          </p:nvSpPr>
          <p:spPr bwMode="auto">
            <a:xfrm>
              <a:off x="3914" y="2731"/>
              <a:ext cx="0" cy="145"/>
            </a:xfrm>
            <a:prstGeom prst="line">
              <a:avLst/>
            </a:prstGeom>
            <a:noFill/>
            <a:ln w="12700">
              <a:solidFill>
                <a:srgbClr val="000000"/>
              </a:solidFill>
              <a:round/>
              <a:headEnd/>
              <a:tailEnd/>
            </a:ln>
            <a:effectLst/>
          </p:spPr>
          <p:txBody>
            <a:bodyPr wrap="none" anchor="ctr"/>
            <a:lstStyle/>
            <a:p>
              <a:endParaRPr lang="en-US"/>
            </a:p>
          </p:txBody>
        </p:sp>
        <p:sp>
          <p:nvSpPr>
            <p:cNvPr id="3108903" name="Rectangle 39"/>
            <p:cNvSpPr>
              <a:spLocks noChangeArrowheads="1"/>
            </p:cNvSpPr>
            <p:nvPr/>
          </p:nvSpPr>
          <p:spPr bwMode="auto">
            <a:xfrm>
              <a:off x="4016" y="2853"/>
              <a:ext cx="43" cy="29"/>
            </a:xfrm>
            <a:prstGeom prst="rect">
              <a:avLst/>
            </a:prstGeom>
            <a:solidFill>
              <a:srgbClr val="CECECE"/>
            </a:solidFill>
            <a:ln w="12700">
              <a:noFill/>
              <a:miter lim="800000"/>
              <a:headEnd/>
              <a:tailEnd/>
            </a:ln>
            <a:effectLst/>
          </p:spPr>
          <p:txBody>
            <a:bodyPr wrap="none" anchor="ctr"/>
            <a:lstStyle/>
            <a:p>
              <a:endParaRPr lang="en-US"/>
            </a:p>
          </p:txBody>
        </p:sp>
        <p:sp>
          <p:nvSpPr>
            <p:cNvPr id="3108904" name="Line 40"/>
            <p:cNvSpPr>
              <a:spLocks noChangeShapeType="1"/>
            </p:cNvSpPr>
            <p:nvPr/>
          </p:nvSpPr>
          <p:spPr bwMode="auto">
            <a:xfrm flipV="1">
              <a:off x="4846" y="2442"/>
              <a:ext cx="0" cy="136"/>
            </a:xfrm>
            <a:prstGeom prst="line">
              <a:avLst/>
            </a:prstGeom>
            <a:noFill/>
            <a:ln w="12700">
              <a:solidFill>
                <a:srgbClr val="FFFFFF"/>
              </a:solidFill>
              <a:round/>
              <a:headEnd/>
              <a:tailEnd/>
            </a:ln>
            <a:effectLst/>
          </p:spPr>
          <p:txBody>
            <a:bodyPr wrap="none" anchor="ctr"/>
            <a:lstStyle/>
            <a:p>
              <a:endParaRPr lang="en-US"/>
            </a:p>
          </p:txBody>
        </p:sp>
        <p:sp>
          <p:nvSpPr>
            <p:cNvPr id="3108905" name="AutoShape 41"/>
            <p:cNvSpPr>
              <a:spLocks noChangeArrowheads="1"/>
            </p:cNvSpPr>
            <p:nvPr/>
          </p:nvSpPr>
          <p:spPr bwMode="auto">
            <a:xfrm>
              <a:off x="3666" y="1974"/>
              <a:ext cx="295" cy="245"/>
            </a:xfrm>
            <a:prstGeom prst="roundRect">
              <a:avLst>
                <a:gd name="adj" fmla="val 12458"/>
              </a:avLst>
            </a:prstGeom>
            <a:solidFill>
              <a:srgbClr val="FFFFFF"/>
            </a:solidFill>
            <a:ln w="12700">
              <a:solidFill>
                <a:srgbClr val="000000"/>
              </a:solidFill>
              <a:round/>
              <a:headEnd/>
              <a:tailEnd/>
            </a:ln>
            <a:effectLst/>
          </p:spPr>
          <p:txBody>
            <a:bodyPr wrap="none" anchor="ctr"/>
            <a:lstStyle/>
            <a:p>
              <a:endParaRPr lang="en-US"/>
            </a:p>
          </p:txBody>
        </p:sp>
        <p:sp>
          <p:nvSpPr>
            <p:cNvPr id="3108906" name="AutoShape 42"/>
            <p:cNvSpPr>
              <a:spLocks noChangeArrowheads="1"/>
            </p:cNvSpPr>
            <p:nvPr/>
          </p:nvSpPr>
          <p:spPr bwMode="auto">
            <a:xfrm>
              <a:off x="3700" y="2004"/>
              <a:ext cx="225" cy="185"/>
            </a:xfrm>
            <a:prstGeom prst="roundRect">
              <a:avLst>
                <a:gd name="adj" fmla="val 12458"/>
              </a:avLst>
            </a:prstGeom>
            <a:solidFill>
              <a:srgbClr val="FDE3BA"/>
            </a:solidFill>
            <a:ln w="12700">
              <a:solidFill>
                <a:srgbClr val="000000"/>
              </a:solidFill>
              <a:round/>
              <a:headEnd/>
              <a:tailEnd/>
            </a:ln>
            <a:effectLst/>
          </p:spPr>
          <p:txBody>
            <a:bodyPr wrap="none" anchor="ctr"/>
            <a:lstStyle/>
            <a:p>
              <a:endParaRPr lang="en-US"/>
            </a:p>
          </p:txBody>
        </p:sp>
        <p:sp>
          <p:nvSpPr>
            <p:cNvPr id="3108907" name="Line 43"/>
            <p:cNvSpPr>
              <a:spLocks noChangeShapeType="1"/>
            </p:cNvSpPr>
            <p:nvPr/>
          </p:nvSpPr>
          <p:spPr bwMode="auto">
            <a:xfrm>
              <a:off x="3734" y="2231"/>
              <a:ext cx="0" cy="18"/>
            </a:xfrm>
            <a:prstGeom prst="line">
              <a:avLst/>
            </a:prstGeom>
            <a:noFill/>
            <a:ln w="12700">
              <a:solidFill>
                <a:srgbClr val="000000"/>
              </a:solidFill>
              <a:round/>
              <a:headEnd/>
              <a:tailEnd/>
            </a:ln>
            <a:effectLst/>
          </p:spPr>
          <p:txBody>
            <a:bodyPr wrap="none" anchor="ctr"/>
            <a:lstStyle/>
            <a:p>
              <a:endParaRPr lang="en-US"/>
            </a:p>
          </p:txBody>
        </p:sp>
        <p:sp>
          <p:nvSpPr>
            <p:cNvPr id="3108908" name="Line 44"/>
            <p:cNvSpPr>
              <a:spLocks noChangeShapeType="1"/>
            </p:cNvSpPr>
            <p:nvPr/>
          </p:nvSpPr>
          <p:spPr bwMode="auto">
            <a:xfrm>
              <a:off x="3896" y="2231"/>
              <a:ext cx="0" cy="18"/>
            </a:xfrm>
            <a:prstGeom prst="line">
              <a:avLst/>
            </a:prstGeom>
            <a:noFill/>
            <a:ln w="12700">
              <a:solidFill>
                <a:srgbClr val="000000"/>
              </a:solidFill>
              <a:round/>
              <a:headEnd/>
              <a:tailEnd/>
            </a:ln>
            <a:effectLst/>
          </p:spPr>
          <p:txBody>
            <a:bodyPr wrap="none" anchor="ctr"/>
            <a:lstStyle/>
            <a:p>
              <a:endParaRPr lang="en-US"/>
            </a:p>
          </p:txBody>
        </p:sp>
        <p:sp>
          <p:nvSpPr>
            <p:cNvPr id="3108909" name="Rectangle 45"/>
            <p:cNvSpPr>
              <a:spLocks noChangeArrowheads="1"/>
            </p:cNvSpPr>
            <p:nvPr/>
          </p:nvSpPr>
          <p:spPr bwMode="auto">
            <a:xfrm>
              <a:off x="3649" y="2255"/>
              <a:ext cx="329" cy="83"/>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3108910" name="Line 46"/>
            <p:cNvSpPr>
              <a:spLocks noChangeShapeType="1"/>
            </p:cNvSpPr>
            <p:nvPr/>
          </p:nvSpPr>
          <p:spPr bwMode="auto">
            <a:xfrm>
              <a:off x="366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1" name="Line 47"/>
            <p:cNvSpPr>
              <a:spLocks noChangeShapeType="1"/>
            </p:cNvSpPr>
            <p:nvPr/>
          </p:nvSpPr>
          <p:spPr bwMode="auto">
            <a:xfrm>
              <a:off x="3673"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2" name="Line 48"/>
            <p:cNvSpPr>
              <a:spLocks noChangeShapeType="1"/>
            </p:cNvSpPr>
            <p:nvPr/>
          </p:nvSpPr>
          <p:spPr bwMode="auto">
            <a:xfrm>
              <a:off x="3682"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3" name="Line 49"/>
            <p:cNvSpPr>
              <a:spLocks noChangeShapeType="1"/>
            </p:cNvSpPr>
            <p:nvPr/>
          </p:nvSpPr>
          <p:spPr bwMode="auto">
            <a:xfrm>
              <a:off x="3691"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4" name="Line 50"/>
            <p:cNvSpPr>
              <a:spLocks noChangeShapeType="1"/>
            </p:cNvSpPr>
            <p:nvPr/>
          </p:nvSpPr>
          <p:spPr bwMode="auto">
            <a:xfrm>
              <a:off x="3699"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5" name="Line 51"/>
            <p:cNvSpPr>
              <a:spLocks noChangeShapeType="1"/>
            </p:cNvSpPr>
            <p:nvPr/>
          </p:nvSpPr>
          <p:spPr bwMode="auto">
            <a:xfrm>
              <a:off x="3708"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6" name="Line 52"/>
            <p:cNvSpPr>
              <a:spLocks noChangeShapeType="1"/>
            </p:cNvSpPr>
            <p:nvPr/>
          </p:nvSpPr>
          <p:spPr bwMode="auto">
            <a:xfrm>
              <a:off x="371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7" name="Line 53"/>
            <p:cNvSpPr>
              <a:spLocks noChangeShapeType="1"/>
            </p:cNvSpPr>
            <p:nvPr/>
          </p:nvSpPr>
          <p:spPr bwMode="auto">
            <a:xfrm>
              <a:off x="3725"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8" name="Line 54"/>
            <p:cNvSpPr>
              <a:spLocks noChangeShapeType="1"/>
            </p:cNvSpPr>
            <p:nvPr/>
          </p:nvSpPr>
          <p:spPr bwMode="auto">
            <a:xfrm>
              <a:off x="3734"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9" name="Line 55"/>
            <p:cNvSpPr>
              <a:spLocks noChangeShapeType="1"/>
            </p:cNvSpPr>
            <p:nvPr/>
          </p:nvSpPr>
          <p:spPr bwMode="auto">
            <a:xfrm>
              <a:off x="3742"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0" name="Line 56"/>
            <p:cNvSpPr>
              <a:spLocks noChangeShapeType="1"/>
            </p:cNvSpPr>
            <p:nvPr/>
          </p:nvSpPr>
          <p:spPr bwMode="auto">
            <a:xfrm>
              <a:off x="3750"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1" name="Line 57"/>
            <p:cNvSpPr>
              <a:spLocks noChangeShapeType="1"/>
            </p:cNvSpPr>
            <p:nvPr/>
          </p:nvSpPr>
          <p:spPr bwMode="auto">
            <a:xfrm>
              <a:off x="3760"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2" name="Line 58"/>
            <p:cNvSpPr>
              <a:spLocks noChangeShapeType="1"/>
            </p:cNvSpPr>
            <p:nvPr/>
          </p:nvSpPr>
          <p:spPr bwMode="auto">
            <a:xfrm>
              <a:off x="3768"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3" name="Line 59"/>
            <p:cNvSpPr>
              <a:spLocks noChangeShapeType="1"/>
            </p:cNvSpPr>
            <p:nvPr/>
          </p:nvSpPr>
          <p:spPr bwMode="auto">
            <a:xfrm>
              <a:off x="377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4" name="Line 60"/>
            <p:cNvSpPr>
              <a:spLocks noChangeShapeType="1"/>
            </p:cNvSpPr>
            <p:nvPr/>
          </p:nvSpPr>
          <p:spPr bwMode="auto">
            <a:xfrm>
              <a:off x="378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5" name="Line 61"/>
            <p:cNvSpPr>
              <a:spLocks noChangeShapeType="1"/>
            </p:cNvSpPr>
            <p:nvPr/>
          </p:nvSpPr>
          <p:spPr bwMode="auto">
            <a:xfrm>
              <a:off x="3794"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6" name="Line 62"/>
            <p:cNvSpPr>
              <a:spLocks noChangeShapeType="1"/>
            </p:cNvSpPr>
            <p:nvPr/>
          </p:nvSpPr>
          <p:spPr bwMode="auto">
            <a:xfrm>
              <a:off x="3802"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7" name="Line 63"/>
            <p:cNvSpPr>
              <a:spLocks noChangeShapeType="1"/>
            </p:cNvSpPr>
            <p:nvPr/>
          </p:nvSpPr>
          <p:spPr bwMode="auto">
            <a:xfrm>
              <a:off x="3812"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8" name="Line 64"/>
            <p:cNvSpPr>
              <a:spLocks noChangeShapeType="1"/>
            </p:cNvSpPr>
            <p:nvPr/>
          </p:nvSpPr>
          <p:spPr bwMode="auto">
            <a:xfrm>
              <a:off x="3819"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9" name="Rectangle 65"/>
            <p:cNvSpPr>
              <a:spLocks noChangeArrowheads="1"/>
            </p:cNvSpPr>
            <p:nvPr/>
          </p:nvSpPr>
          <p:spPr bwMode="auto">
            <a:xfrm>
              <a:off x="3896" y="2278"/>
              <a:ext cx="29" cy="10"/>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3108930" name="Rectangle 66"/>
            <p:cNvSpPr>
              <a:spLocks noChangeArrowheads="1"/>
            </p:cNvSpPr>
            <p:nvPr/>
          </p:nvSpPr>
          <p:spPr bwMode="auto">
            <a:xfrm>
              <a:off x="3862" y="2281"/>
              <a:ext cx="99" cy="4"/>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3108931" name="Rectangle 67"/>
            <p:cNvSpPr>
              <a:spLocks noChangeArrowheads="1"/>
            </p:cNvSpPr>
            <p:nvPr/>
          </p:nvSpPr>
          <p:spPr bwMode="auto">
            <a:xfrm>
              <a:off x="3896" y="2308"/>
              <a:ext cx="29" cy="9"/>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3108932" name="Rectangle 68"/>
            <p:cNvSpPr>
              <a:spLocks noChangeArrowheads="1"/>
            </p:cNvSpPr>
            <p:nvPr/>
          </p:nvSpPr>
          <p:spPr bwMode="auto">
            <a:xfrm>
              <a:off x="3862" y="2311"/>
              <a:ext cx="99" cy="6"/>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3108933" name="Rectangle 69"/>
            <p:cNvSpPr>
              <a:spLocks noChangeArrowheads="1"/>
            </p:cNvSpPr>
            <p:nvPr/>
          </p:nvSpPr>
          <p:spPr bwMode="auto">
            <a:xfrm>
              <a:off x="3792" y="2207"/>
              <a:ext cx="45" cy="29"/>
            </a:xfrm>
            <a:prstGeom prst="rect">
              <a:avLst/>
            </a:prstGeom>
            <a:noFill/>
            <a:ln w="12700">
              <a:noFill/>
              <a:miter lim="800000"/>
              <a:headEnd/>
              <a:tailEnd/>
            </a:ln>
            <a:effectLst/>
          </p:spPr>
          <p:txBody>
            <a:bodyPr wrap="none" anchor="ctr"/>
            <a:lstStyle/>
            <a:p>
              <a:endParaRPr lang="en-US"/>
            </a:p>
          </p:txBody>
        </p:sp>
        <p:sp>
          <p:nvSpPr>
            <p:cNvPr id="3108934" name="Rectangle 70"/>
            <p:cNvSpPr>
              <a:spLocks noChangeArrowheads="1"/>
            </p:cNvSpPr>
            <p:nvPr/>
          </p:nvSpPr>
          <p:spPr bwMode="auto">
            <a:xfrm>
              <a:off x="3750" y="2018"/>
              <a:ext cx="129" cy="123"/>
            </a:xfrm>
            <a:prstGeom prst="rect">
              <a:avLst/>
            </a:prstGeom>
            <a:solidFill>
              <a:schemeClr val="folHlink"/>
            </a:solidFill>
            <a:ln w="12700">
              <a:solidFill>
                <a:srgbClr val="000000"/>
              </a:solidFill>
              <a:miter lim="800000"/>
              <a:headEnd/>
              <a:tailEnd/>
            </a:ln>
            <a:effectLst/>
          </p:spPr>
          <p:txBody>
            <a:bodyPr wrap="none" anchor="ctr"/>
            <a:lstStyle/>
            <a:p>
              <a:endParaRPr lang="en-US"/>
            </a:p>
          </p:txBody>
        </p:sp>
        <p:sp>
          <p:nvSpPr>
            <p:cNvPr id="3108935" name="Rectangle 71"/>
            <p:cNvSpPr>
              <a:spLocks noChangeArrowheads="1"/>
            </p:cNvSpPr>
            <p:nvPr/>
          </p:nvSpPr>
          <p:spPr bwMode="auto">
            <a:xfrm>
              <a:off x="3747" y="2077"/>
              <a:ext cx="44" cy="29"/>
            </a:xfrm>
            <a:prstGeom prst="rect">
              <a:avLst/>
            </a:prstGeom>
            <a:noFill/>
            <a:ln w="12700">
              <a:noFill/>
              <a:miter lim="800000"/>
              <a:headEnd/>
              <a:tailEnd/>
            </a:ln>
            <a:effectLst/>
          </p:spPr>
          <p:txBody>
            <a:bodyPr wrap="none" anchor="ctr"/>
            <a:lstStyle/>
            <a:p>
              <a:endParaRPr lang="en-US"/>
            </a:p>
          </p:txBody>
        </p:sp>
        <p:sp>
          <p:nvSpPr>
            <p:cNvPr id="3108936" name="Rectangle 72"/>
            <p:cNvSpPr>
              <a:spLocks noChangeArrowheads="1"/>
            </p:cNvSpPr>
            <p:nvPr/>
          </p:nvSpPr>
          <p:spPr bwMode="auto">
            <a:xfrm>
              <a:off x="3792" y="2082"/>
              <a:ext cx="131" cy="81"/>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37" name="Rectangle 73"/>
            <p:cNvSpPr>
              <a:spLocks noChangeArrowheads="1"/>
            </p:cNvSpPr>
            <p:nvPr/>
          </p:nvSpPr>
          <p:spPr bwMode="auto">
            <a:xfrm>
              <a:off x="3837" y="2120"/>
              <a:ext cx="44" cy="29"/>
            </a:xfrm>
            <a:prstGeom prst="rect">
              <a:avLst/>
            </a:prstGeom>
            <a:noFill/>
            <a:ln w="12700">
              <a:noFill/>
              <a:miter lim="800000"/>
              <a:headEnd/>
              <a:tailEnd/>
            </a:ln>
            <a:effectLst/>
          </p:spPr>
          <p:txBody>
            <a:bodyPr wrap="none" anchor="ctr"/>
            <a:lstStyle/>
            <a:p>
              <a:endParaRPr lang="en-US"/>
            </a:p>
          </p:txBody>
        </p:sp>
        <p:sp>
          <p:nvSpPr>
            <p:cNvPr id="3108938" name="AutoShape 74"/>
            <p:cNvSpPr>
              <a:spLocks noChangeArrowheads="1"/>
            </p:cNvSpPr>
            <p:nvPr/>
          </p:nvSpPr>
          <p:spPr bwMode="auto">
            <a:xfrm>
              <a:off x="4179" y="1974"/>
              <a:ext cx="295" cy="245"/>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a:p>
          </p:txBody>
        </p:sp>
        <p:sp>
          <p:nvSpPr>
            <p:cNvPr id="3108939" name="AutoShape 75"/>
            <p:cNvSpPr>
              <a:spLocks noChangeArrowheads="1"/>
            </p:cNvSpPr>
            <p:nvPr/>
          </p:nvSpPr>
          <p:spPr bwMode="auto">
            <a:xfrm>
              <a:off x="4214" y="2004"/>
              <a:ext cx="225" cy="185"/>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a:p>
          </p:txBody>
        </p:sp>
        <p:sp>
          <p:nvSpPr>
            <p:cNvPr id="3108940" name="Line 76"/>
            <p:cNvSpPr>
              <a:spLocks noChangeShapeType="1"/>
            </p:cNvSpPr>
            <p:nvPr/>
          </p:nvSpPr>
          <p:spPr bwMode="auto">
            <a:xfrm>
              <a:off x="4246" y="2231"/>
              <a:ext cx="0" cy="18"/>
            </a:xfrm>
            <a:prstGeom prst="line">
              <a:avLst/>
            </a:prstGeom>
            <a:noFill/>
            <a:ln w="12700">
              <a:solidFill>
                <a:srgbClr val="000000"/>
              </a:solidFill>
              <a:round/>
              <a:headEnd/>
              <a:tailEnd/>
            </a:ln>
            <a:effectLst/>
          </p:spPr>
          <p:txBody>
            <a:bodyPr wrap="none" anchor="ctr"/>
            <a:lstStyle/>
            <a:p>
              <a:endParaRPr lang="en-US"/>
            </a:p>
          </p:txBody>
        </p:sp>
        <p:sp>
          <p:nvSpPr>
            <p:cNvPr id="3108941" name="Line 77"/>
            <p:cNvSpPr>
              <a:spLocks noChangeShapeType="1"/>
            </p:cNvSpPr>
            <p:nvPr/>
          </p:nvSpPr>
          <p:spPr bwMode="auto">
            <a:xfrm>
              <a:off x="4408" y="2231"/>
              <a:ext cx="0" cy="18"/>
            </a:xfrm>
            <a:prstGeom prst="line">
              <a:avLst/>
            </a:prstGeom>
            <a:noFill/>
            <a:ln w="12700">
              <a:solidFill>
                <a:srgbClr val="000000"/>
              </a:solidFill>
              <a:round/>
              <a:headEnd/>
              <a:tailEnd/>
            </a:ln>
            <a:effectLst/>
          </p:spPr>
          <p:txBody>
            <a:bodyPr wrap="none" anchor="ctr"/>
            <a:lstStyle/>
            <a:p>
              <a:endParaRPr lang="en-US"/>
            </a:p>
          </p:txBody>
        </p:sp>
        <p:sp>
          <p:nvSpPr>
            <p:cNvPr id="3108942" name="Rectangle 78"/>
            <p:cNvSpPr>
              <a:spLocks noChangeArrowheads="1"/>
            </p:cNvSpPr>
            <p:nvPr/>
          </p:nvSpPr>
          <p:spPr bwMode="auto">
            <a:xfrm>
              <a:off x="4162" y="2255"/>
              <a:ext cx="328" cy="83"/>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43" name="Line 79"/>
            <p:cNvSpPr>
              <a:spLocks noChangeShapeType="1"/>
            </p:cNvSpPr>
            <p:nvPr/>
          </p:nvSpPr>
          <p:spPr bwMode="auto">
            <a:xfrm>
              <a:off x="4178"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4" name="Line 80"/>
            <p:cNvSpPr>
              <a:spLocks noChangeShapeType="1"/>
            </p:cNvSpPr>
            <p:nvPr/>
          </p:nvSpPr>
          <p:spPr bwMode="auto">
            <a:xfrm>
              <a:off x="4187"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5" name="Line 81"/>
            <p:cNvSpPr>
              <a:spLocks noChangeShapeType="1"/>
            </p:cNvSpPr>
            <p:nvPr/>
          </p:nvSpPr>
          <p:spPr bwMode="auto">
            <a:xfrm>
              <a:off x="4195"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6" name="Line 82"/>
            <p:cNvSpPr>
              <a:spLocks noChangeShapeType="1"/>
            </p:cNvSpPr>
            <p:nvPr/>
          </p:nvSpPr>
          <p:spPr bwMode="auto">
            <a:xfrm>
              <a:off x="4204"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7" name="Line 83"/>
            <p:cNvSpPr>
              <a:spLocks noChangeShapeType="1"/>
            </p:cNvSpPr>
            <p:nvPr/>
          </p:nvSpPr>
          <p:spPr bwMode="auto">
            <a:xfrm>
              <a:off x="4213"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8" name="Line 84"/>
            <p:cNvSpPr>
              <a:spLocks noChangeShapeType="1"/>
            </p:cNvSpPr>
            <p:nvPr/>
          </p:nvSpPr>
          <p:spPr bwMode="auto">
            <a:xfrm>
              <a:off x="4221"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9" name="Line 85"/>
            <p:cNvSpPr>
              <a:spLocks noChangeShapeType="1"/>
            </p:cNvSpPr>
            <p:nvPr/>
          </p:nvSpPr>
          <p:spPr bwMode="auto">
            <a:xfrm>
              <a:off x="4230"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0" name="Line 86"/>
            <p:cNvSpPr>
              <a:spLocks noChangeShapeType="1"/>
            </p:cNvSpPr>
            <p:nvPr/>
          </p:nvSpPr>
          <p:spPr bwMode="auto">
            <a:xfrm>
              <a:off x="4238"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1" name="Line 87"/>
            <p:cNvSpPr>
              <a:spLocks noChangeShapeType="1"/>
            </p:cNvSpPr>
            <p:nvPr/>
          </p:nvSpPr>
          <p:spPr bwMode="auto">
            <a:xfrm>
              <a:off x="424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2" name="Line 88"/>
            <p:cNvSpPr>
              <a:spLocks noChangeShapeType="1"/>
            </p:cNvSpPr>
            <p:nvPr/>
          </p:nvSpPr>
          <p:spPr bwMode="auto">
            <a:xfrm>
              <a:off x="425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3" name="Line 89"/>
            <p:cNvSpPr>
              <a:spLocks noChangeShapeType="1"/>
            </p:cNvSpPr>
            <p:nvPr/>
          </p:nvSpPr>
          <p:spPr bwMode="auto">
            <a:xfrm>
              <a:off x="4264"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4" name="Line 90"/>
            <p:cNvSpPr>
              <a:spLocks noChangeShapeType="1"/>
            </p:cNvSpPr>
            <p:nvPr/>
          </p:nvSpPr>
          <p:spPr bwMode="auto">
            <a:xfrm>
              <a:off x="4273"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5" name="Line 91"/>
            <p:cNvSpPr>
              <a:spLocks noChangeShapeType="1"/>
            </p:cNvSpPr>
            <p:nvPr/>
          </p:nvSpPr>
          <p:spPr bwMode="auto">
            <a:xfrm>
              <a:off x="4282"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6" name="Line 92"/>
            <p:cNvSpPr>
              <a:spLocks noChangeShapeType="1"/>
            </p:cNvSpPr>
            <p:nvPr/>
          </p:nvSpPr>
          <p:spPr bwMode="auto">
            <a:xfrm>
              <a:off x="4290"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7" name="Line 93"/>
            <p:cNvSpPr>
              <a:spLocks noChangeShapeType="1"/>
            </p:cNvSpPr>
            <p:nvPr/>
          </p:nvSpPr>
          <p:spPr bwMode="auto">
            <a:xfrm>
              <a:off x="4299"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8" name="Line 94"/>
            <p:cNvSpPr>
              <a:spLocks noChangeShapeType="1"/>
            </p:cNvSpPr>
            <p:nvPr/>
          </p:nvSpPr>
          <p:spPr bwMode="auto">
            <a:xfrm>
              <a:off x="4308"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9" name="Line 95"/>
            <p:cNvSpPr>
              <a:spLocks noChangeShapeType="1"/>
            </p:cNvSpPr>
            <p:nvPr/>
          </p:nvSpPr>
          <p:spPr bwMode="auto">
            <a:xfrm>
              <a:off x="4315" y="2305"/>
              <a:ext cx="0" cy="19"/>
            </a:xfrm>
            <a:prstGeom prst="line">
              <a:avLst/>
            </a:prstGeom>
            <a:noFill/>
            <a:ln w="12700">
              <a:solidFill>
                <a:srgbClr val="000000"/>
              </a:solidFill>
              <a:round/>
              <a:headEnd/>
              <a:tailEnd/>
            </a:ln>
            <a:effectLst/>
          </p:spPr>
          <p:txBody>
            <a:bodyPr wrap="none" anchor="ctr"/>
            <a:lstStyle/>
            <a:p>
              <a:endParaRPr lang="en-US"/>
            </a:p>
          </p:txBody>
        </p:sp>
        <p:sp>
          <p:nvSpPr>
            <p:cNvPr id="3108960" name="Line 96"/>
            <p:cNvSpPr>
              <a:spLocks noChangeShapeType="1"/>
            </p:cNvSpPr>
            <p:nvPr/>
          </p:nvSpPr>
          <p:spPr bwMode="auto">
            <a:xfrm>
              <a:off x="4324" y="2305"/>
              <a:ext cx="0" cy="19"/>
            </a:xfrm>
            <a:prstGeom prst="line">
              <a:avLst/>
            </a:prstGeom>
            <a:noFill/>
            <a:ln w="12700">
              <a:solidFill>
                <a:srgbClr val="000000"/>
              </a:solidFill>
              <a:round/>
              <a:headEnd/>
              <a:tailEnd/>
            </a:ln>
            <a:effectLst/>
          </p:spPr>
          <p:txBody>
            <a:bodyPr wrap="none" anchor="ctr"/>
            <a:lstStyle/>
            <a:p>
              <a:endParaRPr lang="en-US"/>
            </a:p>
          </p:txBody>
        </p:sp>
        <p:sp>
          <p:nvSpPr>
            <p:cNvPr id="3108961" name="Line 97"/>
            <p:cNvSpPr>
              <a:spLocks noChangeShapeType="1"/>
            </p:cNvSpPr>
            <p:nvPr/>
          </p:nvSpPr>
          <p:spPr bwMode="auto">
            <a:xfrm>
              <a:off x="4333" y="2305"/>
              <a:ext cx="0" cy="19"/>
            </a:xfrm>
            <a:prstGeom prst="line">
              <a:avLst/>
            </a:prstGeom>
            <a:noFill/>
            <a:ln w="12700">
              <a:solidFill>
                <a:srgbClr val="000000"/>
              </a:solidFill>
              <a:round/>
              <a:headEnd/>
              <a:tailEnd/>
            </a:ln>
            <a:effectLst/>
          </p:spPr>
          <p:txBody>
            <a:bodyPr wrap="none" anchor="ctr"/>
            <a:lstStyle/>
            <a:p>
              <a:endParaRPr lang="en-US"/>
            </a:p>
          </p:txBody>
        </p:sp>
        <p:sp>
          <p:nvSpPr>
            <p:cNvPr id="3108962" name="Rectangle 98"/>
            <p:cNvSpPr>
              <a:spLocks noChangeArrowheads="1"/>
            </p:cNvSpPr>
            <p:nvPr/>
          </p:nvSpPr>
          <p:spPr bwMode="auto">
            <a:xfrm>
              <a:off x="4409" y="2278"/>
              <a:ext cx="30" cy="10"/>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63" name="Rectangle 99"/>
            <p:cNvSpPr>
              <a:spLocks noChangeArrowheads="1"/>
            </p:cNvSpPr>
            <p:nvPr/>
          </p:nvSpPr>
          <p:spPr bwMode="auto">
            <a:xfrm>
              <a:off x="4375" y="2281"/>
              <a:ext cx="99" cy="4"/>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64" name="Rectangle 100"/>
            <p:cNvSpPr>
              <a:spLocks noChangeArrowheads="1"/>
            </p:cNvSpPr>
            <p:nvPr/>
          </p:nvSpPr>
          <p:spPr bwMode="auto">
            <a:xfrm>
              <a:off x="4409" y="2308"/>
              <a:ext cx="30" cy="9"/>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65" name="Rectangle 101"/>
            <p:cNvSpPr>
              <a:spLocks noChangeArrowheads="1"/>
            </p:cNvSpPr>
            <p:nvPr/>
          </p:nvSpPr>
          <p:spPr bwMode="auto">
            <a:xfrm>
              <a:off x="4375" y="2311"/>
              <a:ext cx="99" cy="6"/>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66" name="Rectangle 102"/>
            <p:cNvSpPr>
              <a:spLocks noChangeArrowheads="1"/>
            </p:cNvSpPr>
            <p:nvPr/>
          </p:nvSpPr>
          <p:spPr bwMode="auto">
            <a:xfrm>
              <a:off x="4305" y="2207"/>
              <a:ext cx="45" cy="29"/>
            </a:xfrm>
            <a:prstGeom prst="rect">
              <a:avLst/>
            </a:prstGeom>
            <a:noFill/>
            <a:ln w="12700">
              <a:noFill/>
              <a:miter lim="800000"/>
              <a:headEnd/>
              <a:tailEnd/>
            </a:ln>
            <a:effectLst/>
          </p:spPr>
          <p:txBody>
            <a:bodyPr wrap="none" anchor="ctr"/>
            <a:lstStyle/>
            <a:p>
              <a:endParaRPr lang="en-US"/>
            </a:p>
          </p:txBody>
        </p:sp>
        <p:sp>
          <p:nvSpPr>
            <p:cNvPr id="3108967" name="Rectangle 103"/>
            <p:cNvSpPr>
              <a:spLocks noChangeArrowheads="1"/>
            </p:cNvSpPr>
            <p:nvPr/>
          </p:nvSpPr>
          <p:spPr bwMode="auto">
            <a:xfrm>
              <a:off x="4217" y="2018"/>
              <a:ext cx="129" cy="123"/>
            </a:xfrm>
            <a:prstGeom prst="rect">
              <a:avLst/>
            </a:prstGeom>
            <a:solidFill>
              <a:srgbClr val="00FFFF"/>
            </a:solidFill>
            <a:ln w="12700">
              <a:solidFill>
                <a:srgbClr val="000000"/>
              </a:solidFill>
              <a:miter lim="800000"/>
              <a:headEnd/>
              <a:tailEnd/>
            </a:ln>
            <a:effectLst/>
          </p:spPr>
          <p:txBody>
            <a:bodyPr wrap="none" anchor="ctr"/>
            <a:lstStyle/>
            <a:p>
              <a:endParaRPr lang="en-US"/>
            </a:p>
          </p:txBody>
        </p:sp>
        <p:sp>
          <p:nvSpPr>
            <p:cNvPr id="3108968" name="Rectangle 104"/>
            <p:cNvSpPr>
              <a:spLocks noChangeArrowheads="1"/>
            </p:cNvSpPr>
            <p:nvPr/>
          </p:nvSpPr>
          <p:spPr bwMode="auto">
            <a:xfrm>
              <a:off x="4261" y="2077"/>
              <a:ext cx="44" cy="29"/>
            </a:xfrm>
            <a:prstGeom prst="rect">
              <a:avLst/>
            </a:prstGeom>
            <a:noFill/>
            <a:ln w="12700">
              <a:noFill/>
              <a:miter lim="800000"/>
              <a:headEnd/>
              <a:tailEnd/>
            </a:ln>
            <a:effectLst/>
          </p:spPr>
          <p:txBody>
            <a:bodyPr wrap="none" anchor="ctr"/>
            <a:lstStyle/>
            <a:p>
              <a:endParaRPr lang="en-US"/>
            </a:p>
          </p:txBody>
        </p:sp>
        <p:sp>
          <p:nvSpPr>
            <p:cNvPr id="3108969" name="Rectangle 105"/>
            <p:cNvSpPr>
              <a:spLocks noChangeArrowheads="1"/>
            </p:cNvSpPr>
            <p:nvPr/>
          </p:nvSpPr>
          <p:spPr bwMode="auto">
            <a:xfrm>
              <a:off x="4307" y="2082"/>
              <a:ext cx="128" cy="81"/>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70" name="Rectangle 106"/>
            <p:cNvSpPr>
              <a:spLocks noChangeArrowheads="1"/>
            </p:cNvSpPr>
            <p:nvPr/>
          </p:nvSpPr>
          <p:spPr bwMode="auto">
            <a:xfrm>
              <a:off x="4350" y="2120"/>
              <a:ext cx="44" cy="29"/>
            </a:xfrm>
            <a:prstGeom prst="rect">
              <a:avLst/>
            </a:prstGeom>
            <a:noFill/>
            <a:ln w="12700">
              <a:noFill/>
              <a:miter lim="800000"/>
              <a:headEnd/>
              <a:tailEnd/>
            </a:ln>
            <a:effectLst/>
          </p:spPr>
          <p:txBody>
            <a:bodyPr wrap="none" anchor="ctr"/>
            <a:lstStyle/>
            <a:p>
              <a:endParaRPr lang="en-US"/>
            </a:p>
          </p:txBody>
        </p:sp>
        <p:sp>
          <p:nvSpPr>
            <p:cNvPr id="3108971" name="Line 107"/>
            <p:cNvSpPr>
              <a:spLocks noChangeShapeType="1"/>
            </p:cNvSpPr>
            <p:nvPr/>
          </p:nvSpPr>
          <p:spPr bwMode="auto">
            <a:xfrm>
              <a:off x="3978" y="2714"/>
              <a:ext cx="0" cy="290"/>
            </a:xfrm>
            <a:prstGeom prst="line">
              <a:avLst/>
            </a:prstGeom>
            <a:noFill/>
            <a:ln w="12700">
              <a:solidFill>
                <a:srgbClr val="000000"/>
              </a:solidFill>
              <a:round/>
              <a:headEnd/>
              <a:tailEnd/>
            </a:ln>
            <a:effectLst/>
          </p:spPr>
          <p:txBody>
            <a:bodyPr wrap="none" anchor="ctr"/>
            <a:lstStyle/>
            <a:p>
              <a:endParaRPr lang="en-US"/>
            </a:p>
          </p:txBody>
        </p:sp>
        <p:sp>
          <p:nvSpPr>
            <p:cNvPr id="3108972" name="Line 108"/>
            <p:cNvSpPr>
              <a:spLocks noChangeShapeType="1"/>
            </p:cNvSpPr>
            <p:nvPr/>
          </p:nvSpPr>
          <p:spPr bwMode="auto">
            <a:xfrm>
              <a:off x="4096" y="2714"/>
              <a:ext cx="0" cy="290"/>
            </a:xfrm>
            <a:prstGeom prst="line">
              <a:avLst/>
            </a:prstGeom>
            <a:noFill/>
            <a:ln w="12700">
              <a:solidFill>
                <a:srgbClr val="000000"/>
              </a:solidFill>
              <a:round/>
              <a:headEnd/>
              <a:tailEnd/>
            </a:ln>
            <a:effectLst/>
          </p:spPr>
          <p:txBody>
            <a:bodyPr wrap="none" anchor="ctr"/>
            <a:lstStyle/>
            <a:p>
              <a:endParaRPr lang="en-US"/>
            </a:p>
          </p:txBody>
        </p:sp>
        <p:sp>
          <p:nvSpPr>
            <p:cNvPr id="3108973" name="Line 109"/>
            <p:cNvSpPr>
              <a:spLocks noChangeShapeType="1"/>
            </p:cNvSpPr>
            <p:nvPr/>
          </p:nvSpPr>
          <p:spPr bwMode="auto">
            <a:xfrm>
              <a:off x="4037" y="2584"/>
              <a:ext cx="0" cy="119"/>
            </a:xfrm>
            <a:prstGeom prst="line">
              <a:avLst/>
            </a:prstGeom>
            <a:noFill/>
            <a:ln w="12700">
              <a:solidFill>
                <a:srgbClr val="FFFFFF"/>
              </a:solidFill>
              <a:round/>
              <a:headEnd/>
              <a:tailEnd/>
            </a:ln>
            <a:effectLst/>
          </p:spPr>
          <p:txBody>
            <a:bodyPr wrap="none" anchor="ctr"/>
            <a:lstStyle/>
            <a:p>
              <a:endParaRPr lang="en-US"/>
            </a:p>
          </p:txBody>
        </p:sp>
        <p:sp>
          <p:nvSpPr>
            <p:cNvPr id="3108974" name="AutoShape 110"/>
            <p:cNvSpPr>
              <a:spLocks noChangeArrowheads="1"/>
            </p:cNvSpPr>
            <p:nvPr/>
          </p:nvSpPr>
          <p:spPr bwMode="auto">
            <a:xfrm>
              <a:off x="4704" y="1980"/>
              <a:ext cx="294" cy="245"/>
            </a:xfrm>
            <a:prstGeom prst="roundRect">
              <a:avLst>
                <a:gd name="adj" fmla="val 12458"/>
              </a:avLst>
            </a:prstGeom>
            <a:solidFill>
              <a:srgbClr val="00FF00"/>
            </a:solidFill>
            <a:ln w="12700">
              <a:solidFill>
                <a:srgbClr val="000000"/>
              </a:solidFill>
              <a:round/>
              <a:headEnd/>
              <a:tailEnd/>
            </a:ln>
            <a:effectLst/>
          </p:spPr>
          <p:txBody>
            <a:bodyPr wrap="none" anchor="ctr"/>
            <a:lstStyle/>
            <a:p>
              <a:endParaRPr lang="en-US"/>
            </a:p>
          </p:txBody>
        </p:sp>
        <p:sp>
          <p:nvSpPr>
            <p:cNvPr id="3108975" name="AutoShape 111"/>
            <p:cNvSpPr>
              <a:spLocks noChangeArrowheads="1"/>
            </p:cNvSpPr>
            <p:nvPr/>
          </p:nvSpPr>
          <p:spPr bwMode="auto">
            <a:xfrm>
              <a:off x="4739" y="2010"/>
              <a:ext cx="225" cy="185"/>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a:p>
          </p:txBody>
        </p:sp>
        <p:sp>
          <p:nvSpPr>
            <p:cNvPr id="3108976" name="Line 112"/>
            <p:cNvSpPr>
              <a:spLocks noChangeShapeType="1"/>
            </p:cNvSpPr>
            <p:nvPr/>
          </p:nvSpPr>
          <p:spPr bwMode="auto">
            <a:xfrm>
              <a:off x="4771" y="2236"/>
              <a:ext cx="0" cy="18"/>
            </a:xfrm>
            <a:prstGeom prst="line">
              <a:avLst/>
            </a:prstGeom>
            <a:noFill/>
            <a:ln w="12700">
              <a:solidFill>
                <a:srgbClr val="000000"/>
              </a:solidFill>
              <a:round/>
              <a:headEnd/>
              <a:tailEnd/>
            </a:ln>
            <a:effectLst/>
          </p:spPr>
          <p:txBody>
            <a:bodyPr wrap="none" anchor="ctr"/>
            <a:lstStyle/>
            <a:p>
              <a:endParaRPr lang="en-US"/>
            </a:p>
          </p:txBody>
        </p:sp>
        <p:sp>
          <p:nvSpPr>
            <p:cNvPr id="3108977" name="Line 113"/>
            <p:cNvSpPr>
              <a:spLocks noChangeShapeType="1"/>
            </p:cNvSpPr>
            <p:nvPr/>
          </p:nvSpPr>
          <p:spPr bwMode="auto">
            <a:xfrm>
              <a:off x="4933" y="2236"/>
              <a:ext cx="0" cy="18"/>
            </a:xfrm>
            <a:prstGeom prst="line">
              <a:avLst/>
            </a:prstGeom>
            <a:noFill/>
            <a:ln w="12700">
              <a:solidFill>
                <a:srgbClr val="000000"/>
              </a:solidFill>
              <a:round/>
              <a:headEnd/>
              <a:tailEnd/>
            </a:ln>
            <a:effectLst/>
          </p:spPr>
          <p:txBody>
            <a:bodyPr wrap="none" anchor="ctr"/>
            <a:lstStyle/>
            <a:p>
              <a:endParaRPr lang="en-US"/>
            </a:p>
          </p:txBody>
        </p:sp>
        <p:sp>
          <p:nvSpPr>
            <p:cNvPr id="3108978" name="Rectangle 114"/>
            <p:cNvSpPr>
              <a:spLocks noChangeArrowheads="1"/>
            </p:cNvSpPr>
            <p:nvPr/>
          </p:nvSpPr>
          <p:spPr bwMode="auto">
            <a:xfrm>
              <a:off x="4687" y="2261"/>
              <a:ext cx="329" cy="84"/>
            </a:xfrm>
            <a:prstGeom prst="rect">
              <a:avLst/>
            </a:prstGeom>
            <a:solidFill>
              <a:srgbClr val="00FF00"/>
            </a:solidFill>
            <a:ln w="12700">
              <a:solidFill>
                <a:srgbClr val="000000"/>
              </a:solidFill>
              <a:miter lim="800000"/>
              <a:headEnd/>
              <a:tailEnd/>
            </a:ln>
            <a:effectLst/>
          </p:spPr>
          <p:txBody>
            <a:bodyPr wrap="none" anchor="ctr"/>
            <a:lstStyle/>
            <a:p>
              <a:endParaRPr lang="en-US"/>
            </a:p>
          </p:txBody>
        </p:sp>
        <p:sp>
          <p:nvSpPr>
            <p:cNvPr id="3108979" name="Line 115"/>
            <p:cNvSpPr>
              <a:spLocks noChangeShapeType="1"/>
            </p:cNvSpPr>
            <p:nvPr/>
          </p:nvSpPr>
          <p:spPr bwMode="auto">
            <a:xfrm>
              <a:off x="4703"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0" name="Line 116"/>
            <p:cNvSpPr>
              <a:spLocks noChangeShapeType="1"/>
            </p:cNvSpPr>
            <p:nvPr/>
          </p:nvSpPr>
          <p:spPr bwMode="auto">
            <a:xfrm>
              <a:off x="4712"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1" name="Line 117"/>
            <p:cNvSpPr>
              <a:spLocks noChangeShapeType="1"/>
            </p:cNvSpPr>
            <p:nvPr/>
          </p:nvSpPr>
          <p:spPr bwMode="auto">
            <a:xfrm>
              <a:off x="4720"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2" name="Line 118"/>
            <p:cNvSpPr>
              <a:spLocks noChangeShapeType="1"/>
            </p:cNvSpPr>
            <p:nvPr/>
          </p:nvSpPr>
          <p:spPr bwMode="auto">
            <a:xfrm>
              <a:off x="4729"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3" name="Line 119"/>
            <p:cNvSpPr>
              <a:spLocks noChangeShapeType="1"/>
            </p:cNvSpPr>
            <p:nvPr/>
          </p:nvSpPr>
          <p:spPr bwMode="auto">
            <a:xfrm>
              <a:off x="4738"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4" name="Line 120"/>
            <p:cNvSpPr>
              <a:spLocks noChangeShapeType="1"/>
            </p:cNvSpPr>
            <p:nvPr/>
          </p:nvSpPr>
          <p:spPr bwMode="auto">
            <a:xfrm>
              <a:off x="4746"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5" name="Line 121"/>
            <p:cNvSpPr>
              <a:spLocks noChangeShapeType="1"/>
            </p:cNvSpPr>
            <p:nvPr/>
          </p:nvSpPr>
          <p:spPr bwMode="auto">
            <a:xfrm>
              <a:off x="4755"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6" name="Line 122"/>
            <p:cNvSpPr>
              <a:spLocks noChangeShapeType="1"/>
            </p:cNvSpPr>
            <p:nvPr/>
          </p:nvSpPr>
          <p:spPr bwMode="auto">
            <a:xfrm>
              <a:off x="4763"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7" name="Line 123"/>
            <p:cNvSpPr>
              <a:spLocks noChangeShapeType="1"/>
            </p:cNvSpPr>
            <p:nvPr/>
          </p:nvSpPr>
          <p:spPr bwMode="auto">
            <a:xfrm>
              <a:off x="4771"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8" name="Line 124"/>
            <p:cNvSpPr>
              <a:spLocks noChangeShapeType="1"/>
            </p:cNvSpPr>
            <p:nvPr/>
          </p:nvSpPr>
          <p:spPr bwMode="auto">
            <a:xfrm>
              <a:off x="4781"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9" name="Line 125"/>
            <p:cNvSpPr>
              <a:spLocks noChangeShapeType="1"/>
            </p:cNvSpPr>
            <p:nvPr/>
          </p:nvSpPr>
          <p:spPr bwMode="auto">
            <a:xfrm>
              <a:off x="4789"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0" name="Line 126"/>
            <p:cNvSpPr>
              <a:spLocks noChangeShapeType="1"/>
            </p:cNvSpPr>
            <p:nvPr/>
          </p:nvSpPr>
          <p:spPr bwMode="auto">
            <a:xfrm>
              <a:off x="4797"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1" name="Line 127"/>
            <p:cNvSpPr>
              <a:spLocks noChangeShapeType="1"/>
            </p:cNvSpPr>
            <p:nvPr/>
          </p:nvSpPr>
          <p:spPr bwMode="auto">
            <a:xfrm>
              <a:off x="4807"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2" name="Line 128"/>
            <p:cNvSpPr>
              <a:spLocks noChangeShapeType="1"/>
            </p:cNvSpPr>
            <p:nvPr/>
          </p:nvSpPr>
          <p:spPr bwMode="auto">
            <a:xfrm>
              <a:off x="4815"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3" name="Line 129"/>
            <p:cNvSpPr>
              <a:spLocks noChangeShapeType="1"/>
            </p:cNvSpPr>
            <p:nvPr/>
          </p:nvSpPr>
          <p:spPr bwMode="auto">
            <a:xfrm>
              <a:off x="4823"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4" name="Line 130"/>
            <p:cNvSpPr>
              <a:spLocks noChangeShapeType="1"/>
            </p:cNvSpPr>
            <p:nvPr/>
          </p:nvSpPr>
          <p:spPr bwMode="auto">
            <a:xfrm>
              <a:off x="4833"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5" name="Line 131"/>
            <p:cNvSpPr>
              <a:spLocks noChangeShapeType="1"/>
            </p:cNvSpPr>
            <p:nvPr/>
          </p:nvSpPr>
          <p:spPr bwMode="auto">
            <a:xfrm>
              <a:off x="4840"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6" name="Line 132"/>
            <p:cNvSpPr>
              <a:spLocks noChangeShapeType="1"/>
            </p:cNvSpPr>
            <p:nvPr/>
          </p:nvSpPr>
          <p:spPr bwMode="auto">
            <a:xfrm>
              <a:off x="4849"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7" name="Line 133"/>
            <p:cNvSpPr>
              <a:spLocks noChangeShapeType="1"/>
            </p:cNvSpPr>
            <p:nvPr/>
          </p:nvSpPr>
          <p:spPr bwMode="auto">
            <a:xfrm>
              <a:off x="4858"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8" name="Rectangle 134"/>
            <p:cNvSpPr>
              <a:spLocks noChangeArrowheads="1"/>
            </p:cNvSpPr>
            <p:nvPr/>
          </p:nvSpPr>
          <p:spPr bwMode="auto">
            <a:xfrm>
              <a:off x="4934" y="2284"/>
              <a:ext cx="30" cy="9"/>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99" name="Rectangle 135"/>
            <p:cNvSpPr>
              <a:spLocks noChangeArrowheads="1"/>
            </p:cNvSpPr>
            <p:nvPr/>
          </p:nvSpPr>
          <p:spPr bwMode="auto">
            <a:xfrm>
              <a:off x="4900" y="2286"/>
              <a:ext cx="98" cy="6"/>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9000" name="Rectangle 136"/>
            <p:cNvSpPr>
              <a:spLocks noChangeArrowheads="1"/>
            </p:cNvSpPr>
            <p:nvPr/>
          </p:nvSpPr>
          <p:spPr bwMode="auto">
            <a:xfrm>
              <a:off x="4934" y="2313"/>
              <a:ext cx="30" cy="10"/>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9001" name="Rectangle 137"/>
            <p:cNvSpPr>
              <a:spLocks noChangeArrowheads="1"/>
            </p:cNvSpPr>
            <p:nvPr/>
          </p:nvSpPr>
          <p:spPr bwMode="auto">
            <a:xfrm>
              <a:off x="4900" y="2317"/>
              <a:ext cx="98" cy="5"/>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9002" name="Freeform 138"/>
            <p:cNvSpPr>
              <a:spLocks/>
            </p:cNvSpPr>
            <p:nvPr/>
          </p:nvSpPr>
          <p:spPr bwMode="auto">
            <a:xfrm>
              <a:off x="4661" y="2363"/>
              <a:ext cx="384" cy="76"/>
            </a:xfrm>
            <a:custGeom>
              <a:avLst/>
              <a:gdLst/>
              <a:ahLst/>
              <a:cxnLst>
                <a:cxn ang="0">
                  <a:pos x="25" y="0"/>
                </a:cxn>
                <a:cxn ang="0">
                  <a:pos x="358" y="0"/>
                </a:cxn>
                <a:cxn ang="0">
                  <a:pos x="383" y="75"/>
                </a:cxn>
                <a:cxn ang="0">
                  <a:pos x="0" y="75"/>
                </a:cxn>
                <a:cxn ang="0">
                  <a:pos x="25" y="0"/>
                </a:cxn>
              </a:cxnLst>
              <a:rect l="0" t="0" r="r" b="b"/>
              <a:pathLst>
                <a:path w="384" h="76">
                  <a:moveTo>
                    <a:pt x="25" y="0"/>
                  </a:moveTo>
                  <a:lnTo>
                    <a:pt x="358" y="0"/>
                  </a:lnTo>
                  <a:lnTo>
                    <a:pt x="383" y="75"/>
                  </a:lnTo>
                  <a:lnTo>
                    <a:pt x="0" y="75"/>
                  </a:lnTo>
                  <a:lnTo>
                    <a:pt x="25"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03" name="Freeform 139"/>
            <p:cNvSpPr>
              <a:spLocks/>
            </p:cNvSpPr>
            <p:nvPr/>
          </p:nvSpPr>
          <p:spPr bwMode="auto">
            <a:xfrm>
              <a:off x="4661" y="2438"/>
              <a:ext cx="384" cy="16"/>
            </a:xfrm>
            <a:custGeom>
              <a:avLst/>
              <a:gdLst/>
              <a:ahLst/>
              <a:cxnLst>
                <a:cxn ang="0">
                  <a:pos x="0" y="0"/>
                </a:cxn>
                <a:cxn ang="0">
                  <a:pos x="0" y="15"/>
                </a:cxn>
                <a:cxn ang="0">
                  <a:pos x="383" y="15"/>
                </a:cxn>
                <a:cxn ang="0">
                  <a:pos x="383" y="0"/>
                </a:cxn>
              </a:cxnLst>
              <a:rect l="0" t="0" r="r" b="b"/>
              <a:pathLst>
                <a:path w="384" h="16">
                  <a:moveTo>
                    <a:pt x="0" y="0"/>
                  </a:moveTo>
                  <a:lnTo>
                    <a:pt x="0" y="15"/>
                  </a:lnTo>
                  <a:lnTo>
                    <a:pt x="383" y="15"/>
                  </a:lnTo>
                  <a:lnTo>
                    <a:pt x="38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04" name="Line 140"/>
            <p:cNvSpPr>
              <a:spLocks noChangeShapeType="1"/>
            </p:cNvSpPr>
            <p:nvPr/>
          </p:nvSpPr>
          <p:spPr bwMode="auto">
            <a:xfrm>
              <a:off x="4710" y="2371"/>
              <a:ext cx="195" cy="0"/>
            </a:xfrm>
            <a:prstGeom prst="line">
              <a:avLst/>
            </a:prstGeom>
            <a:noFill/>
            <a:ln w="12700">
              <a:solidFill>
                <a:srgbClr val="000000"/>
              </a:solidFill>
              <a:round/>
              <a:headEnd/>
              <a:tailEnd/>
            </a:ln>
            <a:effectLst/>
          </p:spPr>
          <p:txBody>
            <a:bodyPr wrap="none" anchor="ctr"/>
            <a:lstStyle/>
            <a:p>
              <a:endParaRPr lang="en-US"/>
            </a:p>
          </p:txBody>
        </p:sp>
        <p:sp>
          <p:nvSpPr>
            <p:cNvPr id="3109005" name="Line 141"/>
            <p:cNvSpPr>
              <a:spLocks noChangeShapeType="1"/>
            </p:cNvSpPr>
            <p:nvPr/>
          </p:nvSpPr>
          <p:spPr bwMode="auto">
            <a:xfrm>
              <a:off x="4705" y="2386"/>
              <a:ext cx="202" cy="0"/>
            </a:xfrm>
            <a:prstGeom prst="line">
              <a:avLst/>
            </a:prstGeom>
            <a:noFill/>
            <a:ln w="12700">
              <a:solidFill>
                <a:srgbClr val="000000"/>
              </a:solidFill>
              <a:round/>
              <a:headEnd/>
              <a:tailEnd/>
            </a:ln>
            <a:effectLst/>
          </p:spPr>
          <p:txBody>
            <a:bodyPr wrap="none" anchor="ctr"/>
            <a:lstStyle/>
            <a:p>
              <a:endParaRPr lang="en-US"/>
            </a:p>
          </p:txBody>
        </p:sp>
        <p:sp>
          <p:nvSpPr>
            <p:cNvPr id="3109006" name="Line 142"/>
            <p:cNvSpPr>
              <a:spLocks noChangeShapeType="1"/>
            </p:cNvSpPr>
            <p:nvPr/>
          </p:nvSpPr>
          <p:spPr bwMode="auto">
            <a:xfrm>
              <a:off x="4702" y="2401"/>
              <a:ext cx="207" cy="0"/>
            </a:xfrm>
            <a:prstGeom prst="line">
              <a:avLst/>
            </a:prstGeom>
            <a:noFill/>
            <a:ln w="12700">
              <a:solidFill>
                <a:srgbClr val="000000"/>
              </a:solidFill>
              <a:round/>
              <a:headEnd/>
              <a:tailEnd/>
            </a:ln>
            <a:effectLst/>
          </p:spPr>
          <p:txBody>
            <a:bodyPr wrap="none" anchor="ctr"/>
            <a:lstStyle/>
            <a:p>
              <a:endParaRPr lang="en-US"/>
            </a:p>
          </p:txBody>
        </p:sp>
        <p:sp>
          <p:nvSpPr>
            <p:cNvPr id="3109007" name="Line 143"/>
            <p:cNvSpPr>
              <a:spLocks noChangeShapeType="1"/>
            </p:cNvSpPr>
            <p:nvPr/>
          </p:nvSpPr>
          <p:spPr bwMode="auto">
            <a:xfrm>
              <a:off x="4696" y="2414"/>
              <a:ext cx="217" cy="0"/>
            </a:xfrm>
            <a:prstGeom prst="line">
              <a:avLst/>
            </a:prstGeom>
            <a:noFill/>
            <a:ln w="12700">
              <a:solidFill>
                <a:srgbClr val="000000"/>
              </a:solidFill>
              <a:round/>
              <a:headEnd/>
              <a:tailEnd/>
            </a:ln>
            <a:effectLst/>
          </p:spPr>
          <p:txBody>
            <a:bodyPr wrap="none" anchor="ctr"/>
            <a:lstStyle/>
            <a:p>
              <a:endParaRPr lang="en-US"/>
            </a:p>
          </p:txBody>
        </p:sp>
        <p:sp>
          <p:nvSpPr>
            <p:cNvPr id="3109008" name="Line 144"/>
            <p:cNvSpPr>
              <a:spLocks noChangeShapeType="1"/>
            </p:cNvSpPr>
            <p:nvPr/>
          </p:nvSpPr>
          <p:spPr bwMode="auto">
            <a:xfrm>
              <a:off x="4877" y="2378"/>
              <a:ext cx="1" cy="32"/>
            </a:xfrm>
            <a:prstGeom prst="line">
              <a:avLst/>
            </a:prstGeom>
            <a:noFill/>
            <a:ln w="12700">
              <a:solidFill>
                <a:srgbClr val="000000"/>
              </a:solidFill>
              <a:round/>
              <a:headEnd/>
              <a:tailEnd/>
            </a:ln>
            <a:effectLst/>
          </p:spPr>
          <p:txBody>
            <a:bodyPr wrap="none" anchor="ctr"/>
            <a:lstStyle/>
            <a:p>
              <a:endParaRPr lang="en-US"/>
            </a:p>
          </p:txBody>
        </p:sp>
        <p:sp>
          <p:nvSpPr>
            <p:cNvPr id="3109009" name="Line 145"/>
            <p:cNvSpPr>
              <a:spLocks noChangeShapeType="1"/>
            </p:cNvSpPr>
            <p:nvPr/>
          </p:nvSpPr>
          <p:spPr bwMode="auto">
            <a:xfrm>
              <a:off x="4895" y="2378"/>
              <a:ext cx="4" cy="48"/>
            </a:xfrm>
            <a:prstGeom prst="line">
              <a:avLst/>
            </a:prstGeom>
            <a:noFill/>
            <a:ln w="12700">
              <a:solidFill>
                <a:srgbClr val="000000"/>
              </a:solidFill>
              <a:round/>
              <a:headEnd/>
              <a:tailEnd/>
            </a:ln>
            <a:effectLst/>
          </p:spPr>
          <p:txBody>
            <a:bodyPr wrap="none" anchor="ctr"/>
            <a:lstStyle/>
            <a:p>
              <a:endParaRPr lang="en-US"/>
            </a:p>
          </p:txBody>
        </p:sp>
        <p:sp>
          <p:nvSpPr>
            <p:cNvPr id="3109010" name="Line 146"/>
            <p:cNvSpPr>
              <a:spLocks noChangeShapeType="1"/>
            </p:cNvSpPr>
            <p:nvPr/>
          </p:nvSpPr>
          <p:spPr bwMode="auto">
            <a:xfrm>
              <a:off x="4912" y="2378"/>
              <a:ext cx="5" cy="48"/>
            </a:xfrm>
            <a:prstGeom prst="line">
              <a:avLst/>
            </a:prstGeom>
            <a:noFill/>
            <a:ln w="12700">
              <a:solidFill>
                <a:srgbClr val="000000"/>
              </a:solidFill>
              <a:round/>
              <a:headEnd/>
              <a:tailEnd/>
            </a:ln>
            <a:effectLst/>
          </p:spPr>
          <p:txBody>
            <a:bodyPr wrap="none" anchor="ctr"/>
            <a:lstStyle/>
            <a:p>
              <a:endParaRPr lang="en-US"/>
            </a:p>
          </p:txBody>
        </p:sp>
        <p:sp>
          <p:nvSpPr>
            <p:cNvPr id="3109011" name="Line 147"/>
            <p:cNvSpPr>
              <a:spLocks noChangeShapeType="1"/>
            </p:cNvSpPr>
            <p:nvPr/>
          </p:nvSpPr>
          <p:spPr bwMode="auto">
            <a:xfrm>
              <a:off x="4958" y="2371"/>
              <a:ext cx="40" cy="0"/>
            </a:xfrm>
            <a:prstGeom prst="line">
              <a:avLst/>
            </a:prstGeom>
            <a:noFill/>
            <a:ln w="12700">
              <a:solidFill>
                <a:srgbClr val="000000"/>
              </a:solidFill>
              <a:round/>
              <a:headEnd/>
              <a:tailEnd/>
            </a:ln>
            <a:effectLst/>
          </p:spPr>
          <p:txBody>
            <a:bodyPr wrap="none" anchor="ctr"/>
            <a:lstStyle/>
            <a:p>
              <a:endParaRPr lang="en-US"/>
            </a:p>
          </p:txBody>
        </p:sp>
        <p:sp>
          <p:nvSpPr>
            <p:cNvPr id="3109012" name="Line 148"/>
            <p:cNvSpPr>
              <a:spLocks noChangeShapeType="1"/>
            </p:cNvSpPr>
            <p:nvPr/>
          </p:nvSpPr>
          <p:spPr bwMode="auto">
            <a:xfrm>
              <a:off x="4960" y="2386"/>
              <a:ext cx="43" cy="0"/>
            </a:xfrm>
            <a:prstGeom prst="line">
              <a:avLst/>
            </a:prstGeom>
            <a:noFill/>
            <a:ln w="12700">
              <a:solidFill>
                <a:srgbClr val="000000"/>
              </a:solidFill>
              <a:round/>
              <a:headEnd/>
              <a:tailEnd/>
            </a:ln>
            <a:effectLst/>
          </p:spPr>
          <p:txBody>
            <a:bodyPr wrap="none" anchor="ctr"/>
            <a:lstStyle/>
            <a:p>
              <a:endParaRPr lang="en-US"/>
            </a:p>
          </p:txBody>
        </p:sp>
        <p:sp>
          <p:nvSpPr>
            <p:cNvPr id="3109013" name="Line 149"/>
            <p:cNvSpPr>
              <a:spLocks noChangeShapeType="1"/>
            </p:cNvSpPr>
            <p:nvPr/>
          </p:nvSpPr>
          <p:spPr bwMode="auto">
            <a:xfrm>
              <a:off x="4963" y="2401"/>
              <a:ext cx="44" cy="0"/>
            </a:xfrm>
            <a:prstGeom prst="line">
              <a:avLst/>
            </a:prstGeom>
            <a:noFill/>
            <a:ln w="12700">
              <a:solidFill>
                <a:srgbClr val="000000"/>
              </a:solidFill>
              <a:round/>
              <a:headEnd/>
              <a:tailEnd/>
            </a:ln>
            <a:effectLst/>
          </p:spPr>
          <p:txBody>
            <a:bodyPr wrap="none" anchor="ctr"/>
            <a:lstStyle/>
            <a:p>
              <a:endParaRPr lang="en-US"/>
            </a:p>
          </p:txBody>
        </p:sp>
        <p:sp>
          <p:nvSpPr>
            <p:cNvPr id="3109014" name="Line 150"/>
            <p:cNvSpPr>
              <a:spLocks noChangeShapeType="1"/>
            </p:cNvSpPr>
            <p:nvPr/>
          </p:nvSpPr>
          <p:spPr bwMode="auto">
            <a:xfrm>
              <a:off x="4966" y="2414"/>
              <a:ext cx="46" cy="0"/>
            </a:xfrm>
            <a:prstGeom prst="line">
              <a:avLst/>
            </a:prstGeom>
            <a:noFill/>
            <a:ln w="12700">
              <a:solidFill>
                <a:srgbClr val="000000"/>
              </a:solidFill>
              <a:round/>
              <a:headEnd/>
              <a:tailEnd/>
            </a:ln>
            <a:effectLst/>
          </p:spPr>
          <p:txBody>
            <a:bodyPr wrap="none" anchor="ctr"/>
            <a:lstStyle/>
            <a:p>
              <a:endParaRPr lang="en-US"/>
            </a:p>
          </p:txBody>
        </p:sp>
        <p:sp>
          <p:nvSpPr>
            <p:cNvPr id="3109015" name="Line 151"/>
            <p:cNvSpPr>
              <a:spLocks noChangeShapeType="1"/>
            </p:cNvSpPr>
            <p:nvPr/>
          </p:nvSpPr>
          <p:spPr bwMode="auto">
            <a:xfrm>
              <a:off x="4967" y="2430"/>
              <a:ext cx="50" cy="0"/>
            </a:xfrm>
            <a:prstGeom prst="line">
              <a:avLst/>
            </a:prstGeom>
            <a:noFill/>
            <a:ln w="12700">
              <a:solidFill>
                <a:srgbClr val="000000"/>
              </a:solidFill>
              <a:round/>
              <a:headEnd/>
              <a:tailEnd/>
            </a:ln>
            <a:effectLst/>
          </p:spPr>
          <p:txBody>
            <a:bodyPr wrap="none" anchor="ctr"/>
            <a:lstStyle/>
            <a:p>
              <a:endParaRPr lang="en-US"/>
            </a:p>
          </p:txBody>
        </p:sp>
        <p:sp>
          <p:nvSpPr>
            <p:cNvPr id="3109016" name="Line 152"/>
            <p:cNvSpPr>
              <a:spLocks noChangeShapeType="1"/>
            </p:cNvSpPr>
            <p:nvPr/>
          </p:nvSpPr>
          <p:spPr bwMode="auto">
            <a:xfrm>
              <a:off x="4954" y="2378"/>
              <a:ext cx="6" cy="50"/>
            </a:xfrm>
            <a:prstGeom prst="line">
              <a:avLst/>
            </a:prstGeom>
            <a:noFill/>
            <a:ln w="12700">
              <a:solidFill>
                <a:srgbClr val="000000"/>
              </a:solidFill>
              <a:round/>
              <a:headEnd/>
              <a:tailEnd/>
            </a:ln>
            <a:effectLst/>
          </p:spPr>
          <p:txBody>
            <a:bodyPr wrap="none" anchor="ctr"/>
            <a:lstStyle/>
            <a:p>
              <a:endParaRPr lang="en-US"/>
            </a:p>
          </p:txBody>
        </p:sp>
        <p:sp>
          <p:nvSpPr>
            <p:cNvPr id="3109017" name="Line 153"/>
            <p:cNvSpPr>
              <a:spLocks noChangeShapeType="1"/>
            </p:cNvSpPr>
            <p:nvPr/>
          </p:nvSpPr>
          <p:spPr bwMode="auto">
            <a:xfrm>
              <a:off x="4975" y="2378"/>
              <a:ext cx="3" cy="50"/>
            </a:xfrm>
            <a:prstGeom prst="line">
              <a:avLst/>
            </a:prstGeom>
            <a:noFill/>
            <a:ln w="12700">
              <a:solidFill>
                <a:srgbClr val="000000"/>
              </a:solidFill>
              <a:round/>
              <a:headEnd/>
              <a:tailEnd/>
            </a:ln>
            <a:effectLst/>
          </p:spPr>
          <p:txBody>
            <a:bodyPr wrap="none" anchor="ctr"/>
            <a:lstStyle/>
            <a:p>
              <a:endParaRPr lang="en-US"/>
            </a:p>
          </p:txBody>
        </p:sp>
        <p:sp>
          <p:nvSpPr>
            <p:cNvPr id="3109018" name="Line 154"/>
            <p:cNvSpPr>
              <a:spLocks noChangeShapeType="1"/>
            </p:cNvSpPr>
            <p:nvPr/>
          </p:nvSpPr>
          <p:spPr bwMode="auto">
            <a:xfrm>
              <a:off x="4992" y="2378"/>
              <a:ext cx="4" cy="50"/>
            </a:xfrm>
            <a:prstGeom prst="line">
              <a:avLst/>
            </a:prstGeom>
            <a:noFill/>
            <a:ln w="12700">
              <a:solidFill>
                <a:srgbClr val="000000"/>
              </a:solidFill>
              <a:round/>
              <a:headEnd/>
              <a:tailEnd/>
            </a:ln>
            <a:effectLst/>
          </p:spPr>
          <p:txBody>
            <a:bodyPr wrap="none" anchor="ctr"/>
            <a:lstStyle/>
            <a:p>
              <a:endParaRPr lang="en-US"/>
            </a:p>
          </p:txBody>
        </p:sp>
        <p:sp>
          <p:nvSpPr>
            <p:cNvPr id="3109019" name="Line 155"/>
            <p:cNvSpPr>
              <a:spLocks noChangeShapeType="1"/>
            </p:cNvSpPr>
            <p:nvPr/>
          </p:nvSpPr>
          <p:spPr bwMode="auto">
            <a:xfrm>
              <a:off x="5009" y="2378"/>
              <a:ext cx="8" cy="50"/>
            </a:xfrm>
            <a:prstGeom prst="line">
              <a:avLst/>
            </a:prstGeom>
            <a:noFill/>
            <a:ln w="12700">
              <a:solidFill>
                <a:srgbClr val="000000"/>
              </a:solidFill>
              <a:round/>
              <a:headEnd/>
              <a:tailEnd/>
            </a:ln>
            <a:effectLst/>
          </p:spPr>
          <p:txBody>
            <a:bodyPr wrap="none" anchor="ctr"/>
            <a:lstStyle/>
            <a:p>
              <a:endParaRPr lang="en-US"/>
            </a:p>
          </p:txBody>
        </p:sp>
        <p:sp>
          <p:nvSpPr>
            <p:cNvPr id="3109020" name="Rectangle 156"/>
            <p:cNvSpPr>
              <a:spLocks noChangeArrowheads="1"/>
            </p:cNvSpPr>
            <p:nvPr/>
          </p:nvSpPr>
          <p:spPr bwMode="auto">
            <a:xfrm>
              <a:off x="4830" y="2213"/>
              <a:ext cx="45" cy="28"/>
            </a:xfrm>
            <a:prstGeom prst="rect">
              <a:avLst/>
            </a:prstGeom>
            <a:noFill/>
            <a:ln w="12700">
              <a:noFill/>
              <a:miter lim="800000"/>
              <a:headEnd/>
              <a:tailEnd/>
            </a:ln>
            <a:effectLst/>
          </p:spPr>
          <p:txBody>
            <a:bodyPr wrap="none" anchor="ctr"/>
            <a:lstStyle/>
            <a:p>
              <a:endParaRPr lang="en-US"/>
            </a:p>
          </p:txBody>
        </p:sp>
        <p:sp>
          <p:nvSpPr>
            <p:cNvPr id="3109021" name="Rectangle 157"/>
            <p:cNvSpPr>
              <a:spLocks noChangeArrowheads="1"/>
            </p:cNvSpPr>
            <p:nvPr/>
          </p:nvSpPr>
          <p:spPr bwMode="auto">
            <a:xfrm>
              <a:off x="4742" y="2023"/>
              <a:ext cx="130" cy="124"/>
            </a:xfrm>
            <a:prstGeom prst="rect">
              <a:avLst/>
            </a:prstGeom>
            <a:solidFill>
              <a:srgbClr val="00FFFF"/>
            </a:solidFill>
            <a:ln w="12700">
              <a:solidFill>
                <a:srgbClr val="000000"/>
              </a:solidFill>
              <a:miter lim="800000"/>
              <a:headEnd/>
              <a:tailEnd/>
            </a:ln>
            <a:effectLst/>
          </p:spPr>
          <p:txBody>
            <a:bodyPr wrap="none" anchor="ctr"/>
            <a:lstStyle/>
            <a:p>
              <a:endParaRPr lang="en-US"/>
            </a:p>
          </p:txBody>
        </p:sp>
        <p:sp>
          <p:nvSpPr>
            <p:cNvPr id="3109022" name="Rectangle 158"/>
            <p:cNvSpPr>
              <a:spLocks noChangeArrowheads="1"/>
            </p:cNvSpPr>
            <p:nvPr/>
          </p:nvSpPr>
          <p:spPr bwMode="auto">
            <a:xfrm>
              <a:off x="4786" y="2084"/>
              <a:ext cx="44" cy="27"/>
            </a:xfrm>
            <a:prstGeom prst="rect">
              <a:avLst/>
            </a:prstGeom>
            <a:noFill/>
            <a:ln w="12700">
              <a:noFill/>
              <a:miter lim="800000"/>
              <a:headEnd/>
              <a:tailEnd/>
            </a:ln>
            <a:effectLst/>
          </p:spPr>
          <p:txBody>
            <a:bodyPr wrap="none" anchor="ctr"/>
            <a:lstStyle/>
            <a:p>
              <a:endParaRPr lang="en-US"/>
            </a:p>
          </p:txBody>
        </p:sp>
        <p:sp>
          <p:nvSpPr>
            <p:cNvPr id="3109023" name="Rectangle 159"/>
            <p:cNvSpPr>
              <a:spLocks noChangeArrowheads="1"/>
            </p:cNvSpPr>
            <p:nvPr/>
          </p:nvSpPr>
          <p:spPr bwMode="auto">
            <a:xfrm>
              <a:off x="4817" y="2034"/>
              <a:ext cx="129" cy="81"/>
            </a:xfrm>
            <a:prstGeom prst="rect">
              <a:avLst/>
            </a:prstGeom>
            <a:solidFill>
              <a:schemeClr val="bg2"/>
            </a:solidFill>
            <a:ln w="12700">
              <a:solidFill>
                <a:srgbClr val="000000"/>
              </a:solidFill>
              <a:miter lim="800000"/>
              <a:headEnd/>
              <a:tailEnd/>
            </a:ln>
            <a:effectLst/>
          </p:spPr>
          <p:txBody>
            <a:bodyPr wrap="none" anchor="ctr"/>
            <a:lstStyle/>
            <a:p>
              <a:endParaRPr lang="en-US"/>
            </a:p>
          </p:txBody>
        </p:sp>
        <p:sp>
          <p:nvSpPr>
            <p:cNvPr id="3109024" name="Rectangle 160"/>
            <p:cNvSpPr>
              <a:spLocks noChangeArrowheads="1"/>
            </p:cNvSpPr>
            <p:nvPr/>
          </p:nvSpPr>
          <p:spPr bwMode="auto">
            <a:xfrm>
              <a:off x="4875" y="2127"/>
              <a:ext cx="44" cy="28"/>
            </a:xfrm>
            <a:prstGeom prst="rect">
              <a:avLst/>
            </a:prstGeom>
            <a:noFill/>
            <a:ln w="12700">
              <a:noFill/>
              <a:miter lim="800000"/>
              <a:headEnd/>
              <a:tailEnd/>
            </a:ln>
            <a:effectLst/>
          </p:spPr>
          <p:txBody>
            <a:bodyPr wrap="none" anchor="ctr"/>
            <a:lstStyle/>
            <a:p>
              <a:endParaRPr lang="en-US"/>
            </a:p>
          </p:txBody>
        </p:sp>
        <p:grpSp>
          <p:nvGrpSpPr>
            <p:cNvPr id="3109025" name="Group 161"/>
            <p:cNvGrpSpPr>
              <a:grpSpLocks/>
            </p:cNvGrpSpPr>
            <p:nvPr/>
          </p:nvGrpSpPr>
          <p:grpSpPr bwMode="auto">
            <a:xfrm>
              <a:off x="3622" y="2358"/>
              <a:ext cx="1238" cy="219"/>
              <a:chOff x="3622" y="2358"/>
              <a:chExt cx="1238" cy="219"/>
            </a:xfrm>
          </p:grpSpPr>
          <p:sp>
            <p:nvSpPr>
              <p:cNvPr id="3109026" name="Freeform 162"/>
              <p:cNvSpPr>
                <a:spLocks/>
              </p:cNvSpPr>
              <p:nvPr/>
            </p:nvSpPr>
            <p:spPr bwMode="auto">
              <a:xfrm>
                <a:off x="3622" y="2358"/>
                <a:ext cx="385" cy="76"/>
              </a:xfrm>
              <a:custGeom>
                <a:avLst/>
                <a:gdLst/>
                <a:ahLst/>
                <a:cxnLst>
                  <a:cxn ang="0">
                    <a:pos x="26" y="0"/>
                  </a:cxn>
                  <a:cxn ang="0">
                    <a:pos x="359" y="0"/>
                  </a:cxn>
                  <a:cxn ang="0">
                    <a:pos x="384" y="75"/>
                  </a:cxn>
                  <a:cxn ang="0">
                    <a:pos x="0" y="75"/>
                  </a:cxn>
                  <a:cxn ang="0">
                    <a:pos x="26" y="0"/>
                  </a:cxn>
                </a:cxnLst>
                <a:rect l="0" t="0" r="r" b="b"/>
                <a:pathLst>
                  <a:path w="385" h="76">
                    <a:moveTo>
                      <a:pt x="26" y="0"/>
                    </a:moveTo>
                    <a:lnTo>
                      <a:pt x="359" y="0"/>
                    </a:lnTo>
                    <a:lnTo>
                      <a:pt x="384" y="75"/>
                    </a:lnTo>
                    <a:lnTo>
                      <a:pt x="0" y="75"/>
                    </a:lnTo>
                    <a:lnTo>
                      <a:pt x="26"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27" name="Freeform 163"/>
              <p:cNvSpPr>
                <a:spLocks/>
              </p:cNvSpPr>
              <p:nvPr/>
            </p:nvSpPr>
            <p:spPr bwMode="auto">
              <a:xfrm>
                <a:off x="3622" y="2433"/>
                <a:ext cx="385" cy="15"/>
              </a:xfrm>
              <a:custGeom>
                <a:avLst/>
                <a:gdLst/>
                <a:ahLst/>
                <a:cxnLst>
                  <a:cxn ang="0">
                    <a:pos x="0" y="0"/>
                  </a:cxn>
                  <a:cxn ang="0">
                    <a:pos x="0" y="14"/>
                  </a:cxn>
                  <a:cxn ang="0">
                    <a:pos x="384" y="14"/>
                  </a:cxn>
                  <a:cxn ang="0">
                    <a:pos x="384" y="0"/>
                  </a:cxn>
                </a:cxnLst>
                <a:rect l="0" t="0" r="r" b="b"/>
                <a:pathLst>
                  <a:path w="385" h="15">
                    <a:moveTo>
                      <a:pt x="0" y="0"/>
                    </a:moveTo>
                    <a:lnTo>
                      <a:pt x="0" y="14"/>
                    </a:lnTo>
                    <a:lnTo>
                      <a:pt x="384" y="14"/>
                    </a:lnTo>
                    <a:lnTo>
                      <a:pt x="38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28" name="Line 164"/>
              <p:cNvSpPr>
                <a:spLocks noChangeShapeType="1"/>
              </p:cNvSpPr>
              <p:nvPr/>
            </p:nvSpPr>
            <p:spPr bwMode="auto">
              <a:xfrm>
                <a:off x="3673" y="2364"/>
                <a:ext cx="194" cy="0"/>
              </a:xfrm>
              <a:prstGeom prst="line">
                <a:avLst/>
              </a:prstGeom>
              <a:noFill/>
              <a:ln w="12700">
                <a:solidFill>
                  <a:srgbClr val="000000"/>
                </a:solidFill>
                <a:round/>
                <a:headEnd/>
                <a:tailEnd/>
              </a:ln>
              <a:effectLst/>
            </p:spPr>
            <p:txBody>
              <a:bodyPr wrap="none" anchor="ctr"/>
              <a:lstStyle/>
              <a:p>
                <a:endParaRPr lang="en-US"/>
              </a:p>
            </p:txBody>
          </p:sp>
          <p:sp>
            <p:nvSpPr>
              <p:cNvPr id="3109029" name="Line 165"/>
              <p:cNvSpPr>
                <a:spLocks noChangeShapeType="1"/>
              </p:cNvSpPr>
              <p:nvPr/>
            </p:nvSpPr>
            <p:spPr bwMode="auto">
              <a:xfrm>
                <a:off x="3668" y="2380"/>
                <a:ext cx="201" cy="0"/>
              </a:xfrm>
              <a:prstGeom prst="line">
                <a:avLst/>
              </a:prstGeom>
              <a:noFill/>
              <a:ln w="12700">
                <a:solidFill>
                  <a:srgbClr val="000000"/>
                </a:solidFill>
                <a:round/>
                <a:headEnd/>
                <a:tailEnd/>
              </a:ln>
              <a:effectLst/>
            </p:spPr>
            <p:txBody>
              <a:bodyPr wrap="none" anchor="ctr"/>
              <a:lstStyle/>
              <a:p>
                <a:endParaRPr lang="en-US"/>
              </a:p>
            </p:txBody>
          </p:sp>
          <p:sp>
            <p:nvSpPr>
              <p:cNvPr id="3109030" name="Line 166"/>
              <p:cNvSpPr>
                <a:spLocks noChangeShapeType="1"/>
              </p:cNvSpPr>
              <p:nvPr/>
            </p:nvSpPr>
            <p:spPr bwMode="auto">
              <a:xfrm>
                <a:off x="3663" y="2394"/>
                <a:ext cx="207" cy="0"/>
              </a:xfrm>
              <a:prstGeom prst="line">
                <a:avLst/>
              </a:prstGeom>
              <a:noFill/>
              <a:ln w="12700">
                <a:solidFill>
                  <a:srgbClr val="000000"/>
                </a:solidFill>
                <a:round/>
                <a:headEnd/>
                <a:tailEnd/>
              </a:ln>
              <a:effectLst/>
            </p:spPr>
            <p:txBody>
              <a:bodyPr wrap="none" anchor="ctr"/>
              <a:lstStyle/>
              <a:p>
                <a:endParaRPr lang="en-US"/>
              </a:p>
            </p:txBody>
          </p:sp>
          <p:sp>
            <p:nvSpPr>
              <p:cNvPr id="3109031" name="Line 167"/>
              <p:cNvSpPr>
                <a:spLocks noChangeShapeType="1"/>
              </p:cNvSpPr>
              <p:nvPr/>
            </p:nvSpPr>
            <p:spPr bwMode="auto">
              <a:xfrm>
                <a:off x="3658" y="2410"/>
                <a:ext cx="216" cy="0"/>
              </a:xfrm>
              <a:prstGeom prst="line">
                <a:avLst/>
              </a:prstGeom>
              <a:noFill/>
              <a:ln w="12700">
                <a:solidFill>
                  <a:srgbClr val="000000"/>
                </a:solidFill>
                <a:round/>
                <a:headEnd/>
                <a:tailEnd/>
              </a:ln>
              <a:effectLst/>
            </p:spPr>
            <p:txBody>
              <a:bodyPr wrap="none" anchor="ctr"/>
              <a:lstStyle/>
              <a:p>
                <a:endParaRPr lang="en-US"/>
              </a:p>
            </p:txBody>
          </p:sp>
          <p:sp>
            <p:nvSpPr>
              <p:cNvPr id="3109032" name="Line 168"/>
              <p:cNvSpPr>
                <a:spLocks noChangeShapeType="1"/>
              </p:cNvSpPr>
              <p:nvPr/>
            </p:nvSpPr>
            <p:spPr bwMode="auto">
              <a:xfrm>
                <a:off x="3653" y="2424"/>
                <a:ext cx="223" cy="0"/>
              </a:xfrm>
              <a:prstGeom prst="line">
                <a:avLst/>
              </a:prstGeom>
              <a:noFill/>
              <a:ln w="12700">
                <a:solidFill>
                  <a:srgbClr val="000000"/>
                </a:solidFill>
                <a:round/>
                <a:headEnd/>
                <a:tailEnd/>
              </a:ln>
              <a:effectLst/>
            </p:spPr>
            <p:txBody>
              <a:bodyPr wrap="none" anchor="ctr"/>
              <a:lstStyle/>
              <a:p>
                <a:endParaRPr lang="en-US"/>
              </a:p>
            </p:txBody>
          </p:sp>
          <p:sp>
            <p:nvSpPr>
              <p:cNvPr id="3109033" name="Line 169"/>
              <p:cNvSpPr>
                <a:spLocks noChangeShapeType="1"/>
              </p:cNvSpPr>
              <p:nvPr/>
            </p:nvSpPr>
            <p:spPr bwMode="auto">
              <a:xfrm flipH="1">
                <a:off x="3645" y="2371"/>
                <a:ext cx="25" cy="49"/>
              </a:xfrm>
              <a:prstGeom prst="line">
                <a:avLst/>
              </a:prstGeom>
              <a:noFill/>
              <a:ln w="12700">
                <a:solidFill>
                  <a:srgbClr val="000000"/>
                </a:solidFill>
                <a:round/>
                <a:headEnd/>
                <a:tailEnd/>
              </a:ln>
              <a:effectLst/>
            </p:spPr>
            <p:txBody>
              <a:bodyPr wrap="none" anchor="ctr"/>
              <a:lstStyle/>
              <a:p>
                <a:endParaRPr lang="en-US"/>
              </a:p>
            </p:txBody>
          </p:sp>
          <p:sp>
            <p:nvSpPr>
              <p:cNvPr id="3109034" name="Line 170"/>
              <p:cNvSpPr>
                <a:spLocks noChangeShapeType="1"/>
              </p:cNvSpPr>
              <p:nvPr/>
            </p:nvSpPr>
            <p:spPr bwMode="auto">
              <a:xfrm flipH="1">
                <a:off x="3666" y="2371"/>
                <a:ext cx="20" cy="49"/>
              </a:xfrm>
              <a:prstGeom prst="line">
                <a:avLst/>
              </a:prstGeom>
              <a:noFill/>
              <a:ln w="12700">
                <a:solidFill>
                  <a:srgbClr val="000000"/>
                </a:solidFill>
                <a:round/>
                <a:headEnd/>
                <a:tailEnd/>
              </a:ln>
              <a:effectLst/>
            </p:spPr>
            <p:txBody>
              <a:bodyPr wrap="none" anchor="ctr"/>
              <a:lstStyle/>
              <a:p>
                <a:endParaRPr lang="en-US"/>
              </a:p>
            </p:txBody>
          </p:sp>
          <p:sp>
            <p:nvSpPr>
              <p:cNvPr id="3109035" name="Line 171"/>
              <p:cNvSpPr>
                <a:spLocks noChangeShapeType="1"/>
              </p:cNvSpPr>
              <p:nvPr/>
            </p:nvSpPr>
            <p:spPr bwMode="auto">
              <a:xfrm flipH="1">
                <a:off x="3685" y="2371"/>
                <a:ext cx="18" cy="49"/>
              </a:xfrm>
              <a:prstGeom prst="line">
                <a:avLst/>
              </a:prstGeom>
              <a:noFill/>
              <a:ln w="12700">
                <a:solidFill>
                  <a:srgbClr val="000000"/>
                </a:solidFill>
                <a:round/>
                <a:headEnd/>
                <a:tailEnd/>
              </a:ln>
              <a:effectLst/>
            </p:spPr>
            <p:txBody>
              <a:bodyPr wrap="none" anchor="ctr"/>
              <a:lstStyle/>
              <a:p>
                <a:endParaRPr lang="en-US"/>
              </a:p>
            </p:txBody>
          </p:sp>
          <p:sp>
            <p:nvSpPr>
              <p:cNvPr id="3109036" name="Line 172"/>
              <p:cNvSpPr>
                <a:spLocks noChangeShapeType="1"/>
              </p:cNvSpPr>
              <p:nvPr/>
            </p:nvSpPr>
            <p:spPr bwMode="auto">
              <a:xfrm flipH="1">
                <a:off x="3706" y="2371"/>
                <a:ext cx="14" cy="35"/>
              </a:xfrm>
              <a:prstGeom prst="line">
                <a:avLst/>
              </a:prstGeom>
              <a:noFill/>
              <a:ln w="12700">
                <a:solidFill>
                  <a:srgbClr val="000000"/>
                </a:solidFill>
                <a:round/>
                <a:headEnd/>
                <a:tailEnd/>
              </a:ln>
              <a:effectLst/>
            </p:spPr>
            <p:txBody>
              <a:bodyPr wrap="none" anchor="ctr"/>
              <a:lstStyle/>
              <a:p>
                <a:endParaRPr lang="en-US"/>
              </a:p>
            </p:txBody>
          </p:sp>
          <p:sp>
            <p:nvSpPr>
              <p:cNvPr id="3109037" name="Line 173"/>
              <p:cNvSpPr>
                <a:spLocks noChangeShapeType="1"/>
              </p:cNvSpPr>
              <p:nvPr/>
            </p:nvSpPr>
            <p:spPr bwMode="auto">
              <a:xfrm flipH="1">
                <a:off x="3727" y="2371"/>
                <a:ext cx="11" cy="35"/>
              </a:xfrm>
              <a:prstGeom prst="line">
                <a:avLst/>
              </a:prstGeom>
              <a:noFill/>
              <a:ln w="12700">
                <a:solidFill>
                  <a:srgbClr val="000000"/>
                </a:solidFill>
                <a:round/>
                <a:headEnd/>
                <a:tailEnd/>
              </a:ln>
              <a:effectLst/>
            </p:spPr>
            <p:txBody>
              <a:bodyPr wrap="none" anchor="ctr"/>
              <a:lstStyle/>
              <a:p>
                <a:endParaRPr lang="en-US"/>
              </a:p>
            </p:txBody>
          </p:sp>
          <p:sp>
            <p:nvSpPr>
              <p:cNvPr id="3109038" name="Line 174"/>
              <p:cNvSpPr>
                <a:spLocks noChangeShapeType="1"/>
              </p:cNvSpPr>
              <p:nvPr/>
            </p:nvSpPr>
            <p:spPr bwMode="auto">
              <a:xfrm flipH="1">
                <a:off x="3745" y="2371"/>
                <a:ext cx="9" cy="35"/>
              </a:xfrm>
              <a:prstGeom prst="line">
                <a:avLst/>
              </a:prstGeom>
              <a:noFill/>
              <a:ln w="12700">
                <a:solidFill>
                  <a:srgbClr val="000000"/>
                </a:solidFill>
                <a:round/>
                <a:headEnd/>
                <a:tailEnd/>
              </a:ln>
              <a:effectLst/>
            </p:spPr>
            <p:txBody>
              <a:bodyPr wrap="none" anchor="ctr"/>
              <a:lstStyle/>
              <a:p>
                <a:endParaRPr lang="en-US"/>
              </a:p>
            </p:txBody>
          </p:sp>
          <p:sp>
            <p:nvSpPr>
              <p:cNvPr id="3109039" name="Line 175"/>
              <p:cNvSpPr>
                <a:spLocks noChangeShapeType="1"/>
              </p:cNvSpPr>
              <p:nvPr/>
            </p:nvSpPr>
            <p:spPr bwMode="auto">
              <a:xfrm flipH="1">
                <a:off x="3763" y="2371"/>
                <a:ext cx="9" cy="35"/>
              </a:xfrm>
              <a:prstGeom prst="line">
                <a:avLst/>
              </a:prstGeom>
              <a:noFill/>
              <a:ln w="12700">
                <a:solidFill>
                  <a:srgbClr val="000000"/>
                </a:solidFill>
                <a:round/>
                <a:headEnd/>
                <a:tailEnd/>
              </a:ln>
              <a:effectLst/>
            </p:spPr>
            <p:txBody>
              <a:bodyPr wrap="none" anchor="ctr"/>
              <a:lstStyle/>
              <a:p>
                <a:endParaRPr lang="en-US"/>
              </a:p>
            </p:txBody>
          </p:sp>
          <p:sp>
            <p:nvSpPr>
              <p:cNvPr id="3109040" name="Line 176"/>
              <p:cNvSpPr>
                <a:spLocks noChangeShapeType="1"/>
              </p:cNvSpPr>
              <p:nvPr/>
            </p:nvSpPr>
            <p:spPr bwMode="auto">
              <a:xfrm flipH="1">
                <a:off x="3781" y="2371"/>
                <a:ext cx="9" cy="35"/>
              </a:xfrm>
              <a:prstGeom prst="line">
                <a:avLst/>
              </a:prstGeom>
              <a:noFill/>
              <a:ln w="12700">
                <a:solidFill>
                  <a:srgbClr val="000000"/>
                </a:solidFill>
                <a:round/>
                <a:headEnd/>
                <a:tailEnd/>
              </a:ln>
              <a:effectLst/>
            </p:spPr>
            <p:txBody>
              <a:bodyPr wrap="none" anchor="ctr"/>
              <a:lstStyle/>
              <a:p>
                <a:endParaRPr lang="en-US"/>
              </a:p>
            </p:txBody>
          </p:sp>
          <p:sp>
            <p:nvSpPr>
              <p:cNvPr id="3109041" name="Line 177"/>
              <p:cNvSpPr>
                <a:spLocks noChangeShapeType="1"/>
              </p:cNvSpPr>
              <p:nvPr/>
            </p:nvSpPr>
            <p:spPr bwMode="auto">
              <a:xfrm>
                <a:off x="3802" y="2371"/>
                <a:ext cx="0" cy="35"/>
              </a:xfrm>
              <a:prstGeom prst="line">
                <a:avLst/>
              </a:prstGeom>
              <a:noFill/>
              <a:ln w="12700">
                <a:solidFill>
                  <a:srgbClr val="000000"/>
                </a:solidFill>
                <a:round/>
                <a:headEnd/>
                <a:tailEnd/>
              </a:ln>
              <a:effectLst/>
            </p:spPr>
            <p:txBody>
              <a:bodyPr wrap="none" anchor="ctr"/>
              <a:lstStyle/>
              <a:p>
                <a:endParaRPr lang="en-US"/>
              </a:p>
            </p:txBody>
          </p:sp>
          <p:sp>
            <p:nvSpPr>
              <p:cNvPr id="3109042" name="Line 178"/>
              <p:cNvSpPr>
                <a:spLocks noChangeShapeType="1"/>
              </p:cNvSpPr>
              <p:nvPr/>
            </p:nvSpPr>
            <p:spPr bwMode="auto">
              <a:xfrm>
                <a:off x="3821" y="2371"/>
                <a:ext cx="0" cy="35"/>
              </a:xfrm>
              <a:prstGeom prst="line">
                <a:avLst/>
              </a:prstGeom>
              <a:noFill/>
              <a:ln w="12700">
                <a:solidFill>
                  <a:srgbClr val="000000"/>
                </a:solidFill>
                <a:round/>
                <a:headEnd/>
                <a:tailEnd/>
              </a:ln>
              <a:effectLst/>
            </p:spPr>
            <p:txBody>
              <a:bodyPr wrap="none" anchor="ctr"/>
              <a:lstStyle/>
              <a:p>
                <a:endParaRPr lang="en-US"/>
              </a:p>
            </p:txBody>
          </p:sp>
          <p:sp>
            <p:nvSpPr>
              <p:cNvPr id="3109043" name="Line 179"/>
              <p:cNvSpPr>
                <a:spLocks noChangeShapeType="1"/>
              </p:cNvSpPr>
              <p:nvPr/>
            </p:nvSpPr>
            <p:spPr bwMode="auto">
              <a:xfrm>
                <a:off x="3839" y="2371"/>
                <a:ext cx="1" cy="35"/>
              </a:xfrm>
              <a:prstGeom prst="line">
                <a:avLst/>
              </a:prstGeom>
              <a:noFill/>
              <a:ln w="12700">
                <a:solidFill>
                  <a:srgbClr val="000000"/>
                </a:solidFill>
                <a:round/>
                <a:headEnd/>
                <a:tailEnd/>
              </a:ln>
              <a:effectLst/>
            </p:spPr>
            <p:txBody>
              <a:bodyPr wrap="none" anchor="ctr"/>
              <a:lstStyle/>
              <a:p>
                <a:endParaRPr lang="en-US"/>
              </a:p>
            </p:txBody>
          </p:sp>
          <p:sp>
            <p:nvSpPr>
              <p:cNvPr id="3109044" name="Line 180"/>
              <p:cNvSpPr>
                <a:spLocks noChangeShapeType="1"/>
              </p:cNvSpPr>
              <p:nvPr/>
            </p:nvSpPr>
            <p:spPr bwMode="auto">
              <a:xfrm>
                <a:off x="3857" y="2371"/>
                <a:ext cx="3" cy="49"/>
              </a:xfrm>
              <a:prstGeom prst="line">
                <a:avLst/>
              </a:prstGeom>
              <a:noFill/>
              <a:ln w="12700">
                <a:solidFill>
                  <a:srgbClr val="000000"/>
                </a:solidFill>
                <a:round/>
                <a:headEnd/>
                <a:tailEnd/>
              </a:ln>
              <a:effectLst/>
            </p:spPr>
            <p:txBody>
              <a:bodyPr wrap="none" anchor="ctr"/>
              <a:lstStyle/>
              <a:p>
                <a:endParaRPr lang="en-US"/>
              </a:p>
            </p:txBody>
          </p:sp>
          <p:sp>
            <p:nvSpPr>
              <p:cNvPr id="3109045" name="Line 181"/>
              <p:cNvSpPr>
                <a:spLocks noChangeShapeType="1"/>
              </p:cNvSpPr>
              <p:nvPr/>
            </p:nvSpPr>
            <p:spPr bwMode="auto">
              <a:xfrm>
                <a:off x="3874" y="2371"/>
                <a:ext cx="4" cy="49"/>
              </a:xfrm>
              <a:prstGeom prst="line">
                <a:avLst/>
              </a:prstGeom>
              <a:noFill/>
              <a:ln w="12700">
                <a:solidFill>
                  <a:srgbClr val="000000"/>
                </a:solidFill>
                <a:round/>
                <a:headEnd/>
                <a:tailEnd/>
              </a:ln>
              <a:effectLst/>
            </p:spPr>
            <p:txBody>
              <a:bodyPr wrap="none" anchor="ctr"/>
              <a:lstStyle/>
              <a:p>
                <a:endParaRPr lang="en-US"/>
              </a:p>
            </p:txBody>
          </p:sp>
          <p:sp>
            <p:nvSpPr>
              <p:cNvPr id="3109046" name="Line 182"/>
              <p:cNvSpPr>
                <a:spLocks noChangeShapeType="1"/>
              </p:cNvSpPr>
              <p:nvPr/>
            </p:nvSpPr>
            <p:spPr bwMode="auto">
              <a:xfrm>
                <a:off x="3919" y="2364"/>
                <a:ext cx="41" cy="0"/>
              </a:xfrm>
              <a:prstGeom prst="line">
                <a:avLst/>
              </a:prstGeom>
              <a:noFill/>
              <a:ln w="12700">
                <a:solidFill>
                  <a:srgbClr val="000000"/>
                </a:solidFill>
                <a:round/>
                <a:headEnd/>
                <a:tailEnd/>
              </a:ln>
              <a:effectLst/>
            </p:spPr>
            <p:txBody>
              <a:bodyPr wrap="none" anchor="ctr"/>
              <a:lstStyle/>
              <a:p>
                <a:endParaRPr lang="en-US"/>
              </a:p>
            </p:txBody>
          </p:sp>
          <p:sp>
            <p:nvSpPr>
              <p:cNvPr id="3109047" name="Line 183"/>
              <p:cNvSpPr>
                <a:spLocks noChangeShapeType="1"/>
              </p:cNvSpPr>
              <p:nvPr/>
            </p:nvSpPr>
            <p:spPr bwMode="auto">
              <a:xfrm>
                <a:off x="3921" y="2380"/>
                <a:ext cx="44" cy="0"/>
              </a:xfrm>
              <a:prstGeom prst="line">
                <a:avLst/>
              </a:prstGeom>
              <a:noFill/>
              <a:ln w="12700">
                <a:solidFill>
                  <a:srgbClr val="000000"/>
                </a:solidFill>
                <a:round/>
                <a:headEnd/>
                <a:tailEnd/>
              </a:ln>
              <a:effectLst/>
            </p:spPr>
            <p:txBody>
              <a:bodyPr wrap="none" anchor="ctr"/>
              <a:lstStyle/>
              <a:p>
                <a:endParaRPr lang="en-US"/>
              </a:p>
            </p:txBody>
          </p:sp>
          <p:sp>
            <p:nvSpPr>
              <p:cNvPr id="3109048" name="Line 184"/>
              <p:cNvSpPr>
                <a:spLocks noChangeShapeType="1"/>
              </p:cNvSpPr>
              <p:nvPr/>
            </p:nvSpPr>
            <p:spPr bwMode="auto">
              <a:xfrm>
                <a:off x="3924" y="2394"/>
                <a:ext cx="44" cy="0"/>
              </a:xfrm>
              <a:prstGeom prst="line">
                <a:avLst/>
              </a:prstGeom>
              <a:noFill/>
              <a:ln w="12700">
                <a:solidFill>
                  <a:srgbClr val="000000"/>
                </a:solidFill>
                <a:round/>
                <a:headEnd/>
                <a:tailEnd/>
              </a:ln>
              <a:effectLst/>
            </p:spPr>
            <p:txBody>
              <a:bodyPr wrap="none" anchor="ctr"/>
              <a:lstStyle/>
              <a:p>
                <a:endParaRPr lang="en-US"/>
              </a:p>
            </p:txBody>
          </p:sp>
          <p:sp>
            <p:nvSpPr>
              <p:cNvPr id="3109049" name="Line 185"/>
              <p:cNvSpPr>
                <a:spLocks noChangeShapeType="1"/>
              </p:cNvSpPr>
              <p:nvPr/>
            </p:nvSpPr>
            <p:spPr bwMode="auto">
              <a:xfrm>
                <a:off x="3928" y="2410"/>
                <a:ext cx="46" cy="0"/>
              </a:xfrm>
              <a:prstGeom prst="line">
                <a:avLst/>
              </a:prstGeom>
              <a:noFill/>
              <a:ln w="12700">
                <a:solidFill>
                  <a:srgbClr val="000000"/>
                </a:solidFill>
                <a:round/>
                <a:headEnd/>
                <a:tailEnd/>
              </a:ln>
              <a:effectLst/>
            </p:spPr>
            <p:txBody>
              <a:bodyPr wrap="none" anchor="ctr"/>
              <a:lstStyle/>
              <a:p>
                <a:endParaRPr lang="en-US"/>
              </a:p>
            </p:txBody>
          </p:sp>
          <p:sp>
            <p:nvSpPr>
              <p:cNvPr id="3109050" name="Line 186"/>
              <p:cNvSpPr>
                <a:spLocks noChangeShapeType="1"/>
              </p:cNvSpPr>
              <p:nvPr/>
            </p:nvSpPr>
            <p:spPr bwMode="auto">
              <a:xfrm>
                <a:off x="3930" y="2424"/>
                <a:ext cx="49" cy="0"/>
              </a:xfrm>
              <a:prstGeom prst="line">
                <a:avLst/>
              </a:prstGeom>
              <a:noFill/>
              <a:ln w="12700">
                <a:solidFill>
                  <a:srgbClr val="000000"/>
                </a:solidFill>
                <a:round/>
                <a:headEnd/>
                <a:tailEnd/>
              </a:ln>
              <a:effectLst/>
            </p:spPr>
            <p:txBody>
              <a:bodyPr wrap="none" anchor="ctr"/>
              <a:lstStyle/>
              <a:p>
                <a:endParaRPr lang="en-US"/>
              </a:p>
            </p:txBody>
          </p:sp>
          <p:sp>
            <p:nvSpPr>
              <p:cNvPr id="3109051" name="Line 187"/>
              <p:cNvSpPr>
                <a:spLocks noChangeShapeType="1"/>
              </p:cNvSpPr>
              <p:nvPr/>
            </p:nvSpPr>
            <p:spPr bwMode="auto">
              <a:xfrm>
                <a:off x="3919" y="2371"/>
                <a:ext cx="0" cy="50"/>
              </a:xfrm>
              <a:prstGeom prst="line">
                <a:avLst/>
              </a:prstGeom>
              <a:noFill/>
              <a:ln w="12700">
                <a:solidFill>
                  <a:srgbClr val="000000"/>
                </a:solidFill>
                <a:round/>
                <a:headEnd/>
                <a:tailEnd/>
              </a:ln>
              <a:effectLst/>
            </p:spPr>
            <p:txBody>
              <a:bodyPr wrap="none" anchor="ctr"/>
              <a:lstStyle/>
              <a:p>
                <a:endParaRPr lang="en-US"/>
              </a:p>
            </p:txBody>
          </p:sp>
          <p:sp>
            <p:nvSpPr>
              <p:cNvPr id="3109052" name="Line 188"/>
              <p:cNvSpPr>
                <a:spLocks noChangeShapeType="1"/>
              </p:cNvSpPr>
              <p:nvPr/>
            </p:nvSpPr>
            <p:spPr bwMode="auto">
              <a:xfrm>
                <a:off x="3937" y="2371"/>
                <a:ext cx="2" cy="50"/>
              </a:xfrm>
              <a:prstGeom prst="line">
                <a:avLst/>
              </a:prstGeom>
              <a:noFill/>
              <a:ln w="12700">
                <a:solidFill>
                  <a:srgbClr val="000000"/>
                </a:solidFill>
                <a:round/>
                <a:headEnd/>
                <a:tailEnd/>
              </a:ln>
              <a:effectLst/>
            </p:spPr>
            <p:txBody>
              <a:bodyPr wrap="none" anchor="ctr"/>
              <a:lstStyle/>
              <a:p>
                <a:endParaRPr lang="en-US"/>
              </a:p>
            </p:txBody>
          </p:sp>
          <p:sp>
            <p:nvSpPr>
              <p:cNvPr id="3109053" name="Line 189"/>
              <p:cNvSpPr>
                <a:spLocks noChangeShapeType="1"/>
              </p:cNvSpPr>
              <p:nvPr/>
            </p:nvSpPr>
            <p:spPr bwMode="auto">
              <a:xfrm>
                <a:off x="3954" y="2371"/>
                <a:ext cx="5" cy="50"/>
              </a:xfrm>
              <a:prstGeom prst="line">
                <a:avLst/>
              </a:prstGeom>
              <a:noFill/>
              <a:ln w="12700">
                <a:solidFill>
                  <a:srgbClr val="000000"/>
                </a:solidFill>
                <a:round/>
                <a:headEnd/>
                <a:tailEnd/>
              </a:ln>
              <a:effectLst/>
            </p:spPr>
            <p:txBody>
              <a:bodyPr wrap="none" anchor="ctr"/>
              <a:lstStyle/>
              <a:p>
                <a:endParaRPr lang="en-US"/>
              </a:p>
            </p:txBody>
          </p:sp>
          <p:sp>
            <p:nvSpPr>
              <p:cNvPr id="3109054" name="Line 190"/>
              <p:cNvSpPr>
                <a:spLocks noChangeShapeType="1"/>
              </p:cNvSpPr>
              <p:nvPr/>
            </p:nvSpPr>
            <p:spPr bwMode="auto">
              <a:xfrm>
                <a:off x="3970" y="2371"/>
                <a:ext cx="9" cy="50"/>
              </a:xfrm>
              <a:prstGeom prst="line">
                <a:avLst/>
              </a:prstGeom>
              <a:noFill/>
              <a:ln w="12700">
                <a:solidFill>
                  <a:srgbClr val="000000"/>
                </a:solidFill>
                <a:round/>
                <a:headEnd/>
                <a:tailEnd/>
              </a:ln>
              <a:effectLst/>
            </p:spPr>
            <p:txBody>
              <a:bodyPr wrap="none" anchor="ctr"/>
              <a:lstStyle/>
              <a:p>
                <a:endParaRPr lang="en-US"/>
              </a:p>
            </p:txBody>
          </p:sp>
          <p:sp>
            <p:nvSpPr>
              <p:cNvPr id="3109055" name="Freeform 191"/>
              <p:cNvSpPr>
                <a:spLocks/>
              </p:cNvSpPr>
              <p:nvPr/>
            </p:nvSpPr>
            <p:spPr bwMode="auto">
              <a:xfrm>
                <a:off x="4136" y="2358"/>
                <a:ext cx="384" cy="76"/>
              </a:xfrm>
              <a:custGeom>
                <a:avLst/>
                <a:gdLst/>
                <a:ahLst/>
                <a:cxnLst>
                  <a:cxn ang="0">
                    <a:pos x="25" y="0"/>
                  </a:cxn>
                  <a:cxn ang="0">
                    <a:pos x="358" y="0"/>
                  </a:cxn>
                  <a:cxn ang="0">
                    <a:pos x="383" y="75"/>
                  </a:cxn>
                  <a:cxn ang="0">
                    <a:pos x="0" y="75"/>
                  </a:cxn>
                  <a:cxn ang="0">
                    <a:pos x="25" y="0"/>
                  </a:cxn>
                </a:cxnLst>
                <a:rect l="0" t="0" r="r" b="b"/>
                <a:pathLst>
                  <a:path w="384" h="76">
                    <a:moveTo>
                      <a:pt x="25" y="0"/>
                    </a:moveTo>
                    <a:lnTo>
                      <a:pt x="358" y="0"/>
                    </a:lnTo>
                    <a:lnTo>
                      <a:pt x="383" y="75"/>
                    </a:lnTo>
                    <a:lnTo>
                      <a:pt x="0" y="75"/>
                    </a:lnTo>
                    <a:lnTo>
                      <a:pt x="25"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56" name="Freeform 192"/>
              <p:cNvSpPr>
                <a:spLocks/>
              </p:cNvSpPr>
              <p:nvPr/>
            </p:nvSpPr>
            <p:spPr bwMode="auto">
              <a:xfrm>
                <a:off x="4136" y="2433"/>
                <a:ext cx="384" cy="15"/>
              </a:xfrm>
              <a:custGeom>
                <a:avLst/>
                <a:gdLst/>
                <a:ahLst/>
                <a:cxnLst>
                  <a:cxn ang="0">
                    <a:pos x="0" y="0"/>
                  </a:cxn>
                  <a:cxn ang="0">
                    <a:pos x="0" y="14"/>
                  </a:cxn>
                  <a:cxn ang="0">
                    <a:pos x="383" y="14"/>
                  </a:cxn>
                  <a:cxn ang="0">
                    <a:pos x="383" y="0"/>
                  </a:cxn>
                </a:cxnLst>
                <a:rect l="0" t="0" r="r" b="b"/>
                <a:pathLst>
                  <a:path w="384" h="15">
                    <a:moveTo>
                      <a:pt x="0" y="0"/>
                    </a:moveTo>
                    <a:lnTo>
                      <a:pt x="0" y="14"/>
                    </a:lnTo>
                    <a:lnTo>
                      <a:pt x="383" y="14"/>
                    </a:lnTo>
                    <a:lnTo>
                      <a:pt x="38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57" name="Line 193"/>
              <p:cNvSpPr>
                <a:spLocks noChangeShapeType="1"/>
              </p:cNvSpPr>
              <p:nvPr/>
            </p:nvSpPr>
            <p:spPr bwMode="auto">
              <a:xfrm>
                <a:off x="4185" y="2364"/>
                <a:ext cx="195" cy="0"/>
              </a:xfrm>
              <a:prstGeom prst="line">
                <a:avLst/>
              </a:prstGeom>
              <a:noFill/>
              <a:ln w="12700">
                <a:solidFill>
                  <a:srgbClr val="000000"/>
                </a:solidFill>
                <a:round/>
                <a:headEnd/>
                <a:tailEnd/>
              </a:ln>
              <a:effectLst/>
            </p:spPr>
            <p:txBody>
              <a:bodyPr wrap="none" anchor="ctr"/>
              <a:lstStyle/>
              <a:p>
                <a:endParaRPr lang="en-US"/>
              </a:p>
            </p:txBody>
          </p:sp>
          <p:sp>
            <p:nvSpPr>
              <p:cNvPr id="3109058" name="Line 194"/>
              <p:cNvSpPr>
                <a:spLocks noChangeShapeType="1"/>
              </p:cNvSpPr>
              <p:nvPr/>
            </p:nvSpPr>
            <p:spPr bwMode="auto">
              <a:xfrm>
                <a:off x="4180" y="2380"/>
                <a:ext cx="202" cy="0"/>
              </a:xfrm>
              <a:prstGeom prst="line">
                <a:avLst/>
              </a:prstGeom>
              <a:noFill/>
              <a:ln w="12700">
                <a:solidFill>
                  <a:srgbClr val="000000"/>
                </a:solidFill>
                <a:round/>
                <a:headEnd/>
                <a:tailEnd/>
              </a:ln>
              <a:effectLst/>
            </p:spPr>
            <p:txBody>
              <a:bodyPr wrap="none" anchor="ctr"/>
              <a:lstStyle/>
              <a:p>
                <a:endParaRPr lang="en-US"/>
              </a:p>
            </p:txBody>
          </p:sp>
          <p:sp>
            <p:nvSpPr>
              <p:cNvPr id="3109059" name="Line 195"/>
              <p:cNvSpPr>
                <a:spLocks noChangeShapeType="1"/>
              </p:cNvSpPr>
              <p:nvPr/>
            </p:nvSpPr>
            <p:spPr bwMode="auto">
              <a:xfrm>
                <a:off x="4177" y="2394"/>
                <a:ext cx="207" cy="0"/>
              </a:xfrm>
              <a:prstGeom prst="line">
                <a:avLst/>
              </a:prstGeom>
              <a:noFill/>
              <a:ln w="12700">
                <a:solidFill>
                  <a:srgbClr val="000000"/>
                </a:solidFill>
                <a:round/>
                <a:headEnd/>
                <a:tailEnd/>
              </a:ln>
              <a:effectLst/>
            </p:spPr>
            <p:txBody>
              <a:bodyPr wrap="none" anchor="ctr"/>
              <a:lstStyle/>
              <a:p>
                <a:endParaRPr lang="en-US"/>
              </a:p>
            </p:txBody>
          </p:sp>
          <p:sp>
            <p:nvSpPr>
              <p:cNvPr id="3109060" name="Line 196"/>
              <p:cNvSpPr>
                <a:spLocks noChangeShapeType="1"/>
              </p:cNvSpPr>
              <p:nvPr/>
            </p:nvSpPr>
            <p:spPr bwMode="auto">
              <a:xfrm>
                <a:off x="4172" y="2410"/>
                <a:ext cx="216" cy="0"/>
              </a:xfrm>
              <a:prstGeom prst="line">
                <a:avLst/>
              </a:prstGeom>
              <a:noFill/>
              <a:ln w="12700">
                <a:solidFill>
                  <a:srgbClr val="000000"/>
                </a:solidFill>
                <a:round/>
                <a:headEnd/>
                <a:tailEnd/>
              </a:ln>
              <a:effectLst/>
            </p:spPr>
            <p:txBody>
              <a:bodyPr wrap="none" anchor="ctr"/>
              <a:lstStyle/>
              <a:p>
                <a:endParaRPr lang="en-US"/>
              </a:p>
            </p:txBody>
          </p:sp>
          <p:sp>
            <p:nvSpPr>
              <p:cNvPr id="3109061" name="Line 197"/>
              <p:cNvSpPr>
                <a:spLocks noChangeShapeType="1"/>
              </p:cNvSpPr>
              <p:nvPr/>
            </p:nvSpPr>
            <p:spPr bwMode="auto">
              <a:xfrm>
                <a:off x="4167" y="2424"/>
                <a:ext cx="222" cy="0"/>
              </a:xfrm>
              <a:prstGeom prst="line">
                <a:avLst/>
              </a:prstGeom>
              <a:noFill/>
              <a:ln w="12700">
                <a:solidFill>
                  <a:srgbClr val="000000"/>
                </a:solidFill>
                <a:round/>
                <a:headEnd/>
                <a:tailEnd/>
              </a:ln>
              <a:effectLst/>
            </p:spPr>
            <p:txBody>
              <a:bodyPr wrap="none" anchor="ctr"/>
              <a:lstStyle/>
              <a:p>
                <a:endParaRPr lang="en-US"/>
              </a:p>
            </p:txBody>
          </p:sp>
          <p:sp>
            <p:nvSpPr>
              <p:cNvPr id="3109062" name="Line 198"/>
              <p:cNvSpPr>
                <a:spLocks noChangeShapeType="1"/>
              </p:cNvSpPr>
              <p:nvPr/>
            </p:nvSpPr>
            <p:spPr bwMode="auto">
              <a:xfrm flipH="1">
                <a:off x="4159" y="2371"/>
                <a:ext cx="23" cy="49"/>
              </a:xfrm>
              <a:prstGeom prst="line">
                <a:avLst/>
              </a:prstGeom>
              <a:noFill/>
              <a:ln w="12700">
                <a:solidFill>
                  <a:srgbClr val="000000"/>
                </a:solidFill>
                <a:round/>
                <a:headEnd/>
                <a:tailEnd/>
              </a:ln>
              <a:effectLst/>
            </p:spPr>
            <p:txBody>
              <a:bodyPr wrap="none" anchor="ctr"/>
              <a:lstStyle/>
              <a:p>
                <a:endParaRPr lang="en-US"/>
              </a:p>
            </p:txBody>
          </p:sp>
          <p:sp>
            <p:nvSpPr>
              <p:cNvPr id="3109063" name="Line 199"/>
              <p:cNvSpPr>
                <a:spLocks noChangeShapeType="1"/>
              </p:cNvSpPr>
              <p:nvPr/>
            </p:nvSpPr>
            <p:spPr bwMode="auto">
              <a:xfrm flipH="1">
                <a:off x="4179" y="2371"/>
                <a:ext cx="20" cy="49"/>
              </a:xfrm>
              <a:prstGeom prst="line">
                <a:avLst/>
              </a:prstGeom>
              <a:noFill/>
              <a:ln w="12700">
                <a:solidFill>
                  <a:srgbClr val="000000"/>
                </a:solidFill>
                <a:round/>
                <a:headEnd/>
                <a:tailEnd/>
              </a:ln>
              <a:effectLst/>
            </p:spPr>
            <p:txBody>
              <a:bodyPr wrap="none" anchor="ctr"/>
              <a:lstStyle/>
              <a:p>
                <a:endParaRPr lang="en-US"/>
              </a:p>
            </p:txBody>
          </p:sp>
          <p:sp>
            <p:nvSpPr>
              <p:cNvPr id="3109064" name="Line 200"/>
              <p:cNvSpPr>
                <a:spLocks noChangeShapeType="1"/>
              </p:cNvSpPr>
              <p:nvPr/>
            </p:nvSpPr>
            <p:spPr bwMode="auto">
              <a:xfrm flipH="1">
                <a:off x="4198" y="2371"/>
                <a:ext cx="19" cy="49"/>
              </a:xfrm>
              <a:prstGeom prst="line">
                <a:avLst/>
              </a:prstGeom>
              <a:noFill/>
              <a:ln w="12700">
                <a:solidFill>
                  <a:srgbClr val="000000"/>
                </a:solidFill>
                <a:round/>
                <a:headEnd/>
                <a:tailEnd/>
              </a:ln>
              <a:effectLst/>
            </p:spPr>
            <p:txBody>
              <a:bodyPr wrap="none" anchor="ctr"/>
              <a:lstStyle/>
              <a:p>
                <a:endParaRPr lang="en-US"/>
              </a:p>
            </p:txBody>
          </p:sp>
          <p:sp>
            <p:nvSpPr>
              <p:cNvPr id="3109065" name="Line 201"/>
              <p:cNvSpPr>
                <a:spLocks noChangeShapeType="1"/>
              </p:cNvSpPr>
              <p:nvPr/>
            </p:nvSpPr>
            <p:spPr bwMode="auto">
              <a:xfrm flipH="1">
                <a:off x="4220" y="2371"/>
                <a:ext cx="14" cy="35"/>
              </a:xfrm>
              <a:prstGeom prst="line">
                <a:avLst/>
              </a:prstGeom>
              <a:noFill/>
              <a:ln w="12700">
                <a:solidFill>
                  <a:srgbClr val="000000"/>
                </a:solidFill>
                <a:round/>
                <a:headEnd/>
                <a:tailEnd/>
              </a:ln>
              <a:effectLst/>
            </p:spPr>
            <p:txBody>
              <a:bodyPr wrap="none" anchor="ctr"/>
              <a:lstStyle/>
              <a:p>
                <a:endParaRPr lang="en-US"/>
              </a:p>
            </p:txBody>
          </p:sp>
          <p:sp>
            <p:nvSpPr>
              <p:cNvPr id="3109066" name="Line 202"/>
              <p:cNvSpPr>
                <a:spLocks noChangeShapeType="1"/>
              </p:cNvSpPr>
              <p:nvPr/>
            </p:nvSpPr>
            <p:spPr bwMode="auto">
              <a:xfrm flipH="1">
                <a:off x="4240" y="2371"/>
                <a:ext cx="11" cy="35"/>
              </a:xfrm>
              <a:prstGeom prst="line">
                <a:avLst/>
              </a:prstGeom>
              <a:noFill/>
              <a:ln w="12700">
                <a:solidFill>
                  <a:srgbClr val="000000"/>
                </a:solidFill>
                <a:round/>
                <a:headEnd/>
                <a:tailEnd/>
              </a:ln>
              <a:effectLst/>
            </p:spPr>
            <p:txBody>
              <a:bodyPr wrap="none" anchor="ctr"/>
              <a:lstStyle/>
              <a:p>
                <a:endParaRPr lang="en-US"/>
              </a:p>
            </p:txBody>
          </p:sp>
          <p:sp>
            <p:nvSpPr>
              <p:cNvPr id="3109067" name="Line 203"/>
              <p:cNvSpPr>
                <a:spLocks noChangeShapeType="1"/>
              </p:cNvSpPr>
              <p:nvPr/>
            </p:nvSpPr>
            <p:spPr bwMode="auto">
              <a:xfrm flipH="1">
                <a:off x="4258" y="2371"/>
                <a:ext cx="10" cy="35"/>
              </a:xfrm>
              <a:prstGeom prst="line">
                <a:avLst/>
              </a:prstGeom>
              <a:noFill/>
              <a:ln w="12700">
                <a:solidFill>
                  <a:srgbClr val="000000"/>
                </a:solidFill>
                <a:round/>
                <a:headEnd/>
                <a:tailEnd/>
              </a:ln>
              <a:effectLst/>
            </p:spPr>
            <p:txBody>
              <a:bodyPr wrap="none" anchor="ctr"/>
              <a:lstStyle/>
              <a:p>
                <a:endParaRPr lang="en-US"/>
              </a:p>
            </p:txBody>
          </p:sp>
          <p:sp>
            <p:nvSpPr>
              <p:cNvPr id="3109068" name="Line 204"/>
              <p:cNvSpPr>
                <a:spLocks noChangeShapeType="1"/>
              </p:cNvSpPr>
              <p:nvPr/>
            </p:nvSpPr>
            <p:spPr bwMode="auto">
              <a:xfrm flipH="1">
                <a:off x="4277" y="2371"/>
                <a:ext cx="9" cy="35"/>
              </a:xfrm>
              <a:prstGeom prst="line">
                <a:avLst/>
              </a:prstGeom>
              <a:noFill/>
              <a:ln w="12700">
                <a:solidFill>
                  <a:srgbClr val="000000"/>
                </a:solidFill>
                <a:round/>
                <a:headEnd/>
                <a:tailEnd/>
              </a:ln>
              <a:effectLst/>
            </p:spPr>
            <p:txBody>
              <a:bodyPr wrap="none" anchor="ctr"/>
              <a:lstStyle/>
              <a:p>
                <a:endParaRPr lang="en-US"/>
              </a:p>
            </p:txBody>
          </p:sp>
          <p:sp>
            <p:nvSpPr>
              <p:cNvPr id="3109069" name="Line 205"/>
              <p:cNvSpPr>
                <a:spLocks noChangeShapeType="1"/>
              </p:cNvSpPr>
              <p:nvPr/>
            </p:nvSpPr>
            <p:spPr bwMode="auto">
              <a:xfrm flipH="1">
                <a:off x="4294" y="2371"/>
                <a:ext cx="9" cy="35"/>
              </a:xfrm>
              <a:prstGeom prst="line">
                <a:avLst/>
              </a:prstGeom>
              <a:noFill/>
              <a:ln w="12700">
                <a:solidFill>
                  <a:srgbClr val="000000"/>
                </a:solidFill>
                <a:round/>
                <a:headEnd/>
                <a:tailEnd/>
              </a:ln>
              <a:effectLst/>
            </p:spPr>
            <p:txBody>
              <a:bodyPr wrap="none" anchor="ctr"/>
              <a:lstStyle/>
              <a:p>
                <a:endParaRPr lang="en-US"/>
              </a:p>
            </p:txBody>
          </p:sp>
          <p:sp>
            <p:nvSpPr>
              <p:cNvPr id="3109070" name="Line 206"/>
              <p:cNvSpPr>
                <a:spLocks noChangeShapeType="1"/>
              </p:cNvSpPr>
              <p:nvPr/>
            </p:nvSpPr>
            <p:spPr bwMode="auto">
              <a:xfrm>
                <a:off x="4315" y="2371"/>
                <a:ext cx="0" cy="35"/>
              </a:xfrm>
              <a:prstGeom prst="line">
                <a:avLst/>
              </a:prstGeom>
              <a:noFill/>
              <a:ln w="12700">
                <a:solidFill>
                  <a:srgbClr val="000000"/>
                </a:solidFill>
                <a:round/>
                <a:headEnd/>
                <a:tailEnd/>
              </a:ln>
              <a:effectLst/>
            </p:spPr>
            <p:txBody>
              <a:bodyPr wrap="none" anchor="ctr"/>
              <a:lstStyle/>
              <a:p>
                <a:endParaRPr lang="en-US"/>
              </a:p>
            </p:txBody>
          </p:sp>
          <p:sp>
            <p:nvSpPr>
              <p:cNvPr id="3109071" name="Line 207"/>
              <p:cNvSpPr>
                <a:spLocks noChangeShapeType="1"/>
              </p:cNvSpPr>
              <p:nvPr/>
            </p:nvSpPr>
            <p:spPr bwMode="auto">
              <a:xfrm>
                <a:off x="4333" y="2371"/>
                <a:ext cx="1" cy="35"/>
              </a:xfrm>
              <a:prstGeom prst="line">
                <a:avLst/>
              </a:prstGeom>
              <a:noFill/>
              <a:ln w="12700">
                <a:solidFill>
                  <a:srgbClr val="000000"/>
                </a:solidFill>
                <a:round/>
                <a:headEnd/>
                <a:tailEnd/>
              </a:ln>
              <a:effectLst/>
            </p:spPr>
            <p:txBody>
              <a:bodyPr wrap="none" anchor="ctr"/>
              <a:lstStyle/>
              <a:p>
                <a:endParaRPr lang="en-US"/>
              </a:p>
            </p:txBody>
          </p:sp>
          <p:sp>
            <p:nvSpPr>
              <p:cNvPr id="3109072" name="Line 208"/>
              <p:cNvSpPr>
                <a:spLocks noChangeShapeType="1"/>
              </p:cNvSpPr>
              <p:nvPr/>
            </p:nvSpPr>
            <p:spPr bwMode="auto">
              <a:xfrm>
                <a:off x="4353" y="2371"/>
                <a:ext cx="1" cy="35"/>
              </a:xfrm>
              <a:prstGeom prst="line">
                <a:avLst/>
              </a:prstGeom>
              <a:noFill/>
              <a:ln w="12700">
                <a:solidFill>
                  <a:srgbClr val="000000"/>
                </a:solidFill>
                <a:round/>
                <a:headEnd/>
                <a:tailEnd/>
              </a:ln>
              <a:effectLst/>
            </p:spPr>
            <p:txBody>
              <a:bodyPr wrap="none" anchor="ctr"/>
              <a:lstStyle/>
              <a:p>
                <a:endParaRPr lang="en-US"/>
              </a:p>
            </p:txBody>
          </p:sp>
          <p:sp>
            <p:nvSpPr>
              <p:cNvPr id="3109073" name="Line 209"/>
              <p:cNvSpPr>
                <a:spLocks noChangeShapeType="1"/>
              </p:cNvSpPr>
              <p:nvPr/>
            </p:nvSpPr>
            <p:spPr bwMode="auto">
              <a:xfrm>
                <a:off x="4370" y="2371"/>
                <a:ext cx="4" cy="49"/>
              </a:xfrm>
              <a:prstGeom prst="line">
                <a:avLst/>
              </a:prstGeom>
              <a:noFill/>
              <a:ln w="12700">
                <a:solidFill>
                  <a:srgbClr val="000000"/>
                </a:solidFill>
                <a:round/>
                <a:headEnd/>
                <a:tailEnd/>
              </a:ln>
              <a:effectLst/>
            </p:spPr>
            <p:txBody>
              <a:bodyPr wrap="none" anchor="ctr"/>
              <a:lstStyle/>
              <a:p>
                <a:endParaRPr lang="en-US"/>
              </a:p>
            </p:txBody>
          </p:sp>
          <p:sp>
            <p:nvSpPr>
              <p:cNvPr id="3109074" name="Line 210"/>
              <p:cNvSpPr>
                <a:spLocks noChangeShapeType="1"/>
              </p:cNvSpPr>
              <p:nvPr/>
            </p:nvSpPr>
            <p:spPr bwMode="auto">
              <a:xfrm>
                <a:off x="4387" y="2371"/>
                <a:ext cx="5" cy="49"/>
              </a:xfrm>
              <a:prstGeom prst="line">
                <a:avLst/>
              </a:prstGeom>
              <a:noFill/>
              <a:ln w="12700">
                <a:solidFill>
                  <a:srgbClr val="000000"/>
                </a:solidFill>
                <a:round/>
                <a:headEnd/>
                <a:tailEnd/>
              </a:ln>
              <a:effectLst/>
            </p:spPr>
            <p:txBody>
              <a:bodyPr wrap="none" anchor="ctr"/>
              <a:lstStyle/>
              <a:p>
                <a:endParaRPr lang="en-US"/>
              </a:p>
            </p:txBody>
          </p:sp>
          <p:sp>
            <p:nvSpPr>
              <p:cNvPr id="3109075" name="Line 211"/>
              <p:cNvSpPr>
                <a:spLocks noChangeShapeType="1"/>
              </p:cNvSpPr>
              <p:nvPr/>
            </p:nvSpPr>
            <p:spPr bwMode="auto">
              <a:xfrm>
                <a:off x="4432" y="2364"/>
                <a:ext cx="41" cy="0"/>
              </a:xfrm>
              <a:prstGeom prst="line">
                <a:avLst/>
              </a:prstGeom>
              <a:noFill/>
              <a:ln w="12700">
                <a:solidFill>
                  <a:srgbClr val="000000"/>
                </a:solidFill>
                <a:round/>
                <a:headEnd/>
                <a:tailEnd/>
              </a:ln>
              <a:effectLst/>
            </p:spPr>
            <p:txBody>
              <a:bodyPr wrap="none" anchor="ctr"/>
              <a:lstStyle/>
              <a:p>
                <a:endParaRPr lang="en-US"/>
              </a:p>
            </p:txBody>
          </p:sp>
          <p:sp>
            <p:nvSpPr>
              <p:cNvPr id="3109076" name="Line 212"/>
              <p:cNvSpPr>
                <a:spLocks noChangeShapeType="1"/>
              </p:cNvSpPr>
              <p:nvPr/>
            </p:nvSpPr>
            <p:spPr bwMode="auto">
              <a:xfrm>
                <a:off x="4435" y="2380"/>
                <a:ext cx="43" cy="0"/>
              </a:xfrm>
              <a:prstGeom prst="line">
                <a:avLst/>
              </a:prstGeom>
              <a:noFill/>
              <a:ln w="12700">
                <a:solidFill>
                  <a:srgbClr val="000000"/>
                </a:solidFill>
                <a:round/>
                <a:headEnd/>
                <a:tailEnd/>
              </a:ln>
              <a:effectLst/>
            </p:spPr>
            <p:txBody>
              <a:bodyPr wrap="none" anchor="ctr"/>
              <a:lstStyle/>
              <a:p>
                <a:endParaRPr lang="en-US"/>
              </a:p>
            </p:txBody>
          </p:sp>
          <p:sp>
            <p:nvSpPr>
              <p:cNvPr id="3109077" name="Line 213"/>
              <p:cNvSpPr>
                <a:spLocks noChangeShapeType="1"/>
              </p:cNvSpPr>
              <p:nvPr/>
            </p:nvSpPr>
            <p:spPr bwMode="auto">
              <a:xfrm>
                <a:off x="4438" y="2394"/>
                <a:ext cx="44" cy="0"/>
              </a:xfrm>
              <a:prstGeom prst="line">
                <a:avLst/>
              </a:prstGeom>
              <a:noFill/>
              <a:ln w="12700">
                <a:solidFill>
                  <a:srgbClr val="000000"/>
                </a:solidFill>
                <a:round/>
                <a:headEnd/>
                <a:tailEnd/>
              </a:ln>
              <a:effectLst/>
            </p:spPr>
            <p:txBody>
              <a:bodyPr wrap="none" anchor="ctr"/>
              <a:lstStyle/>
              <a:p>
                <a:endParaRPr lang="en-US"/>
              </a:p>
            </p:txBody>
          </p:sp>
          <p:sp>
            <p:nvSpPr>
              <p:cNvPr id="3109078" name="Line 214"/>
              <p:cNvSpPr>
                <a:spLocks noChangeShapeType="1"/>
              </p:cNvSpPr>
              <p:nvPr/>
            </p:nvSpPr>
            <p:spPr bwMode="auto">
              <a:xfrm>
                <a:off x="4442" y="2410"/>
                <a:ext cx="45" cy="0"/>
              </a:xfrm>
              <a:prstGeom prst="line">
                <a:avLst/>
              </a:prstGeom>
              <a:noFill/>
              <a:ln w="12700">
                <a:solidFill>
                  <a:srgbClr val="000000"/>
                </a:solidFill>
                <a:round/>
                <a:headEnd/>
                <a:tailEnd/>
              </a:ln>
              <a:effectLst/>
            </p:spPr>
            <p:txBody>
              <a:bodyPr wrap="none" anchor="ctr"/>
              <a:lstStyle/>
              <a:p>
                <a:endParaRPr lang="en-US"/>
              </a:p>
            </p:txBody>
          </p:sp>
          <p:sp>
            <p:nvSpPr>
              <p:cNvPr id="3109079" name="Line 215"/>
              <p:cNvSpPr>
                <a:spLocks noChangeShapeType="1"/>
              </p:cNvSpPr>
              <p:nvPr/>
            </p:nvSpPr>
            <p:spPr bwMode="auto">
              <a:xfrm>
                <a:off x="4442" y="2424"/>
                <a:ext cx="50" cy="0"/>
              </a:xfrm>
              <a:prstGeom prst="line">
                <a:avLst/>
              </a:prstGeom>
              <a:noFill/>
              <a:ln w="12700">
                <a:solidFill>
                  <a:srgbClr val="000000"/>
                </a:solidFill>
                <a:round/>
                <a:headEnd/>
                <a:tailEnd/>
              </a:ln>
              <a:effectLst/>
            </p:spPr>
            <p:txBody>
              <a:bodyPr wrap="none" anchor="ctr"/>
              <a:lstStyle/>
              <a:p>
                <a:endParaRPr lang="en-US"/>
              </a:p>
            </p:txBody>
          </p:sp>
          <p:sp>
            <p:nvSpPr>
              <p:cNvPr id="3109080" name="Line 216"/>
              <p:cNvSpPr>
                <a:spLocks noChangeShapeType="1"/>
              </p:cNvSpPr>
              <p:nvPr/>
            </p:nvSpPr>
            <p:spPr bwMode="auto">
              <a:xfrm>
                <a:off x="4432" y="2371"/>
                <a:ext cx="0" cy="50"/>
              </a:xfrm>
              <a:prstGeom prst="line">
                <a:avLst/>
              </a:prstGeom>
              <a:noFill/>
              <a:ln w="12700">
                <a:solidFill>
                  <a:srgbClr val="000000"/>
                </a:solidFill>
                <a:round/>
                <a:headEnd/>
                <a:tailEnd/>
              </a:ln>
              <a:effectLst/>
            </p:spPr>
            <p:txBody>
              <a:bodyPr wrap="none" anchor="ctr"/>
              <a:lstStyle/>
              <a:p>
                <a:endParaRPr lang="en-US"/>
              </a:p>
            </p:txBody>
          </p:sp>
          <p:sp>
            <p:nvSpPr>
              <p:cNvPr id="3109081" name="Line 217"/>
              <p:cNvSpPr>
                <a:spLocks noChangeShapeType="1"/>
              </p:cNvSpPr>
              <p:nvPr/>
            </p:nvSpPr>
            <p:spPr bwMode="auto">
              <a:xfrm>
                <a:off x="4450" y="2371"/>
                <a:ext cx="3" cy="50"/>
              </a:xfrm>
              <a:prstGeom prst="line">
                <a:avLst/>
              </a:prstGeom>
              <a:noFill/>
              <a:ln w="12700">
                <a:solidFill>
                  <a:srgbClr val="000000"/>
                </a:solidFill>
                <a:round/>
                <a:headEnd/>
                <a:tailEnd/>
              </a:ln>
              <a:effectLst/>
            </p:spPr>
            <p:txBody>
              <a:bodyPr wrap="none" anchor="ctr"/>
              <a:lstStyle/>
              <a:p>
                <a:endParaRPr lang="en-US"/>
              </a:p>
            </p:txBody>
          </p:sp>
          <p:sp>
            <p:nvSpPr>
              <p:cNvPr id="3109082" name="Line 218"/>
              <p:cNvSpPr>
                <a:spLocks noChangeShapeType="1"/>
              </p:cNvSpPr>
              <p:nvPr/>
            </p:nvSpPr>
            <p:spPr bwMode="auto">
              <a:xfrm>
                <a:off x="4468" y="2371"/>
                <a:ext cx="4" cy="50"/>
              </a:xfrm>
              <a:prstGeom prst="line">
                <a:avLst/>
              </a:prstGeom>
              <a:noFill/>
              <a:ln w="12700">
                <a:solidFill>
                  <a:srgbClr val="000000"/>
                </a:solidFill>
                <a:round/>
                <a:headEnd/>
                <a:tailEnd/>
              </a:ln>
              <a:effectLst/>
            </p:spPr>
            <p:txBody>
              <a:bodyPr wrap="none" anchor="ctr"/>
              <a:lstStyle/>
              <a:p>
                <a:endParaRPr lang="en-US"/>
              </a:p>
            </p:txBody>
          </p:sp>
          <p:sp>
            <p:nvSpPr>
              <p:cNvPr id="3109083" name="Line 219"/>
              <p:cNvSpPr>
                <a:spLocks noChangeShapeType="1"/>
              </p:cNvSpPr>
              <p:nvPr/>
            </p:nvSpPr>
            <p:spPr bwMode="auto">
              <a:xfrm>
                <a:off x="4484" y="2371"/>
                <a:ext cx="8" cy="50"/>
              </a:xfrm>
              <a:prstGeom prst="line">
                <a:avLst/>
              </a:prstGeom>
              <a:noFill/>
              <a:ln w="12700">
                <a:solidFill>
                  <a:srgbClr val="000000"/>
                </a:solidFill>
                <a:round/>
                <a:headEnd/>
                <a:tailEnd/>
              </a:ln>
              <a:effectLst/>
            </p:spPr>
            <p:txBody>
              <a:bodyPr wrap="none" anchor="ctr"/>
              <a:lstStyle/>
              <a:p>
                <a:endParaRPr lang="en-US"/>
              </a:p>
            </p:txBody>
          </p:sp>
          <p:sp>
            <p:nvSpPr>
              <p:cNvPr id="3109084" name="Line 220"/>
              <p:cNvSpPr>
                <a:spLocks noChangeShapeType="1"/>
              </p:cNvSpPr>
              <p:nvPr/>
            </p:nvSpPr>
            <p:spPr bwMode="auto">
              <a:xfrm>
                <a:off x="3777" y="2577"/>
                <a:ext cx="503" cy="0"/>
              </a:xfrm>
              <a:prstGeom prst="line">
                <a:avLst/>
              </a:prstGeom>
              <a:noFill/>
              <a:ln w="12700">
                <a:solidFill>
                  <a:srgbClr val="FFFFFF"/>
                </a:solidFill>
                <a:round/>
                <a:headEnd/>
                <a:tailEnd/>
              </a:ln>
              <a:effectLst/>
            </p:spPr>
            <p:txBody>
              <a:bodyPr wrap="none" anchor="ctr"/>
              <a:lstStyle/>
              <a:p>
                <a:endParaRPr lang="en-US"/>
              </a:p>
            </p:txBody>
          </p:sp>
          <p:sp>
            <p:nvSpPr>
              <p:cNvPr id="3109085" name="Line 221"/>
              <p:cNvSpPr>
                <a:spLocks noChangeShapeType="1"/>
              </p:cNvSpPr>
              <p:nvPr/>
            </p:nvSpPr>
            <p:spPr bwMode="auto">
              <a:xfrm>
                <a:off x="3769" y="2455"/>
                <a:ext cx="0" cy="118"/>
              </a:xfrm>
              <a:prstGeom prst="line">
                <a:avLst/>
              </a:prstGeom>
              <a:noFill/>
              <a:ln w="12700">
                <a:solidFill>
                  <a:srgbClr val="FFFFFF"/>
                </a:solidFill>
                <a:round/>
                <a:headEnd/>
                <a:tailEnd/>
              </a:ln>
              <a:effectLst/>
            </p:spPr>
            <p:txBody>
              <a:bodyPr wrap="none" anchor="ctr"/>
              <a:lstStyle/>
              <a:p>
                <a:endParaRPr lang="en-US"/>
              </a:p>
            </p:txBody>
          </p:sp>
          <p:sp>
            <p:nvSpPr>
              <p:cNvPr id="3109086" name="Line 222"/>
              <p:cNvSpPr>
                <a:spLocks noChangeShapeType="1"/>
              </p:cNvSpPr>
              <p:nvPr/>
            </p:nvSpPr>
            <p:spPr bwMode="auto">
              <a:xfrm>
                <a:off x="4284" y="2455"/>
                <a:ext cx="0" cy="118"/>
              </a:xfrm>
              <a:prstGeom prst="line">
                <a:avLst/>
              </a:prstGeom>
              <a:noFill/>
              <a:ln w="12700">
                <a:solidFill>
                  <a:srgbClr val="FFFFFF"/>
                </a:solidFill>
                <a:round/>
                <a:headEnd/>
                <a:tailEnd/>
              </a:ln>
              <a:effectLst/>
            </p:spPr>
            <p:txBody>
              <a:bodyPr wrap="none" anchor="ctr"/>
              <a:lstStyle/>
              <a:p>
                <a:endParaRPr lang="en-US"/>
              </a:p>
            </p:txBody>
          </p:sp>
          <p:sp>
            <p:nvSpPr>
              <p:cNvPr id="3109087" name="Line 223"/>
              <p:cNvSpPr>
                <a:spLocks noChangeShapeType="1"/>
              </p:cNvSpPr>
              <p:nvPr/>
            </p:nvSpPr>
            <p:spPr bwMode="auto">
              <a:xfrm flipH="1">
                <a:off x="4684" y="2379"/>
                <a:ext cx="23" cy="47"/>
              </a:xfrm>
              <a:prstGeom prst="line">
                <a:avLst/>
              </a:prstGeom>
              <a:noFill/>
              <a:ln w="12700">
                <a:solidFill>
                  <a:srgbClr val="000000"/>
                </a:solidFill>
                <a:round/>
                <a:headEnd/>
                <a:tailEnd/>
              </a:ln>
              <a:effectLst/>
            </p:spPr>
            <p:txBody>
              <a:bodyPr wrap="none" anchor="ctr"/>
              <a:lstStyle/>
              <a:p>
                <a:endParaRPr lang="en-US"/>
              </a:p>
            </p:txBody>
          </p:sp>
          <p:sp>
            <p:nvSpPr>
              <p:cNvPr id="3109088" name="Line 224"/>
              <p:cNvSpPr>
                <a:spLocks noChangeShapeType="1"/>
              </p:cNvSpPr>
              <p:nvPr/>
            </p:nvSpPr>
            <p:spPr bwMode="auto">
              <a:xfrm flipH="1">
                <a:off x="4704" y="2379"/>
                <a:ext cx="20" cy="47"/>
              </a:xfrm>
              <a:prstGeom prst="line">
                <a:avLst/>
              </a:prstGeom>
              <a:noFill/>
              <a:ln w="12700">
                <a:solidFill>
                  <a:srgbClr val="000000"/>
                </a:solidFill>
                <a:round/>
                <a:headEnd/>
                <a:tailEnd/>
              </a:ln>
              <a:effectLst/>
            </p:spPr>
            <p:txBody>
              <a:bodyPr wrap="none" anchor="ctr"/>
              <a:lstStyle/>
              <a:p>
                <a:endParaRPr lang="en-US"/>
              </a:p>
            </p:txBody>
          </p:sp>
          <p:sp>
            <p:nvSpPr>
              <p:cNvPr id="3109089" name="Line 225"/>
              <p:cNvSpPr>
                <a:spLocks noChangeShapeType="1"/>
              </p:cNvSpPr>
              <p:nvPr/>
            </p:nvSpPr>
            <p:spPr bwMode="auto">
              <a:xfrm flipH="1">
                <a:off x="4723" y="2379"/>
                <a:ext cx="19" cy="47"/>
              </a:xfrm>
              <a:prstGeom prst="line">
                <a:avLst/>
              </a:prstGeom>
              <a:noFill/>
              <a:ln w="12700">
                <a:solidFill>
                  <a:srgbClr val="000000"/>
                </a:solidFill>
                <a:round/>
                <a:headEnd/>
                <a:tailEnd/>
              </a:ln>
              <a:effectLst/>
            </p:spPr>
            <p:txBody>
              <a:bodyPr wrap="none" anchor="ctr"/>
              <a:lstStyle/>
              <a:p>
                <a:endParaRPr lang="en-US"/>
              </a:p>
            </p:txBody>
          </p:sp>
          <p:sp>
            <p:nvSpPr>
              <p:cNvPr id="3109090" name="Line 226"/>
              <p:cNvSpPr>
                <a:spLocks noChangeShapeType="1"/>
              </p:cNvSpPr>
              <p:nvPr/>
            </p:nvSpPr>
            <p:spPr bwMode="auto">
              <a:xfrm flipH="1">
                <a:off x="4745" y="2379"/>
                <a:ext cx="14" cy="32"/>
              </a:xfrm>
              <a:prstGeom prst="line">
                <a:avLst/>
              </a:prstGeom>
              <a:noFill/>
              <a:ln w="12700">
                <a:solidFill>
                  <a:srgbClr val="000000"/>
                </a:solidFill>
                <a:round/>
                <a:headEnd/>
                <a:tailEnd/>
              </a:ln>
              <a:effectLst/>
            </p:spPr>
            <p:txBody>
              <a:bodyPr wrap="none" anchor="ctr"/>
              <a:lstStyle/>
              <a:p>
                <a:endParaRPr lang="en-US"/>
              </a:p>
            </p:txBody>
          </p:sp>
          <p:sp>
            <p:nvSpPr>
              <p:cNvPr id="3109091" name="Line 227"/>
              <p:cNvSpPr>
                <a:spLocks noChangeShapeType="1"/>
              </p:cNvSpPr>
              <p:nvPr/>
            </p:nvSpPr>
            <p:spPr bwMode="auto">
              <a:xfrm flipH="1">
                <a:off x="4765" y="2379"/>
                <a:ext cx="12" cy="32"/>
              </a:xfrm>
              <a:prstGeom prst="line">
                <a:avLst/>
              </a:prstGeom>
              <a:noFill/>
              <a:ln w="12700">
                <a:solidFill>
                  <a:srgbClr val="000000"/>
                </a:solidFill>
                <a:round/>
                <a:headEnd/>
                <a:tailEnd/>
              </a:ln>
              <a:effectLst/>
            </p:spPr>
            <p:txBody>
              <a:bodyPr wrap="none" anchor="ctr"/>
              <a:lstStyle/>
              <a:p>
                <a:endParaRPr lang="en-US"/>
              </a:p>
            </p:txBody>
          </p:sp>
          <p:sp>
            <p:nvSpPr>
              <p:cNvPr id="3109092" name="Line 228"/>
              <p:cNvSpPr>
                <a:spLocks noChangeShapeType="1"/>
              </p:cNvSpPr>
              <p:nvPr/>
            </p:nvSpPr>
            <p:spPr bwMode="auto">
              <a:xfrm flipH="1">
                <a:off x="4783" y="2379"/>
                <a:ext cx="10" cy="32"/>
              </a:xfrm>
              <a:prstGeom prst="line">
                <a:avLst/>
              </a:prstGeom>
              <a:noFill/>
              <a:ln w="12700">
                <a:solidFill>
                  <a:srgbClr val="000000"/>
                </a:solidFill>
                <a:round/>
                <a:headEnd/>
                <a:tailEnd/>
              </a:ln>
              <a:effectLst/>
            </p:spPr>
            <p:txBody>
              <a:bodyPr wrap="none" anchor="ctr"/>
              <a:lstStyle/>
              <a:p>
                <a:endParaRPr lang="en-US"/>
              </a:p>
            </p:txBody>
          </p:sp>
          <p:sp>
            <p:nvSpPr>
              <p:cNvPr id="3109093" name="Line 229"/>
              <p:cNvSpPr>
                <a:spLocks noChangeShapeType="1"/>
              </p:cNvSpPr>
              <p:nvPr/>
            </p:nvSpPr>
            <p:spPr bwMode="auto">
              <a:xfrm flipH="1">
                <a:off x="4802" y="2379"/>
                <a:ext cx="9" cy="32"/>
              </a:xfrm>
              <a:prstGeom prst="line">
                <a:avLst/>
              </a:prstGeom>
              <a:noFill/>
              <a:ln w="12700">
                <a:solidFill>
                  <a:srgbClr val="000000"/>
                </a:solidFill>
                <a:round/>
                <a:headEnd/>
                <a:tailEnd/>
              </a:ln>
              <a:effectLst/>
            </p:spPr>
            <p:txBody>
              <a:bodyPr wrap="none" anchor="ctr"/>
              <a:lstStyle/>
              <a:p>
                <a:endParaRPr lang="en-US"/>
              </a:p>
            </p:txBody>
          </p:sp>
          <p:sp>
            <p:nvSpPr>
              <p:cNvPr id="3109094" name="Line 230"/>
              <p:cNvSpPr>
                <a:spLocks noChangeShapeType="1"/>
              </p:cNvSpPr>
              <p:nvPr/>
            </p:nvSpPr>
            <p:spPr bwMode="auto">
              <a:xfrm flipH="1">
                <a:off x="4819" y="2379"/>
                <a:ext cx="9" cy="32"/>
              </a:xfrm>
              <a:prstGeom prst="line">
                <a:avLst/>
              </a:prstGeom>
              <a:noFill/>
              <a:ln w="12700">
                <a:solidFill>
                  <a:srgbClr val="000000"/>
                </a:solidFill>
                <a:round/>
                <a:headEnd/>
                <a:tailEnd/>
              </a:ln>
              <a:effectLst/>
            </p:spPr>
            <p:txBody>
              <a:bodyPr wrap="none" anchor="ctr"/>
              <a:lstStyle/>
              <a:p>
                <a:endParaRPr lang="en-US"/>
              </a:p>
            </p:txBody>
          </p:sp>
          <p:sp>
            <p:nvSpPr>
              <p:cNvPr id="3109095" name="Line 231"/>
              <p:cNvSpPr>
                <a:spLocks noChangeShapeType="1"/>
              </p:cNvSpPr>
              <p:nvPr/>
            </p:nvSpPr>
            <p:spPr bwMode="auto">
              <a:xfrm>
                <a:off x="4840" y="2379"/>
                <a:ext cx="0" cy="32"/>
              </a:xfrm>
              <a:prstGeom prst="line">
                <a:avLst/>
              </a:prstGeom>
              <a:noFill/>
              <a:ln w="12700">
                <a:solidFill>
                  <a:srgbClr val="000000"/>
                </a:solidFill>
                <a:round/>
                <a:headEnd/>
                <a:tailEnd/>
              </a:ln>
              <a:effectLst/>
            </p:spPr>
            <p:txBody>
              <a:bodyPr wrap="none" anchor="ctr"/>
              <a:lstStyle/>
              <a:p>
                <a:endParaRPr lang="en-US"/>
              </a:p>
            </p:txBody>
          </p:sp>
          <p:sp>
            <p:nvSpPr>
              <p:cNvPr id="3109096" name="Line 232"/>
              <p:cNvSpPr>
                <a:spLocks noChangeShapeType="1"/>
              </p:cNvSpPr>
              <p:nvPr/>
            </p:nvSpPr>
            <p:spPr bwMode="auto">
              <a:xfrm>
                <a:off x="4859" y="2379"/>
                <a:ext cx="1" cy="32"/>
              </a:xfrm>
              <a:prstGeom prst="line">
                <a:avLst/>
              </a:prstGeom>
              <a:noFill/>
              <a:ln w="12700">
                <a:solidFill>
                  <a:srgbClr val="000000"/>
                </a:solidFill>
                <a:round/>
                <a:headEnd/>
                <a:tailEnd/>
              </a:ln>
              <a:effectLst/>
            </p:spPr>
            <p:txBody>
              <a:bodyPr wrap="none" anchor="ctr"/>
              <a:lstStyle/>
              <a:p>
                <a:endParaRPr lang="en-US"/>
              </a:p>
            </p:txBody>
          </p:sp>
          <p:sp>
            <p:nvSpPr>
              <p:cNvPr id="3109097" name="Line 233"/>
              <p:cNvSpPr>
                <a:spLocks noChangeShapeType="1"/>
              </p:cNvSpPr>
              <p:nvPr/>
            </p:nvSpPr>
            <p:spPr bwMode="auto">
              <a:xfrm>
                <a:off x="4279" y="2575"/>
                <a:ext cx="555" cy="0"/>
              </a:xfrm>
              <a:prstGeom prst="line">
                <a:avLst/>
              </a:prstGeom>
              <a:noFill/>
              <a:ln w="12700">
                <a:solidFill>
                  <a:srgbClr val="FFFFFF"/>
                </a:solidFill>
                <a:round/>
                <a:headEnd/>
                <a:tailEnd/>
              </a:ln>
              <a:effectLst/>
            </p:spPr>
            <p:txBody>
              <a:bodyPr wrap="none" anchor="ctr"/>
              <a:lstStyle/>
              <a:p>
                <a:endParaRPr lang="en-US"/>
              </a:p>
            </p:txBody>
          </p:sp>
        </p:grpSp>
        <p:sp>
          <p:nvSpPr>
            <p:cNvPr id="3109098" name="Line 234"/>
            <p:cNvSpPr>
              <a:spLocks noChangeShapeType="1"/>
            </p:cNvSpPr>
            <p:nvPr/>
          </p:nvSpPr>
          <p:spPr bwMode="auto">
            <a:xfrm>
              <a:off x="4692" y="2430"/>
              <a:ext cx="221" cy="0"/>
            </a:xfrm>
            <a:prstGeom prst="line">
              <a:avLst/>
            </a:prstGeom>
            <a:noFill/>
            <a:ln w="12700">
              <a:solidFill>
                <a:srgbClr val="000000"/>
              </a:solidFill>
              <a:round/>
              <a:headEnd/>
              <a:tailEnd/>
            </a:ln>
            <a:effectLst/>
          </p:spPr>
          <p:txBody>
            <a:bodyPr wrap="none" anchor="ctr"/>
            <a:lstStyle/>
            <a:p>
              <a:endParaRPr lang="en-US"/>
            </a:p>
          </p:txBody>
        </p:sp>
      </p:grpSp>
      <p:grpSp>
        <p:nvGrpSpPr>
          <p:cNvPr id="3109099" name="Group 235"/>
          <p:cNvGrpSpPr>
            <a:grpSpLocks/>
          </p:cNvGrpSpPr>
          <p:nvPr/>
        </p:nvGrpSpPr>
        <p:grpSpPr bwMode="auto">
          <a:xfrm>
            <a:off x="3363913" y="1862138"/>
            <a:ext cx="2697162" cy="1057275"/>
            <a:chOff x="2119" y="1173"/>
            <a:chExt cx="1699" cy="666"/>
          </a:xfrm>
        </p:grpSpPr>
        <p:sp>
          <p:nvSpPr>
            <p:cNvPr id="3109100" name="Freeform 236"/>
            <p:cNvSpPr>
              <a:spLocks/>
            </p:cNvSpPr>
            <p:nvPr/>
          </p:nvSpPr>
          <p:spPr bwMode="auto">
            <a:xfrm>
              <a:off x="2119" y="1173"/>
              <a:ext cx="1699" cy="666"/>
            </a:xfrm>
            <a:custGeom>
              <a:avLst/>
              <a:gdLst/>
              <a:ahLst/>
              <a:cxnLst>
                <a:cxn ang="0">
                  <a:pos x="0" y="353"/>
                </a:cxn>
                <a:cxn ang="0">
                  <a:pos x="183" y="280"/>
                </a:cxn>
                <a:cxn ang="0">
                  <a:pos x="361" y="209"/>
                </a:cxn>
                <a:cxn ang="0">
                  <a:pos x="532" y="144"/>
                </a:cxn>
                <a:cxn ang="0">
                  <a:pos x="696" y="89"/>
                </a:cxn>
                <a:cxn ang="0">
                  <a:pos x="776" y="65"/>
                </a:cxn>
                <a:cxn ang="0">
                  <a:pos x="855" y="42"/>
                </a:cxn>
                <a:cxn ang="0">
                  <a:pos x="928" y="27"/>
                </a:cxn>
                <a:cxn ang="0">
                  <a:pos x="1002" y="12"/>
                </a:cxn>
                <a:cxn ang="0">
                  <a:pos x="1069" y="3"/>
                </a:cxn>
                <a:cxn ang="0">
                  <a:pos x="1130" y="0"/>
                </a:cxn>
                <a:cxn ang="0">
                  <a:pos x="1191" y="3"/>
                </a:cxn>
                <a:cxn ang="0">
                  <a:pos x="1246" y="9"/>
                </a:cxn>
                <a:cxn ang="0">
                  <a:pos x="1295" y="24"/>
                </a:cxn>
                <a:cxn ang="0">
                  <a:pos x="1344" y="47"/>
                </a:cxn>
                <a:cxn ang="0">
                  <a:pos x="1387" y="80"/>
                </a:cxn>
                <a:cxn ang="0">
                  <a:pos x="1423" y="118"/>
                </a:cxn>
                <a:cxn ang="0">
                  <a:pos x="1460" y="162"/>
                </a:cxn>
                <a:cxn ang="0">
                  <a:pos x="1490" y="209"/>
                </a:cxn>
                <a:cxn ang="0">
                  <a:pos x="1521" y="262"/>
                </a:cxn>
                <a:cxn ang="0">
                  <a:pos x="1551" y="315"/>
                </a:cxn>
                <a:cxn ang="0">
                  <a:pos x="1594" y="424"/>
                </a:cxn>
                <a:cxn ang="0">
                  <a:pos x="1619" y="474"/>
                </a:cxn>
                <a:cxn ang="0">
                  <a:pos x="1637" y="524"/>
                </a:cxn>
                <a:cxn ang="0">
                  <a:pos x="1655" y="568"/>
                </a:cxn>
                <a:cxn ang="0">
                  <a:pos x="1667" y="609"/>
                </a:cxn>
                <a:cxn ang="0">
                  <a:pos x="1686" y="641"/>
                </a:cxn>
                <a:cxn ang="0">
                  <a:pos x="1698" y="665"/>
                </a:cxn>
              </a:cxnLst>
              <a:rect l="0" t="0" r="r" b="b"/>
              <a:pathLst>
                <a:path w="1699" h="666">
                  <a:moveTo>
                    <a:pt x="0" y="353"/>
                  </a:moveTo>
                  <a:lnTo>
                    <a:pt x="183" y="280"/>
                  </a:lnTo>
                  <a:lnTo>
                    <a:pt x="361" y="209"/>
                  </a:lnTo>
                  <a:lnTo>
                    <a:pt x="532" y="144"/>
                  </a:lnTo>
                  <a:lnTo>
                    <a:pt x="696" y="89"/>
                  </a:lnTo>
                  <a:lnTo>
                    <a:pt x="776" y="65"/>
                  </a:lnTo>
                  <a:lnTo>
                    <a:pt x="855" y="42"/>
                  </a:lnTo>
                  <a:lnTo>
                    <a:pt x="928" y="27"/>
                  </a:lnTo>
                  <a:lnTo>
                    <a:pt x="1002" y="12"/>
                  </a:lnTo>
                  <a:lnTo>
                    <a:pt x="1069" y="3"/>
                  </a:lnTo>
                  <a:lnTo>
                    <a:pt x="1130" y="0"/>
                  </a:lnTo>
                  <a:lnTo>
                    <a:pt x="1191" y="3"/>
                  </a:lnTo>
                  <a:lnTo>
                    <a:pt x="1246" y="9"/>
                  </a:lnTo>
                  <a:lnTo>
                    <a:pt x="1295" y="24"/>
                  </a:lnTo>
                  <a:lnTo>
                    <a:pt x="1344" y="47"/>
                  </a:lnTo>
                  <a:lnTo>
                    <a:pt x="1387" y="80"/>
                  </a:lnTo>
                  <a:lnTo>
                    <a:pt x="1423" y="118"/>
                  </a:lnTo>
                  <a:lnTo>
                    <a:pt x="1460" y="162"/>
                  </a:lnTo>
                  <a:lnTo>
                    <a:pt x="1490" y="209"/>
                  </a:lnTo>
                  <a:lnTo>
                    <a:pt x="1521" y="262"/>
                  </a:lnTo>
                  <a:lnTo>
                    <a:pt x="1551" y="315"/>
                  </a:lnTo>
                  <a:lnTo>
                    <a:pt x="1594" y="424"/>
                  </a:lnTo>
                  <a:lnTo>
                    <a:pt x="1619" y="474"/>
                  </a:lnTo>
                  <a:lnTo>
                    <a:pt x="1637" y="524"/>
                  </a:lnTo>
                  <a:lnTo>
                    <a:pt x="1655" y="568"/>
                  </a:lnTo>
                  <a:lnTo>
                    <a:pt x="1667" y="609"/>
                  </a:lnTo>
                  <a:lnTo>
                    <a:pt x="1686" y="641"/>
                  </a:lnTo>
                  <a:lnTo>
                    <a:pt x="1698" y="665"/>
                  </a:lnTo>
                </a:path>
              </a:pathLst>
            </a:custGeom>
            <a:noFill/>
            <a:ln w="76200" cap="rnd" cmpd="sng">
              <a:solidFill>
                <a:srgbClr val="B2B2B2"/>
              </a:solidFill>
              <a:prstDash val="solid"/>
              <a:round/>
              <a:headEnd type="none" w="med" len="med"/>
              <a:tailEnd type="triangle" w="med" len="med"/>
            </a:ln>
            <a:effectLst/>
          </p:spPr>
          <p:txBody>
            <a:bodyPr/>
            <a:lstStyle/>
            <a:p>
              <a:endParaRPr lang="en-US"/>
            </a:p>
          </p:txBody>
        </p:sp>
        <p:sp>
          <p:nvSpPr>
            <p:cNvPr id="3109101" name="Rectangle 237"/>
            <p:cNvSpPr>
              <a:spLocks noChangeArrowheads="1"/>
            </p:cNvSpPr>
            <p:nvPr/>
          </p:nvSpPr>
          <p:spPr bwMode="auto">
            <a:xfrm>
              <a:off x="2765" y="1266"/>
              <a:ext cx="859" cy="407"/>
            </a:xfrm>
            <a:prstGeom prst="rect">
              <a:avLst/>
            </a:prstGeom>
            <a:noFill/>
            <a:ln w="12700">
              <a:no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400" b="1">
                  <a:solidFill>
                    <a:srgbClr val="000099"/>
                  </a:solidFill>
                </a:rPr>
                <a:t>User Interface</a:t>
              </a:r>
            </a:p>
            <a:p>
              <a:pPr algn="ctr" eaLnBrk="0" hangingPunct="0">
                <a:lnSpc>
                  <a:spcPct val="87000"/>
                </a:lnSpc>
                <a:spcBef>
                  <a:spcPct val="0"/>
                </a:spcBef>
                <a:buFontTx/>
                <a:buNone/>
              </a:pPr>
              <a:r>
                <a:rPr lang="en-US" sz="1400" b="1">
                  <a:solidFill>
                    <a:srgbClr val="000099"/>
                  </a:solidFill>
                </a:rPr>
                <a:t>(Visual Basic,</a:t>
              </a:r>
            </a:p>
            <a:p>
              <a:pPr algn="ctr" eaLnBrk="0" hangingPunct="0">
                <a:lnSpc>
                  <a:spcPct val="87000"/>
                </a:lnSpc>
                <a:spcBef>
                  <a:spcPct val="0"/>
                </a:spcBef>
                <a:buFontTx/>
                <a:buNone/>
              </a:pPr>
              <a:r>
                <a:rPr lang="en-US" sz="1400" b="1">
                  <a:solidFill>
                    <a:srgbClr val="000099"/>
                  </a:solidFill>
                </a:rPr>
                <a:t>Java)</a:t>
              </a:r>
            </a:p>
          </p:txBody>
        </p:sp>
      </p:grpSp>
      <p:grpSp>
        <p:nvGrpSpPr>
          <p:cNvPr id="3109102" name="Group 238"/>
          <p:cNvGrpSpPr>
            <a:grpSpLocks/>
          </p:cNvGrpSpPr>
          <p:nvPr/>
        </p:nvGrpSpPr>
        <p:grpSpPr bwMode="auto">
          <a:xfrm>
            <a:off x="4098925" y="2155825"/>
            <a:ext cx="3527425" cy="1419225"/>
            <a:chOff x="2582" y="1358"/>
            <a:chExt cx="2222" cy="894"/>
          </a:xfrm>
        </p:grpSpPr>
        <p:sp>
          <p:nvSpPr>
            <p:cNvPr id="3109103" name="Freeform 239"/>
            <p:cNvSpPr>
              <a:spLocks/>
            </p:cNvSpPr>
            <p:nvPr/>
          </p:nvSpPr>
          <p:spPr bwMode="auto">
            <a:xfrm>
              <a:off x="2582" y="1358"/>
              <a:ext cx="2222" cy="894"/>
            </a:xfrm>
            <a:custGeom>
              <a:avLst/>
              <a:gdLst/>
              <a:ahLst/>
              <a:cxnLst>
                <a:cxn ang="0">
                  <a:pos x="0" y="893"/>
                </a:cxn>
                <a:cxn ang="0">
                  <a:pos x="215" y="735"/>
                </a:cxn>
                <a:cxn ang="0">
                  <a:pos x="430" y="583"/>
                </a:cxn>
                <a:cxn ang="0">
                  <a:pos x="638" y="439"/>
                </a:cxn>
                <a:cxn ang="0">
                  <a:pos x="746" y="371"/>
                </a:cxn>
                <a:cxn ang="0">
                  <a:pos x="845" y="310"/>
                </a:cxn>
                <a:cxn ang="0">
                  <a:pos x="938" y="248"/>
                </a:cxn>
                <a:cxn ang="0">
                  <a:pos x="1038" y="194"/>
                </a:cxn>
                <a:cxn ang="0">
                  <a:pos x="1130" y="147"/>
                </a:cxn>
                <a:cxn ang="0">
                  <a:pos x="1214" y="104"/>
                </a:cxn>
                <a:cxn ang="0">
                  <a:pos x="1299" y="68"/>
                </a:cxn>
                <a:cxn ang="0">
                  <a:pos x="1383" y="39"/>
                </a:cxn>
                <a:cxn ang="0">
                  <a:pos x="1460" y="18"/>
                </a:cxn>
                <a:cxn ang="0">
                  <a:pos x="1529" y="3"/>
                </a:cxn>
                <a:cxn ang="0">
                  <a:pos x="1599" y="0"/>
                </a:cxn>
                <a:cxn ang="0">
                  <a:pos x="1660" y="3"/>
                </a:cxn>
                <a:cxn ang="0">
                  <a:pos x="1714" y="14"/>
                </a:cxn>
                <a:cxn ang="0">
                  <a:pos x="1768" y="36"/>
                </a:cxn>
                <a:cxn ang="0">
                  <a:pos x="1821" y="61"/>
                </a:cxn>
                <a:cxn ang="0">
                  <a:pos x="1867" y="93"/>
                </a:cxn>
                <a:cxn ang="0">
                  <a:pos x="1914" y="129"/>
                </a:cxn>
                <a:cxn ang="0">
                  <a:pos x="1952" y="169"/>
                </a:cxn>
                <a:cxn ang="0">
                  <a:pos x="1990" y="216"/>
                </a:cxn>
                <a:cxn ang="0">
                  <a:pos x="2029" y="266"/>
                </a:cxn>
                <a:cxn ang="0">
                  <a:pos x="2098" y="374"/>
                </a:cxn>
                <a:cxn ang="0">
                  <a:pos x="2160" y="493"/>
                </a:cxn>
                <a:cxn ang="0">
                  <a:pos x="2221" y="616"/>
                </a:cxn>
              </a:cxnLst>
              <a:rect l="0" t="0" r="r" b="b"/>
              <a:pathLst>
                <a:path w="2222" h="894">
                  <a:moveTo>
                    <a:pt x="0" y="893"/>
                  </a:moveTo>
                  <a:lnTo>
                    <a:pt x="215" y="735"/>
                  </a:lnTo>
                  <a:lnTo>
                    <a:pt x="430" y="583"/>
                  </a:lnTo>
                  <a:lnTo>
                    <a:pt x="638" y="439"/>
                  </a:lnTo>
                  <a:lnTo>
                    <a:pt x="746" y="371"/>
                  </a:lnTo>
                  <a:lnTo>
                    <a:pt x="845" y="310"/>
                  </a:lnTo>
                  <a:lnTo>
                    <a:pt x="938" y="248"/>
                  </a:lnTo>
                  <a:lnTo>
                    <a:pt x="1038" y="194"/>
                  </a:lnTo>
                  <a:lnTo>
                    <a:pt x="1130" y="147"/>
                  </a:lnTo>
                  <a:lnTo>
                    <a:pt x="1214" y="104"/>
                  </a:lnTo>
                  <a:lnTo>
                    <a:pt x="1299" y="68"/>
                  </a:lnTo>
                  <a:lnTo>
                    <a:pt x="1383" y="39"/>
                  </a:lnTo>
                  <a:lnTo>
                    <a:pt x="1460" y="18"/>
                  </a:lnTo>
                  <a:lnTo>
                    <a:pt x="1529" y="3"/>
                  </a:lnTo>
                  <a:lnTo>
                    <a:pt x="1599" y="0"/>
                  </a:lnTo>
                  <a:lnTo>
                    <a:pt x="1660" y="3"/>
                  </a:lnTo>
                  <a:lnTo>
                    <a:pt x="1714" y="14"/>
                  </a:lnTo>
                  <a:lnTo>
                    <a:pt x="1768" y="36"/>
                  </a:lnTo>
                  <a:lnTo>
                    <a:pt x="1821" y="61"/>
                  </a:lnTo>
                  <a:lnTo>
                    <a:pt x="1867" y="93"/>
                  </a:lnTo>
                  <a:lnTo>
                    <a:pt x="1914" y="129"/>
                  </a:lnTo>
                  <a:lnTo>
                    <a:pt x="1952" y="169"/>
                  </a:lnTo>
                  <a:lnTo>
                    <a:pt x="1990" y="216"/>
                  </a:lnTo>
                  <a:lnTo>
                    <a:pt x="2029" y="266"/>
                  </a:lnTo>
                  <a:lnTo>
                    <a:pt x="2098" y="374"/>
                  </a:lnTo>
                  <a:lnTo>
                    <a:pt x="2160" y="493"/>
                  </a:lnTo>
                  <a:lnTo>
                    <a:pt x="2221" y="616"/>
                  </a:lnTo>
                </a:path>
              </a:pathLst>
            </a:custGeom>
            <a:noFill/>
            <a:ln w="76200" cap="rnd" cmpd="sng">
              <a:solidFill>
                <a:srgbClr val="B2B2B2"/>
              </a:solidFill>
              <a:prstDash val="solid"/>
              <a:round/>
              <a:headEnd type="none" w="med" len="med"/>
              <a:tailEnd type="triangle" w="med" len="med"/>
            </a:ln>
            <a:effectLst/>
          </p:spPr>
          <p:txBody>
            <a:bodyPr/>
            <a:lstStyle/>
            <a:p>
              <a:endParaRPr lang="en-US"/>
            </a:p>
          </p:txBody>
        </p:sp>
        <p:sp>
          <p:nvSpPr>
            <p:cNvPr id="3109104" name="Rectangle 240"/>
            <p:cNvSpPr>
              <a:spLocks noChangeArrowheads="1"/>
            </p:cNvSpPr>
            <p:nvPr/>
          </p:nvSpPr>
          <p:spPr bwMode="auto">
            <a:xfrm>
              <a:off x="3721" y="1570"/>
              <a:ext cx="938" cy="290"/>
            </a:xfrm>
            <a:prstGeom prst="rect">
              <a:avLst/>
            </a:prstGeom>
            <a:noFill/>
            <a:ln w="12700">
              <a:no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400" b="1">
                  <a:solidFill>
                    <a:srgbClr val="000099"/>
                  </a:solidFill>
                </a:rPr>
                <a:t>Business Logic</a:t>
              </a:r>
            </a:p>
            <a:p>
              <a:pPr algn="ctr" eaLnBrk="0" hangingPunct="0">
                <a:lnSpc>
                  <a:spcPct val="87000"/>
                </a:lnSpc>
                <a:spcBef>
                  <a:spcPct val="0"/>
                </a:spcBef>
                <a:buFontTx/>
                <a:buNone/>
              </a:pPr>
              <a:r>
                <a:rPr lang="en-US" sz="1400" b="1">
                  <a:solidFill>
                    <a:srgbClr val="000099"/>
                  </a:solidFill>
                </a:rPr>
                <a:t>(C++, Java)</a:t>
              </a:r>
            </a:p>
          </p:txBody>
        </p:sp>
      </p:grpSp>
      <p:grpSp>
        <p:nvGrpSpPr>
          <p:cNvPr id="3109105" name="Group 241"/>
          <p:cNvGrpSpPr>
            <a:grpSpLocks/>
          </p:cNvGrpSpPr>
          <p:nvPr/>
        </p:nvGrpSpPr>
        <p:grpSpPr bwMode="auto">
          <a:xfrm>
            <a:off x="2484438" y="4768850"/>
            <a:ext cx="3654425" cy="925513"/>
            <a:chOff x="1565" y="3004"/>
            <a:chExt cx="2302" cy="583"/>
          </a:xfrm>
        </p:grpSpPr>
        <p:sp>
          <p:nvSpPr>
            <p:cNvPr id="3109106" name="Freeform 242"/>
            <p:cNvSpPr>
              <a:spLocks/>
            </p:cNvSpPr>
            <p:nvPr/>
          </p:nvSpPr>
          <p:spPr bwMode="auto">
            <a:xfrm>
              <a:off x="1565" y="3080"/>
              <a:ext cx="2302" cy="507"/>
            </a:xfrm>
            <a:custGeom>
              <a:avLst/>
              <a:gdLst/>
              <a:ahLst/>
              <a:cxnLst>
                <a:cxn ang="0">
                  <a:pos x="0" y="63"/>
                </a:cxn>
                <a:cxn ang="0">
                  <a:pos x="458" y="230"/>
                </a:cxn>
                <a:cxn ang="0">
                  <a:pos x="674" y="305"/>
                </a:cxn>
                <a:cxn ang="0">
                  <a:pos x="891" y="374"/>
                </a:cxn>
                <a:cxn ang="0">
                  <a:pos x="1095" y="432"/>
                </a:cxn>
                <a:cxn ang="0">
                  <a:pos x="1280" y="472"/>
                </a:cxn>
                <a:cxn ang="0">
                  <a:pos x="1454" y="501"/>
                </a:cxn>
                <a:cxn ang="0">
                  <a:pos x="1608" y="506"/>
                </a:cxn>
                <a:cxn ang="0">
                  <a:pos x="1676" y="501"/>
                </a:cxn>
                <a:cxn ang="0">
                  <a:pos x="1744" y="483"/>
                </a:cxn>
                <a:cxn ang="0">
                  <a:pos x="1806" y="460"/>
                </a:cxn>
                <a:cxn ang="0">
                  <a:pos x="1862" y="437"/>
                </a:cxn>
                <a:cxn ang="0">
                  <a:pos x="1967" y="363"/>
                </a:cxn>
                <a:cxn ang="0">
                  <a:pos x="2054" y="282"/>
                </a:cxn>
                <a:cxn ang="0">
                  <a:pos x="2134" y="196"/>
                </a:cxn>
                <a:cxn ang="0">
                  <a:pos x="2196" y="115"/>
                </a:cxn>
                <a:cxn ang="0">
                  <a:pos x="2252" y="46"/>
                </a:cxn>
                <a:cxn ang="0">
                  <a:pos x="2276" y="17"/>
                </a:cxn>
                <a:cxn ang="0">
                  <a:pos x="2301" y="0"/>
                </a:cxn>
              </a:cxnLst>
              <a:rect l="0" t="0" r="r" b="b"/>
              <a:pathLst>
                <a:path w="2302" h="507">
                  <a:moveTo>
                    <a:pt x="0" y="63"/>
                  </a:moveTo>
                  <a:lnTo>
                    <a:pt x="458" y="230"/>
                  </a:lnTo>
                  <a:lnTo>
                    <a:pt x="674" y="305"/>
                  </a:lnTo>
                  <a:lnTo>
                    <a:pt x="891" y="374"/>
                  </a:lnTo>
                  <a:lnTo>
                    <a:pt x="1095" y="432"/>
                  </a:lnTo>
                  <a:lnTo>
                    <a:pt x="1280" y="472"/>
                  </a:lnTo>
                  <a:lnTo>
                    <a:pt x="1454" y="501"/>
                  </a:lnTo>
                  <a:lnTo>
                    <a:pt x="1608" y="506"/>
                  </a:lnTo>
                  <a:lnTo>
                    <a:pt x="1676" y="501"/>
                  </a:lnTo>
                  <a:lnTo>
                    <a:pt x="1744" y="483"/>
                  </a:lnTo>
                  <a:lnTo>
                    <a:pt x="1806" y="460"/>
                  </a:lnTo>
                  <a:lnTo>
                    <a:pt x="1862" y="437"/>
                  </a:lnTo>
                  <a:lnTo>
                    <a:pt x="1967" y="363"/>
                  </a:lnTo>
                  <a:lnTo>
                    <a:pt x="2054" y="282"/>
                  </a:lnTo>
                  <a:lnTo>
                    <a:pt x="2134" y="196"/>
                  </a:lnTo>
                  <a:lnTo>
                    <a:pt x="2196" y="115"/>
                  </a:lnTo>
                  <a:lnTo>
                    <a:pt x="2252" y="46"/>
                  </a:lnTo>
                  <a:lnTo>
                    <a:pt x="2276" y="17"/>
                  </a:lnTo>
                  <a:lnTo>
                    <a:pt x="2301" y="0"/>
                  </a:lnTo>
                </a:path>
              </a:pathLst>
            </a:custGeom>
            <a:noFill/>
            <a:ln w="76200" cap="rnd" cmpd="sng">
              <a:solidFill>
                <a:srgbClr val="B2B2B2"/>
              </a:solidFill>
              <a:prstDash val="solid"/>
              <a:round/>
              <a:headEnd type="none" w="med" len="med"/>
              <a:tailEnd type="triangle" w="med" len="med"/>
            </a:ln>
            <a:effectLst/>
          </p:spPr>
          <p:txBody>
            <a:bodyPr/>
            <a:lstStyle/>
            <a:p>
              <a:endParaRPr lang="en-US"/>
            </a:p>
          </p:txBody>
        </p:sp>
        <p:sp>
          <p:nvSpPr>
            <p:cNvPr id="3109107" name="Rectangle 243"/>
            <p:cNvSpPr>
              <a:spLocks noChangeArrowheads="1"/>
            </p:cNvSpPr>
            <p:nvPr/>
          </p:nvSpPr>
          <p:spPr bwMode="auto">
            <a:xfrm>
              <a:off x="2738" y="3004"/>
              <a:ext cx="990" cy="290"/>
            </a:xfrm>
            <a:prstGeom prst="rect">
              <a:avLst/>
            </a:prstGeom>
            <a:noFill/>
            <a:ln w="12700">
              <a:no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400" b="1">
                  <a:solidFill>
                    <a:srgbClr val="000099"/>
                  </a:solidFill>
                </a:rPr>
                <a:t>Database Server</a:t>
              </a:r>
            </a:p>
            <a:p>
              <a:pPr algn="ctr" eaLnBrk="0" hangingPunct="0">
                <a:lnSpc>
                  <a:spcPct val="87000"/>
                </a:lnSpc>
                <a:spcBef>
                  <a:spcPct val="0"/>
                </a:spcBef>
                <a:buFontTx/>
                <a:buNone/>
              </a:pPr>
              <a:r>
                <a:rPr lang="en-US" sz="1400" b="1">
                  <a:solidFill>
                    <a:srgbClr val="000099"/>
                  </a:solidFill>
                </a:rPr>
                <a:t>(C++ &amp; SQL)</a:t>
              </a:r>
            </a:p>
          </p:txBody>
        </p:sp>
      </p:grpSp>
      <p:sp>
        <p:nvSpPr>
          <p:cNvPr id="3109108" name="Rectangle 244"/>
          <p:cNvSpPr>
            <a:spLocks noChangeArrowheads="1"/>
          </p:cNvSpPr>
          <p:nvPr/>
        </p:nvSpPr>
        <p:spPr bwMode="auto">
          <a:xfrm>
            <a:off x="5981700" y="5348288"/>
            <a:ext cx="2735263" cy="841375"/>
          </a:xfrm>
          <a:prstGeom prst="rect">
            <a:avLst/>
          </a:prstGeom>
          <a:solidFill>
            <a:srgbClr val="FFCC00"/>
          </a:solidFill>
          <a:ln w="12700">
            <a:noFill/>
            <a:miter lim="800000"/>
            <a:headEnd/>
            <a:tailEnd/>
          </a:ln>
          <a:effectLst/>
        </p:spPr>
        <p:txBody>
          <a:bodyPr wrap="none" anchor="ctr"/>
          <a:lstStyle/>
          <a:p>
            <a:endParaRPr lang="en-US"/>
          </a:p>
        </p:txBody>
      </p:sp>
      <p:sp>
        <p:nvSpPr>
          <p:cNvPr id="3109109" name="Rectangle 245"/>
          <p:cNvSpPr>
            <a:spLocks noChangeArrowheads="1"/>
          </p:cNvSpPr>
          <p:nvPr/>
        </p:nvSpPr>
        <p:spPr bwMode="auto">
          <a:xfrm>
            <a:off x="5880100" y="5349875"/>
            <a:ext cx="2936875" cy="808038"/>
          </a:xfrm>
          <a:prstGeom prst="rect">
            <a:avLst/>
          </a:prstGeom>
          <a:noFill/>
          <a:ln w="12700">
            <a:no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800" b="1">
                <a:solidFill>
                  <a:srgbClr val="000099"/>
                </a:solidFill>
              </a:rPr>
              <a:t>Model your system</a:t>
            </a:r>
          </a:p>
          <a:p>
            <a:pPr algn="ctr" eaLnBrk="0" hangingPunct="0">
              <a:lnSpc>
                <a:spcPct val="87000"/>
              </a:lnSpc>
              <a:spcBef>
                <a:spcPct val="0"/>
              </a:spcBef>
              <a:buFontTx/>
              <a:buNone/>
            </a:pPr>
            <a:r>
              <a:rPr lang="en-US" sz="1800" b="1">
                <a:solidFill>
                  <a:srgbClr val="000099"/>
                </a:solidFill>
              </a:rPr>
              <a:t>independent of </a:t>
            </a:r>
          </a:p>
          <a:p>
            <a:pPr algn="ctr" eaLnBrk="0" hangingPunct="0">
              <a:lnSpc>
                <a:spcPct val="87000"/>
              </a:lnSpc>
              <a:spcBef>
                <a:spcPct val="0"/>
              </a:spcBef>
              <a:buFontTx/>
              <a:buNone/>
            </a:pPr>
            <a:r>
              <a:rPr lang="en-US" sz="1800" b="1">
                <a:solidFill>
                  <a:srgbClr val="000099"/>
                </a:solidFill>
              </a:rPr>
              <a:t>implementation language</a:t>
            </a:r>
          </a:p>
        </p:txBody>
      </p:sp>
      <p:grpSp>
        <p:nvGrpSpPr>
          <p:cNvPr id="3109110" name="Group 246"/>
          <p:cNvGrpSpPr>
            <a:grpSpLocks/>
          </p:cNvGrpSpPr>
          <p:nvPr/>
        </p:nvGrpSpPr>
        <p:grpSpPr bwMode="auto">
          <a:xfrm>
            <a:off x="3603625" y="4060825"/>
            <a:ext cx="171450" cy="52388"/>
            <a:chOff x="2270" y="2558"/>
            <a:chExt cx="108" cy="33"/>
          </a:xfrm>
        </p:grpSpPr>
        <p:sp>
          <p:nvSpPr>
            <p:cNvPr id="3109111" name="Line 247"/>
            <p:cNvSpPr>
              <a:spLocks noChangeShapeType="1"/>
            </p:cNvSpPr>
            <p:nvPr/>
          </p:nvSpPr>
          <p:spPr bwMode="auto">
            <a:xfrm>
              <a:off x="2270" y="2558"/>
              <a:ext cx="104" cy="0"/>
            </a:xfrm>
            <a:prstGeom prst="line">
              <a:avLst/>
            </a:prstGeom>
            <a:noFill/>
            <a:ln w="25400">
              <a:solidFill>
                <a:schemeClr val="tx1"/>
              </a:solidFill>
              <a:round/>
              <a:headEnd/>
              <a:tailEnd/>
            </a:ln>
            <a:effectLst/>
          </p:spPr>
          <p:txBody>
            <a:bodyPr wrap="none" anchor="ctr"/>
            <a:lstStyle/>
            <a:p>
              <a:endParaRPr lang="en-US"/>
            </a:p>
          </p:txBody>
        </p:sp>
        <p:sp>
          <p:nvSpPr>
            <p:cNvPr id="3109112" name="Line 248"/>
            <p:cNvSpPr>
              <a:spLocks noChangeShapeType="1"/>
            </p:cNvSpPr>
            <p:nvPr/>
          </p:nvSpPr>
          <p:spPr bwMode="auto">
            <a:xfrm>
              <a:off x="2270" y="2591"/>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13" name="Group 249"/>
          <p:cNvGrpSpPr>
            <a:grpSpLocks/>
          </p:cNvGrpSpPr>
          <p:nvPr/>
        </p:nvGrpSpPr>
        <p:grpSpPr bwMode="auto">
          <a:xfrm>
            <a:off x="3898900" y="3698875"/>
            <a:ext cx="171450" cy="50800"/>
            <a:chOff x="2456" y="2330"/>
            <a:chExt cx="108" cy="32"/>
          </a:xfrm>
        </p:grpSpPr>
        <p:sp>
          <p:nvSpPr>
            <p:cNvPr id="3109114" name="Line 250"/>
            <p:cNvSpPr>
              <a:spLocks noChangeShapeType="1"/>
            </p:cNvSpPr>
            <p:nvPr/>
          </p:nvSpPr>
          <p:spPr bwMode="auto">
            <a:xfrm>
              <a:off x="2456" y="2330"/>
              <a:ext cx="104" cy="0"/>
            </a:xfrm>
            <a:prstGeom prst="line">
              <a:avLst/>
            </a:prstGeom>
            <a:noFill/>
            <a:ln w="25400">
              <a:solidFill>
                <a:schemeClr val="tx1"/>
              </a:solidFill>
              <a:round/>
              <a:headEnd/>
              <a:tailEnd/>
            </a:ln>
            <a:effectLst/>
          </p:spPr>
          <p:txBody>
            <a:bodyPr wrap="none" anchor="ctr"/>
            <a:lstStyle/>
            <a:p>
              <a:endParaRPr lang="en-US"/>
            </a:p>
          </p:txBody>
        </p:sp>
        <p:sp>
          <p:nvSpPr>
            <p:cNvPr id="3109115" name="Line 251"/>
            <p:cNvSpPr>
              <a:spLocks noChangeShapeType="1"/>
            </p:cNvSpPr>
            <p:nvPr/>
          </p:nvSpPr>
          <p:spPr bwMode="auto">
            <a:xfrm>
              <a:off x="2456" y="2362"/>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16" name="Group 252"/>
          <p:cNvGrpSpPr>
            <a:grpSpLocks/>
          </p:cNvGrpSpPr>
          <p:nvPr/>
        </p:nvGrpSpPr>
        <p:grpSpPr bwMode="auto">
          <a:xfrm>
            <a:off x="3881438" y="4556125"/>
            <a:ext cx="171450" cy="50800"/>
            <a:chOff x="2445" y="2870"/>
            <a:chExt cx="108" cy="32"/>
          </a:xfrm>
        </p:grpSpPr>
        <p:sp>
          <p:nvSpPr>
            <p:cNvPr id="3109117" name="Line 253"/>
            <p:cNvSpPr>
              <a:spLocks noChangeShapeType="1"/>
            </p:cNvSpPr>
            <p:nvPr/>
          </p:nvSpPr>
          <p:spPr bwMode="auto">
            <a:xfrm>
              <a:off x="2445" y="2870"/>
              <a:ext cx="104" cy="0"/>
            </a:xfrm>
            <a:prstGeom prst="line">
              <a:avLst/>
            </a:prstGeom>
            <a:noFill/>
            <a:ln w="25400">
              <a:solidFill>
                <a:schemeClr val="tx1"/>
              </a:solidFill>
              <a:round/>
              <a:headEnd/>
              <a:tailEnd/>
            </a:ln>
            <a:effectLst/>
          </p:spPr>
          <p:txBody>
            <a:bodyPr wrap="none" anchor="ctr"/>
            <a:lstStyle/>
            <a:p>
              <a:endParaRPr lang="en-US"/>
            </a:p>
          </p:txBody>
        </p:sp>
        <p:sp>
          <p:nvSpPr>
            <p:cNvPr id="3109118" name="Line 254"/>
            <p:cNvSpPr>
              <a:spLocks noChangeShapeType="1"/>
            </p:cNvSpPr>
            <p:nvPr/>
          </p:nvSpPr>
          <p:spPr bwMode="auto">
            <a:xfrm>
              <a:off x="2445" y="2902"/>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19" name="Group 255"/>
          <p:cNvGrpSpPr>
            <a:grpSpLocks/>
          </p:cNvGrpSpPr>
          <p:nvPr/>
        </p:nvGrpSpPr>
        <p:grpSpPr bwMode="auto">
          <a:xfrm>
            <a:off x="4148138" y="4068763"/>
            <a:ext cx="169862" cy="50800"/>
            <a:chOff x="2613" y="2563"/>
            <a:chExt cx="107" cy="32"/>
          </a:xfrm>
        </p:grpSpPr>
        <p:sp>
          <p:nvSpPr>
            <p:cNvPr id="3109120" name="Line 256"/>
            <p:cNvSpPr>
              <a:spLocks noChangeShapeType="1"/>
            </p:cNvSpPr>
            <p:nvPr/>
          </p:nvSpPr>
          <p:spPr bwMode="auto">
            <a:xfrm>
              <a:off x="2613" y="2563"/>
              <a:ext cx="103" cy="0"/>
            </a:xfrm>
            <a:prstGeom prst="line">
              <a:avLst/>
            </a:prstGeom>
            <a:noFill/>
            <a:ln w="25400">
              <a:solidFill>
                <a:schemeClr val="tx1"/>
              </a:solidFill>
              <a:round/>
              <a:headEnd/>
              <a:tailEnd/>
            </a:ln>
            <a:effectLst/>
          </p:spPr>
          <p:txBody>
            <a:bodyPr wrap="none" anchor="ctr"/>
            <a:lstStyle/>
            <a:p>
              <a:endParaRPr lang="en-US"/>
            </a:p>
          </p:txBody>
        </p:sp>
        <p:sp>
          <p:nvSpPr>
            <p:cNvPr id="3109121" name="Line 257"/>
            <p:cNvSpPr>
              <a:spLocks noChangeShapeType="1"/>
            </p:cNvSpPr>
            <p:nvPr/>
          </p:nvSpPr>
          <p:spPr bwMode="auto">
            <a:xfrm>
              <a:off x="2613" y="2595"/>
              <a:ext cx="107" cy="0"/>
            </a:xfrm>
            <a:prstGeom prst="line">
              <a:avLst/>
            </a:prstGeom>
            <a:noFill/>
            <a:ln w="25400">
              <a:solidFill>
                <a:schemeClr val="tx1"/>
              </a:solidFill>
              <a:round/>
              <a:headEnd/>
              <a:tailEnd/>
            </a:ln>
            <a:effectLst/>
          </p:spPr>
          <p:txBody>
            <a:bodyPr wrap="none" anchor="ctr"/>
            <a:lstStyle/>
            <a:p>
              <a:endParaRPr lang="en-US"/>
            </a:p>
          </p:txBody>
        </p:sp>
      </p:grpSp>
      <p:grpSp>
        <p:nvGrpSpPr>
          <p:cNvPr id="3109122" name="Group 258"/>
          <p:cNvGrpSpPr>
            <a:grpSpLocks/>
          </p:cNvGrpSpPr>
          <p:nvPr/>
        </p:nvGrpSpPr>
        <p:grpSpPr bwMode="auto">
          <a:xfrm>
            <a:off x="2057400" y="4754563"/>
            <a:ext cx="169863" cy="50800"/>
            <a:chOff x="1296" y="2995"/>
            <a:chExt cx="107" cy="32"/>
          </a:xfrm>
        </p:grpSpPr>
        <p:sp>
          <p:nvSpPr>
            <p:cNvPr id="3109123" name="Line 259"/>
            <p:cNvSpPr>
              <a:spLocks noChangeShapeType="1"/>
            </p:cNvSpPr>
            <p:nvPr/>
          </p:nvSpPr>
          <p:spPr bwMode="auto">
            <a:xfrm>
              <a:off x="1296" y="2995"/>
              <a:ext cx="103" cy="0"/>
            </a:xfrm>
            <a:prstGeom prst="line">
              <a:avLst/>
            </a:prstGeom>
            <a:noFill/>
            <a:ln w="25400">
              <a:solidFill>
                <a:schemeClr val="tx1"/>
              </a:solidFill>
              <a:round/>
              <a:headEnd/>
              <a:tailEnd/>
            </a:ln>
            <a:effectLst/>
          </p:spPr>
          <p:txBody>
            <a:bodyPr wrap="none" anchor="ctr"/>
            <a:lstStyle/>
            <a:p>
              <a:endParaRPr lang="en-US"/>
            </a:p>
          </p:txBody>
        </p:sp>
        <p:sp>
          <p:nvSpPr>
            <p:cNvPr id="3109124" name="Line 260"/>
            <p:cNvSpPr>
              <a:spLocks noChangeShapeType="1"/>
            </p:cNvSpPr>
            <p:nvPr/>
          </p:nvSpPr>
          <p:spPr bwMode="auto">
            <a:xfrm>
              <a:off x="1296" y="3027"/>
              <a:ext cx="107" cy="0"/>
            </a:xfrm>
            <a:prstGeom prst="line">
              <a:avLst/>
            </a:prstGeom>
            <a:noFill/>
            <a:ln w="25400">
              <a:solidFill>
                <a:schemeClr val="tx1"/>
              </a:solidFill>
              <a:round/>
              <a:headEnd/>
              <a:tailEnd/>
            </a:ln>
            <a:effectLst/>
          </p:spPr>
          <p:txBody>
            <a:bodyPr wrap="none" anchor="ctr"/>
            <a:lstStyle/>
            <a:p>
              <a:endParaRPr lang="en-US"/>
            </a:p>
          </p:txBody>
        </p:sp>
      </p:grpSp>
      <p:grpSp>
        <p:nvGrpSpPr>
          <p:cNvPr id="3109125" name="Group 261"/>
          <p:cNvGrpSpPr>
            <a:grpSpLocks/>
          </p:cNvGrpSpPr>
          <p:nvPr/>
        </p:nvGrpSpPr>
        <p:grpSpPr bwMode="auto">
          <a:xfrm>
            <a:off x="2422525" y="4489450"/>
            <a:ext cx="171450" cy="52388"/>
            <a:chOff x="1526" y="2828"/>
            <a:chExt cx="108" cy="33"/>
          </a:xfrm>
        </p:grpSpPr>
        <p:sp>
          <p:nvSpPr>
            <p:cNvPr id="3109126" name="Line 262"/>
            <p:cNvSpPr>
              <a:spLocks noChangeShapeType="1"/>
            </p:cNvSpPr>
            <p:nvPr/>
          </p:nvSpPr>
          <p:spPr bwMode="auto">
            <a:xfrm>
              <a:off x="1526" y="2828"/>
              <a:ext cx="104" cy="0"/>
            </a:xfrm>
            <a:prstGeom prst="line">
              <a:avLst/>
            </a:prstGeom>
            <a:noFill/>
            <a:ln w="25400">
              <a:solidFill>
                <a:schemeClr val="tx1"/>
              </a:solidFill>
              <a:round/>
              <a:headEnd/>
              <a:tailEnd/>
            </a:ln>
            <a:effectLst/>
          </p:spPr>
          <p:txBody>
            <a:bodyPr wrap="none" anchor="ctr"/>
            <a:lstStyle/>
            <a:p>
              <a:endParaRPr lang="en-US"/>
            </a:p>
          </p:txBody>
        </p:sp>
        <p:sp>
          <p:nvSpPr>
            <p:cNvPr id="3109127" name="Line 263"/>
            <p:cNvSpPr>
              <a:spLocks noChangeShapeType="1"/>
            </p:cNvSpPr>
            <p:nvPr/>
          </p:nvSpPr>
          <p:spPr bwMode="auto">
            <a:xfrm>
              <a:off x="1526" y="2861"/>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28" name="Group 264"/>
          <p:cNvGrpSpPr>
            <a:grpSpLocks/>
          </p:cNvGrpSpPr>
          <p:nvPr/>
        </p:nvGrpSpPr>
        <p:grpSpPr bwMode="auto">
          <a:xfrm>
            <a:off x="1962150" y="4225925"/>
            <a:ext cx="171450" cy="50800"/>
            <a:chOff x="1236" y="2662"/>
            <a:chExt cx="108" cy="32"/>
          </a:xfrm>
        </p:grpSpPr>
        <p:sp>
          <p:nvSpPr>
            <p:cNvPr id="3109129" name="Line 265"/>
            <p:cNvSpPr>
              <a:spLocks noChangeShapeType="1"/>
            </p:cNvSpPr>
            <p:nvPr/>
          </p:nvSpPr>
          <p:spPr bwMode="auto">
            <a:xfrm>
              <a:off x="1236" y="2662"/>
              <a:ext cx="104" cy="0"/>
            </a:xfrm>
            <a:prstGeom prst="line">
              <a:avLst/>
            </a:prstGeom>
            <a:noFill/>
            <a:ln w="25400">
              <a:solidFill>
                <a:schemeClr val="tx1"/>
              </a:solidFill>
              <a:round/>
              <a:headEnd/>
              <a:tailEnd/>
            </a:ln>
            <a:effectLst/>
          </p:spPr>
          <p:txBody>
            <a:bodyPr wrap="none" anchor="ctr"/>
            <a:lstStyle/>
            <a:p>
              <a:endParaRPr lang="en-US"/>
            </a:p>
          </p:txBody>
        </p:sp>
        <p:sp>
          <p:nvSpPr>
            <p:cNvPr id="3109130" name="Line 266"/>
            <p:cNvSpPr>
              <a:spLocks noChangeShapeType="1"/>
            </p:cNvSpPr>
            <p:nvPr/>
          </p:nvSpPr>
          <p:spPr bwMode="auto">
            <a:xfrm>
              <a:off x="1236" y="2694"/>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31" name="Group 267"/>
          <p:cNvGrpSpPr>
            <a:grpSpLocks/>
          </p:cNvGrpSpPr>
          <p:nvPr/>
        </p:nvGrpSpPr>
        <p:grpSpPr bwMode="auto">
          <a:xfrm>
            <a:off x="2624138" y="3243263"/>
            <a:ext cx="169862" cy="50800"/>
            <a:chOff x="1653" y="2043"/>
            <a:chExt cx="107" cy="32"/>
          </a:xfrm>
        </p:grpSpPr>
        <p:sp>
          <p:nvSpPr>
            <p:cNvPr id="3109132" name="Line 268"/>
            <p:cNvSpPr>
              <a:spLocks noChangeShapeType="1"/>
            </p:cNvSpPr>
            <p:nvPr/>
          </p:nvSpPr>
          <p:spPr bwMode="auto">
            <a:xfrm>
              <a:off x="1653" y="2043"/>
              <a:ext cx="103" cy="0"/>
            </a:xfrm>
            <a:prstGeom prst="line">
              <a:avLst/>
            </a:prstGeom>
            <a:noFill/>
            <a:ln w="25400">
              <a:solidFill>
                <a:schemeClr val="tx1"/>
              </a:solidFill>
              <a:round/>
              <a:headEnd/>
              <a:tailEnd/>
            </a:ln>
            <a:effectLst/>
          </p:spPr>
          <p:txBody>
            <a:bodyPr wrap="none" anchor="ctr"/>
            <a:lstStyle/>
            <a:p>
              <a:endParaRPr lang="en-US"/>
            </a:p>
          </p:txBody>
        </p:sp>
        <p:sp>
          <p:nvSpPr>
            <p:cNvPr id="3109133" name="Line 269"/>
            <p:cNvSpPr>
              <a:spLocks noChangeShapeType="1"/>
            </p:cNvSpPr>
            <p:nvPr/>
          </p:nvSpPr>
          <p:spPr bwMode="auto">
            <a:xfrm>
              <a:off x="1653" y="2075"/>
              <a:ext cx="107" cy="0"/>
            </a:xfrm>
            <a:prstGeom prst="line">
              <a:avLst/>
            </a:prstGeom>
            <a:noFill/>
            <a:ln w="25400">
              <a:solidFill>
                <a:schemeClr val="tx1"/>
              </a:solidFill>
              <a:round/>
              <a:headEnd/>
              <a:tailEnd/>
            </a:ln>
            <a:effectLst/>
          </p:spPr>
          <p:txBody>
            <a:bodyPr wrap="none" anchor="ctr"/>
            <a:lstStyle/>
            <a:p>
              <a:endParaRPr lang="en-US"/>
            </a:p>
          </p:txBody>
        </p:sp>
      </p:grpSp>
      <p:grpSp>
        <p:nvGrpSpPr>
          <p:cNvPr id="3109134" name="Group 270"/>
          <p:cNvGrpSpPr>
            <a:grpSpLocks/>
          </p:cNvGrpSpPr>
          <p:nvPr/>
        </p:nvGrpSpPr>
        <p:grpSpPr bwMode="auto">
          <a:xfrm>
            <a:off x="2984500" y="3236913"/>
            <a:ext cx="169863" cy="50800"/>
            <a:chOff x="1880" y="2039"/>
            <a:chExt cx="107" cy="32"/>
          </a:xfrm>
        </p:grpSpPr>
        <p:sp>
          <p:nvSpPr>
            <p:cNvPr id="3109135" name="Line 271"/>
            <p:cNvSpPr>
              <a:spLocks noChangeShapeType="1"/>
            </p:cNvSpPr>
            <p:nvPr/>
          </p:nvSpPr>
          <p:spPr bwMode="auto">
            <a:xfrm>
              <a:off x="1880" y="2039"/>
              <a:ext cx="103" cy="0"/>
            </a:xfrm>
            <a:prstGeom prst="line">
              <a:avLst/>
            </a:prstGeom>
            <a:noFill/>
            <a:ln w="25400">
              <a:solidFill>
                <a:schemeClr val="tx1"/>
              </a:solidFill>
              <a:round/>
              <a:headEnd/>
              <a:tailEnd/>
            </a:ln>
            <a:effectLst/>
          </p:spPr>
          <p:txBody>
            <a:bodyPr wrap="none" anchor="ctr"/>
            <a:lstStyle/>
            <a:p>
              <a:endParaRPr lang="en-US"/>
            </a:p>
          </p:txBody>
        </p:sp>
        <p:sp>
          <p:nvSpPr>
            <p:cNvPr id="3109136" name="Line 272"/>
            <p:cNvSpPr>
              <a:spLocks noChangeShapeType="1"/>
            </p:cNvSpPr>
            <p:nvPr/>
          </p:nvSpPr>
          <p:spPr bwMode="auto">
            <a:xfrm>
              <a:off x="1880" y="2071"/>
              <a:ext cx="107" cy="0"/>
            </a:xfrm>
            <a:prstGeom prst="line">
              <a:avLst/>
            </a:prstGeom>
            <a:noFill/>
            <a:ln w="25400">
              <a:solidFill>
                <a:schemeClr val="tx1"/>
              </a:solidFill>
              <a:round/>
              <a:headEnd/>
              <a:tailEnd/>
            </a:ln>
            <a:effectLst/>
          </p:spPr>
          <p:txBody>
            <a:bodyPr wrap="none" anchor="ctr"/>
            <a:lstStyle/>
            <a:p>
              <a:endParaRPr lang="en-US"/>
            </a:p>
          </p:txBody>
        </p:sp>
      </p:grpSp>
      <p:grpSp>
        <p:nvGrpSpPr>
          <p:cNvPr id="3109137" name="Group 273"/>
          <p:cNvGrpSpPr>
            <a:grpSpLocks/>
          </p:cNvGrpSpPr>
          <p:nvPr/>
        </p:nvGrpSpPr>
        <p:grpSpPr bwMode="auto">
          <a:xfrm>
            <a:off x="2528888" y="2741613"/>
            <a:ext cx="171450" cy="52387"/>
            <a:chOff x="1593" y="1727"/>
            <a:chExt cx="108" cy="33"/>
          </a:xfrm>
        </p:grpSpPr>
        <p:sp>
          <p:nvSpPr>
            <p:cNvPr id="3109138" name="Line 274"/>
            <p:cNvSpPr>
              <a:spLocks noChangeShapeType="1"/>
            </p:cNvSpPr>
            <p:nvPr/>
          </p:nvSpPr>
          <p:spPr bwMode="auto">
            <a:xfrm>
              <a:off x="1593" y="1727"/>
              <a:ext cx="104" cy="0"/>
            </a:xfrm>
            <a:prstGeom prst="line">
              <a:avLst/>
            </a:prstGeom>
            <a:noFill/>
            <a:ln w="25400">
              <a:solidFill>
                <a:schemeClr val="tx1"/>
              </a:solidFill>
              <a:round/>
              <a:headEnd/>
              <a:tailEnd/>
            </a:ln>
            <a:effectLst/>
          </p:spPr>
          <p:txBody>
            <a:bodyPr wrap="none" anchor="ctr"/>
            <a:lstStyle/>
            <a:p>
              <a:endParaRPr lang="en-US"/>
            </a:p>
          </p:txBody>
        </p:sp>
        <p:sp>
          <p:nvSpPr>
            <p:cNvPr id="3109139" name="Line 275"/>
            <p:cNvSpPr>
              <a:spLocks noChangeShapeType="1"/>
            </p:cNvSpPr>
            <p:nvPr/>
          </p:nvSpPr>
          <p:spPr bwMode="auto">
            <a:xfrm>
              <a:off x="1593" y="1760"/>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40" name="Group 276"/>
          <p:cNvGrpSpPr>
            <a:grpSpLocks/>
          </p:cNvGrpSpPr>
          <p:nvPr/>
        </p:nvGrpSpPr>
        <p:grpSpPr bwMode="auto">
          <a:xfrm>
            <a:off x="2954338" y="2755900"/>
            <a:ext cx="171450" cy="50800"/>
            <a:chOff x="1861" y="1736"/>
            <a:chExt cx="108" cy="32"/>
          </a:xfrm>
        </p:grpSpPr>
        <p:sp>
          <p:nvSpPr>
            <p:cNvPr id="3109141" name="Line 277"/>
            <p:cNvSpPr>
              <a:spLocks noChangeShapeType="1"/>
            </p:cNvSpPr>
            <p:nvPr/>
          </p:nvSpPr>
          <p:spPr bwMode="auto">
            <a:xfrm>
              <a:off x="1861" y="1736"/>
              <a:ext cx="104" cy="0"/>
            </a:xfrm>
            <a:prstGeom prst="line">
              <a:avLst/>
            </a:prstGeom>
            <a:noFill/>
            <a:ln w="25400">
              <a:solidFill>
                <a:schemeClr val="tx1"/>
              </a:solidFill>
              <a:round/>
              <a:headEnd/>
              <a:tailEnd/>
            </a:ln>
            <a:effectLst/>
          </p:spPr>
          <p:txBody>
            <a:bodyPr wrap="none" anchor="ctr"/>
            <a:lstStyle/>
            <a:p>
              <a:endParaRPr lang="en-US"/>
            </a:p>
          </p:txBody>
        </p:sp>
        <p:sp>
          <p:nvSpPr>
            <p:cNvPr id="3109142" name="Line 278"/>
            <p:cNvSpPr>
              <a:spLocks noChangeShapeType="1"/>
            </p:cNvSpPr>
            <p:nvPr/>
          </p:nvSpPr>
          <p:spPr bwMode="auto">
            <a:xfrm>
              <a:off x="1861" y="1768"/>
              <a:ext cx="108" cy="0"/>
            </a:xfrm>
            <a:prstGeom prst="line">
              <a:avLst/>
            </a:prstGeom>
            <a:noFill/>
            <a:ln w="25400">
              <a:solidFill>
                <a:schemeClr val="tx1"/>
              </a:solidFill>
              <a:round/>
              <a:headEnd/>
              <a:tailEnd/>
            </a:ln>
            <a:effectLst/>
          </p:spPr>
          <p:txBody>
            <a:bodyPr wrap="none" anchor="ctr"/>
            <a:lstStyle/>
            <a:p>
              <a:endParaRPr lang="en-US"/>
            </a:p>
          </p:txBody>
        </p:sp>
      </p:grpSp>
    </p:spTree>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lide Number Placeholder 5"/>
          <p:cNvSpPr>
            <a:spLocks noGrp="1"/>
          </p:cNvSpPr>
          <p:nvPr>
            <p:ph type="sldNum" sz="quarter" idx="10"/>
          </p:nvPr>
        </p:nvSpPr>
        <p:spPr/>
        <p:txBody>
          <a:bodyPr/>
          <a:lstStyle/>
          <a:p>
            <a:fld id="{8062DD1A-1D62-4286-A840-6D2DC40E5838}" type="slidenum">
              <a:rPr lang="en-US"/>
              <a:pPr/>
              <a:t>14</a:t>
            </a:fld>
            <a:endParaRPr lang="en-US"/>
          </a:p>
        </p:txBody>
      </p:sp>
      <p:sp>
        <p:nvSpPr>
          <p:cNvPr id="3110915" name="Rectangle 3"/>
          <p:cNvSpPr>
            <a:spLocks noGrp="1" noChangeArrowheads="1"/>
          </p:cNvSpPr>
          <p:nvPr>
            <p:ph type="title"/>
          </p:nvPr>
        </p:nvSpPr>
        <p:spPr>
          <a:noFill/>
          <a:ln/>
        </p:spPr>
        <p:txBody>
          <a:bodyPr/>
          <a:lstStyle/>
          <a:p>
            <a:r>
              <a:rPr lang="en-US" b="1" dirty="0">
                <a:solidFill>
                  <a:srgbClr val="FF0000"/>
                </a:solidFill>
              </a:rPr>
              <a:t>Visual Modeling Promotes Reuse</a:t>
            </a:r>
          </a:p>
        </p:txBody>
      </p:sp>
      <p:sp>
        <p:nvSpPr>
          <p:cNvPr id="3111166" name="Rectangle 254"/>
          <p:cNvSpPr>
            <a:spLocks noChangeArrowheads="1"/>
          </p:cNvSpPr>
          <p:nvPr/>
        </p:nvSpPr>
        <p:spPr bwMode="auto">
          <a:xfrm>
            <a:off x="3986213" y="2354263"/>
            <a:ext cx="1835150" cy="1531937"/>
          </a:xfrm>
          <a:prstGeom prst="rect">
            <a:avLst/>
          </a:prstGeom>
          <a:solidFill>
            <a:srgbClr val="00FFFF"/>
          </a:solidFill>
          <a:ln w="12700">
            <a:solidFill>
              <a:srgbClr val="0000FF"/>
            </a:solidFill>
            <a:miter lim="800000"/>
            <a:headEnd/>
            <a:tailEnd/>
          </a:ln>
          <a:effectLst>
            <a:outerShdw dist="35921" dir="2700000" algn="ctr" rotWithShape="0">
              <a:schemeClr val="bg2"/>
            </a:outerShdw>
          </a:effectLst>
        </p:spPr>
        <p:txBody>
          <a:bodyPr wrap="none" anchor="ctr"/>
          <a:lstStyle/>
          <a:p>
            <a:endParaRPr lang="en-US"/>
          </a:p>
        </p:txBody>
      </p:sp>
      <p:grpSp>
        <p:nvGrpSpPr>
          <p:cNvPr id="3111167" name="Group 255"/>
          <p:cNvGrpSpPr>
            <a:grpSpLocks/>
          </p:cNvGrpSpPr>
          <p:nvPr/>
        </p:nvGrpSpPr>
        <p:grpSpPr bwMode="auto">
          <a:xfrm>
            <a:off x="1587500" y="2347913"/>
            <a:ext cx="1836738" cy="1531937"/>
            <a:chOff x="1000" y="1479"/>
            <a:chExt cx="1157" cy="965"/>
          </a:xfrm>
        </p:grpSpPr>
        <p:sp>
          <p:nvSpPr>
            <p:cNvPr id="3111168" name="Rectangle 256"/>
            <p:cNvSpPr>
              <a:spLocks noChangeArrowheads="1"/>
            </p:cNvSpPr>
            <p:nvPr/>
          </p:nvSpPr>
          <p:spPr bwMode="auto">
            <a:xfrm>
              <a:off x="1000" y="1479"/>
              <a:ext cx="1157" cy="965"/>
            </a:xfrm>
            <a:prstGeom prst="rect">
              <a:avLst/>
            </a:prstGeom>
            <a:solidFill>
              <a:srgbClr val="C0C0C0"/>
            </a:solidFill>
            <a:ln w="12700">
              <a:solidFill>
                <a:srgbClr val="0000FF"/>
              </a:solidFill>
              <a:miter lim="800000"/>
              <a:headEnd/>
              <a:tailEnd/>
            </a:ln>
            <a:effectLst>
              <a:outerShdw dist="35921" dir="2700000" algn="ctr" rotWithShape="0">
                <a:schemeClr val="bg2"/>
              </a:outerShdw>
            </a:effectLst>
          </p:spPr>
          <p:txBody>
            <a:bodyPr wrap="none" anchor="ctr"/>
            <a:lstStyle/>
            <a:p>
              <a:endParaRPr lang="en-US"/>
            </a:p>
          </p:txBody>
        </p:sp>
        <p:grpSp>
          <p:nvGrpSpPr>
            <p:cNvPr id="3111169" name="Group 257"/>
            <p:cNvGrpSpPr>
              <a:grpSpLocks/>
            </p:cNvGrpSpPr>
            <p:nvPr/>
          </p:nvGrpSpPr>
          <p:grpSpPr bwMode="auto">
            <a:xfrm>
              <a:off x="1074" y="1628"/>
              <a:ext cx="1046" cy="706"/>
              <a:chOff x="1074" y="1628"/>
              <a:chExt cx="1046" cy="706"/>
            </a:xfrm>
          </p:grpSpPr>
          <p:sp>
            <p:nvSpPr>
              <p:cNvPr id="3111170" name="Freeform 258"/>
              <p:cNvSpPr>
                <a:spLocks/>
              </p:cNvSpPr>
              <p:nvPr/>
            </p:nvSpPr>
            <p:spPr bwMode="auto">
              <a:xfrm>
                <a:off x="1248" y="2127"/>
                <a:ext cx="263" cy="207"/>
              </a:xfrm>
              <a:custGeom>
                <a:avLst/>
                <a:gdLst/>
                <a:ahLst/>
                <a:cxnLst>
                  <a:cxn ang="0">
                    <a:pos x="0" y="0"/>
                  </a:cxn>
                  <a:cxn ang="0">
                    <a:pos x="262" y="0"/>
                  </a:cxn>
                  <a:cxn ang="0">
                    <a:pos x="262" y="206"/>
                  </a:cxn>
                  <a:cxn ang="0">
                    <a:pos x="253" y="206"/>
                  </a:cxn>
                  <a:cxn ang="0">
                    <a:pos x="253" y="197"/>
                  </a:cxn>
                  <a:cxn ang="0">
                    <a:pos x="185" y="197"/>
                  </a:cxn>
                  <a:cxn ang="0">
                    <a:pos x="185" y="206"/>
                  </a:cxn>
                  <a:cxn ang="0">
                    <a:pos x="164" y="206"/>
                  </a:cxn>
                  <a:cxn ang="0">
                    <a:pos x="164" y="197"/>
                  </a:cxn>
                  <a:cxn ang="0">
                    <a:pos x="97" y="197"/>
                  </a:cxn>
                  <a:cxn ang="0">
                    <a:pos x="97" y="206"/>
                  </a:cxn>
                  <a:cxn ang="0">
                    <a:pos x="77" y="206"/>
                  </a:cxn>
                  <a:cxn ang="0">
                    <a:pos x="77" y="197"/>
                  </a:cxn>
                  <a:cxn ang="0">
                    <a:pos x="10" y="197"/>
                  </a:cxn>
                  <a:cxn ang="0">
                    <a:pos x="10" y="206"/>
                  </a:cxn>
                  <a:cxn ang="0">
                    <a:pos x="0" y="206"/>
                  </a:cxn>
                  <a:cxn ang="0">
                    <a:pos x="0" y="0"/>
                  </a:cxn>
                </a:cxnLst>
                <a:rect l="0" t="0" r="r" b="b"/>
                <a:pathLst>
                  <a:path w="263" h="207">
                    <a:moveTo>
                      <a:pt x="0" y="0"/>
                    </a:moveTo>
                    <a:lnTo>
                      <a:pt x="262" y="0"/>
                    </a:lnTo>
                    <a:lnTo>
                      <a:pt x="262" y="206"/>
                    </a:lnTo>
                    <a:lnTo>
                      <a:pt x="253" y="206"/>
                    </a:lnTo>
                    <a:lnTo>
                      <a:pt x="253" y="197"/>
                    </a:lnTo>
                    <a:lnTo>
                      <a:pt x="185" y="197"/>
                    </a:lnTo>
                    <a:lnTo>
                      <a:pt x="185" y="206"/>
                    </a:lnTo>
                    <a:lnTo>
                      <a:pt x="164" y="206"/>
                    </a:lnTo>
                    <a:lnTo>
                      <a:pt x="164" y="197"/>
                    </a:lnTo>
                    <a:lnTo>
                      <a:pt x="97" y="197"/>
                    </a:lnTo>
                    <a:lnTo>
                      <a:pt x="97" y="206"/>
                    </a:lnTo>
                    <a:lnTo>
                      <a:pt x="77" y="206"/>
                    </a:lnTo>
                    <a:lnTo>
                      <a:pt x="77" y="197"/>
                    </a:lnTo>
                    <a:lnTo>
                      <a:pt x="10" y="197"/>
                    </a:lnTo>
                    <a:lnTo>
                      <a:pt x="10" y="206"/>
                    </a:lnTo>
                    <a:lnTo>
                      <a:pt x="0" y="206"/>
                    </a:lnTo>
                    <a:lnTo>
                      <a:pt x="0" y="0"/>
                    </a:lnTo>
                  </a:path>
                </a:pathLst>
              </a:custGeom>
              <a:solidFill>
                <a:srgbClr val="CECECE"/>
              </a:solidFill>
              <a:ln w="12700" cap="rnd" cmpd="sng">
                <a:solidFill>
                  <a:srgbClr val="0000FF"/>
                </a:solidFill>
                <a:prstDash val="solid"/>
                <a:round/>
                <a:headEnd type="none" w="med" len="med"/>
                <a:tailEnd type="none" w="med" len="med"/>
              </a:ln>
              <a:effectLst/>
            </p:spPr>
            <p:txBody>
              <a:bodyPr/>
              <a:lstStyle/>
              <a:p>
                <a:endParaRPr lang="en-US"/>
              </a:p>
            </p:txBody>
          </p:sp>
          <p:sp>
            <p:nvSpPr>
              <p:cNvPr id="3111171" name="Line 259"/>
              <p:cNvSpPr>
                <a:spLocks noChangeShapeType="1"/>
              </p:cNvSpPr>
              <p:nvPr/>
            </p:nvSpPr>
            <p:spPr bwMode="auto">
              <a:xfrm>
                <a:off x="1254" y="2139"/>
                <a:ext cx="253" cy="0"/>
              </a:xfrm>
              <a:prstGeom prst="line">
                <a:avLst/>
              </a:prstGeom>
              <a:noFill/>
              <a:ln w="12700">
                <a:solidFill>
                  <a:srgbClr val="0000FF"/>
                </a:solidFill>
                <a:round/>
                <a:headEnd/>
                <a:tailEnd/>
              </a:ln>
              <a:effectLst/>
            </p:spPr>
            <p:txBody>
              <a:bodyPr wrap="none" anchor="ctr"/>
              <a:lstStyle/>
              <a:p>
                <a:endParaRPr lang="en-US"/>
              </a:p>
            </p:txBody>
          </p:sp>
          <p:sp>
            <p:nvSpPr>
              <p:cNvPr id="3111172" name="Line 260"/>
              <p:cNvSpPr>
                <a:spLocks noChangeShapeType="1"/>
              </p:cNvSpPr>
              <p:nvPr/>
            </p:nvSpPr>
            <p:spPr bwMode="auto">
              <a:xfrm>
                <a:off x="1429" y="2158"/>
                <a:ext cx="78" cy="0"/>
              </a:xfrm>
              <a:prstGeom prst="line">
                <a:avLst/>
              </a:prstGeom>
              <a:noFill/>
              <a:ln w="12700">
                <a:solidFill>
                  <a:srgbClr val="0000FF"/>
                </a:solidFill>
                <a:round/>
                <a:headEnd/>
                <a:tailEnd/>
              </a:ln>
              <a:effectLst/>
            </p:spPr>
            <p:txBody>
              <a:bodyPr wrap="none" anchor="ctr"/>
              <a:lstStyle/>
              <a:p>
                <a:endParaRPr lang="en-US"/>
              </a:p>
            </p:txBody>
          </p:sp>
          <p:sp>
            <p:nvSpPr>
              <p:cNvPr id="3111173" name="Line 261"/>
              <p:cNvSpPr>
                <a:spLocks noChangeShapeType="1"/>
              </p:cNvSpPr>
              <p:nvPr/>
            </p:nvSpPr>
            <p:spPr bwMode="auto">
              <a:xfrm>
                <a:off x="1254" y="2245"/>
                <a:ext cx="78" cy="0"/>
              </a:xfrm>
              <a:prstGeom prst="line">
                <a:avLst/>
              </a:prstGeom>
              <a:noFill/>
              <a:ln w="12700">
                <a:solidFill>
                  <a:srgbClr val="0000FF"/>
                </a:solidFill>
                <a:round/>
                <a:headEnd/>
                <a:tailEnd/>
              </a:ln>
              <a:effectLst/>
            </p:spPr>
            <p:txBody>
              <a:bodyPr wrap="none" anchor="ctr"/>
              <a:lstStyle/>
              <a:p>
                <a:endParaRPr lang="en-US"/>
              </a:p>
            </p:txBody>
          </p:sp>
          <p:sp>
            <p:nvSpPr>
              <p:cNvPr id="3111174" name="Line 262"/>
              <p:cNvSpPr>
                <a:spLocks noChangeShapeType="1"/>
              </p:cNvSpPr>
              <p:nvPr/>
            </p:nvSpPr>
            <p:spPr bwMode="auto">
              <a:xfrm>
                <a:off x="1254" y="2289"/>
                <a:ext cx="253" cy="0"/>
              </a:xfrm>
              <a:prstGeom prst="line">
                <a:avLst/>
              </a:prstGeom>
              <a:noFill/>
              <a:ln w="12700">
                <a:solidFill>
                  <a:srgbClr val="0000FF"/>
                </a:solidFill>
                <a:round/>
                <a:headEnd/>
                <a:tailEnd/>
              </a:ln>
              <a:effectLst/>
            </p:spPr>
            <p:txBody>
              <a:bodyPr wrap="none" anchor="ctr"/>
              <a:lstStyle/>
              <a:p>
                <a:endParaRPr lang="en-US"/>
              </a:p>
            </p:txBody>
          </p:sp>
          <p:sp>
            <p:nvSpPr>
              <p:cNvPr id="3111175" name="Line 263"/>
              <p:cNvSpPr>
                <a:spLocks noChangeShapeType="1"/>
              </p:cNvSpPr>
              <p:nvPr/>
            </p:nvSpPr>
            <p:spPr bwMode="auto">
              <a:xfrm>
                <a:off x="1254" y="2317"/>
                <a:ext cx="253" cy="0"/>
              </a:xfrm>
              <a:prstGeom prst="line">
                <a:avLst/>
              </a:prstGeom>
              <a:noFill/>
              <a:ln w="12700">
                <a:solidFill>
                  <a:srgbClr val="0000FF"/>
                </a:solidFill>
                <a:round/>
                <a:headEnd/>
                <a:tailEnd/>
              </a:ln>
              <a:effectLst/>
            </p:spPr>
            <p:txBody>
              <a:bodyPr wrap="none" anchor="ctr"/>
              <a:lstStyle/>
              <a:p>
                <a:endParaRPr lang="en-US"/>
              </a:p>
            </p:txBody>
          </p:sp>
          <p:sp>
            <p:nvSpPr>
              <p:cNvPr id="3111176" name="Line 264"/>
              <p:cNvSpPr>
                <a:spLocks noChangeShapeType="1"/>
              </p:cNvSpPr>
              <p:nvPr/>
            </p:nvSpPr>
            <p:spPr bwMode="auto">
              <a:xfrm>
                <a:off x="1263" y="2145"/>
                <a:ext cx="0" cy="96"/>
              </a:xfrm>
              <a:prstGeom prst="line">
                <a:avLst/>
              </a:prstGeom>
              <a:noFill/>
              <a:ln w="12700">
                <a:solidFill>
                  <a:srgbClr val="0000FF"/>
                </a:solidFill>
                <a:round/>
                <a:headEnd/>
                <a:tailEnd/>
              </a:ln>
              <a:effectLst/>
            </p:spPr>
            <p:txBody>
              <a:bodyPr wrap="none" anchor="ctr"/>
              <a:lstStyle/>
              <a:p>
                <a:endParaRPr lang="en-US"/>
              </a:p>
            </p:txBody>
          </p:sp>
          <p:sp>
            <p:nvSpPr>
              <p:cNvPr id="3111177" name="Line 265"/>
              <p:cNvSpPr>
                <a:spLocks noChangeShapeType="1"/>
              </p:cNvSpPr>
              <p:nvPr/>
            </p:nvSpPr>
            <p:spPr bwMode="auto">
              <a:xfrm>
                <a:off x="1289" y="2145"/>
                <a:ext cx="0" cy="96"/>
              </a:xfrm>
              <a:prstGeom prst="line">
                <a:avLst/>
              </a:prstGeom>
              <a:noFill/>
              <a:ln w="12700">
                <a:solidFill>
                  <a:srgbClr val="0000FF"/>
                </a:solidFill>
                <a:round/>
                <a:headEnd/>
                <a:tailEnd/>
              </a:ln>
              <a:effectLst/>
            </p:spPr>
            <p:txBody>
              <a:bodyPr wrap="none" anchor="ctr"/>
              <a:lstStyle/>
              <a:p>
                <a:endParaRPr lang="en-US"/>
              </a:p>
            </p:txBody>
          </p:sp>
          <p:sp>
            <p:nvSpPr>
              <p:cNvPr id="3111178" name="Rectangle 266"/>
              <p:cNvSpPr>
                <a:spLocks noChangeArrowheads="1"/>
              </p:cNvSpPr>
              <p:nvPr/>
            </p:nvSpPr>
            <p:spPr bwMode="auto">
              <a:xfrm>
                <a:off x="1363" y="2227"/>
                <a:ext cx="33" cy="20"/>
              </a:xfrm>
              <a:prstGeom prst="rect">
                <a:avLst/>
              </a:prstGeom>
              <a:solidFill>
                <a:srgbClr val="CECECE"/>
              </a:solidFill>
              <a:ln w="12700">
                <a:solidFill>
                  <a:srgbClr val="0000FF"/>
                </a:solidFill>
                <a:miter lim="800000"/>
                <a:headEnd/>
                <a:tailEnd/>
              </a:ln>
              <a:effectLst/>
            </p:spPr>
            <p:txBody>
              <a:bodyPr wrap="none" anchor="ctr"/>
              <a:lstStyle/>
              <a:p>
                <a:endParaRPr lang="en-US"/>
              </a:p>
            </p:txBody>
          </p:sp>
          <p:sp>
            <p:nvSpPr>
              <p:cNvPr id="3111179" name="Line 267"/>
              <p:cNvSpPr>
                <a:spLocks noChangeShapeType="1"/>
              </p:cNvSpPr>
              <p:nvPr/>
            </p:nvSpPr>
            <p:spPr bwMode="auto">
              <a:xfrm flipV="1">
                <a:off x="1974" y="1946"/>
                <a:ext cx="0" cy="94"/>
              </a:xfrm>
              <a:prstGeom prst="line">
                <a:avLst/>
              </a:prstGeom>
              <a:noFill/>
              <a:ln w="12700">
                <a:solidFill>
                  <a:srgbClr val="0000FF"/>
                </a:solidFill>
                <a:round/>
                <a:headEnd/>
                <a:tailEnd/>
              </a:ln>
              <a:effectLst/>
            </p:spPr>
            <p:txBody>
              <a:bodyPr wrap="none" anchor="ctr"/>
              <a:lstStyle/>
              <a:p>
                <a:endParaRPr lang="en-US"/>
              </a:p>
            </p:txBody>
          </p:sp>
          <p:sp>
            <p:nvSpPr>
              <p:cNvPr id="3111180" name="AutoShape 268"/>
              <p:cNvSpPr>
                <a:spLocks noChangeArrowheads="1"/>
              </p:cNvSpPr>
              <p:nvPr/>
            </p:nvSpPr>
            <p:spPr bwMode="auto">
              <a:xfrm>
                <a:off x="1106" y="1628"/>
                <a:ext cx="217" cy="167"/>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181" name="AutoShape 269"/>
              <p:cNvSpPr>
                <a:spLocks noChangeArrowheads="1"/>
              </p:cNvSpPr>
              <p:nvPr/>
            </p:nvSpPr>
            <p:spPr bwMode="auto">
              <a:xfrm>
                <a:off x="1131" y="1649"/>
                <a:ext cx="166" cy="125"/>
              </a:xfrm>
              <a:prstGeom prst="roundRect">
                <a:avLst>
                  <a:gd name="adj" fmla="val 12458"/>
                </a:avLst>
              </a:prstGeom>
              <a:solidFill>
                <a:srgbClr val="FDE3BA"/>
              </a:solidFill>
              <a:ln w="12700">
                <a:solidFill>
                  <a:srgbClr val="0000FF"/>
                </a:solidFill>
                <a:round/>
                <a:headEnd/>
                <a:tailEnd/>
              </a:ln>
              <a:effectLst/>
            </p:spPr>
            <p:txBody>
              <a:bodyPr wrap="none" anchor="ctr"/>
              <a:lstStyle/>
              <a:p>
                <a:endParaRPr lang="en-US"/>
              </a:p>
            </p:txBody>
          </p:sp>
          <p:sp>
            <p:nvSpPr>
              <p:cNvPr id="3111182" name="Line 270"/>
              <p:cNvSpPr>
                <a:spLocks noChangeShapeType="1"/>
              </p:cNvSpPr>
              <p:nvPr/>
            </p:nvSpPr>
            <p:spPr bwMode="auto">
              <a:xfrm>
                <a:off x="1156" y="1805"/>
                <a:ext cx="0" cy="9"/>
              </a:xfrm>
              <a:prstGeom prst="line">
                <a:avLst/>
              </a:prstGeom>
              <a:noFill/>
              <a:ln w="12700">
                <a:solidFill>
                  <a:srgbClr val="0000FF"/>
                </a:solidFill>
                <a:round/>
                <a:headEnd/>
                <a:tailEnd/>
              </a:ln>
              <a:effectLst/>
            </p:spPr>
            <p:txBody>
              <a:bodyPr wrap="none" anchor="ctr"/>
              <a:lstStyle/>
              <a:p>
                <a:endParaRPr lang="en-US"/>
              </a:p>
            </p:txBody>
          </p:sp>
          <p:sp>
            <p:nvSpPr>
              <p:cNvPr id="3111183" name="Line 271"/>
              <p:cNvSpPr>
                <a:spLocks noChangeShapeType="1"/>
              </p:cNvSpPr>
              <p:nvPr/>
            </p:nvSpPr>
            <p:spPr bwMode="auto">
              <a:xfrm>
                <a:off x="1275" y="1805"/>
                <a:ext cx="0" cy="9"/>
              </a:xfrm>
              <a:prstGeom prst="line">
                <a:avLst/>
              </a:prstGeom>
              <a:noFill/>
              <a:ln w="12700">
                <a:solidFill>
                  <a:srgbClr val="0000FF"/>
                </a:solidFill>
                <a:round/>
                <a:headEnd/>
                <a:tailEnd/>
              </a:ln>
              <a:effectLst/>
            </p:spPr>
            <p:txBody>
              <a:bodyPr wrap="none" anchor="ctr"/>
              <a:lstStyle/>
              <a:p>
                <a:endParaRPr lang="en-US"/>
              </a:p>
            </p:txBody>
          </p:sp>
          <p:sp>
            <p:nvSpPr>
              <p:cNvPr id="3111184" name="Rectangle 272"/>
              <p:cNvSpPr>
                <a:spLocks noChangeArrowheads="1"/>
              </p:cNvSpPr>
              <p:nvPr/>
            </p:nvSpPr>
            <p:spPr bwMode="auto">
              <a:xfrm>
                <a:off x="1094" y="1819"/>
                <a:ext cx="242" cy="57"/>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185" name="Line 273"/>
              <p:cNvSpPr>
                <a:spLocks noChangeShapeType="1"/>
              </p:cNvSpPr>
              <p:nvPr/>
            </p:nvSpPr>
            <p:spPr bwMode="auto">
              <a:xfrm>
                <a:off x="1106" y="1855"/>
                <a:ext cx="0" cy="10"/>
              </a:xfrm>
              <a:prstGeom prst="line">
                <a:avLst/>
              </a:prstGeom>
              <a:noFill/>
              <a:ln w="12700">
                <a:solidFill>
                  <a:srgbClr val="0000FF"/>
                </a:solidFill>
                <a:round/>
                <a:headEnd/>
                <a:tailEnd/>
              </a:ln>
              <a:effectLst/>
            </p:spPr>
            <p:txBody>
              <a:bodyPr wrap="none" anchor="ctr"/>
              <a:lstStyle/>
              <a:p>
                <a:endParaRPr lang="en-US"/>
              </a:p>
            </p:txBody>
          </p:sp>
          <p:sp>
            <p:nvSpPr>
              <p:cNvPr id="3111186" name="Line 274"/>
              <p:cNvSpPr>
                <a:spLocks noChangeShapeType="1"/>
              </p:cNvSpPr>
              <p:nvPr/>
            </p:nvSpPr>
            <p:spPr bwMode="auto">
              <a:xfrm>
                <a:off x="1112" y="1855"/>
                <a:ext cx="0" cy="10"/>
              </a:xfrm>
              <a:prstGeom prst="line">
                <a:avLst/>
              </a:prstGeom>
              <a:noFill/>
              <a:ln w="12700">
                <a:solidFill>
                  <a:srgbClr val="0000FF"/>
                </a:solidFill>
                <a:round/>
                <a:headEnd/>
                <a:tailEnd/>
              </a:ln>
              <a:effectLst/>
            </p:spPr>
            <p:txBody>
              <a:bodyPr wrap="none" anchor="ctr"/>
              <a:lstStyle/>
              <a:p>
                <a:endParaRPr lang="en-US"/>
              </a:p>
            </p:txBody>
          </p:sp>
          <p:sp>
            <p:nvSpPr>
              <p:cNvPr id="3111187" name="Line 275"/>
              <p:cNvSpPr>
                <a:spLocks noChangeShapeType="1"/>
              </p:cNvSpPr>
              <p:nvPr/>
            </p:nvSpPr>
            <p:spPr bwMode="auto">
              <a:xfrm>
                <a:off x="1118" y="1855"/>
                <a:ext cx="0" cy="10"/>
              </a:xfrm>
              <a:prstGeom prst="line">
                <a:avLst/>
              </a:prstGeom>
              <a:noFill/>
              <a:ln w="12700">
                <a:solidFill>
                  <a:srgbClr val="0000FF"/>
                </a:solidFill>
                <a:round/>
                <a:headEnd/>
                <a:tailEnd/>
              </a:ln>
              <a:effectLst/>
            </p:spPr>
            <p:txBody>
              <a:bodyPr wrap="none" anchor="ctr"/>
              <a:lstStyle/>
              <a:p>
                <a:endParaRPr lang="en-US"/>
              </a:p>
            </p:txBody>
          </p:sp>
          <p:sp>
            <p:nvSpPr>
              <p:cNvPr id="3111188" name="Line 276"/>
              <p:cNvSpPr>
                <a:spLocks noChangeShapeType="1"/>
              </p:cNvSpPr>
              <p:nvPr/>
            </p:nvSpPr>
            <p:spPr bwMode="auto">
              <a:xfrm>
                <a:off x="1124" y="1855"/>
                <a:ext cx="0" cy="10"/>
              </a:xfrm>
              <a:prstGeom prst="line">
                <a:avLst/>
              </a:prstGeom>
              <a:noFill/>
              <a:ln w="12700">
                <a:solidFill>
                  <a:srgbClr val="0000FF"/>
                </a:solidFill>
                <a:round/>
                <a:headEnd/>
                <a:tailEnd/>
              </a:ln>
              <a:effectLst/>
            </p:spPr>
            <p:txBody>
              <a:bodyPr wrap="none" anchor="ctr"/>
              <a:lstStyle/>
              <a:p>
                <a:endParaRPr lang="en-US"/>
              </a:p>
            </p:txBody>
          </p:sp>
          <p:sp>
            <p:nvSpPr>
              <p:cNvPr id="3111189" name="Line 277"/>
              <p:cNvSpPr>
                <a:spLocks noChangeShapeType="1"/>
              </p:cNvSpPr>
              <p:nvPr/>
            </p:nvSpPr>
            <p:spPr bwMode="auto">
              <a:xfrm>
                <a:off x="1131"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0" name="Line 278"/>
              <p:cNvSpPr>
                <a:spLocks noChangeShapeType="1"/>
              </p:cNvSpPr>
              <p:nvPr/>
            </p:nvSpPr>
            <p:spPr bwMode="auto">
              <a:xfrm>
                <a:off x="1137"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1" name="Line 279"/>
              <p:cNvSpPr>
                <a:spLocks noChangeShapeType="1"/>
              </p:cNvSpPr>
              <p:nvPr/>
            </p:nvSpPr>
            <p:spPr bwMode="auto">
              <a:xfrm>
                <a:off x="1143"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2" name="Line 280"/>
              <p:cNvSpPr>
                <a:spLocks noChangeShapeType="1"/>
              </p:cNvSpPr>
              <p:nvPr/>
            </p:nvSpPr>
            <p:spPr bwMode="auto">
              <a:xfrm>
                <a:off x="1150"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3" name="Line 281"/>
              <p:cNvSpPr>
                <a:spLocks noChangeShapeType="1"/>
              </p:cNvSpPr>
              <p:nvPr/>
            </p:nvSpPr>
            <p:spPr bwMode="auto">
              <a:xfrm>
                <a:off x="1156"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4" name="Line 282"/>
              <p:cNvSpPr>
                <a:spLocks noChangeShapeType="1"/>
              </p:cNvSpPr>
              <p:nvPr/>
            </p:nvSpPr>
            <p:spPr bwMode="auto">
              <a:xfrm>
                <a:off x="1162"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5" name="Line 283"/>
              <p:cNvSpPr>
                <a:spLocks noChangeShapeType="1"/>
              </p:cNvSpPr>
              <p:nvPr/>
            </p:nvSpPr>
            <p:spPr bwMode="auto">
              <a:xfrm>
                <a:off x="1169"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6" name="Line 284"/>
              <p:cNvSpPr>
                <a:spLocks noChangeShapeType="1"/>
              </p:cNvSpPr>
              <p:nvPr/>
            </p:nvSpPr>
            <p:spPr bwMode="auto">
              <a:xfrm>
                <a:off x="1175"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7" name="Line 285"/>
              <p:cNvSpPr>
                <a:spLocks noChangeShapeType="1"/>
              </p:cNvSpPr>
              <p:nvPr/>
            </p:nvSpPr>
            <p:spPr bwMode="auto">
              <a:xfrm>
                <a:off x="1181"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8" name="Line 286"/>
              <p:cNvSpPr>
                <a:spLocks noChangeShapeType="1"/>
              </p:cNvSpPr>
              <p:nvPr/>
            </p:nvSpPr>
            <p:spPr bwMode="auto">
              <a:xfrm>
                <a:off x="1187"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9" name="Line 287"/>
              <p:cNvSpPr>
                <a:spLocks noChangeShapeType="1"/>
              </p:cNvSpPr>
              <p:nvPr/>
            </p:nvSpPr>
            <p:spPr bwMode="auto">
              <a:xfrm>
                <a:off x="1194" y="1855"/>
                <a:ext cx="0" cy="10"/>
              </a:xfrm>
              <a:prstGeom prst="line">
                <a:avLst/>
              </a:prstGeom>
              <a:noFill/>
              <a:ln w="12700">
                <a:solidFill>
                  <a:srgbClr val="0000FF"/>
                </a:solidFill>
                <a:round/>
                <a:headEnd/>
                <a:tailEnd/>
              </a:ln>
              <a:effectLst/>
            </p:spPr>
            <p:txBody>
              <a:bodyPr wrap="none" anchor="ctr"/>
              <a:lstStyle/>
              <a:p>
                <a:endParaRPr lang="en-US"/>
              </a:p>
            </p:txBody>
          </p:sp>
          <p:sp>
            <p:nvSpPr>
              <p:cNvPr id="3111200" name="Line 288"/>
              <p:cNvSpPr>
                <a:spLocks noChangeShapeType="1"/>
              </p:cNvSpPr>
              <p:nvPr/>
            </p:nvSpPr>
            <p:spPr bwMode="auto">
              <a:xfrm>
                <a:off x="1200" y="1855"/>
                <a:ext cx="0" cy="10"/>
              </a:xfrm>
              <a:prstGeom prst="line">
                <a:avLst/>
              </a:prstGeom>
              <a:noFill/>
              <a:ln w="12700">
                <a:solidFill>
                  <a:srgbClr val="0000FF"/>
                </a:solidFill>
                <a:round/>
                <a:headEnd/>
                <a:tailEnd/>
              </a:ln>
              <a:effectLst/>
            </p:spPr>
            <p:txBody>
              <a:bodyPr wrap="none" anchor="ctr"/>
              <a:lstStyle/>
              <a:p>
                <a:endParaRPr lang="en-US"/>
              </a:p>
            </p:txBody>
          </p:sp>
          <p:sp>
            <p:nvSpPr>
              <p:cNvPr id="3111201" name="Line 289"/>
              <p:cNvSpPr>
                <a:spLocks noChangeShapeType="1"/>
              </p:cNvSpPr>
              <p:nvPr/>
            </p:nvSpPr>
            <p:spPr bwMode="auto">
              <a:xfrm>
                <a:off x="1206" y="1855"/>
                <a:ext cx="0" cy="10"/>
              </a:xfrm>
              <a:prstGeom prst="line">
                <a:avLst/>
              </a:prstGeom>
              <a:noFill/>
              <a:ln w="12700">
                <a:solidFill>
                  <a:srgbClr val="0000FF"/>
                </a:solidFill>
                <a:round/>
                <a:headEnd/>
                <a:tailEnd/>
              </a:ln>
              <a:effectLst/>
            </p:spPr>
            <p:txBody>
              <a:bodyPr wrap="none" anchor="ctr"/>
              <a:lstStyle/>
              <a:p>
                <a:endParaRPr lang="en-US"/>
              </a:p>
            </p:txBody>
          </p:sp>
          <p:sp>
            <p:nvSpPr>
              <p:cNvPr id="3111202" name="Line 290"/>
              <p:cNvSpPr>
                <a:spLocks noChangeShapeType="1"/>
              </p:cNvSpPr>
              <p:nvPr/>
            </p:nvSpPr>
            <p:spPr bwMode="auto">
              <a:xfrm>
                <a:off x="1213" y="1855"/>
                <a:ext cx="0" cy="10"/>
              </a:xfrm>
              <a:prstGeom prst="line">
                <a:avLst/>
              </a:prstGeom>
              <a:noFill/>
              <a:ln w="12700">
                <a:solidFill>
                  <a:srgbClr val="0000FF"/>
                </a:solidFill>
                <a:round/>
                <a:headEnd/>
                <a:tailEnd/>
              </a:ln>
              <a:effectLst/>
            </p:spPr>
            <p:txBody>
              <a:bodyPr wrap="none" anchor="ctr"/>
              <a:lstStyle/>
              <a:p>
                <a:endParaRPr lang="en-US"/>
              </a:p>
            </p:txBody>
          </p:sp>
          <p:sp>
            <p:nvSpPr>
              <p:cNvPr id="3111203" name="Line 291"/>
              <p:cNvSpPr>
                <a:spLocks noChangeShapeType="1"/>
              </p:cNvSpPr>
              <p:nvPr/>
            </p:nvSpPr>
            <p:spPr bwMode="auto">
              <a:xfrm>
                <a:off x="1219" y="1855"/>
                <a:ext cx="0" cy="10"/>
              </a:xfrm>
              <a:prstGeom prst="line">
                <a:avLst/>
              </a:prstGeom>
              <a:noFill/>
              <a:ln w="12700">
                <a:solidFill>
                  <a:srgbClr val="0000FF"/>
                </a:solidFill>
                <a:round/>
                <a:headEnd/>
                <a:tailEnd/>
              </a:ln>
              <a:effectLst/>
            </p:spPr>
            <p:txBody>
              <a:bodyPr wrap="none" anchor="ctr"/>
              <a:lstStyle/>
              <a:p>
                <a:endParaRPr lang="en-US"/>
              </a:p>
            </p:txBody>
          </p:sp>
          <p:sp>
            <p:nvSpPr>
              <p:cNvPr id="3111204" name="Rectangle 292"/>
              <p:cNvSpPr>
                <a:spLocks noChangeArrowheads="1"/>
              </p:cNvSpPr>
              <p:nvPr/>
            </p:nvSpPr>
            <p:spPr bwMode="auto">
              <a:xfrm>
                <a:off x="1275" y="1835"/>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205" name="Rectangle 293"/>
              <p:cNvSpPr>
                <a:spLocks noChangeArrowheads="1"/>
              </p:cNvSpPr>
              <p:nvPr/>
            </p:nvSpPr>
            <p:spPr bwMode="auto">
              <a:xfrm>
                <a:off x="1250" y="1838"/>
                <a:ext cx="73" cy="2"/>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206" name="Rectangle 294"/>
              <p:cNvSpPr>
                <a:spLocks noChangeArrowheads="1"/>
              </p:cNvSpPr>
              <p:nvPr/>
            </p:nvSpPr>
            <p:spPr bwMode="auto">
              <a:xfrm>
                <a:off x="1275" y="1856"/>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207" name="Rectangle 295"/>
              <p:cNvSpPr>
                <a:spLocks noChangeArrowheads="1"/>
              </p:cNvSpPr>
              <p:nvPr/>
            </p:nvSpPr>
            <p:spPr bwMode="auto">
              <a:xfrm>
                <a:off x="1250" y="1858"/>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208" name="Rectangle 296"/>
              <p:cNvSpPr>
                <a:spLocks noChangeArrowheads="1"/>
              </p:cNvSpPr>
              <p:nvPr/>
            </p:nvSpPr>
            <p:spPr bwMode="auto">
              <a:xfrm>
                <a:off x="1199" y="1787"/>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209" name="Rectangle 297"/>
              <p:cNvSpPr>
                <a:spLocks noChangeArrowheads="1"/>
              </p:cNvSpPr>
              <p:nvPr/>
            </p:nvSpPr>
            <p:spPr bwMode="auto">
              <a:xfrm>
                <a:off x="1168" y="1658"/>
                <a:ext cx="95" cy="84"/>
              </a:xfrm>
              <a:prstGeom prst="rect">
                <a:avLst/>
              </a:prstGeom>
              <a:solidFill>
                <a:schemeClr val="folHlink"/>
              </a:solidFill>
              <a:ln w="12700">
                <a:solidFill>
                  <a:srgbClr val="0000FF"/>
                </a:solidFill>
                <a:miter lim="800000"/>
                <a:headEnd/>
                <a:tailEnd/>
              </a:ln>
              <a:effectLst/>
            </p:spPr>
            <p:txBody>
              <a:bodyPr wrap="none" anchor="ctr"/>
              <a:lstStyle/>
              <a:p>
                <a:endParaRPr lang="en-US"/>
              </a:p>
            </p:txBody>
          </p:sp>
          <p:sp>
            <p:nvSpPr>
              <p:cNvPr id="3111210" name="Rectangle 298"/>
              <p:cNvSpPr>
                <a:spLocks noChangeArrowheads="1"/>
              </p:cNvSpPr>
              <p:nvPr/>
            </p:nvSpPr>
            <p:spPr bwMode="auto">
              <a:xfrm>
                <a:off x="1166" y="1698"/>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211" name="Rectangle 299"/>
              <p:cNvSpPr>
                <a:spLocks noChangeArrowheads="1"/>
              </p:cNvSpPr>
              <p:nvPr/>
            </p:nvSpPr>
            <p:spPr bwMode="auto">
              <a:xfrm>
                <a:off x="1199" y="1701"/>
                <a:ext cx="96" cy="5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12" name="Rectangle 300"/>
              <p:cNvSpPr>
                <a:spLocks noChangeArrowheads="1"/>
              </p:cNvSpPr>
              <p:nvPr/>
            </p:nvSpPr>
            <p:spPr bwMode="auto">
              <a:xfrm>
                <a:off x="1232" y="1727"/>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213" name="AutoShape 301"/>
              <p:cNvSpPr>
                <a:spLocks noChangeArrowheads="1"/>
              </p:cNvSpPr>
              <p:nvPr/>
            </p:nvSpPr>
            <p:spPr bwMode="auto">
              <a:xfrm>
                <a:off x="1484" y="1628"/>
                <a:ext cx="217" cy="167"/>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214" name="AutoShape 302"/>
              <p:cNvSpPr>
                <a:spLocks noChangeArrowheads="1"/>
              </p:cNvSpPr>
              <p:nvPr/>
            </p:nvSpPr>
            <p:spPr bwMode="auto">
              <a:xfrm>
                <a:off x="1509" y="1649"/>
                <a:ext cx="166" cy="125"/>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215" name="Line 303"/>
              <p:cNvSpPr>
                <a:spLocks noChangeShapeType="1"/>
              </p:cNvSpPr>
              <p:nvPr/>
            </p:nvSpPr>
            <p:spPr bwMode="auto">
              <a:xfrm>
                <a:off x="1533" y="1805"/>
                <a:ext cx="0" cy="9"/>
              </a:xfrm>
              <a:prstGeom prst="line">
                <a:avLst/>
              </a:prstGeom>
              <a:noFill/>
              <a:ln w="12700">
                <a:solidFill>
                  <a:srgbClr val="0000FF"/>
                </a:solidFill>
                <a:round/>
                <a:headEnd/>
                <a:tailEnd/>
              </a:ln>
              <a:effectLst/>
            </p:spPr>
            <p:txBody>
              <a:bodyPr wrap="none" anchor="ctr"/>
              <a:lstStyle/>
              <a:p>
                <a:endParaRPr lang="en-US"/>
              </a:p>
            </p:txBody>
          </p:sp>
          <p:sp>
            <p:nvSpPr>
              <p:cNvPr id="3111216" name="Line 304"/>
              <p:cNvSpPr>
                <a:spLocks noChangeShapeType="1"/>
              </p:cNvSpPr>
              <p:nvPr/>
            </p:nvSpPr>
            <p:spPr bwMode="auto">
              <a:xfrm>
                <a:off x="1652" y="1805"/>
                <a:ext cx="0" cy="9"/>
              </a:xfrm>
              <a:prstGeom prst="line">
                <a:avLst/>
              </a:prstGeom>
              <a:noFill/>
              <a:ln w="12700">
                <a:solidFill>
                  <a:srgbClr val="0000FF"/>
                </a:solidFill>
                <a:round/>
                <a:headEnd/>
                <a:tailEnd/>
              </a:ln>
              <a:effectLst/>
            </p:spPr>
            <p:txBody>
              <a:bodyPr wrap="none" anchor="ctr"/>
              <a:lstStyle/>
              <a:p>
                <a:endParaRPr lang="en-US"/>
              </a:p>
            </p:txBody>
          </p:sp>
          <p:sp>
            <p:nvSpPr>
              <p:cNvPr id="3111217" name="Rectangle 305"/>
              <p:cNvSpPr>
                <a:spLocks noChangeArrowheads="1"/>
              </p:cNvSpPr>
              <p:nvPr/>
            </p:nvSpPr>
            <p:spPr bwMode="auto">
              <a:xfrm>
                <a:off x="1471" y="1819"/>
                <a:ext cx="241" cy="57"/>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18" name="Line 306"/>
              <p:cNvSpPr>
                <a:spLocks noChangeShapeType="1"/>
              </p:cNvSpPr>
              <p:nvPr/>
            </p:nvSpPr>
            <p:spPr bwMode="auto">
              <a:xfrm>
                <a:off x="1483" y="1855"/>
                <a:ext cx="0" cy="10"/>
              </a:xfrm>
              <a:prstGeom prst="line">
                <a:avLst/>
              </a:prstGeom>
              <a:noFill/>
              <a:ln w="12700">
                <a:solidFill>
                  <a:srgbClr val="0000FF"/>
                </a:solidFill>
                <a:round/>
                <a:headEnd/>
                <a:tailEnd/>
              </a:ln>
              <a:effectLst/>
            </p:spPr>
            <p:txBody>
              <a:bodyPr wrap="none" anchor="ctr"/>
              <a:lstStyle/>
              <a:p>
                <a:endParaRPr lang="en-US"/>
              </a:p>
            </p:txBody>
          </p:sp>
          <p:sp>
            <p:nvSpPr>
              <p:cNvPr id="3111219" name="Line 307"/>
              <p:cNvSpPr>
                <a:spLocks noChangeShapeType="1"/>
              </p:cNvSpPr>
              <p:nvPr/>
            </p:nvSpPr>
            <p:spPr bwMode="auto">
              <a:xfrm>
                <a:off x="1489"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0" name="Line 308"/>
              <p:cNvSpPr>
                <a:spLocks noChangeShapeType="1"/>
              </p:cNvSpPr>
              <p:nvPr/>
            </p:nvSpPr>
            <p:spPr bwMode="auto">
              <a:xfrm>
                <a:off x="1495"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1" name="Line 309"/>
              <p:cNvSpPr>
                <a:spLocks noChangeShapeType="1"/>
              </p:cNvSpPr>
              <p:nvPr/>
            </p:nvSpPr>
            <p:spPr bwMode="auto">
              <a:xfrm>
                <a:off x="1502"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2" name="Line 310"/>
              <p:cNvSpPr>
                <a:spLocks noChangeShapeType="1"/>
              </p:cNvSpPr>
              <p:nvPr/>
            </p:nvSpPr>
            <p:spPr bwMode="auto">
              <a:xfrm>
                <a:off x="1508"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3" name="Line 311"/>
              <p:cNvSpPr>
                <a:spLocks noChangeShapeType="1"/>
              </p:cNvSpPr>
              <p:nvPr/>
            </p:nvSpPr>
            <p:spPr bwMode="auto">
              <a:xfrm>
                <a:off x="1515"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4" name="Line 312"/>
              <p:cNvSpPr>
                <a:spLocks noChangeShapeType="1"/>
              </p:cNvSpPr>
              <p:nvPr/>
            </p:nvSpPr>
            <p:spPr bwMode="auto">
              <a:xfrm>
                <a:off x="1521"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5" name="Line 313"/>
              <p:cNvSpPr>
                <a:spLocks noChangeShapeType="1"/>
              </p:cNvSpPr>
              <p:nvPr/>
            </p:nvSpPr>
            <p:spPr bwMode="auto">
              <a:xfrm>
                <a:off x="1527"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6" name="Line 314"/>
              <p:cNvSpPr>
                <a:spLocks noChangeShapeType="1"/>
              </p:cNvSpPr>
              <p:nvPr/>
            </p:nvSpPr>
            <p:spPr bwMode="auto">
              <a:xfrm>
                <a:off x="1533"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7" name="Line 315"/>
              <p:cNvSpPr>
                <a:spLocks noChangeShapeType="1"/>
              </p:cNvSpPr>
              <p:nvPr/>
            </p:nvSpPr>
            <p:spPr bwMode="auto">
              <a:xfrm>
                <a:off x="1540"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8" name="Line 316"/>
              <p:cNvSpPr>
                <a:spLocks noChangeShapeType="1"/>
              </p:cNvSpPr>
              <p:nvPr/>
            </p:nvSpPr>
            <p:spPr bwMode="auto">
              <a:xfrm>
                <a:off x="1546"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9" name="Line 317"/>
              <p:cNvSpPr>
                <a:spLocks noChangeShapeType="1"/>
              </p:cNvSpPr>
              <p:nvPr/>
            </p:nvSpPr>
            <p:spPr bwMode="auto">
              <a:xfrm>
                <a:off x="1553"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0" name="Line 318"/>
              <p:cNvSpPr>
                <a:spLocks noChangeShapeType="1"/>
              </p:cNvSpPr>
              <p:nvPr/>
            </p:nvSpPr>
            <p:spPr bwMode="auto">
              <a:xfrm>
                <a:off x="1559"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1" name="Line 319"/>
              <p:cNvSpPr>
                <a:spLocks noChangeShapeType="1"/>
              </p:cNvSpPr>
              <p:nvPr/>
            </p:nvSpPr>
            <p:spPr bwMode="auto">
              <a:xfrm>
                <a:off x="1565"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2" name="Line 320"/>
              <p:cNvSpPr>
                <a:spLocks noChangeShapeType="1"/>
              </p:cNvSpPr>
              <p:nvPr/>
            </p:nvSpPr>
            <p:spPr bwMode="auto">
              <a:xfrm>
                <a:off x="1571"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3" name="Line 321"/>
              <p:cNvSpPr>
                <a:spLocks noChangeShapeType="1"/>
              </p:cNvSpPr>
              <p:nvPr/>
            </p:nvSpPr>
            <p:spPr bwMode="auto">
              <a:xfrm>
                <a:off x="1578"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4" name="Line 322"/>
              <p:cNvSpPr>
                <a:spLocks noChangeShapeType="1"/>
              </p:cNvSpPr>
              <p:nvPr/>
            </p:nvSpPr>
            <p:spPr bwMode="auto">
              <a:xfrm>
                <a:off x="1584"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5" name="Line 323"/>
              <p:cNvSpPr>
                <a:spLocks noChangeShapeType="1"/>
              </p:cNvSpPr>
              <p:nvPr/>
            </p:nvSpPr>
            <p:spPr bwMode="auto">
              <a:xfrm>
                <a:off x="1590"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6" name="Line 324"/>
              <p:cNvSpPr>
                <a:spLocks noChangeShapeType="1"/>
              </p:cNvSpPr>
              <p:nvPr/>
            </p:nvSpPr>
            <p:spPr bwMode="auto">
              <a:xfrm>
                <a:off x="1596"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7" name="Rectangle 325"/>
              <p:cNvSpPr>
                <a:spLocks noChangeArrowheads="1"/>
              </p:cNvSpPr>
              <p:nvPr/>
            </p:nvSpPr>
            <p:spPr bwMode="auto">
              <a:xfrm>
                <a:off x="1653" y="1835"/>
                <a:ext cx="22"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38" name="Rectangle 326"/>
              <p:cNvSpPr>
                <a:spLocks noChangeArrowheads="1"/>
              </p:cNvSpPr>
              <p:nvPr/>
            </p:nvSpPr>
            <p:spPr bwMode="auto">
              <a:xfrm>
                <a:off x="1627" y="1838"/>
                <a:ext cx="74" cy="2"/>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39" name="Rectangle 327"/>
              <p:cNvSpPr>
                <a:spLocks noChangeArrowheads="1"/>
              </p:cNvSpPr>
              <p:nvPr/>
            </p:nvSpPr>
            <p:spPr bwMode="auto">
              <a:xfrm>
                <a:off x="1653" y="1856"/>
                <a:ext cx="22"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40" name="Rectangle 328"/>
              <p:cNvSpPr>
                <a:spLocks noChangeArrowheads="1"/>
              </p:cNvSpPr>
              <p:nvPr/>
            </p:nvSpPr>
            <p:spPr bwMode="auto">
              <a:xfrm>
                <a:off x="1627" y="1858"/>
                <a:ext cx="74"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41" name="Rectangle 329"/>
              <p:cNvSpPr>
                <a:spLocks noChangeArrowheads="1"/>
              </p:cNvSpPr>
              <p:nvPr/>
            </p:nvSpPr>
            <p:spPr bwMode="auto">
              <a:xfrm>
                <a:off x="1576" y="1787"/>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242" name="Rectangle 330"/>
              <p:cNvSpPr>
                <a:spLocks noChangeArrowheads="1"/>
              </p:cNvSpPr>
              <p:nvPr/>
            </p:nvSpPr>
            <p:spPr bwMode="auto">
              <a:xfrm>
                <a:off x="1511" y="1658"/>
                <a:ext cx="96" cy="84"/>
              </a:xfrm>
              <a:prstGeom prst="rect">
                <a:avLst/>
              </a:prstGeom>
              <a:solidFill>
                <a:srgbClr val="00FFFF"/>
              </a:solidFill>
              <a:ln w="12700">
                <a:solidFill>
                  <a:srgbClr val="0000FF"/>
                </a:solidFill>
                <a:miter lim="800000"/>
                <a:headEnd/>
                <a:tailEnd/>
              </a:ln>
              <a:effectLst/>
            </p:spPr>
            <p:txBody>
              <a:bodyPr wrap="none" anchor="ctr"/>
              <a:lstStyle/>
              <a:p>
                <a:endParaRPr lang="en-US"/>
              </a:p>
            </p:txBody>
          </p:sp>
          <p:sp>
            <p:nvSpPr>
              <p:cNvPr id="3111243" name="Rectangle 331"/>
              <p:cNvSpPr>
                <a:spLocks noChangeArrowheads="1"/>
              </p:cNvSpPr>
              <p:nvPr/>
            </p:nvSpPr>
            <p:spPr bwMode="auto">
              <a:xfrm>
                <a:off x="1544" y="1698"/>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244" name="Rectangle 332"/>
              <p:cNvSpPr>
                <a:spLocks noChangeArrowheads="1"/>
              </p:cNvSpPr>
              <p:nvPr/>
            </p:nvSpPr>
            <p:spPr bwMode="auto">
              <a:xfrm>
                <a:off x="1577" y="1701"/>
                <a:ext cx="95" cy="5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45" name="Rectangle 333"/>
              <p:cNvSpPr>
                <a:spLocks noChangeArrowheads="1"/>
              </p:cNvSpPr>
              <p:nvPr/>
            </p:nvSpPr>
            <p:spPr bwMode="auto">
              <a:xfrm>
                <a:off x="1609" y="1727"/>
                <a:ext cx="33" cy="20"/>
              </a:xfrm>
              <a:prstGeom prst="rect">
                <a:avLst/>
              </a:prstGeom>
              <a:noFill/>
              <a:ln w="12700">
                <a:solidFill>
                  <a:srgbClr val="0000FF"/>
                </a:solidFill>
                <a:miter lim="800000"/>
                <a:headEnd/>
                <a:tailEnd/>
              </a:ln>
              <a:effectLst/>
            </p:spPr>
            <p:txBody>
              <a:bodyPr wrap="none" anchor="ctr"/>
              <a:lstStyle/>
              <a:p>
                <a:endParaRPr lang="en-US"/>
              </a:p>
            </p:txBody>
          </p:sp>
          <p:sp>
            <p:nvSpPr>
              <p:cNvPr id="3111246" name="Line 334"/>
              <p:cNvSpPr>
                <a:spLocks noChangeShapeType="1"/>
              </p:cNvSpPr>
              <p:nvPr/>
            </p:nvSpPr>
            <p:spPr bwMode="auto">
              <a:xfrm>
                <a:off x="1336" y="2133"/>
                <a:ext cx="0" cy="196"/>
              </a:xfrm>
              <a:prstGeom prst="line">
                <a:avLst/>
              </a:prstGeom>
              <a:noFill/>
              <a:ln w="12700">
                <a:solidFill>
                  <a:srgbClr val="0000FF"/>
                </a:solidFill>
                <a:round/>
                <a:headEnd/>
                <a:tailEnd/>
              </a:ln>
              <a:effectLst/>
            </p:spPr>
            <p:txBody>
              <a:bodyPr wrap="none" anchor="ctr"/>
              <a:lstStyle/>
              <a:p>
                <a:endParaRPr lang="en-US"/>
              </a:p>
            </p:txBody>
          </p:sp>
          <p:sp>
            <p:nvSpPr>
              <p:cNvPr id="3111247" name="Line 335"/>
              <p:cNvSpPr>
                <a:spLocks noChangeShapeType="1"/>
              </p:cNvSpPr>
              <p:nvPr/>
            </p:nvSpPr>
            <p:spPr bwMode="auto">
              <a:xfrm>
                <a:off x="1422" y="2133"/>
                <a:ext cx="0" cy="196"/>
              </a:xfrm>
              <a:prstGeom prst="line">
                <a:avLst/>
              </a:prstGeom>
              <a:noFill/>
              <a:ln w="12700">
                <a:solidFill>
                  <a:srgbClr val="0000FF"/>
                </a:solidFill>
                <a:round/>
                <a:headEnd/>
                <a:tailEnd/>
              </a:ln>
              <a:effectLst/>
            </p:spPr>
            <p:txBody>
              <a:bodyPr wrap="none" anchor="ctr"/>
              <a:lstStyle/>
              <a:p>
                <a:endParaRPr lang="en-US"/>
              </a:p>
            </p:txBody>
          </p:sp>
          <p:sp>
            <p:nvSpPr>
              <p:cNvPr id="3111248" name="Line 336"/>
              <p:cNvSpPr>
                <a:spLocks noChangeShapeType="1"/>
              </p:cNvSpPr>
              <p:nvPr/>
            </p:nvSpPr>
            <p:spPr bwMode="auto">
              <a:xfrm>
                <a:off x="1379" y="2045"/>
                <a:ext cx="0" cy="78"/>
              </a:xfrm>
              <a:prstGeom prst="line">
                <a:avLst/>
              </a:prstGeom>
              <a:noFill/>
              <a:ln w="12700">
                <a:solidFill>
                  <a:srgbClr val="0000FF"/>
                </a:solidFill>
                <a:round/>
                <a:headEnd/>
                <a:tailEnd/>
              </a:ln>
              <a:effectLst/>
            </p:spPr>
            <p:txBody>
              <a:bodyPr wrap="none" anchor="ctr"/>
              <a:lstStyle/>
              <a:p>
                <a:endParaRPr lang="en-US"/>
              </a:p>
            </p:txBody>
          </p:sp>
          <p:sp>
            <p:nvSpPr>
              <p:cNvPr id="3111249" name="AutoShape 337"/>
              <p:cNvSpPr>
                <a:spLocks noChangeArrowheads="1"/>
              </p:cNvSpPr>
              <p:nvPr/>
            </p:nvSpPr>
            <p:spPr bwMode="auto">
              <a:xfrm>
                <a:off x="1870" y="1632"/>
                <a:ext cx="216" cy="167"/>
              </a:xfrm>
              <a:prstGeom prst="roundRect">
                <a:avLst>
                  <a:gd name="adj" fmla="val 12458"/>
                </a:avLst>
              </a:prstGeom>
              <a:solidFill>
                <a:srgbClr val="00FF00"/>
              </a:solidFill>
              <a:ln w="12700">
                <a:solidFill>
                  <a:srgbClr val="0000FF"/>
                </a:solidFill>
                <a:round/>
                <a:headEnd/>
                <a:tailEnd/>
              </a:ln>
              <a:effectLst/>
            </p:spPr>
            <p:txBody>
              <a:bodyPr wrap="none" anchor="ctr"/>
              <a:lstStyle/>
              <a:p>
                <a:endParaRPr lang="en-US"/>
              </a:p>
            </p:txBody>
          </p:sp>
          <p:sp>
            <p:nvSpPr>
              <p:cNvPr id="3111250" name="AutoShape 338"/>
              <p:cNvSpPr>
                <a:spLocks noChangeArrowheads="1"/>
              </p:cNvSpPr>
              <p:nvPr/>
            </p:nvSpPr>
            <p:spPr bwMode="auto">
              <a:xfrm>
                <a:off x="1895" y="1653"/>
                <a:ext cx="165" cy="125"/>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251" name="Line 339"/>
              <p:cNvSpPr>
                <a:spLocks noChangeShapeType="1"/>
              </p:cNvSpPr>
              <p:nvPr/>
            </p:nvSpPr>
            <p:spPr bwMode="auto">
              <a:xfrm>
                <a:off x="1919" y="1808"/>
                <a:ext cx="0" cy="10"/>
              </a:xfrm>
              <a:prstGeom prst="line">
                <a:avLst/>
              </a:prstGeom>
              <a:noFill/>
              <a:ln w="12700">
                <a:solidFill>
                  <a:srgbClr val="0000FF"/>
                </a:solidFill>
                <a:round/>
                <a:headEnd/>
                <a:tailEnd/>
              </a:ln>
              <a:effectLst/>
            </p:spPr>
            <p:txBody>
              <a:bodyPr wrap="none" anchor="ctr"/>
              <a:lstStyle/>
              <a:p>
                <a:endParaRPr lang="en-US"/>
              </a:p>
            </p:txBody>
          </p:sp>
          <p:sp>
            <p:nvSpPr>
              <p:cNvPr id="3111252" name="Line 340"/>
              <p:cNvSpPr>
                <a:spLocks noChangeShapeType="1"/>
              </p:cNvSpPr>
              <p:nvPr/>
            </p:nvSpPr>
            <p:spPr bwMode="auto">
              <a:xfrm>
                <a:off x="2038" y="1808"/>
                <a:ext cx="0" cy="10"/>
              </a:xfrm>
              <a:prstGeom prst="line">
                <a:avLst/>
              </a:prstGeom>
              <a:noFill/>
              <a:ln w="12700">
                <a:solidFill>
                  <a:srgbClr val="0000FF"/>
                </a:solidFill>
                <a:round/>
                <a:headEnd/>
                <a:tailEnd/>
              </a:ln>
              <a:effectLst/>
            </p:spPr>
            <p:txBody>
              <a:bodyPr wrap="none" anchor="ctr"/>
              <a:lstStyle/>
              <a:p>
                <a:endParaRPr lang="en-US"/>
              </a:p>
            </p:txBody>
          </p:sp>
          <p:sp>
            <p:nvSpPr>
              <p:cNvPr id="3111253" name="Rectangle 341"/>
              <p:cNvSpPr>
                <a:spLocks noChangeArrowheads="1"/>
              </p:cNvSpPr>
              <p:nvPr/>
            </p:nvSpPr>
            <p:spPr bwMode="auto">
              <a:xfrm>
                <a:off x="1857" y="1823"/>
                <a:ext cx="242" cy="57"/>
              </a:xfrm>
              <a:prstGeom prst="rect">
                <a:avLst/>
              </a:prstGeom>
              <a:solidFill>
                <a:srgbClr val="00FF00"/>
              </a:solidFill>
              <a:ln w="12700">
                <a:solidFill>
                  <a:srgbClr val="0000FF"/>
                </a:solidFill>
                <a:miter lim="800000"/>
                <a:headEnd/>
                <a:tailEnd/>
              </a:ln>
              <a:effectLst/>
            </p:spPr>
            <p:txBody>
              <a:bodyPr wrap="none" anchor="ctr"/>
              <a:lstStyle/>
              <a:p>
                <a:endParaRPr lang="en-US"/>
              </a:p>
            </p:txBody>
          </p:sp>
          <p:sp>
            <p:nvSpPr>
              <p:cNvPr id="3111254" name="Line 342"/>
              <p:cNvSpPr>
                <a:spLocks noChangeShapeType="1"/>
              </p:cNvSpPr>
              <p:nvPr/>
            </p:nvSpPr>
            <p:spPr bwMode="auto">
              <a:xfrm>
                <a:off x="1869" y="1859"/>
                <a:ext cx="0" cy="10"/>
              </a:xfrm>
              <a:prstGeom prst="line">
                <a:avLst/>
              </a:prstGeom>
              <a:noFill/>
              <a:ln w="12700">
                <a:solidFill>
                  <a:srgbClr val="0000FF"/>
                </a:solidFill>
                <a:round/>
                <a:headEnd/>
                <a:tailEnd/>
              </a:ln>
              <a:effectLst/>
            </p:spPr>
            <p:txBody>
              <a:bodyPr wrap="none" anchor="ctr"/>
              <a:lstStyle/>
              <a:p>
                <a:endParaRPr lang="en-US"/>
              </a:p>
            </p:txBody>
          </p:sp>
          <p:sp>
            <p:nvSpPr>
              <p:cNvPr id="3111255" name="Line 343"/>
              <p:cNvSpPr>
                <a:spLocks noChangeShapeType="1"/>
              </p:cNvSpPr>
              <p:nvPr/>
            </p:nvSpPr>
            <p:spPr bwMode="auto">
              <a:xfrm>
                <a:off x="1875" y="1859"/>
                <a:ext cx="0" cy="10"/>
              </a:xfrm>
              <a:prstGeom prst="line">
                <a:avLst/>
              </a:prstGeom>
              <a:noFill/>
              <a:ln w="12700">
                <a:solidFill>
                  <a:srgbClr val="0000FF"/>
                </a:solidFill>
                <a:round/>
                <a:headEnd/>
                <a:tailEnd/>
              </a:ln>
              <a:effectLst/>
            </p:spPr>
            <p:txBody>
              <a:bodyPr wrap="none" anchor="ctr"/>
              <a:lstStyle/>
              <a:p>
                <a:endParaRPr lang="en-US"/>
              </a:p>
            </p:txBody>
          </p:sp>
          <p:sp>
            <p:nvSpPr>
              <p:cNvPr id="3111256" name="Line 344"/>
              <p:cNvSpPr>
                <a:spLocks noChangeShapeType="1"/>
              </p:cNvSpPr>
              <p:nvPr/>
            </p:nvSpPr>
            <p:spPr bwMode="auto">
              <a:xfrm>
                <a:off x="1881" y="1859"/>
                <a:ext cx="0" cy="10"/>
              </a:xfrm>
              <a:prstGeom prst="line">
                <a:avLst/>
              </a:prstGeom>
              <a:noFill/>
              <a:ln w="12700">
                <a:solidFill>
                  <a:srgbClr val="0000FF"/>
                </a:solidFill>
                <a:round/>
                <a:headEnd/>
                <a:tailEnd/>
              </a:ln>
              <a:effectLst/>
            </p:spPr>
            <p:txBody>
              <a:bodyPr wrap="none" anchor="ctr"/>
              <a:lstStyle/>
              <a:p>
                <a:endParaRPr lang="en-US"/>
              </a:p>
            </p:txBody>
          </p:sp>
          <p:sp>
            <p:nvSpPr>
              <p:cNvPr id="3111257" name="Line 345"/>
              <p:cNvSpPr>
                <a:spLocks noChangeShapeType="1"/>
              </p:cNvSpPr>
              <p:nvPr/>
            </p:nvSpPr>
            <p:spPr bwMode="auto">
              <a:xfrm>
                <a:off x="1888" y="1859"/>
                <a:ext cx="0" cy="10"/>
              </a:xfrm>
              <a:prstGeom prst="line">
                <a:avLst/>
              </a:prstGeom>
              <a:noFill/>
              <a:ln w="12700">
                <a:solidFill>
                  <a:srgbClr val="0000FF"/>
                </a:solidFill>
                <a:round/>
                <a:headEnd/>
                <a:tailEnd/>
              </a:ln>
              <a:effectLst/>
            </p:spPr>
            <p:txBody>
              <a:bodyPr wrap="none" anchor="ctr"/>
              <a:lstStyle/>
              <a:p>
                <a:endParaRPr lang="en-US"/>
              </a:p>
            </p:txBody>
          </p:sp>
          <p:sp>
            <p:nvSpPr>
              <p:cNvPr id="3111258" name="Line 346"/>
              <p:cNvSpPr>
                <a:spLocks noChangeShapeType="1"/>
              </p:cNvSpPr>
              <p:nvPr/>
            </p:nvSpPr>
            <p:spPr bwMode="auto">
              <a:xfrm>
                <a:off x="1894" y="1859"/>
                <a:ext cx="0" cy="10"/>
              </a:xfrm>
              <a:prstGeom prst="line">
                <a:avLst/>
              </a:prstGeom>
              <a:noFill/>
              <a:ln w="12700">
                <a:solidFill>
                  <a:srgbClr val="0000FF"/>
                </a:solidFill>
                <a:round/>
                <a:headEnd/>
                <a:tailEnd/>
              </a:ln>
              <a:effectLst/>
            </p:spPr>
            <p:txBody>
              <a:bodyPr wrap="none" anchor="ctr"/>
              <a:lstStyle/>
              <a:p>
                <a:endParaRPr lang="en-US"/>
              </a:p>
            </p:txBody>
          </p:sp>
          <p:sp>
            <p:nvSpPr>
              <p:cNvPr id="3111259" name="Line 347"/>
              <p:cNvSpPr>
                <a:spLocks noChangeShapeType="1"/>
              </p:cNvSpPr>
              <p:nvPr/>
            </p:nvSpPr>
            <p:spPr bwMode="auto">
              <a:xfrm>
                <a:off x="1900"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0" name="Line 348"/>
              <p:cNvSpPr>
                <a:spLocks noChangeShapeType="1"/>
              </p:cNvSpPr>
              <p:nvPr/>
            </p:nvSpPr>
            <p:spPr bwMode="auto">
              <a:xfrm>
                <a:off x="1907"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1" name="Line 349"/>
              <p:cNvSpPr>
                <a:spLocks noChangeShapeType="1"/>
              </p:cNvSpPr>
              <p:nvPr/>
            </p:nvSpPr>
            <p:spPr bwMode="auto">
              <a:xfrm>
                <a:off x="1913"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2" name="Line 350"/>
              <p:cNvSpPr>
                <a:spLocks noChangeShapeType="1"/>
              </p:cNvSpPr>
              <p:nvPr/>
            </p:nvSpPr>
            <p:spPr bwMode="auto">
              <a:xfrm>
                <a:off x="1919"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3" name="Line 351"/>
              <p:cNvSpPr>
                <a:spLocks noChangeShapeType="1"/>
              </p:cNvSpPr>
              <p:nvPr/>
            </p:nvSpPr>
            <p:spPr bwMode="auto">
              <a:xfrm>
                <a:off x="1925"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4" name="Line 352"/>
              <p:cNvSpPr>
                <a:spLocks noChangeShapeType="1"/>
              </p:cNvSpPr>
              <p:nvPr/>
            </p:nvSpPr>
            <p:spPr bwMode="auto">
              <a:xfrm>
                <a:off x="1932"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5" name="Line 353"/>
              <p:cNvSpPr>
                <a:spLocks noChangeShapeType="1"/>
              </p:cNvSpPr>
              <p:nvPr/>
            </p:nvSpPr>
            <p:spPr bwMode="auto">
              <a:xfrm>
                <a:off x="1938"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6" name="Line 354"/>
              <p:cNvSpPr>
                <a:spLocks noChangeShapeType="1"/>
              </p:cNvSpPr>
              <p:nvPr/>
            </p:nvSpPr>
            <p:spPr bwMode="auto">
              <a:xfrm>
                <a:off x="1945"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7" name="Line 355"/>
              <p:cNvSpPr>
                <a:spLocks noChangeShapeType="1"/>
              </p:cNvSpPr>
              <p:nvPr/>
            </p:nvSpPr>
            <p:spPr bwMode="auto">
              <a:xfrm>
                <a:off x="1951"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8" name="Line 356"/>
              <p:cNvSpPr>
                <a:spLocks noChangeShapeType="1"/>
              </p:cNvSpPr>
              <p:nvPr/>
            </p:nvSpPr>
            <p:spPr bwMode="auto">
              <a:xfrm>
                <a:off x="1957"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9" name="Line 357"/>
              <p:cNvSpPr>
                <a:spLocks noChangeShapeType="1"/>
              </p:cNvSpPr>
              <p:nvPr/>
            </p:nvSpPr>
            <p:spPr bwMode="auto">
              <a:xfrm>
                <a:off x="1964" y="1859"/>
                <a:ext cx="0" cy="10"/>
              </a:xfrm>
              <a:prstGeom prst="line">
                <a:avLst/>
              </a:prstGeom>
              <a:noFill/>
              <a:ln w="12700">
                <a:solidFill>
                  <a:srgbClr val="0000FF"/>
                </a:solidFill>
                <a:round/>
                <a:headEnd/>
                <a:tailEnd/>
              </a:ln>
              <a:effectLst/>
            </p:spPr>
            <p:txBody>
              <a:bodyPr wrap="none" anchor="ctr"/>
              <a:lstStyle/>
              <a:p>
                <a:endParaRPr lang="en-US"/>
              </a:p>
            </p:txBody>
          </p:sp>
          <p:sp>
            <p:nvSpPr>
              <p:cNvPr id="3111270" name="Line 358"/>
              <p:cNvSpPr>
                <a:spLocks noChangeShapeType="1"/>
              </p:cNvSpPr>
              <p:nvPr/>
            </p:nvSpPr>
            <p:spPr bwMode="auto">
              <a:xfrm>
                <a:off x="1970" y="1859"/>
                <a:ext cx="0" cy="10"/>
              </a:xfrm>
              <a:prstGeom prst="line">
                <a:avLst/>
              </a:prstGeom>
              <a:noFill/>
              <a:ln w="12700">
                <a:solidFill>
                  <a:srgbClr val="0000FF"/>
                </a:solidFill>
                <a:round/>
                <a:headEnd/>
                <a:tailEnd/>
              </a:ln>
              <a:effectLst/>
            </p:spPr>
            <p:txBody>
              <a:bodyPr wrap="none" anchor="ctr"/>
              <a:lstStyle/>
              <a:p>
                <a:endParaRPr lang="en-US"/>
              </a:p>
            </p:txBody>
          </p:sp>
          <p:sp>
            <p:nvSpPr>
              <p:cNvPr id="3111271" name="Line 359"/>
              <p:cNvSpPr>
                <a:spLocks noChangeShapeType="1"/>
              </p:cNvSpPr>
              <p:nvPr/>
            </p:nvSpPr>
            <p:spPr bwMode="auto">
              <a:xfrm>
                <a:off x="1976" y="1859"/>
                <a:ext cx="0" cy="10"/>
              </a:xfrm>
              <a:prstGeom prst="line">
                <a:avLst/>
              </a:prstGeom>
              <a:noFill/>
              <a:ln w="12700">
                <a:solidFill>
                  <a:srgbClr val="0000FF"/>
                </a:solidFill>
                <a:round/>
                <a:headEnd/>
                <a:tailEnd/>
              </a:ln>
              <a:effectLst/>
            </p:spPr>
            <p:txBody>
              <a:bodyPr wrap="none" anchor="ctr"/>
              <a:lstStyle/>
              <a:p>
                <a:endParaRPr lang="en-US"/>
              </a:p>
            </p:txBody>
          </p:sp>
          <p:sp>
            <p:nvSpPr>
              <p:cNvPr id="3111272" name="Line 360"/>
              <p:cNvSpPr>
                <a:spLocks noChangeShapeType="1"/>
              </p:cNvSpPr>
              <p:nvPr/>
            </p:nvSpPr>
            <p:spPr bwMode="auto">
              <a:xfrm>
                <a:off x="1982" y="1859"/>
                <a:ext cx="0" cy="10"/>
              </a:xfrm>
              <a:prstGeom prst="line">
                <a:avLst/>
              </a:prstGeom>
              <a:noFill/>
              <a:ln w="12700">
                <a:solidFill>
                  <a:srgbClr val="0000FF"/>
                </a:solidFill>
                <a:round/>
                <a:headEnd/>
                <a:tailEnd/>
              </a:ln>
              <a:effectLst/>
            </p:spPr>
            <p:txBody>
              <a:bodyPr wrap="none" anchor="ctr"/>
              <a:lstStyle/>
              <a:p>
                <a:endParaRPr lang="en-US"/>
              </a:p>
            </p:txBody>
          </p:sp>
          <p:sp>
            <p:nvSpPr>
              <p:cNvPr id="3111273" name="Rectangle 361"/>
              <p:cNvSpPr>
                <a:spLocks noChangeArrowheads="1"/>
              </p:cNvSpPr>
              <p:nvPr/>
            </p:nvSpPr>
            <p:spPr bwMode="auto">
              <a:xfrm>
                <a:off x="2039" y="1840"/>
                <a:ext cx="21" cy="5"/>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74" name="Rectangle 362"/>
              <p:cNvSpPr>
                <a:spLocks noChangeArrowheads="1"/>
              </p:cNvSpPr>
              <p:nvPr/>
            </p:nvSpPr>
            <p:spPr bwMode="auto">
              <a:xfrm>
                <a:off x="2013" y="1841"/>
                <a:ext cx="73"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75" name="Rectangle 363"/>
              <p:cNvSpPr>
                <a:spLocks noChangeArrowheads="1"/>
              </p:cNvSpPr>
              <p:nvPr/>
            </p:nvSpPr>
            <p:spPr bwMode="auto">
              <a:xfrm>
                <a:off x="2039" y="1859"/>
                <a:ext cx="21"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76" name="Rectangle 364"/>
              <p:cNvSpPr>
                <a:spLocks noChangeArrowheads="1"/>
              </p:cNvSpPr>
              <p:nvPr/>
            </p:nvSpPr>
            <p:spPr bwMode="auto">
              <a:xfrm>
                <a:off x="2013" y="1862"/>
                <a:ext cx="73"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77" name="Freeform 365"/>
              <p:cNvSpPr>
                <a:spLocks/>
              </p:cNvSpPr>
              <p:nvPr/>
            </p:nvSpPr>
            <p:spPr bwMode="auto">
              <a:xfrm>
                <a:off x="1837" y="1893"/>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278" name="Freeform 366"/>
              <p:cNvSpPr>
                <a:spLocks/>
              </p:cNvSpPr>
              <p:nvPr/>
            </p:nvSpPr>
            <p:spPr bwMode="auto">
              <a:xfrm>
                <a:off x="1837" y="1944"/>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279" name="Line 367"/>
              <p:cNvSpPr>
                <a:spLocks noChangeShapeType="1"/>
              </p:cNvSpPr>
              <p:nvPr/>
            </p:nvSpPr>
            <p:spPr bwMode="auto">
              <a:xfrm>
                <a:off x="1875" y="1898"/>
                <a:ext cx="141" cy="0"/>
              </a:xfrm>
              <a:prstGeom prst="line">
                <a:avLst/>
              </a:prstGeom>
              <a:noFill/>
              <a:ln w="12700">
                <a:solidFill>
                  <a:srgbClr val="0000FF"/>
                </a:solidFill>
                <a:round/>
                <a:headEnd/>
                <a:tailEnd/>
              </a:ln>
              <a:effectLst/>
            </p:spPr>
            <p:txBody>
              <a:bodyPr wrap="none" anchor="ctr"/>
              <a:lstStyle/>
              <a:p>
                <a:endParaRPr lang="en-US"/>
              </a:p>
            </p:txBody>
          </p:sp>
          <p:sp>
            <p:nvSpPr>
              <p:cNvPr id="3111280" name="Line 368"/>
              <p:cNvSpPr>
                <a:spLocks noChangeShapeType="1"/>
              </p:cNvSpPr>
              <p:nvPr/>
            </p:nvSpPr>
            <p:spPr bwMode="auto">
              <a:xfrm>
                <a:off x="1871" y="1909"/>
                <a:ext cx="147" cy="0"/>
              </a:xfrm>
              <a:prstGeom prst="line">
                <a:avLst/>
              </a:prstGeom>
              <a:noFill/>
              <a:ln w="12700">
                <a:solidFill>
                  <a:srgbClr val="0000FF"/>
                </a:solidFill>
                <a:round/>
                <a:headEnd/>
                <a:tailEnd/>
              </a:ln>
              <a:effectLst/>
            </p:spPr>
            <p:txBody>
              <a:bodyPr wrap="none" anchor="ctr"/>
              <a:lstStyle/>
              <a:p>
                <a:endParaRPr lang="en-US"/>
              </a:p>
            </p:txBody>
          </p:sp>
          <p:sp>
            <p:nvSpPr>
              <p:cNvPr id="3111281" name="Line 369"/>
              <p:cNvSpPr>
                <a:spLocks noChangeShapeType="1"/>
              </p:cNvSpPr>
              <p:nvPr/>
            </p:nvSpPr>
            <p:spPr bwMode="auto">
              <a:xfrm>
                <a:off x="1869" y="1918"/>
                <a:ext cx="150" cy="0"/>
              </a:xfrm>
              <a:prstGeom prst="line">
                <a:avLst/>
              </a:prstGeom>
              <a:noFill/>
              <a:ln w="12700">
                <a:solidFill>
                  <a:srgbClr val="0000FF"/>
                </a:solidFill>
                <a:round/>
                <a:headEnd/>
                <a:tailEnd/>
              </a:ln>
              <a:effectLst/>
            </p:spPr>
            <p:txBody>
              <a:bodyPr wrap="none" anchor="ctr"/>
              <a:lstStyle/>
              <a:p>
                <a:endParaRPr lang="en-US"/>
              </a:p>
            </p:txBody>
          </p:sp>
          <p:sp>
            <p:nvSpPr>
              <p:cNvPr id="3111282" name="Line 370"/>
              <p:cNvSpPr>
                <a:spLocks noChangeShapeType="1"/>
              </p:cNvSpPr>
              <p:nvPr/>
            </p:nvSpPr>
            <p:spPr bwMode="auto">
              <a:xfrm>
                <a:off x="1865" y="1928"/>
                <a:ext cx="156" cy="0"/>
              </a:xfrm>
              <a:prstGeom prst="line">
                <a:avLst/>
              </a:prstGeom>
              <a:noFill/>
              <a:ln w="12700">
                <a:solidFill>
                  <a:srgbClr val="0000FF"/>
                </a:solidFill>
                <a:round/>
                <a:headEnd/>
                <a:tailEnd/>
              </a:ln>
              <a:effectLst/>
            </p:spPr>
            <p:txBody>
              <a:bodyPr wrap="none" anchor="ctr"/>
              <a:lstStyle/>
              <a:p>
                <a:endParaRPr lang="en-US"/>
              </a:p>
            </p:txBody>
          </p:sp>
          <p:sp>
            <p:nvSpPr>
              <p:cNvPr id="3111283" name="Line 371"/>
              <p:cNvSpPr>
                <a:spLocks noChangeShapeType="1"/>
              </p:cNvSpPr>
              <p:nvPr/>
            </p:nvSpPr>
            <p:spPr bwMode="auto">
              <a:xfrm>
                <a:off x="1997" y="1905"/>
                <a:ext cx="1" cy="19"/>
              </a:xfrm>
              <a:prstGeom prst="line">
                <a:avLst/>
              </a:prstGeom>
              <a:noFill/>
              <a:ln w="12700">
                <a:solidFill>
                  <a:srgbClr val="0000FF"/>
                </a:solidFill>
                <a:round/>
                <a:headEnd/>
                <a:tailEnd/>
              </a:ln>
              <a:effectLst/>
            </p:spPr>
            <p:txBody>
              <a:bodyPr wrap="none" anchor="ctr"/>
              <a:lstStyle/>
              <a:p>
                <a:endParaRPr lang="en-US"/>
              </a:p>
            </p:txBody>
          </p:sp>
          <p:sp>
            <p:nvSpPr>
              <p:cNvPr id="3111284" name="Line 372"/>
              <p:cNvSpPr>
                <a:spLocks noChangeShapeType="1"/>
              </p:cNvSpPr>
              <p:nvPr/>
            </p:nvSpPr>
            <p:spPr bwMode="auto">
              <a:xfrm>
                <a:off x="2010" y="1905"/>
                <a:ext cx="3" cy="29"/>
              </a:xfrm>
              <a:prstGeom prst="line">
                <a:avLst/>
              </a:prstGeom>
              <a:noFill/>
              <a:ln w="12700">
                <a:solidFill>
                  <a:srgbClr val="0000FF"/>
                </a:solidFill>
                <a:round/>
                <a:headEnd/>
                <a:tailEnd/>
              </a:ln>
              <a:effectLst/>
            </p:spPr>
            <p:txBody>
              <a:bodyPr wrap="none" anchor="ctr"/>
              <a:lstStyle/>
              <a:p>
                <a:endParaRPr lang="en-US"/>
              </a:p>
            </p:txBody>
          </p:sp>
          <p:sp>
            <p:nvSpPr>
              <p:cNvPr id="3111285" name="Line 373"/>
              <p:cNvSpPr>
                <a:spLocks noChangeShapeType="1"/>
              </p:cNvSpPr>
              <p:nvPr/>
            </p:nvSpPr>
            <p:spPr bwMode="auto">
              <a:xfrm>
                <a:off x="2023" y="1905"/>
                <a:ext cx="2" cy="29"/>
              </a:xfrm>
              <a:prstGeom prst="line">
                <a:avLst/>
              </a:prstGeom>
              <a:noFill/>
              <a:ln w="12700">
                <a:solidFill>
                  <a:srgbClr val="0000FF"/>
                </a:solidFill>
                <a:round/>
                <a:headEnd/>
                <a:tailEnd/>
              </a:ln>
              <a:effectLst/>
            </p:spPr>
            <p:txBody>
              <a:bodyPr wrap="none" anchor="ctr"/>
              <a:lstStyle/>
              <a:p>
                <a:endParaRPr lang="en-US"/>
              </a:p>
            </p:txBody>
          </p:sp>
          <p:sp>
            <p:nvSpPr>
              <p:cNvPr id="3111286" name="Line 374"/>
              <p:cNvSpPr>
                <a:spLocks noChangeShapeType="1"/>
              </p:cNvSpPr>
              <p:nvPr/>
            </p:nvSpPr>
            <p:spPr bwMode="auto">
              <a:xfrm>
                <a:off x="2057" y="1898"/>
                <a:ext cx="28" cy="0"/>
              </a:xfrm>
              <a:prstGeom prst="line">
                <a:avLst/>
              </a:prstGeom>
              <a:noFill/>
              <a:ln w="12700">
                <a:solidFill>
                  <a:srgbClr val="0000FF"/>
                </a:solidFill>
                <a:round/>
                <a:headEnd/>
                <a:tailEnd/>
              </a:ln>
              <a:effectLst/>
            </p:spPr>
            <p:txBody>
              <a:bodyPr wrap="none" anchor="ctr"/>
              <a:lstStyle/>
              <a:p>
                <a:endParaRPr lang="en-US"/>
              </a:p>
            </p:txBody>
          </p:sp>
          <p:sp>
            <p:nvSpPr>
              <p:cNvPr id="3111287" name="Line 375"/>
              <p:cNvSpPr>
                <a:spLocks noChangeShapeType="1"/>
              </p:cNvSpPr>
              <p:nvPr/>
            </p:nvSpPr>
            <p:spPr bwMode="auto">
              <a:xfrm>
                <a:off x="2059" y="1909"/>
                <a:ext cx="29" cy="0"/>
              </a:xfrm>
              <a:prstGeom prst="line">
                <a:avLst/>
              </a:prstGeom>
              <a:noFill/>
              <a:ln w="12700">
                <a:solidFill>
                  <a:srgbClr val="0000FF"/>
                </a:solidFill>
                <a:round/>
                <a:headEnd/>
                <a:tailEnd/>
              </a:ln>
              <a:effectLst/>
            </p:spPr>
            <p:txBody>
              <a:bodyPr wrap="none" anchor="ctr"/>
              <a:lstStyle/>
              <a:p>
                <a:endParaRPr lang="en-US"/>
              </a:p>
            </p:txBody>
          </p:sp>
          <p:sp>
            <p:nvSpPr>
              <p:cNvPr id="3111288" name="Line 376"/>
              <p:cNvSpPr>
                <a:spLocks noChangeShapeType="1"/>
              </p:cNvSpPr>
              <p:nvPr/>
            </p:nvSpPr>
            <p:spPr bwMode="auto">
              <a:xfrm>
                <a:off x="2061" y="1918"/>
                <a:ext cx="29" cy="0"/>
              </a:xfrm>
              <a:prstGeom prst="line">
                <a:avLst/>
              </a:prstGeom>
              <a:noFill/>
              <a:ln w="12700">
                <a:solidFill>
                  <a:srgbClr val="0000FF"/>
                </a:solidFill>
                <a:round/>
                <a:headEnd/>
                <a:tailEnd/>
              </a:ln>
              <a:effectLst/>
            </p:spPr>
            <p:txBody>
              <a:bodyPr wrap="none" anchor="ctr"/>
              <a:lstStyle/>
              <a:p>
                <a:endParaRPr lang="en-US"/>
              </a:p>
            </p:txBody>
          </p:sp>
          <p:sp>
            <p:nvSpPr>
              <p:cNvPr id="3111289" name="Line 377"/>
              <p:cNvSpPr>
                <a:spLocks noChangeShapeType="1"/>
              </p:cNvSpPr>
              <p:nvPr/>
            </p:nvSpPr>
            <p:spPr bwMode="auto">
              <a:xfrm>
                <a:off x="2063" y="1928"/>
                <a:ext cx="32" cy="0"/>
              </a:xfrm>
              <a:prstGeom prst="line">
                <a:avLst/>
              </a:prstGeom>
              <a:noFill/>
              <a:ln w="12700">
                <a:solidFill>
                  <a:srgbClr val="0000FF"/>
                </a:solidFill>
                <a:round/>
                <a:headEnd/>
                <a:tailEnd/>
              </a:ln>
              <a:effectLst/>
            </p:spPr>
            <p:txBody>
              <a:bodyPr wrap="none" anchor="ctr"/>
              <a:lstStyle/>
              <a:p>
                <a:endParaRPr lang="en-US"/>
              </a:p>
            </p:txBody>
          </p:sp>
          <p:sp>
            <p:nvSpPr>
              <p:cNvPr id="3111290" name="Line 378"/>
              <p:cNvSpPr>
                <a:spLocks noChangeShapeType="1"/>
              </p:cNvSpPr>
              <p:nvPr/>
            </p:nvSpPr>
            <p:spPr bwMode="auto">
              <a:xfrm>
                <a:off x="2064" y="1938"/>
                <a:ext cx="34" cy="0"/>
              </a:xfrm>
              <a:prstGeom prst="line">
                <a:avLst/>
              </a:prstGeom>
              <a:noFill/>
              <a:ln w="12700">
                <a:solidFill>
                  <a:srgbClr val="0000FF"/>
                </a:solidFill>
                <a:round/>
                <a:headEnd/>
                <a:tailEnd/>
              </a:ln>
              <a:effectLst/>
            </p:spPr>
            <p:txBody>
              <a:bodyPr wrap="none" anchor="ctr"/>
              <a:lstStyle/>
              <a:p>
                <a:endParaRPr lang="en-US"/>
              </a:p>
            </p:txBody>
          </p:sp>
          <p:sp>
            <p:nvSpPr>
              <p:cNvPr id="3111291" name="Line 379"/>
              <p:cNvSpPr>
                <a:spLocks noChangeShapeType="1"/>
              </p:cNvSpPr>
              <p:nvPr/>
            </p:nvSpPr>
            <p:spPr bwMode="auto">
              <a:xfrm>
                <a:off x="2053" y="1905"/>
                <a:ext cx="5" cy="31"/>
              </a:xfrm>
              <a:prstGeom prst="line">
                <a:avLst/>
              </a:prstGeom>
              <a:noFill/>
              <a:ln w="12700">
                <a:solidFill>
                  <a:srgbClr val="0000FF"/>
                </a:solidFill>
                <a:round/>
                <a:headEnd/>
                <a:tailEnd/>
              </a:ln>
              <a:effectLst/>
            </p:spPr>
            <p:txBody>
              <a:bodyPr wrap="none" anchor="ctr"/>
              <a:lstStyle/>
              <a:p>
                <a:endParaRPr lang="en-US"/>
              </a:p>
            </p:txBody>
          </p:sp>
          <p:sp>
            <p:nvSpPr>
              <p:cNvPr id="3111292" name="Line 380"/>
              <p:cNvSpPr>
                <a:spLocks noChangeShapeType="1"/>
              </p:cNvSpPr>
              <p:nvPr/>
            </p:nvSpPr>
            <p:spPr bwMode="auto">
              <a:xfrm>
                <a:off x="2066" y="1905"/>
                <a:ext cx="7" cy="31"/>
              </a:xfrm>
              <a:prstGeom prst="line">
                <a:avLst/>
              </a:prstGeom>
              <a:noFill/>
              <a:ln w="12700">
                <a:solidFill>
                  <a:srgbClr val="0000FF"/>
                </a:solidFill>
                <a:round/>
                <a:headEnd/>
                <a:tailEnd/>
              </a:ln>
              <a:effectLst/>
            </p:spPr>
            <p:txBody>
              <a:bodyPr wrap="none" anchor="ctr"/>
              <a:lstStyle/>
              <a:p>
                <a:endParaRPr lang="en-US"/>
              </a:p>
            </p:txBody>
          </p:sp>
          <p:sp>
            <p:nvSpPr>
              <p:cNvPr id="3111293" name="Line 381"/>
              <p:cNvSpPr>
                <a:spLocks noChangeShapeType="1"/>
              </p:cNvSpPr>
              <p:nvPr/>
            </p:nvSpPr>
            <p:spPr bwMode="auto">
              <a:xfrm>
                <a:off x="2082" y="1905"/>
                <a:ext cx="1" cy="31"/>
              </a:xfrm>
              <a:prstGeom prst="line">
                <a:avLst/>
              </a:prstGeom>
              <a:noFill/>
              <a:ln w="12700">
                <a:solidFill>
                  <a:srgbClr val="0000FF"/>
                </a:solidFill>
                <a:round/>
                <a:headEnd/>
                <a:tailEnd/>
              </a:ln>
              <a:effectLst/>
            </p:spPr>
            <p:txBody>
              <a:bodyPr wrap="none" anchor="ctr"/>
              <a:lstStyle/>
              <a:p>
                <a:endParaRPr lang="en-US"/>
              </a:p>
            </p:txBody>
          </p:sp>
          <p:sp>
            <p:nvSpPr>
              <p:cNvPr id="3111294" name="Line 382"/>
              <p:cNvSpPr>
                <a:spLocks noChangeShapeType="1"/>
              </p:cNvSpPr>
              <p:nvPr/>
            </p:nvSpPr>
            <p:spPr bwMode="auto">
              <a:xfrm>
                <a:off x="2095" y="1905"/>
                <a:ext cx="3" cy="31"/>
              </a:xfrm>
              <a:prstGeom prst="line">
                <a:avLst/>
              </a:prstGeom>
              <a:noFill/>
              <a:ln w="12700">
                <a:solidFill>
                  <a:srgbClr val="0000FF"/>
                </a:solidFill>
                <a:round/>
                <a:headEnd/>
                <a:tailEnd/>
              </a:ln>
              <a:effectLst/>
            </p:spPr>
            <p:txBody>
              <a:bodyPr wrap="none" anchor="ctr"/>
              <a:lstStyle/>
              <a:p>
                <a:endParaRPr lang="en-US"/>
              </a:p>
            </p:txBody>
          </p:sp>
          <p:sp>
            <p:nvSpPr>
              <p:cNvPr id="3111295" name="Rectangle 383"/>
              <p:cNvSpPr>
                <a:spLocks noChangeArrowheads="1"/>
              </p:cNvSpPr>
              <p:nvPr/>
            </p:nvSpPr>
            <p:spPr bwMode="auto">
              <a:xfrm>
                <a:off x="1962" y="1791"/>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296" name="Rectangle 384"/>
              <p:cNvSpPr>
                <a:spLocks noChangeArrowheads="1"/>
              </p:cNvSpPr>
              <p:nvPr/>
            </p:nvSpPr>
            <p:spPr bwMode="auto">
              <a:xfrm>
                <a:off x="1897" y="1661"/>
                <a:ext cx="96" cy="85"/>
              </a:xfrm>
              <a:prstGeom prst="rect">
                <a:avLst/>
              </a:prstGeom>
              <a:solidFill>
                <a:srgbClr val="00FFFF"/>
              </a:solidFill>
              <a:ln w="12700">
                <a:solidFill>
                  <a:srgbClr val="0000FF"/>
                </a:solidFill>
                <a:miter lim="800000"/>
                <a:headEnd/>
                <a:tailEnd/>
              </a:ln>
              <a:effectLst/>
            </p:spPr>
            <p:txBody>
              <a:bodyPr wrap="none" anchor="ctr"/>
              <a:lstStyle/>
              <a:p>
                <a:endParaRPr lang="en-US"/>
              </a:p>
            </p:txBody>
          </p:sp>
          <p:sp>
            <p:nvSpPr>
              <p:cNvPr id="3111297" name="Rectangle 385"/>
              <p:cNvSpPr>
                <a:spLocks noChangeArrowheads="1"/>
              </p:cNvSpPr>
              <p:nvPr/>
            </p:nvSpPr>
            <p:spPr bwMode="auto">
              <a:xfrm>
                <a:off x="1930" y="1703"/>
                <a:ext cx="32" cy="19"/>
              </a:xfrm>
              <a:prstGeom prst="rect">
                <a:avLst/>
              </a:prstGeom>
              <a:noFill/>
              <a:ln w="12700">
                <a:solidFill>
                  <a:srgbClr val="0000FF"/>
                </a:solidFill>
                <a:miter lim="800000"/>
                <a:headEnd/>
                <a:tailEnd/>
              </a:ln>
              <a:effectLst/>
            </p:spPr>
            <p:txBody>
              <a:bodyPr wrap="none" anchor="ctr"/>
              <a:lstStyle/>
              <a:p>
                <a:endParaRPr lang="en-US"/>
              </a:p>
            </p:txBody>
          </p:sp>
          <p:sp>
            <p:nvSpPr>
              <p:cNvPr id="3111298" name="Rectangle 386"/>
              <p:cNvSpPr>
                <a:spLocks noChangeArrowheads="1"/>
              </p:cNvSpPr>
              <p:nvPr/>
            </p:nvSpPr>
            <p:spPr bwMode="auto">
              <a:xfrm>
                <a:off x="1953" y="1669"/>
                <a:ext cx="95" cy="55"/>
              </a:xfrm>
              <a:prstGeom prst="rect">
                <a:avLst/>
              </a:prstGeom>
              <a:solidFill>
                <a:schemeClr val="bg2"/>
              </a:solidFill>
              <a:ln w="12700">
                <a:solidFill>
                  <a:srgbClr val="0000FF"/>
                </a:solidFill>
                <a:miter lim="800000"/>
                <a:headEnd/>
                <a:tailEnd/>
              </a:ln>
              <a:effectLst/>
            </p:spPr>
            <p:txBody>
              <a:bodyPr wrap="none" anchor="ctr"/>
              <a:lstStyle/>
              <a:p>
                <a:endParaRPr lang="en-US"/>
              </a:p>
            </p:txBody>
          </p:sp>
          <p:sp>
            <p:nvSpPr>
              <p:cNvPr id="3111299" name="Rectangle 387"/>
              <p:cNvSpPr>
                <a:spLocks noChangeArrowheads="1"/>
              </p:cNvSpPr>
              <p:nvPr/>
            </p:nvSpPr>
            <p:spPr bwMode="auto">
              <a:xfrm>
                <a:off x="1995" y="1732"/>
                <a:ext cx="33" cy="19"/>
              </a:xfrm>
              <a:prstGeom prst="rect">
                <a:avLst/>
              </a:prstGeom>
              <a:noFill/>
              <a:ln w="12700">
                <a:solidFill>
                  <a:srgbClr val="0000FF"/>
                </a:solidFill>
                <a:miter lim="800000"/>
                <a:headEnd/>
                <a:tailEnd/>
              </a:ln>
              <a:effectLst/>
            </p:spPr>
            <p:txBody>
              <a:bodyPr wrap="none" anchor="ctr"/>
              <a:lstStyle/>
              <a:p>
                <a:endParaRPr lang="en-US"/>
              </a:p>
            </p:txBody>
          </p:sp>
          <p:grpSp>
            <p:nvGrpSpPr>
              <p:cNvPr id="3111300" name="Group 388"/>
              <p:cNvGrpSpPr>
                <a:grpSpLocks/>
              </p:cNvGrpSpPr>
              <p:nvPr/>
            </p:nvGrpSpPr>
            <p:grpSpPr bwMode="auto">
              <a:xfrm>
                <a:off x="1074" y="1889"/>
                <a:ext cx="910" cy="150"/>
                <a:chOff x="1074" y="1889"/>
                <a:chExt cx="910" cy="150"/>
              </a:xfrm>
            </p:grpSpPr>
            <p:sp>
              <p:nvSpPr>
                <p:cNvPr id="3111301" name="Freeform 389"/>
                <p:cNvSpPr>
                  <a:spLocks/>
                </p:cNvSpPr>
                <p:nvPr/>
              </p:nvSpPr>
              <p:spPr bwMode="auto">
                <a:xfrm>
                  <a:off x="1074" y="1889"/>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302" name="Freeform 390"/>
                <p:cNvSpPr>
                  <a:spLocks/>
                </p:cNvSpPr>
                <p:nvPr/>
              </p:nvSpPr>
              <p:spPr bwMode="auto">
                <a:xfrm>
                  <a:off x="1074" y="1940"/>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303" name="Line 391"/>
                <p:cNvSpPr>
                  <a:spLocks noChangeShapeType="1"/>
                </p:cNvSpPr>
                <p:nvPr/>
              </p:nvSpPr>
              <p:spPr bwMode="auto">
                <a:xfrm>
                  <a:off x="1112" y="1893"/>
                  <a:ext cx="141" cy="0"/>
                </a:xfrm>
                <a:prstGeom prst="line">
                  <a:avLst/>
                </a:prstGeom>
                <a:noFill/>
                <a:ln w="12700">
                  <a:solidFill>
                    <a:srgbClr val="0000FF"/>
                  </a:solidFill>
                  <a:round/>
                  <a:headEnd/>
                  <a:tailEnd/>
                </a:ln>
                <a:effectLst/>
              </p:spPr>
              <p:txBody>
                <a:bodyPr wrap="none" anchor="ctr"/>
                <a:lstStyle/>
                <a:p>
                  <a:endParaRPr lang="en-US"/>
                </a:p>
              </p:txBody>
            </p:sp>
            <p:sp>
              <p:nvSpPr>
                <p:cNvPr id="3111304" name="Line 392"/>
                <p:cNvSpPr>
                  <a:spLocks noChangeShapeType="1"/>
                </p:cNvSpPr>
                <p:nvPr/>
              </p:nvSpPr>
              <p:spPr bwMode="auto">
                <a:xfrm>
                  <a:off x="1109" y="1904"/>
                  <a:ext cx="145" cy="0"/>
                </a:xfrm>
                <a:prstGeom prst="line">
                  <a:avLst/>
                </a:prstGeom>
                <a:noFill/>
                <a:ln w="12700">
                  <a:solidFill>
                    <a:srgbClr val="0000FF"/>
                  </a:solidFill>
                  <a:round/>
                  <a:headEnd/>
                  <a:tailEnd/>
                </a:ln>
                <a:effectLst/>
              </p:spPr>
              <p:txBody>
                <a:bodyPr wrap="none" anchor="ctr"/>
                <a:lstStyle/>
                <a:p>
                  <a:endParaRPr lang="en-US"/>
                </a:p>
              </p:txBody>
            </p:sp>
            <p:sp>
              <p:nvSpPr>
                <p:cNvPr id="3111305" name="Line 393"/>
                <p:cNvSpPr>
                  <a:spLocks noChangeShapeType="1"/>
                </p:cNvSpPr>
                <p:nvPr/>
              </p:nvSpPr>
              <p:spPr bwMode="auto">
                <a:xfrm>
                  <a:off x="1106" y="1914"/>
                  <a:ext cx="150" cy="0"/>
                </a:xfrm>
                <a:prstGeom prst="line">
                  <a:avLst/>
                </a:prstGeom>
                <a:noFill/>
                <a:ln w="12700">
                  <a:solidFill>
                    <a:srgbClr val="0000FF"/>
                  </a:solidFill>
                  <a:round/>
                  <a:headEnd/>
                  <a:tailEnd/>
                </a:ln>
                <a:effectLst/>
              </p:spPr>
              <p:txBody>
                <a:bodyPr wrap="none" anchor="ctr"/>
                <a:lstStyle/>
                <a:p>
                  <a:endParaRPr lang="en-US"/>
                </a:p>
              </p:txBody>
            </p:sp>
            <p:sp>
              <p:nvSpPr>
                <p:cNvPr id="3111306" name="Line 394"/>
                <p:cNvSpPr>
                  <a:spLocks noChangeShapeType="1"/>
                </p:cNvSpPr>
                <p:nvPr/>
              </p:nvSpPr>
              <p:spPr bwMode="auto">
                <a:xfrm>
                  <a:off x="1102" y="1924"/>
                  <a:ext cx="156" cy="0"/>
                </a:xfrm>
                <a:prstGeom prst="line">
                  <a:avLst/>
                </a:prstGeom>
                <a:noFill/>
                <a:ln w="12700">
                  <a:solidFill>
                    <a:srgbClr val="0000FF"/>
                  </a:solidFill>
                  <a:round/>
                  <a:headEnd/>
                  <a:tailEnd/>
                </a:ln>
                <a:effectLst/>
              </p:spPr>
              <p:txBody>
                <a:bodyPr wrap="none" anchor="ctr"/>
                <a:lstStyle/>
                <a:p>
                  <a:endParaRPr lang="en-US"/>
                </a:p>
              </p:txBody>
            </p:sp>
            <p:sp>
              <p:nvSpPr>
                <p:cNvPr id="3111307" name="Line 395"/>
                <p:cNvSpPr>
                  <a:spLocks noChangeShapeType="1"/>
                </p:cNvSpPr>
                <p:nvPr/>
              </p:nvSpPr>
              <p:spPr bwMode="auto">
                <a:xfrm>
                  <a:off x="1098" y="1935"/>
                  <a:ext cx="161" cy="0"/>
                </a:xfrm>
                <a:prstGeom prst="line">
                  <a:avLst/>
                </a:prstGeom>
                <a:noFill/>
                <a:ln w="12700">
                  <a:solidFill>
                    <a:srgbClr val="0000FF"/>
                  </a:solidFill>
                  <a:round/>
                  <a:headEnd/>
                  <a:tailEnd/>
                </a:ln>
                <a:effectLst/>
              </p:spPr>
              <p:txBody>
                <a:bodyPr wrap="none" anchor="ctr"/>
                <a:lstStyle/>
                <a:p>
                  <a:endParaRPr lang="en-US"/>
                </a:p>
              </p:txBody>
            </p:sp>
            <p:sp>
              <p:nvSpPr>
                <p:cNvPr id="3111308" name="Line 396"/>
                <p:cNvSpPr>
                  <a:spLocks noChangeShapeType="1"/>
                </p:cNvSpPr>
                <p:nvPr/>
              </p:nvSpPr>
              <p:spPr bwMode="auto">
                <a:xfrm flipH="1">
                  <a:off x="1090" y="1900"/>
                  <a:ext cx="20" cy="31"/>
                </a:xfrm>
                <a:prstGeom prst="line">
                  <a:avLst/>
                </a:prstGeom>
                <a:noFill/>
                <a:ln w="12700">
                  <a:solidFill>
                    <a:srgbClr val="0000FF"/>
                  </a:solidFill>
                  <a:round/>
                  <a:headEnd/>
                  <a:tailEnd/>
                </a:ln>
                <a:effectLst/>
              </p:spPr>
              <p:txBody>
                <a:bodyPr wrap="none" anchor="ctr"/>
                <a:lstStyle/>
                <a:p>
                  <a:endParaRPr lang="en-US"/>
                </a:p>
              </p:txBody>
            </p:sp>
            <p:sp>
              <p:nvSpPr>
                <p:cNvPr id="3111309" name="Line 397"/>
                <p:cNvSpPr>
                  <a:spLocks noChangeShapeType="1"/>
                </p:cNvSpPr>
                <p:nvPr/>
              </p:nvSpPr>
              <p:spPr bwMode="auto">
                <a:xfrm flipH="1">
                  <a:off x="1106" y="1900"/>
                  <a:ext cx="16" cy="31"/>
                </a:xfrm>
                <a:prstGeom prst="line">
                  <a:avLst/>
                </a:prstGeom>
                <a:noFill/>
                <a:ln w="12700">
                  <a:solidFill>
                    <a:srgbClr val="0000FF"/>
                  </a:solidFill>
                  <a:round/>
                  <a:headEnd/>
                  <a:tailEnd/>
                </a:ln>
                <a:effectLst/>
              </p:spPr>
              <p:txBody>
                <a:bodyPr wrap="none" anchor="ctr"/>
                <a:lstStyle/>
                <a:p>
                  <a:endParaRPr lang="en-US"/>
                </a:p>
              </p:txBody>
            </p:sp>
            <p:sp>
              <p:nvSpPr>
                <p:cNvPr id="3111310" name="Line 398"/>
                <p:cNvSpPr>
                  <a:spLocks noChangeShapeType="1"/>
                </p:cNvSpPr>
                <p:nvPr/>
              </p:nvSpPr>
              <p:spPr bwMode="auto">
                <a:xfrm flipH="1">
                  <a:off x="1119" y="1900"/>
                  <a:ext cx="16" cy="31"/>
                </a:xfrm>
                <a:prstGeom prst="line">
                  <a:avLst/>
                </a:prstGeom>
                <a:noFill/>
                <a:ln w="12700">
                  <a:solidFill>
                    <a:srgbClr val="0000FF"/>
                  </a:solidFill>
                  <a:round/>
                  <a:headEnd/>
                  <a:tailEnd/>
                </a:ln>
                <a:effectLst/>
              </p:spPr>
              <p:txBody>
                <a:bodyPr wrap="none" anchor="ctr"/>
                <a:lstStyle/>
                <a:p>
                  <a:endParaRPr lang="en-US"/>
                </a:p>
              </p:txBody>
            </p:sp>
            <p:sp>
              <p:nvSpPr>
                <p:cNvPr id="3111311" name="Line 399"/>
                <p:cNvSpPr>
                  <a:spLocks noChangeShapeType="1"/>
                </p:cNvSpPr>
                <p:nvPr/>
              </p:nvSpPr>
              <p:spPr bwMode="auto">
                <a:xfrm flipH="1">
                  <a:off x="1135" y="1900"/>
                  <a:ext cx="12" cy="20"/>
                </a:xfrm>
                <a:prstGeom prst="line">
                  <a:avLst/>
                </a:prstGeom>
                <a:noFill/>
                <a:ln w="12700">
                  <a:solidFill>
                    <a:srgbClr val="0000FF"/>
                  </a:solidFill>
                  <a:round/>
                  <a:headEnd/>
                  <a:tailEnd/>
                </a:ln>
                <a:effectLst/>
              </p:spPr>
              <p:txBody>
                <a:bodyPr wrap="none" anchor="ctr"/>
                <a:lstStyle/>
                <a:p>
                  <a:endParaRPr lang="en-US"/>
                </a:p>
              </p:txBody>
            </p:sp>
            <p:sp>
              <p:nvSpPr>
                <p:cNvPr id="3111312" name="Line 400"/>
                <p:cNvSpPr>
                  <a:spLocks noChangeShapeType="1"/>
                </p:cNvSpPr>
                <p:nvPr/>
              </p:nvSpPr>
              <p:spPr bwMode="auto">
                <a:xfrm flipH="1">
                  <a:off x="1150" y="1900"/>
                  <a:ext cx="10" cy="20"/>
                </a:xfrm>
                <a:prstGeom prst="line">
                  <a:avLst/>
                </a:prstGeom>
                <a:noFill/>
                <a:ln w="12700">
                  <a:solidFill>
                    <a:srgbClr val="0000FF"/>
                  </a:solidFill>
                  <a:round/>
                  <a:headEnd/>
                  <a:tailEnd/>
                </a:ln>
                <a:effectLst/>
              </p:spPr>
              <p:txBody>
                <a:bodyPr wrap="none" anchor="ctr"/>
                <a:lstStyle/>
                <a:p>
                  <a:endParaRPr lang="en-US"/>
                </a:p>
              </p:txBody>
            </p:sp>
            <p:sp>
              <p:nvSpPr>
                <p:cNvPr id="3111313" name="Line 401"/>
                <p:cNvSpPr>
                  <a:spLocks noChangeShapeType="1"/>
                </p:cNvSpPr>
                <p:nvPr/>
              </p:nvSpPr>
              <p:spPr bwMode="auto">
                <a:xfrm flipH="1">
                  <a:off x="1163" y="1900"/>
                  <a:ext cx="10" cy="20"/>
                </a:xfrm>
                <a:prstGeom prst="line">
                  <a:avLst/>
                </a:prstGeom>
                <a:noFill/>
                <a:ln w="12700">
                  <a:solidFill>
                    <a:srgbClr val="0000FF"/>
                  </a:solidFill>
                  <a:round/>
                  <a:headEnd/>
                  <a:tailEnd/>
                </a:ln>
                <a:effectLst/>
              </p:spPr>
              <p:txBody>
                <a:bodyPr wrap="none" anchor="ctr"/>
                <a:lstStyle/>
                <a:p>
                  <a:endParaRPr lang="en-US"/>
                </a:p>
              </p:txBody>
            </p:sp>
            <p:sp>
              <p:nvSpPr>
                <p:cNvPr id="3111314" name="Line 402"/>
                <p:cNvSpPr>
                  <a:spLocks noChangeShapeType="1"/>
                </p:cNvSpPr>
                <p:nvPr/>
              </p:nvSpPr>
              <p:spPr bwMode="auto">
                <a:xfrm>
                  <a:off x="1181" y="1900"/>
                  <a:ext cx="0" cy="20"/>
                </a:xfrm>
                <a:prstGeom prst="line">
                  <a:avLst/>
                </a:prstGeom>
                <a:noFill/>
                <a:ln w="12700">
                  <a:solidFill>
                    <a:srgbClr val="0000FF"/>
                  </a:solidFill>
                  <a:round/>
                  <a:headEnd/>
                  <a:tailEnd/>
                </a:ln>
                <a:effectLst/>
              </p:spPr>
              <p:txBody>
                <a:bodyPr wrap="none" anchor="ctr"/>
                <a:lstStyle/>
                <a:p>
                  <a:endParaRPr lang="en-US"/>
                </a:p>
              </p:txBody>
            </p:sp>
            <p:sp>
              <p:nvSpPr>
                <p:cNvPr id="3111315" name="Line 403"/>
                <p:cNvSpPr>
                  <a:spLocks noChangeShapeType="1"/>
                </p:cNvSpPr>
                <p:nvPr/>
              </p:nvSpPr>
              <p:spPr bwMode="auto">
                <a:xfrm>
                  <a:off x="1194" y="1900"/>
                  <a:ext cx="0" cy="20"/>
                </a:xfrm>
                <a:prstGeom prst="line">
                  <a:avLst/>
                </a:prstGeom>
                <a:noFill/>
                <a:ln w="12700">
                  <a:solidFill>
                    <a:srgbClr val="0000FF"/>
                  </a:solidFill>
                  <a:round/>
                  <a:headEnd/>
                  <a:tailEnd/>
                </a:ln>
                <a:effectLst/>
              </p:spPr>
              <p:txBody>
                <a:bodyPr wrap="none" anchor="ctr"/>
                <a:lstStyle/>
                <a:p>
                  <a:endParaRPr lang="en-US"/>
                </a:p>
              </p:txBody>
            </p:sp>
            <p:sp>
              <p:nvSpPr>
                <p:cNvPr id="3111316" name="Line 404"/>
                <p:cNvSpPr>
                  <a:spLocks noChangeShapeType="1"/>
                </p:cNvSpPr>
                <p:nvPr/>
              </p:nvSpPr>
              <p:spPr bwMode="auto">
                <a:xfrm>
                  <a:off x="1206" y="1900"/>
                  <a:ext cx="0" cy="20"/>
                </a:xfrm>
                <a:prstGeom prst="line">
                  <a:avLst/>
                </a:prstGeom>
                <a:noFill/>
                <a:ln w="12700">
                  <a:solidFill>
                    <a:srgbClr val="0000FF"/>
                  </a:solidFill>
                  <a:round/>
                  <a:headEnd/>
                  <a:tailEnd/>
                </a:ln>
                <a:effectLst/>
              </p:spPr>
              <p:txBody>
                <a:bodyPr wrap="none" anchor="ctr"/>
                <a:lstStyle/>
                <a:p>
                  <a:endParaRPr lang="en-US"/>
                </a:p>
              </p:txBody>
            </p:sp>
            <p:sp>
              <p:nvSpPr>
                <p:cNvPr id="3111317" name="Line 405"/>
                <p:cNvSpPr>
                  <a:spLocks noChangeShapeType="1"/>
                </p:cNvSpPr>
                <p:nvPr/>
              </p:nvSpPr>
              <p:spPr bwMode="auto">
                <a:xfrm>
                  <a:off x="1220" y="1900"/>
                  <a:ext cx="1" cy="20"/>
                </a:xfrm>
                <a:prstGeom prst="line">
                  <a:avLst/>
                </a:prstGeom>
                <a:noFill/>
                <a:ln w="12700">
                  <a:solidFill>
                    <a:srgbClr val="0000FF"/>
                  </a:solidFill>
                  <a:round/>
                  <a:headEnd/>
                  <a:tailEnd/>
                </a:ln>
                <a:effectLst/>
              </p:spPr>
              <p:txBody>
                <a:bodyPr wrap="none" anchor="ctr"/>
                <a:lstStyle/>
                <a:p>
                  <a:endParaRPr lang="en-US"/>
                </a:p>
              </p:txBody>
            </p:sp>
            <p:sp>
              <p:nvSpPr>
                <p:cNvPr id="3111318" name="Line 406"/>
                <p:cNvSpPr>
                  <a:spLocks noChangeShapeType="1"/>
                </p:cNvSpPr>
                <p:nvPr/>
              </p:nvSpPr>
              <p:spPr bwMode="auto">
                <a:xfrm>
                  <a:off x="1233" y="1900"/>
                  <a:ext cx="1" cy="20"/>
                </a:xfrm>
                <a:prstGeom prst="line">
                  <a:avLst/>
                </a:prstGeom>
                <a:noFill/>
                <a:ln w="12700">
                  <a:solidFill>
                    <a:srgbClr val="0000FF"/>
                  </a:solidFill>
                  <a:round/>
                  <a:headEnd/>
                  <a:tailEnd/>
                </a:ln>
                <a:effectLst/>
              </p:spPr>
              <p:txBody>
                <a:bodyPr wrap="none" anchor="ctr"/>
                <a:lstStyle/>
                <a:p>
                  <a:endParaRPr lang="en-US"/>
                </a:p>
              </p:txBody>
            </p:sp>
            <p:sp>
              <p:nvSpPr>
                <p:cNvPr id="3111319" name="Line 407"/>
                <p:cNvSpPr>
                  <a:spLocks noChangeShapeType="1"/>
                </p:cNvSpPr>
                <p:nvPr/>
              </p:nvSpPr>
              <p:spPr bwMode="auto">
                <a:xfrm>
                  <a:off x="1247" y="1900"/>
                  <a:ext cx="2" cy="31"/>
                </a:xfrm>
                <a:prstGeom prst="line">
                  <a:avLst/>
                </a:prstGeom>
                <a:noFill/>
                <a:ln w="12700">
                  <a:solidFill>
                    <a:srgbClr val="0000FF"/>
                  </a:solidFill>
                  <a:round/>
                  <a:headEnd/>
                  <a:tailEnd/>
                </a:ln>
                <a:effectLst/>
              </p:spPr>
              <p:txBody>
                <a:bodyPr wrap="none" anchor="ctr"/>
                <a:lstStyle/>
                <a:p>
                  <a:endParaRPr lang="en-US"/>
                </a:p>
              </p:txBody>
            </p:sp>
            <p:sp>
              <p:nvSpPr>
                <p:cNvPr id="3111320" name="Line 408"/>
                <p:cNvSpPr>
                  <a:spLocks noChangeShapeType="1"/>
                </p:cNvSpPr>
                <p:nvPr/>
              </p:nvSpPr>
              <p:spPr bwMode="auto">
                <a:xfrm>
                  <a:off x="1259" y="1900"/>
                  <a:ext cx="3" cy="31"/>
                </a:xfrm>
                <a:prstGeom prst="line">
                  <a:avLst/>
                </a:prstGeom>
                <a:noFill/>
                <a:ln w="12700">
                  <a:solidFill>
                    <a:srgbClr val="0000FF"/>
                  </a:solidFill>
                  <a:round/>
                  <a:headEnd/>
                  <a:tailEnd/>
                </a:ln>
                <a:effectLst/>
              </p:spPr>
              <p:txBody>
                <a:bodyPr wrap="none" anchor="ctr"/>
                <a:lstStyle/>
                <a:p>
                  <a:endParaRPr lang="en-US"/>
                </a:p>
              </p:txBody>
            </p:sp>
            <p:sp>
              <p:nvSpPr>
                <p:cNvPr id="3111321" name="Line 409"/>
                <p:cNvSpPr>
                  <a:spLocks noChangeShapeType="1"/>
                </p:cNvSpPr>
                <p:nvPr/>
              </p:nvSpPr>
              <p:spPr bwMode="auto">
                <a:xfrm>
                  <a:off x="1294" y="1893"/>
                  <a:ext cx="27" cy="0"/>
                </a:xfrm>
                <a:prstGeom prst="line">
                  <a:avLst/>
                </a:prstGeom>
                <a:noFill/>
                <a:ln w="12700">
                  <a:solidFill>
                    <a:srgbClr val="0000FF"/>
                  </a:solidFill>
                  <a:round/>
                  <a:headEnd/>
                  <a:tailEnd/>
                </a:ln>
                <a:effectLst/>
              </p:spPr>
              <p:txBody>
                <a:bodyPr wrap="none" anchor="ctr"/>
                <a:lstStyle/>
                <a:p>
                  <a:endParaRPr lang="en-US"/>
                </a:p>
              </p:txBody>
            </p:sp>
            <p:sp>
              <p:nvSpPr>
                <p:cNvPr id="3111322" name="Line 410"/>
                <p:cNvSpPr>
                  <a:spLocks noChangeShapeType="1"/>
                </p:cNvSpPr>
                <p:nvPr/>
              </p:nvSpPr>
              <p:spPr bwMode="auto">
                <a:xfrm>
                  <a:off x="1295" y="1904"/>
                  <a:ext cx="30" cy="0"/>
                </a:xfrm>
                <a:prstGeom prst="line">
                  <a:avLst/>
                </a:prstGeom>
                <a:noFill/>
                <a:ln w="12700">
                  <a:solidFill>
                    <a:srgbClr val="0000FF"/>
                  </a:solidFill>
                  <a:round/>
                  <a:headEnd/>
                  <a:tailEnd/>
                </a:ln>
                <a:effectLst/>
              </p:spPr>
              <p:txBody>
                <a:bodyPr wrap="none" anchor="ctr"/>
                <a:lstStyle/>
                <a:p>
                  <a:endParaRPr lang="en-US"/>
                </a:p>
              </p:txBody>
            </p:sp>
            <p:sp>
              <p:nvSpPr>
                <p:cNvPr id="3111323" name="Line 411"/>
                <p:cNvSpPr>
                  <a:spLocks noChangeShapeType="1"/>
                </p:cNvSpPr>
                <p:nvPr/>
              </p:nvSpPr>
              <p:spPr bwMode="auto">
                <a:xfrm>
                  <a:off x="1297" y="1914"/>
                  <a:ext cx="30" cy="0"/>
                </a:xfrm>
                <a:prstGeom prst="line">
                  <a:avLst/>
                </a:prstGeom>
                <a:noFill/>
                <a:ln w="12700">
                  <a:solidFill>
                    <a:srgbClr val="0000FF"/>
                  </a:solidFill>
                  <a:round/>
                  <a:headEnd/>
                  <a:tailEnd/>
                </a:ln>
                <a:effectLst/>
              </p:spPr>
              <p:txBody>
                <a:bodyPr wrap="none" anchor="ctr"/>
                <a:lstStyle/>
                <a:p>
                  <a:endParaRPr lang="en-US"/>
                </a:p>
              </p:txBody>
            </p:sp>
            <p:sp>
              <p:nvSpPr>
                <p:cNvPr id="3111324" name="Line 412"/>
                <p:cNvSpPr>
                  <a:spLocks noChangeShapeType="1"/>
                </p:cNvSpPr>
                <p:nvPr/>
              </p:nvSpPr>
              <p:spPr bwMode="auto">
                <a:xfrm>
                  <a:off x="1300" y="1924"/>
                  <a:ext cx="32" cy="0"/>
                </a:xfrm>
                <a:prstGeom prst="line">
                  <a:avLst/>
                </a:prstGeom>
                <a:noFill/>
                <a:ln w="12700">
                  <a:solidFill>
                    <a:srgbClr val="0000FF"/>
                  </a:solidFill>
                  <a:round/>
                  <a:headEnd/>
                  <a:tailEnd/>
                </a:ln>
                <a:effectLst/>
              </p:spPr>
              <p:txBody>
                <a:bodyPr wrap="none" anchor="ctr"/>
                <a:lstStyle/>
                <a:p>
                  <a:endParaRPr lang="en-US"/>
                </a:p>
              </p:txBody>
            </p:sp>
            <p:sp>
              <p:nvSpPr>
                <p:cNvPr id="3111325" name="Line 413"/>
                <p:cNvSpPr>
                  <a:spLocks noChangeShapeType="1"/>
                </p:cNvSpPr>
                <p:nvPr/>
              </p:nvSpPr>
              <p:spPr bwMode="auto">
                <a:xfrm>
                  <a:off x="1302" y="1935"/>
                  <a:ext cx="33" cy="0"/>
                </a:xfrm>
                <a:prstGeom prst="line">
                  <a:avLst/>
                </a:prstGeom>
                <a:noFill/>
                <a:ln w="12700">
                  <a:solidFill>
                    <a:srgbClr val="0000FF"/>
                  </a:solidFill>
                  <a:round/>
                  <a:headEnd/>
                  <a:tailEnd/>
                </a:ln>
                <a:effectLst/>
              </p:spPr>
              <p:txBody>
                <a:bodyPr wrap="none" anchor="ctr"/>
                <a:lstStyle/>
                <a:p>
                  <a:endParaRPr lang="en-US"/>
                </a:p>
              </p:txBody>
            </p:sp>
            <p:sp>
              <p:nvSpPr>
                <p:cNvPr id="3111326" name="Line 414"/>
                <p:cNvSpPr>
                  <a:spLocks noChangeShapeType="1"/>
                </p:cNvSpPr>
                <p:nvPr/>
              </p:nvSpPr>
              <p:spPr bwMode="auto">
                <a:xfrm>
                  <a:off x="1290" y="1900"/>
                  <a:ext cx="5" cy="31"/>
                </a:xfrm>
                <a:prstGeom prst="line">
                  <a:avLst/>
                </a:prstGeom>
                <a:noFill/>
                <a:ln w="12700">
                  <a:solidFill>
                    <a:srgbClr val="0000FF"/>
                  </a:solidFill>
                  <a:round/>
                  <a:headEnd/>
                  <a:tailEnd/>
                </a:ln>
                <a:effectLst/>
              </p:spPr>
              <p:txBody>
                <a:bodyPr wrap="none" anchor="ctr"/>
                <a:lstStyle/>
                <a:p>
                  <a:endParaRPr lang="en-US"/>
                </a:p>
              </p:txBody>
            </p:sp>
            <p:sp>
              <p:nvSpPr>
                <p:cNvPr id="3111327" name="Line 415"/>
                <p:cNvSpPr>
                  <a:spLocks noChangeShapeType="1"/>
                </p:cNvSpPr>
                <p:nvPr/>
              </p:nvSpPr>
              <p:spPr bwMode="auto">
                <a:xfrm>
                  <a:off x="1303" y="1900"/>
                  <a:ext cx="7" cy="31"/>
                </a:xfrm>
                <a:prstGeom prst="line">
                  <a:avLst/>
                </a:prstGeom>
                <a:noFill/>
                <a:ln w="12700">
                  <a:solidFill>
                    <a:srgbClr val="0000FF"/>
                  </a:solidFill>
                  <a:round/>
                  <a:headEnd/>
                  <a:tailEnd/>
                </a:ln>
                <a:effectLst/>
              </p:spPr>
              <p:txBody>
                <a:bodyPr wrap="none" anchor="ctr"/>
                <a:lstStyle/>
                <a:p>
                  <a:endParaRPr lang="en-US"/>
                </a:p>
              </p:txBody>
            </p:sp>
            <p:sp>
              <p:nvSpPr>
                <p:cNvPr id="3111328" name="Line 416"/>
                <p:cNvSpPr>
                  <a:spLocks noChangeShapeType="1"/>
                </p:cNvSpPr>
                <p:nvPr/>
              </p:nvSpPr>
              <p:spPr bwMode="auto">
                <a:xfrm>
                  <a:off x="1319" y="1900"/>
                  <a:ext cx="1" cy="31"/>
                </a:xfrm>
                <a:prstGeom prst="line">
                  <a:avLst/>
                </a:prstGeom>
                <a:noFill/>
                <a:ln w="12700">
                  <a:solidFill>
                    <a:srgbClr val="0000FF"/>
                  </a:solidFill>
                  <a:round/>
                  <a:headEnd/>
                  <a:tailEnd/>
                </a:ln>
                <a:effectLst/>
              </p:spPr>
              <p:txBody>
                <a:bodyPr wrap="none" anchor="ctr"/>
                <a:lstStyle/>
                <a:p>
                  <a:endParaRPr lang="en-US"/>
                </a:p>
              </p:txBody>
            </p:sp>
            <p:sp>
              <p:nvSpPr>
                <p:cNvPr id="3111329" name="Line 417"/>
                <p:cNvSpPr>
                  <a:spLocks noChangeShapeType="1"/>
                </p:cNvSpPr>
                <p:nvPr/>
              </p:nvSpPr>
              <p:spPr bwMode="auto">
                <a:xfrm>
                  <a:off x="1331" y="1900"/>
                  <a:ext cx="4" cy="31"/>
                </a:xfrm>
                <a:prstGeom prst="line">
                  <a:avLst/>
                </a:prstGeom>
                <a:noFill/>
                <a:ln w="12700">
                  <a:solidFill>
                    <a:srgbClr val="0000FF"/>
                  </a:solidFill>
                  <a:round/>
                  <a:headEnd/>
                  <a:tailEnd/>
                </a:ln>
                <a:effectLst/>
              </p:spPr>
              <p:txBody>
                <a:bodyPr wrap="none" anchor="ctr"/>
                <a:lstStyle/>
                <a:p>
                  <a:endParaRPr lang="en-US"/>
                </a:p>
              </p:txBody>
            </p:sp>
            <p:sp>
              <p:nvSpPr>
                <p:cNvPr id="3111330" name="Freeform 418"/>
                <p:cNvSpPr>
                  <a:spLocks/>
                </p:cNvSpPr>
                <p:nvPr/>
              </p:nvSpPr>
              <p:spPr bwMode="auto">
                <a:xfrm>
                  <a:off x="1451" y="1889"/>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331" name="Freeform 419"/>
                <p:cNvSpPr>
                  <a:spLocks/>
                </p:cNvSpPr>
                <p:nvPr/>
              </p:nvSpPr>
              <p:spPr bwMode="auto">
                <a:xfrm>
                  <a:off x="1451" y="1940"/>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332" name="Line 420"/>
                <p:cNvSpPr>
                  <a:spLocks noChangeShapeType="1"/>
                </p:cNvSpPr>
                <p:nvPr/>
              </p:nvSpPr>
              <p:spPr bwMode="auto">
                <a:xfrm>
                  <a:off x="1489" y="1893"/>
                  <a:ext cx="141" cy="0"/>
                </a:xfrm>
                <a:prstGeom prst="line">
                  <a:avLst/>
                </a:prstGeom>
                <a:noFill/>
                <a:ln w="12700">
                  <a:solidFill>
                    <a:srgbClr val="0000FF"/>
                  </a:solidFill>
                  <a:round/>
                  <a:headEnd/>
                  <a:tailEnd/>
                </a:ln>
                <a:effectLst/>
              </p:spPr>
              <p:txBody>
                <a:bodyPr wrap="none" anchor="ctr"/>
                <a:lstStyle/>
                <a:p>
                  <a:endParaRPr lang="en-US"/>
                </a:p>
              </p:txBody>
            </p:sp>
            <p:sp>
              <p:nvSpPr>
                <p:cNvPr id="3111333" name="Line 421"/>
                <p:cNvSpPr>
                  <a:spLocks noChangeShapeType="1"/>
                </p:cNvSpPr>
                <p:nvPr/>
              </p:nvSpPr>
              <p:spPr bwMode="auto">
                <a:xfrm>
                  <a:off x="1486" y="1904"/>
                  <a:ext cx="146" cy="0"/>
                </a:xfrm>
                <a:prstGeom prst="line">
                  <a:avLst/>
                </a:prstGeom>
                <a:noFill/>
                <a:ln w="12700">
                  <a:solidFill>
                    <a:srgbClr val="0000FF"/>
                  </a:solidFill>
                  <a:round/>
                  <a:headEnd/>
                  <a:tailEnd/>
                </a:ln>
                <a:effectLst/>
              </p:spPr>
              <p:txBody>
                <a:bodyPr wrap="none" anchor="ctr"/>
                <a:lstStyle/>
                <a:p>
                  <a:endParaRPr lang="en-US"/>
                </a:p>
              </p:txBody>
            </p:sp>
            <p:sp>
              <p:nvSpPr>
                <p:cNvPr id="3111334" name="Line 422"/>
                <p:cNvSpPr>
                  <a:spLocks noChangeShapeType="1"/>
                </p:cNvSpPr>
                <p:nvPr/>
              </p:nvSpPr>
              <p:spPr bwMode="auto">
                <a:xfrm>
                  <a:off x="1484" y="1914"/>
                  <a:ext cx="149" cy="0"/>
                </a:xfrm>
                <a:prstGeom prst="line">
                  <a:avLst/>
                </a:prstGeom>
                <a:noFill/>
                <a:ln w="12700">
                  <a:solidFill>
                    <a:srgbClr val="0000FF"/>
                  </a:solidFill>
                  <a:round/>
                  <a:headEnd/>
                  <a:tailEnd/>
                </a:ln>
                <a:effectLst/>
              </p:spPr>
              <p:txBody>
                <a:bodyPr wrap="none" anchor="ctr"/>
                <a:lstStyle/>
                <a:p>
                  <a:endParaRPr lang="en-US"/>
                </a:p>
              </p:txBody>
            </p:sp>
            <p:sp>
              <p:nvSpPr>
                <p:cNvPr id="3111335" name="Line 423"/>
                <p:cNvSpPr>
                  <a:spLocks noChangeShapeType="1"/>
                </p:cNvSpPr>
                <p:nvPr/>
              </p:nvSpPr>
              <p:spPr bwMode="auto">
                <a:xfrm>
                  <a:off x="1479" y="1924"/>
                  <a:ext cx="157" cy="0"/>
                </a:xfrm>
                <a:prstGeom prst="line">
                  <a:avLst/>
                </a:prstGeom>
                <a:noFill/>
                <a:ln w="12700">
                  <a:solidFill>
                    <a:srgbClr val="0000FF"/>
                  </a:solidFill>
                  <a:round/>
                  <a:headEnd/>
                  <a:tailEnd/>
                </a:ln>
                <a:effectLst/>
              </p:spPr>
              <p:txBody>
                <a:bodyPr wrap="none" anchor="ctr"/>
                <a:lstStyle/>
                <a:p>
                  <a:endParaRPr lang="en-US"/>
                </a:p>
              </p:txBody>
            </p:sp>
            <p:sp>
              <p:nvSpPr>
                <p:cNvPr id="3111336" name="Line 424"/>
                <p:cNvSpPr>
                  <a:spLocks noChangeShapeType="1"/>
                </p:cNvSpPr>
                <p:nvPr/>
              </p:nvSpPr>
              <p:spPr bwMode="auto">
                <a:xfrm>
                  <a:off x="1476" y="1935"/>
                  <a:ext cx="161" cy="0"/>
                </a:xfrm>
                <a:prstGeom prst="line">
                  <a:avLst/>
                </a:prstGeom>
                <a:noFill/>
                <a:ln w="12700">
                  <a:solidFill>
                    <a:srgbClr val="0000FF"/>
                  </a:solidFill>
                  <a:round/>
                  <a:headEnd/>
                  <a:tailEnd/>
                </a:ln>
                <a:effectLst/>
              </p:spPr>
              <p:txBody>
                <a:bodyPr wrap="none" anchor="ctr"/>
                <a:lstStyle/>
                <a:p>
                  <a:endParaRPr lang="en-US"/>
                </a:p>
              </p:txBody>
            </p:sp>
            <p:sp>
              <p:nvSpPr>
                <p:cNvPr id="3111337" name="Line 425"/>
                <p:cNvSpPr>
                  <a:spLocks noChangeShapeType="1"/>
                </p:cNvSpPr>
                <p:nvPr/>
              </p:nvSpPr>
              <p:spPr bwMode="auto">
                <a:xfrm flipH="1">
                  <a:off x="1468" y="1900"/>
                  <a:ext cx="19" cy="31"/>
                </a:xfrm>
                <a:prstGeom prst="line">
                  <a:avLst/>
                </a:prstGeom>
                <a:noFill/>
                <a:ln w="12700">
                  <a:solidFill>
                    <a:srgbClr val="0000FF"/>
                  </a:solidFill>
                  <a:round/>
                  <a:headEnd/>
                  <a:tailEnd/>
                </a:ln>
                <a:effectLst/>
              </p:spPr>
              <p:txBody>
                <a:bodyPr wrap="none" anchor="ctr"/>
                <a:lstStyle/>
                <a:p>
                  <a:endParaRPr lang="en-US"/>
                </a:p>
              </p:txBody>
            </p:sp>
            <p:sp>
              <p:nvSpPr>
                <p:cNvPr id="3111338" name="Line 426"/>
                <p:cNvSpPr>
                  <a:spLocks noChangeShapeType="1"/>
                </p:cNvSpPr>
                <p:nvPr/>
              </p:nvSpPr>
              <p:spPr bwMode="auto">
                <a:xfrm flipH="1">
                  <a:off x="1483" y="1900"/>
                  <a:ext cx="17" cy="31"/>
                </a:xfrm>
                <a:prstGeom prst="line">
                  <a:avLst/>
                </a:prstGeom>
                <a:noFill/>
                <a:ln w="12700">
                  <a:solidFill>
                    <a:srgbClr val="0000FF"/>
                  </a:solidFill>
                  <a:round/>
                  <a:headEnd/>
                  <a:tailEnd/>
                </a:ln>
                <a:effectLst/>
              </p:spPr>
              <p:txBody>
                <a:bodyPr wrap="none" anchor="ctr"/>
                <a:lstStyle/>
                <a:p>
                  <a:endParaRPr lang="en-US"/>
                </a:p>
              </p:txBody>
            </p:sp>
            <p:sp>
              <p:nvSpPr>
                <p:cNvPr id="3111339" name="Line 427"/>
                <p:cNvSpPr>
                  <a:spLocks noChangeShapeType="1"/>
                </p:cNvSpPr>
                <p:nvPr/>
              </p:nvSpPr>
              <p:spPr bwMode="auto">
                <a:xfrm flipH="1">
                  <a:off x="1497" y="1900"/>
                  <a:ext cx="15" cy="31"/>
                </a:xfrm>
                <a:prstGeom prst="line">
                  <a:avLst/>
                </a:prstGeom>
                <a:noFill/>
                <a:ln w="12700">
                  <a:solidFill>
                    <a:srgbClr val="0000FF"/>
                  </a:solidFill>
                  <a:round/>
                  <a:headEnd/>
                  <a:tailEnd/>
                </a:ln>
                <a:effectLst/>
              </p:spPr>
              <p:txBody>
                <a:bodyPr wrap="none" anchor="ctr"/>
                <a:lstStyle/>
                <a:p>
                  <a:endParaRPr lang="en-US"/>
                </a:p>
              </p:txBody>
            </p:sp>
            <p:sp>
              <p:nvSpPr>
                <p:cNvPr id="3111340" name="Line 428"/>
                <p:cNvSpPr>
                  <a:spLocks noChangeShapeType="1"/>
                </p:cNvSpPr>
                <p:nvPr/>
              </p:nvSpPr>
              <p:spPr bwMode="auto">
                <a:xfrm flipH="1">
                  <a:off x="1513" y="1900"/>
                  <a:ext cx="12" cy="20"/>
                </a:xfrm>
                <a:prstGeom prst="line">
                  <a:avLst/>
                </a:prstGeom>
                <a:noFill/>
                <a:ln w="12700">
                  <a:solidFill>
                    <a:srgbClr val="0000FF"/>
                  </a:solidFill>
                  <a:round/>
                  <a:headEnd/>
                  <a:tailEnd/>
                </a:ln>
                <a:effectLst/>
              </p:spPr>
              <p:txBody>
                <a:bodyPr wrap="none" anchor="ctr"/>
                <a:lstStyle/>
                <a:p>
                  <a:endParaRPr lang="en-US"/>
                </a:p>
              </p:txBody>
            </p:sp>
            <p:sp>
              <p:nvSpPr>
                <p:cNvPr id="3111341" name="Line 429"/>
                <p:cNvSpPr>
                  <a:spLocks noChangeShapeType="1"/>
                </p:cNvSpPr>
                <p:nvPr/>
              </p:nvSpPr>
              <p:spPr bwMode="auto">
                <a:xfrm flipH="1">
                  <a:off x="1527" y="1900"/>
                  <a:ext cx="10" cy="20"/>
                </a:xfrm>
                <a:prstGeom prst="line">
                  <a:avLst/>
                </a:prstGeom>
                <a:noFill/>
                <a:ln w="12700">
                  <a:solidFill>
                    <a:srgbClr val="0000FF"/>
                  </a:solidFill>
                  <a:round/>
                  <a:headEnd/>
                  <a:tailEnd/>
                </a:ln>
                <a:effectLst/>
              </p:spPr>
              <p:txBody>
                <a:bodyPr wrap="none" anchor="ctr"/>
                <a:lstStyle/>
                <a:p>
                  <a:endParaRPr lang="en-US"/>
                </a:p>
              </p:txBody>
            </p:sp>
            <p:sp>
              <p:nvSpPr>
                <p:cNvPr id="3111342" name="Line 430"/>
                <p:cNvSpPr>
                  <a:spLocks noChangeShapeType="1"/>
                </p:cNvSpPr>
                <p:nvPr/>
              </p:nvSpPr>
              <p:spPr bwMode="auto">
                <a:xfrm flipH="1">
                  <a:off x="1541" y="1900"/>
                  <a:ext cx="9" cy="20"/>
                </a:xfrm>
                <a:prstGeom prst="line">
                  <a:avLst/>
                </a:prstGeom>
                <a:noFill/>
                <a:ln w="12700">
                  <a:solidFill>
                    <a:srgbClr val="0000FF"/>
                  </a:solidFill>
                  <a:round/>
                  <a:headEnd/>
                  <a:tailEnd/>
                </a:ln>
                <a:effectLst/>
              </p:spPr>
              <p:txBody>
                <a:bodyPr wrap="none" anchor="ctr"/>
                <a:lstStyle/>
                <a:p>
                  <a:endParaRPr lang="en-US"/>
                </a:p>
              </p:txBody>
            </p:sp>
            <p:sp>
              <p:nvSpPr>
                <p:cNvPr id="3111343" name="Line 431"/>
                <p:cNvSpPr>
                  <a:spLocks noChangeShapeType="1"/>
                </p:cNvSpPr>
                <p:nvPr/>
              </p:nvSpPr>
              <p:spPr bwMode="auto">
                <a:xfrm flipH="1">
                  <a:off x="1554" y="1900"/>
                  <a:ext cx="9" cy="20"/>
                </a:xfrm>
                <a:prstGeom prst="line">
                  <a:avLst/>
                </a:prstGeom>
                <a:noFill/>
                <a:ln w="12700">
                  <a:solidFill>
                    <a:srgbClr val="0000FF"/>
                  </a:solidFill>
                  <a:round/>
                  <a:headEnd/>
                  <a:tailEnd/>
                </a:ln>
                <a:effectLst/>
              </p:spPr>
              <p:txBody>
                <a:bodyPr wrap="none" anchor="ctr"/>
                <a:lstStyle/>
                <a:p>
                  <a:endParaRPr lang="en-US"/>
                </a:p>
              </p:txBody>
            </p:sp>
            <p:sp>
              <p:nvSpPr>
                <p:cNvPr id="3111344" name="Line 432"/>
                <p:cNvSpPr>
                  <a:spLocks noChangeShapeType="1"/>
                </p:cNvSpPr>
                <p:nvPr/>
              </p:nvSpPr>
              <p:spPr bwMode="auto">
                <a:xfrm flipH="1">
                  <a:off x="1567" y="1900"/>
                  <a:ext cx="9" cy="20"/>
                </a:xfrm>
                <a:prstGeom prst="line">
                  <a:avLst/>
                </a:prstGeom>
                <a:noFill/>
                <a:ln w="12700">
                  <a:solidFill>
                    <a:srgbClr val="0000FF"/>
                  </a:solidFill>
                  <a:round/>
                  <a:headEnd/>
                  <a:tailEnd/>
                </a:ln>
                <a:effectLst/>
              </p:spPr>
              <p:txBody>
                <a:bodyPr wrap="none" anchor="ctr"/>
                <a:lstStyle/>
                <a:p>
                  <a:endParaRPr lang="en-US"/>
                </a:p>
              </p:txBody>
            </p:sp>
            <p:sp>
              <p:nvSpPr>
                <p:cNvPr id="3111345" name="Line 433"/>
                <p:cNvSpPr>
                  <a:spLocks noChangeShapeType="1"/>
                </p:cNvSpPr>
                <p:nvPr/>
              </p:nvSpPr>
              <p:spPr bwMode="auto">
                <a:xfrm>
                  <a:off x="1584" y="1900"/>
                  <a:ext cx="0" cy="20"/>
                </a:xfrm>
                <a:prstGeom prst="line">
                  <a:avLst/>
                </a:prstGeom>
                <a:noFill/>
                <a:ln w="12700">
                  <a:solidFill>
                    <a:srgbClr val="0000FF"/>
                  </a:solidFill>
                  <a:round/>
                  <a:headEnd/>
                  <a:tailEnd/>
                </a:ln>
                <a:effectLst/>
              </p:spPr>
              <p:txBody>
                <a:bodyPr wrap="none" anchor="ctr"/>
                <a:lstStyle/>
                <a:p>
                  <a:endParaRPr lang="en-US"/>
                </a:p>
              </p:txBody>
            </p:sp>
            <p:sp>
              <p:nvSpPr>
                <p:cNvPr id="3111346" name="Line 434"/>
                <p:cNvSpPr>
                  <a:spLocks noChangeShapeType="1"/>
                </p:cNvSpPr>
                <p:nvPr/>
              </p:nvSpPr>
              <p:spPr bwMode="auto">
                <a:xfrm>
                  <a:off x="1597" y="1900"/>
                  <a:ext cx="1" cy="20"/>
                </a:xfrm>
                <a:prstGeom prst="line">
                  <a:avLst/>
                </a:prstGeom>
                <a:noFill/>
                <a:ln w="12700">
                  <a:solidFill>
                    <a:srgbClr val="0000FF"/>
                  </a:solidFill>
                  <a:round/>
                  <a:headEnd/>
                  <a:tailEnd/>
                </a:ln>
                <a:effectLst/>
              </p:spPr>
              <p:txBody>
                <a:bodyPr wrap="none" anchor="ctr"/>
                <a:lstStyle/>
                <a:p>
                  <a:endParaRPr lang="en-US"/>
                </a:p>
              </p:txBody>
            </p:sp>
            <p:sp>
              <p:nvSpPr>
                <p:cNvPr id="3111347" name="Line 435"/>
                <p:cNvSpPr>
                  <a:spLocks noChangeShapeType="1"/>
                </p:cNvSpPr>
                <p:nvPr/>
              </p:nvSpPr>
              <p:spPr bwMode="auto">
                <a:xfrm>
                  <a:off x="1611" y="1900"/>
                  <a:ext cx="1" cy="20"/>
                </a:xfrm>
                <a:prstGeom prst="line">
                  <a:avLst/>
                </a:prstGeom>
                <a:noFill/>
                <a:ln w="12700">
                  <a:solidFill>
                    <a:srgbClr val="0000FF"/>
                  </a:solidFill>
                  <a:round/>
                  <a:headEnd/>
                  <a:tailEnd/>
                </a:ln>
                <a:effectLst/>
              </p:spPr>
              <p:txBody>
                <a:bodyPr wrap="none" anchor="ctr"/>
                <a:lstStyle/>
                <a:p>
                  <a:endParaRPr lang="en-US"/>
                </a:p>
              </p:txBody>
            </p:sp>
            <p:sp>
              <p:nvSpPr>
                <p:cNvPr id="3111348" name="Line 436"/>
                <p:cNvSpPr>
                  <a:spLocks noChangeShapeType="1"/>
                </p:cNvSpPr>
                <p:nvPr/>
              </p:nvSpPr>
              <p:spPr bwMode="auto">
                <a:xfrm>
                  <a:off x="1625" y="1900"/>
                  <a:ext cx="2" cy="31"/>
                </a:xfrm>
                <a:prstGeom prst="line">
                  <a:avLst/>
                </a:prstGeom>
                <a:noFill/>
                <a:ln w="12700">
                  <a:solidFill>
                    <a:srgbClr val="0000FF"/>
                  </a:solidFill>
                  <a:round/>
                  <a:headEnd/>
                  <a:tailEnd/>
                </a:ln>
                <a:effectLst/>
              </p:spPr>
              <p:txBody>
                <a:bodyPr wrap="none" anchor="ctr"/>
                <a:lstStyle/>
                <a:p>
                  <a:endParaRPr lang="en-US"/>
                </a:p>
              </p:txBody>
            </p:sp>
            <p:sp>
              <p:nvSpPr>
                <p:cNvPr id="3111349" name="Line 437"/>
                <p:cNvSpPr>
                  <a:spLocks noChangeShapeType="1"/>
                </p:cNvSpPr>
                <p:nvPr/>
              </p:nvSpPr>
              <p:spPr bwMode="auto">
                <a:xfrm>
                  <a:off x="1637" y="1900"/>
                  <a:ext cx="3" cy="31"/>
                </a:xfrm>
                <a:prstGeom prst="line">
                  <a:avLst/>
                </a:prstGeom>
                <a:noFill/>
                <a:ln w="12700">
                  <a:solidFill>
                    <a:srgbClr val="0000FF"/>
                  </a:solidFill>
                  <a:round/>
                  <a:headEnd/>
                  <a:tailEnd/>
                </a:ln>
                <a:effectLst/>
              </p:spPr>
              <p:txBody>
                <a:bodyPr wrap="none" anchor="ctr"/>
                <a:lstStyle/>
                <a:p>
                  <a:endParaRPr lang="en-US"/>
                </a:p>
              </p:txBody>
            </p:sp>
            <p:sp>
              <p:nvSpPr>
                <p:cNvPr id="3111350" name="Line 438"/>
                <p:cNvSpPr>
                  <a:spLocks noChangeShapeType="1"/>
                </p:cNvSpPr>
                <p:nvPr/>
              </p:nvSpPr>
              <p:spPr bwMode="auto">
                <a:xfrm>
                  <a:off x="1671" y="1893"/>
                  <a:ext cx="28" cy="0"/>
                </a:xfrm>
                <a:prstGeom prst="line">
                  <a:avLst/>
                </a:prstGeom>
                <a:noFill/>
                <a:ln w="12700">
                  <a:solidFill>
                    <a:srgbClr val="0000FF"/>
                  </a:solidFill>
                  <a:round/>
                  <a:headEnd/>
                  <a:tailEnd/>
                </a:ln>
                <a:effectLst/>
              </p:spPr>
              <p:txBody>
                <a:bodyPr wrap="none" anchor="ctr"/>
                <a:lstStyle/>
                <a:p>
                  <a:endParaRPr lang="en-US"/>
                </a:p>
              </p:txBody>
            </p:sp>
            <p:sp>
              <p:nvSpPr>
                <p:cNvPr id="3111351" name="Line 439"/>
                <p:cNvSpPr>
                  <a:spLocks noChangeShapeType="1"/>
                </p:cNvSpPr>
                <p:nvPr/>
              </p:nvSpPr>
              <p:spPr bwMode="auto">
                <a:xfrm>
                  <a:off x="1673" y="1904"/>
                  <a:ext cx="29" cy="0"/>
                </a:xfrm>
                <a:prstGeom prst="line">
                  <a:avLst/>
                </a:prstGeom>
                <a:noFill/>
                <a:ln w="12700">
                  <a:solidFill>
                    <a:srgbClr val="0000FF"/>
                  </a:solidFill>
                  <a:round/>
                  <a:headEnd/>
                  <a:tailEnd/>
                </a:ln>
                <a:effectLst/>
              </p:spPr>
              <p:txBody>
                <a:bodyPr wrap="none" anchor="ctr"/>
                <a:lstStyle/>
                <a:p>
                  <a:endParaRPr lang="en-US"/>
                </a:p>
              </p:txBody>
            </p:sp>
            <p:sp>
              <p:nvSpPr>
                <p:cNvPr id="3111352" name="Line 440"/>
                <p:cNvSpPr>
                  <a:spLocks noChangeShapeType="1"/>
                </p:cNvSpPr>
                <p:nvPr/>
              </p:nvSpPr>
              <p:spPr bwMode="auto">
                <a:xfrm>
                  <a:off x="1675" y="1914"/>
                  <a:ext cx="30" cy="0"/>
                </a:xfrm>
                <a:prstGeom prst="line">
                  <a:avLst/>
                </a:prstGeom>
                <a:noFill/>
                <a:ln w="12700">
                  <a:solidFill>
                    <a:srgbClr val="0000FF"/>
                  </a:solidFill>
                  <a:round/>
                  <a:headEnd/>
                  <a:tailEnd/>
                </a:ln>
                <a:effectLst/>
              </p:spPr>
              <p:txBody>
                <a:bodyPr wrap="none" anchor="ctr"/>
                <a:lstStyle/>
                <a:p>
                  <a:endParaRPr lang="en-US"/>
                </a:p>
              </p:txBody>
            </p:sp>
            <p:sp>
              <p:nvSpPr>
                <p:cNvPr id="3111353" name="Line 441"/>
                <p:cNvSpPr>
                  <a:spLocks noChangeShapeType="1"/>
                </p:cNvSpPr>
                <p:nvPr/>
              </p:nvSpPr>
              <p:spPr bwMode="auto">
                <a:xfrm>
                  <a:off x="1678" y="1924"/>
                  <a:ext cx="31" cy="0"/>
                </a:xfrm>
                <a:prstGeom prst="line">
                  <a:avLst/>
                </a:prstGeom>
                <a:noFill/>
                <a:ln w="12700">
                  <a:solidFill>
                    <a:srgbClr val="0000FF"/>
                  </a:solidFill>
                  <a:round/>
                  <a:headEnd/>
                  <a:tailEnd/>
                </a:ln>
                <a:effectLst/>
              </p:spPr>
              <p:txBody>
                <a:bodyPr wrap="none" anchor="ctr"/>
                <a:lstStyle/>
                <a:p>
                  <a:endParaRPr lang="en-US"/>
                </a:p>
              </p:txBody>
            </p:sp>
            <p:sp>
              <p:nvSpPr>
                <p:cNvPr id="3111354" name="Line 442"/>
                <p:cNvSpPr>
                  <a:spLocks noChangeShapeType="1"/>
                </p:cNvSpPr>
                <p:nvPr/>
              </p:nvSpPr>
              <p:spPr bwMode="auto">
                <a:xfrm>
                  <a:off x="1679" y="1935"/>
                  <a:ext cx="34" cy="0"/>
                </a:xfrm>
                <a:prstGeom prst="line">
                  <a:avLst/>
                </a:prstGeom>
                <a:noFill/>
                <a:ln w="12700">
                  <a:solidFill>
                    <a:srgbClr val="0000FF"/>
                  </a:solidFill>
                  <a:round/>
                  <a:headEnd/>
                  <a:tailEnd/>
                </a:ln>
                <a:effectLst/>
              </p:spPr>
              <p:txBody>
                <a:bodyPr wrap="none" anchor="ctr"/>
                <a:lstStyle/>
                <a:p>
                  <a:endParaRPr lang="en-US"/>
                </a:p>
              </p:txBody>
            </p:sp>
            <p:sp>
              <p:nvSpPr>
                <p:cNvPr id="3111355" name="Line 443"/>
                <p:cNvSpPr>
                  <a:spLocks noChangeShapeType="1"/>
                </p:cNvSpPr>
                <p:nvPr/>
              </p:nvSpPr>
              <p:spPr bwMode="auto">
                <a:xfrm>
                  <a:off x="1667" y="1900"/>
                  <a:ext cx="5" cy="31"/>
                </a:xfrm>
                <a:prstGeom prst="line">
                  <a:avLst/>
                </a:prstGeom>
                <a:noFill/>
                <a:ln w="12700">
                  <a:solidFill>
                    <a:srgbClr val="0000FF"/>
                  </a:solidFill>
                  <a:round/>
                  <a:headEnd/>
                  <a:tailEnd/>
                </a:ln>
                <a:effectLst/>
              </p:spPr>
              <p:txBody>
                <a:bodyPr wrap="none" anchor="ctr"/>
                <a:lstStyle/>
                <a:p>
                  <a:endParaRPr lang="en-US"/>
                </a:p>
              </p:txBody>
            </p:sp>
            <p:sp>
              <p:nvSpPr>
                <p:cNvPr id="3111356" name="Line 444"/>
                <p:cNvSpPr>
                  <a:spLocks noChangeShapeType="1"/>
                </p:cNvSpPr>
                <p:nvPr/>
              </p:nvSpPr>
              <p:spPr bwMode="auto">
                <a:xfrm>
                  <a:off x="1680" y="1900"/>
                  <a:ext cx="7" cy="31"/>
                </a:xfrm>
                <a:prstGeom prst="line">
                  <a:avLst/>
                </a:prstGeom>
                <a:noFill/>
                <a:ln w="12700">
                  <a:solidFill>
                    <a:srgbClr val="0000FF"/>
                  </a:solidFill>
                  <a:round/>
                  <a:headEnd/>
                  <a:tailEnd/>
                </a:ln>
                <a:effectLst/>
              </p:spPr>
              <p:txBody>
                <a:bodyPr wrap="none" anchor="ctr"/>
                <a:lstStyle/>
                <a:p>
                  <a:endParaRPr lang="en-US"/>
                </a:p>
              </p:txBody>
            </p:sp>
            <p:sp>
              <p:nvSpPr>
                <p:cNvPr id="3111357" name="Line 445"/>
                <p:cNvSpPr>
                  <a:spLocks noChangeShapeType="1"/>
                </p:cNvSpPr>
                <p:nvPr/>
              </p:nvSpPr>
              <p:spPr bwMode="auto">
                <a:xfrm>
                  <a:off x="1697" y="1900"/>
                  <a:ext cx="0" cy="31"/>
                </a:xfrm>
                <a:prstGeom prst="line">
                  <a:avLst/>
                </a:prstGeom>
                <a:noFill/>
                <a:ln w="12700">
                  <a:solidFill>
                    <a:srgbClr val="0000FF"/>
                  </a:solidFill>
                  <a:round/>
                  <a:headEnd/>
                  <a:tailEnd/>
                </a:ln>
                <a:effectLst/>
              </p:spPr>
              <p:txBody>
                <a:bodyPr wrap="none" anchor="ctr"/>
                <a:lstStyle/>
                <a:p>
                  <a:endParaRPr lang="en-US"/>
                </a:p>
              </p:txBody>
            </p:sp>
            <p:sp>
              <p:nvSpPr>
                <p:cNvPr id="3111358" name="Line 446"/>
                <p:cNvSpPr>
                  <a:spLocks noChangeShapeType="1"/>
                </p:cNvSpPr>
                <p:nvPr/>
              </p:nvSpPr>
              <p:spPr bwMode="auto">
                <a:xfrm>
                  <a:off x="1709" y="1900"/>
                  <a:ext cx="4" cy="31"/>
                </a:xfrm>
                <a:prstGeom prst="line">
                  <a:avLst/>
                </a:prstGeom>
                <a:noFill/>
                <a:ln w="12700">
                  <a:solidFill>
                    <a:srgbClr val="0000FF"/>
                  </a:solidFill>
                  <a:round/>
                  <a:headEnd/>
                  <a:tailEnd/>
                </a:ln>
                <a:effectLst/>
              </p:spPr>
              <p:txBody>
                <a:bodyPr wrap="none" anchor="ctr"/>
                <a:lstStyle/>
                <a:p>
                  <a:endParaRPr lang="en-US"/>
                </a:p>
              </p:txBody>
            </p:sp>
            <p:sp>
              <p:nvSpPr>
                <p:cNvPr id="3111359" name="Line 447"/>
                <p:cNvSpPr>
                  <a:spLocks noChangeShapeType="1"/>
                </p:cNvSpPr>
                <p:nvPr/>
              </p:nvSpPr>
              <p:spPr bwMode="auto">
                <a:xfrm>
                  <a:off x="1189" y="2039"/>
                  <a:ext cx="367" cy="0"/>
                </a:xfrm>
                <a:prstGeom prst="line">
                  <a:avLst/>
                </a:prstGeom>
                <a:noFill/>
                <a:ln w="12700">
                  <a:solidFill>
                    <a:srgbClr val="0000FF"/>
                  </a:solidFill>
                  <a:round/>
                  <a:headEnd/>
                  <a:tailEnd/>
                </a:ln>
                <a:effectLst/>
              </p:spPr>
              <p:txBody>
                <a:bodyPr wrap="none" anchor="ctr"/>
                <a:lstStyle/>
                <a:p>
                  <a:endParaRPr lang="en-US"/>
                </a:p>
              </p:txBody>
            </p:sp>
            <p:sp>
              <p:nvSpPr>
                <p:cNvPr id="3111360" name="Line 448"/>
                <p:cNvSpPr>
                  <a:spLocks noChangeShapeType="1"/>
                </p:cNvSpPr>
                <p:nvPr/>
              </p:nvSpPr>
              <p:spPr bwMode="auto">
                <a:xfrm>
                  <a:off x="1182" y="1957"/>
                  <a:ext cx="0" cy="78"/>
                </a:xfrm>
                <a:prstGeom prst="line">
                  <a:avLst/>
                </a:prstGeom>
                <a:noFill/>
                <a:ln w="12700">
                  <a:solidFill>
                    <a:srgbClr val="0000FF"/>
                  </a:solidFill>
                  <a:round/>
                  <a:headEnd/>
                  <a:tailEnd/>
                </a:ln>
                <a:effectLst/>
              </p:spPr>
              <p:txBody>
                <a:bodyPr wrap="none" anchor="ctr"/>
                <a:lstStyle/>
                <a:p>
                  <a:endParaRPr lang="en-US"/>
                </a:p>
              </p:txBody>
            </p:sp>
            <p:sp>
              <p:nvSpPr>
                <p:cNvPr id="3111361" name="Line 449"/>
                <p:cNvSpPr>
                  <a:spLocks noChangeShapeType="1"/>
                </p:cNvSpPr>
                <p:nvPr/>
              </p:nvSpPr>
              <p:spPr bwMode="auto">
                <a:xfrm>
                  <a:off x="1560" y="1957"/>
                  <a:ext cx="0" cy="78"/>
                </a:xfrm>
                <a:prstGeom prst="line">
                  <a:avLst/>
                </a:prstGeom>
                <a:noFill/>
                <a:ln w="12700">
                  <a:solidFill>
                    <a:srgbClr val="0000FF"/>
                  </a:solidFill>
                  <a:round/>
                  <a:headEnd/>
                  <a:tailEnd/>
                </a:ln>
                <a:effectLst/>
              </p:spPr>
              <p:txBody>
                <a:bodyPr wrap="none" anchor="ctr"/>
                <a:lstStyle/>
                <a:p>
                  <a:endParaRPr lang="en-US"/>
                </a:p>
              </p:txBody>
            </p:sp>
            <p:sp>
              <p:nvSpPr>
                <p:cNvPr id="3111362" name="Line 450"/>
                <p:cNvSpPr>
                  <a:spLocks noChangeShapeType="1"/>
                </p:cNvSpPr>
                <p:nvPr/>
              </p:nvSpPr>
              <p:spPr bwMode="auto">
                <a:xfrm flipH="1">
                  <a:off x="1853" y="1904"/>
                  <a:ext cx="20" cy="30"/>
                </a:xfrm>
                <a:prstGeom prst="line">
                  <a:avLst/>
                </a:prstGeom>
                <a:noFill/>
                <a:ln w="12700">
                  <a:solidFill>
                    <a:srgbClr val="0000FF"/>
                  </a:solidFill>
                  <a:round/>
                  <a:headEnd/>
                  <a:tailEnd/>
                </a:ln>
                <a:effectLst/>
              </p:spPr>
              <p:txBody>
                <a:bodyPr wrap="none" anchor="ctr"/>
                <a:lstStyle/>
                <a:p>
                  <a:endParaRPr lang="en-US"/>
                </a:p>
              </p:txBody>
            </p:sp>
            <p:sp>
              <p:nvSpPr>
                <p:cNvPr id="3111363" name="Line 451"/>
                <p:cNvSpPr>
                  <a:spLocks noChangeShapeType="1"/>
                </p:cNvSpPr>
                <p:nvPr/>
              </p:nvSpPr>
              <p:spPr bwMode="auto">
                <a:xfrm flipH="1">
                  <a:off x="1869" y="1904"/>
                  <a:ext cx="16" cy="30"/>
                </a:xfrm>
                <a:prstGeom prst="line">
                  <a:avLst/>
                </a:prstGeom>
                <a:noFill/>
                <a:ln w="12700">
                  <a:solidFill>
                    <a:srgbClr val="0000FF"/>
                  </a:solidFill>
                  <a:round/>
                  <a:headEnd/>
                  <a:tailEnd/>
                </a:ln>
                <a:effectLst/>
              </p:spPr>
              <p:txBody>
                <a:bodyPr wrap="none" anchor="ctr"/>
                <a:lstStyle/>
                <a:p>
                  <a:endParaRPr lang="en-US"/>
                </a:p>
              </p:txBody>
            </p:sp>
            <p:sp>
              <p:nvSpPr>
                <p:cNvPr id="3111364" name="Line 452"/>
                <p:cNvSpPr>
                  <a:spLocks noChangeShapeType="1"/>
                </p:cNvSpPr>
                <p:nvPr/>
              </p:nvSpPr>
              <p:spPr bwMode="auto">
                <a:xfrm flipH="1">
                  <a:off x="1883" y="1904"/>
                  <a:ext cx="15" cy="30"/>
                </a:xfrm>
                <a:prstGeom prst="line">
                  <a:avLst/>
                </a:prstGeom>
                <a:noFill/>
                <a:ln w="12700">
                  <a:solidFill>
                    <a:srgbClr val="0000FF"/>
                  </a:solidFill>
                  <a:round/>
                  <a:headEnd/>
                  <a:tailEnd/>
                </a:ln>
                <a:effectLst/>
              </p:spPr>
              <p:txBody>
                <a:bodyPr wrap="none" anchor="ctr"/>
                <a:lstStyle/>
                <a:p>
                  <a:endParaRPr lang="en-US"/>
                </a:p>
              </p:txBody>
            </p:sp>
            <p:sp>
              <p:nvSpPr>
                <p:cNvPr id="3111365" name="Line 453"/>
                <p:cNvSpPr>
                  <a:spLocks noChangeShapeType="1"/>
                </p:cNvSpPr>
                <p:nvPr/>
              </p:nvSpPr>
              <p:spPr bwMode="auto">
                <a:xfrm flipH="1">
                  <a:off x="1899" y="1904"/>
                  <a:ext cx="12" cy="20"/>
                </a:xfrm>
                <a:prstGeom prst="line">
                  <a:avLst/>
                </a:prstGeom>
                <a:noFill/>
                <a:ln w="12700">
                  <a:solidFill>
                    <a:srgbClr val="0000FF"/>
                  </a:solidFill>
                  <a:round/>
                  <a:headEnd/>
                  <a:tailEnd/>
                </a:ln>
                <a:effectLst/>
              </p:spPr>
              <p:txBody>
                <a:bodyPr wrap="none" anchor="ctr"/>
                <a:lstStyle/>
                <a:p>
                  <a:endParaRPr lang="en-US"/>
                </a:p>
              </p:txBody>
            </p:sp>
            <p:sp>
              <p:nvSpPr>
                <p:cNvPr id="3111366" name="Line 454"/>
                <p:cNvSpPr>
                  <a:spLocks noChangeShapeType="1"/>
                </p:cNvSpPr>
                <p:nvPr/>
              </p:nvSpPr>
              <p:spPr bwMode="auto">
                <a:xfrm flipH="1">
                  <a:off x="1913" y="1904"/>
                  <a:ext cx="11" cy="20"/>
                </a:xfrm>
                <a:prstGeom prst="line">
                  <a:avLst/>
                </a:prstGeom>
                <a:noFill/>
                <a:ln w="12700">
                  <a:solidFill>
                    <a:srgbClr val="0000FF"/>
                  </a:solidFill>
                  <a:round/>
                  <a:headEnd/>
                  <a:tailEnd/>
                </a:ln>
                <a:effectLst/>
              </p:spPr>
              <p:txBody>
                <a:bodyPr wrap="none" anchor="ctr"/>
                <a:lstStyle/>
                <a:p>
                  <a:endParaRPr lang="en-US"/>
                </a:p>
              </p:txBody>
            </p:sp>
            <p:sp>
              <p:nvSpPr>
                <p:cNvPr id="3111367" name="Line 455"/>
                <p:cNvSpPr>
                  <a:spLocks noChangeShapeType="1"/>
                </p:cNvSpPr>
                <p:nvPr/>
              </p:nvSpPr>
              <p:spPr bwMode="auto">
                <a:xfrm flipH="1">
                  <a:off x="1927" y="1904"/>
                  <a:ext cx="9" cy="20"/>
                </a:xfrm>
                <a:prstGeom prst="line">
                  <a:avLst/>
                </a:prstGeom>
                <a:noFill/>
                <a:ln w="12700">
                  <a:solidFill>
                    <a:srgbClr val="0000FF"/>
                  </a:solidFill>
                  <a:round/>
                  <a:headEnd/>
                  <a:tailEnd/>
                </a:ln>
                <a:effectLst/>
              </p:spPr>
              <p:txBody>
                <a:bodyPr wrap="none" anchor="ctr"/>
                <a:lstStyle/>
                <a:p>
                  <a:endParaRPr lang="en-US"/>
                </a:p>
              </p:txBody>
            </p:sp>
            <p:sp>
              <p:nvSpPr>
                <p:cNvPr id="3111368" name="Line 456"/>
                <p:cNvSpPr>
                  <a:spLocks noChangeShapeType="1"/>
                </p:cNvSpPr>
                <p:nvPr/>
              </p:nvSpPr>
              <p:spPr bwMode="auto">
                <a:xfrm flipH="1">
                  <a:off x="1940" y="1904"/>
                  <a:ext cx="9" cy="20"/>
                </a:xfrm>
                <a:prstGeom prst="line">
                  <a:avLst/>
                </a:prstGeom>
                <a:noFill/>
                <a:ln w="12700">
                  <a:solidFill>
                    <a:srgbClr val="0000FF"/>
                  </a:solidFill>
                  <a:round/>
                  <a:headEnd/>
                  <a:tailEnd/>
                </a:ln>
                <a:effectLst/>
              </p:spPr>
              <p:txBody>
                <a:bodyPr wrap="none" anchor="ctr"/>
                <a:lstStyle/>
                <a:p>
                  <a:endParaRPr lang="en-US"/>
                </a:p>
              </p:txBody>
            </p:sp>
            <p:sp>
              <p:nvSpPr>
                <p:cNvPr id="3111369" name="Line 457"/>
                <p:cNvSpPr>
                  <a:spLocks noChangeShapeType="1"/>
                </p:cNvSpPr>
                <p:nvPr/>
              </p:nvSpPr>
              <p:spPr bwMode="auto">
                <a:xfrm>
                  <a:off x="1957" y="1904"/>
                  <a:ext cx="0" cy="20"/>
                </a:xfrm>
                <a:prstGeom prst="line">
                  <a:avLst/>
                </a:prstGeom>
                <a:noFill/>
                <a:ln w="12700">
                  <a:solidFill>
                    <a:srgbClr val="0000FF"/>
                  </a:solidFill>
                  <a:round/>
                  <a:headEnd/>
                  <a:tailEnd/>
                </a:ln>
                <a:effectLst/>
              </p:spPr>
              <p:txBody>
                <a:bodyPr wrap="none" anchor="ctr"/>
                <a:lstStyle/>
                <a:p>
                  <a:endParaRPr lang="en-US"/>
                </a:p>
              </p:txBody>
            </p:sp>
            <p:sp>
              <p:nvSpPr>
                <p:cNvPr id="3111370" name="Line 458"/>
                <p:cNvSpPr>
                  <a:spLocks noChangeShapeType="1"/>
                </p:cNvSpPr>
                <p:nvPr/>
              </p:nvSpPr>
              <p:spPr bwMode="auto">
                <a:xfrm>
                  <a:off x="1970" y="1904"/>
                  <a:ext cx="0" cy="20"/>
                </a:xfrm>
                <a:prstGeom prst="line">
                  <a:avLst/>
                </a:prstGeom>
                <a:noFill/>
                <a:ln w="12700">
                  <a:solidFill>
                    <a:srgbClr val="0000FF"/>
                  </a:solidFill>
                  <a:round/>
                  <a:headEnd/>
                  <a:tailEnd/>
                </a:ln>
                <a:effectLst/>
              </p:spPr>
              <p:txBody>
                <a:bodyPr wrap="none" anchor="ctr"/>
                <a:lstStyle/>
                <a:p>
                  <a:endParaRPr lang="en-US"/>
                </a:p>
              </p:txBody>
            </p:sp>
            <p:sp>
              <p:nvSpPr>
                <p:cNvPr id="3111371" name="Line 459"/>
                <p:cNvSpPr>
                  <a:spLocks noChangeShapeType="1"/>
                </p:cNvSpPr>
                <p:nvPr/>
              </p:nvSpPr>
              <p:spPr bwMode="auto">
                <a:xfrm>
                  <a:off x="1983" y="1904"/>
                  <a:ext cx="1" cy="20"/>
                </a:xfrm>
                <a:prstGeom prst="line">
                  <a:avLst/>
                </a:prstGeom>
                <a:noFill/>
                <a:ln w="12700">
                  <a:solidFill>
                    <a:srgbClr val="0000FF"/>
                  </a:solidFill>
                  <a:round/>
                  <a:headEnd/>
                  <a:tailEnd/>
                </a:ln>
                <a:effectLst/>
              </p:spPr>
              <p:txBody>
                <a:bodyPr wrap="none" anchor="ctr"/>
                <a:lstStyle/>
                <a:p>
                  <a:endParaRPr lang="en-US"/>
                </a:p>
              </p:txBody>
            </p:sp>
            <p:sp>
              <p:nvSpPr>
                <p:cNvPr id="3111372" name="Line 460"/>
                <p:cNvSpPr>
                  <a:spLocks noChangeShapeType="1"/>
                </p:cNvSpPr>
                <p:nvPr/>
              </p:nvSpPr>
              <p:spPr bwMode="auto">
                <a:xfrm>
                  <a:off x="1558" y="2038"/>
                  <a:ext cx="406" cy="0"/>
                </a:xfrm>
                <a:prstGeom prst="line">
                  <a:avLst/>
                </a:prstGeom>
                <a:noFill/>
                <a:ln w="12700">
                  <a:solidFill>
                    <a:srgbClr val="0000FF"/>
                  </a:solidFill>
                  <a:round/>
                  <a:headEnd/>
                  <a:tailEnd/>
                </a:ln>
                <a:effectLst/>
              </p:spPr>
              <p:txBody>
                <a:bodyPr wrap="none" anchor="ctr"/>
                <a:lstStyle/>
                <a:p>
                  <a:endParaRPr lang="en-US"/>
                </a:p>
              </p:txBody>
            </p:sp>
          </p:grpSp>
          <p:sp>
            <p:nvSpPr>
              <p:cNvPr id="3111373" name="Line 461"/>
              <p:cNvSpPr>
                <a:spLocks noChangeShapeType="1"/>
              </p:cNvSpPr>
              <p:nvPr/>
            </p:nvSpPr>
            <p:spPr bwMode="auto">
              <a:xfrm>
                <a:off x="1861" y="1938"/>
                <a:ext cx="161" cy="0"/>
              </a:xfrm>
              <a:prstGeom prst="line">
                <a:avLst/>
              </a:prstGeom>
              <a:noFill/>
              <a:ln w="12700">
                <a:solidFill>
                  <a:srgbClr val="0000FF"/>
                </a:solidFill>
                <a:round/>
                <a:headEnd/>
                <a:tailEnd/>
              </a:ln>
              <a:effectLst/>
            </p:spPr>
            <p:txBody>
              <a:bodyPr wrap="none" anchor="ctr"/>
              <a:lstStyle/>
              <a:p>
                <a:endParaRPr lang="en-US"/>
              </a:p>
            </p:txBody>
          </p:sp>
        </p:grpSp>
      </p:grpSp>
      <p:grpSp>
        <p:nvGrpSpPr>
          <p:cNvPr id="3111374" name="Group 462"/>
          <p:cNvGrpSpPr>
            <a:grpSpLocks/>
          </p:cNvGrpSpPr>
          <p:nvPr/>
        </p:nvGrpSpPr>
        <p:grpSpPr bwMode="auto">
          <a:xfrm>
            <a:off x="6386513" y="2347913"/>
            <a:ext cx="1836737" cy="1531937"/>
            <a:chOff x="4023" y="1479"/>
            <a:chExt cx="1157" cy="965"/>
          </a:xfrm>
        </p:grpSpPr>
        <p:sp>
          <p:nvSpPr>
            <p:cNvPr id="3111375" name="Rectangle 463"/>
            <p:cNvSpPr>
              <a:spLocks noChangeArrowheads="1"/>
            </p:cNvSpPr>
            <p:nvPr/>
          </p:nvSpPr>
          <p:spPr bwMode="auto">
            <a:xfrm>
              <a:off x="4023" y="1479"/>
              <a:ext cx="1157" cy="965"/>
            </a:xfrm>
            <a:prstGeom prst="rect">
              <a:avLst/>
            </a:prstGeom>
            <a:solidFill>
              <a:srgbClr val="00FFFF"/>
            </a:solidFill>
            <a:ln w="12700">
              <a:solidFill>
                <a:srgbClr val="0000FF"/>
              </a:solidFill>
              <a:miter lim="800000"/>
              <a:headEnd/>
              <a:tailEnd/>
            </a:ln>
            <a:effectLst>
              <a:outerShdw dist="35921" dir="2700000" algn="ctr" rotWithShape="0">
                <a:schemeClr val="bg2"/>
              </a:outerShdw>
            </a:effectLst>
          </p:spPr>
          <p:txBody>
            <a:bodyPr wrap="none" anchor="ctr"/>
            <a:lstStyle/>
            <a:p>
              <a:endParaRPr lang="en-US"/>
            </a:p>
          </p:txBody>
        </p:sp>
        <p:grpSp>
          <p:nvGrpSpPr>
            <p:cNvPr id="3111376" name="Group 464"/>
            <p:cNvGrpSpPr>
              <a:grpSpLocks/>
            </p:cNvGrpSpPr>
            <p:nvPr/>
          </p:nvGrpSpPr>
          <p:grpSpPr bwMode="auto">
            <a:xfrm>
              <a:off x="4097" y="1628"/>
              <a:ext cx="1046" cy="706"/>
              <a:chOff x="4097" y="1628"/>
              <a:chExt cx="1046" cy="706"/>
            </a:xfrm>
          </p:grpSpPr>
          <p:sp>
            <p:nvSpPr>
              <p:cNvPr id="3111377" name="Freeform 465"/>
              <p:cNvSpPr>
                <a:spLocks/>
              </p:cNvSpPr>
              <p:nvPr/>
            </p:nvSpPr>
            <p:spPr bwMode="auto">
              <a:xfrm>
                <a:off x="4271" y="2127"/>
                <a:ext cx="263" cy="207"/>
              </a:xfrm>
              <a:custGeom>
                <a:avLst/>
                <a:gdLst/>
                <a:ahLst/>
                <a:cxnLst>
                  <a:cxn ang="0">
                    <a:pos x="0" y="0"/>
                  </a:cxn>
                  <a:cxn ang="0">
                    <a:pos x="262" y="0"/>
                  </a:cxn>
                  <a:cxn ang="0">
                    <a:pos x="262" y="206"/>
                  </a:cxn>
                  <a:cxn ang="0">
                    <a:pos x="253" y="206"/>
                  </a:cxn>
                  <a:cxn ang="0">
                    <a:pos x="253" y="197"/>
                  </a:cxn>
                  <a:cxn ang="0">
                    <a:pos x="185" y="197"/>
                  </a:cxn>
                  <a:cxn ang="0">
                    <a:pos x="185" y="206"/>
                  </a:cxn>
                  <a:cxn ang="0">
                    <a:pos x="164" y="206"/>
                  </a:cxn>
                  <a:cxn ang="0">
                    <a:pos x="164" y="197"/>
                  </a:cxn>
                  <a:cxn ang="0">
                    <a:pos x="97" y="197"/>
                  </a:cxn>
                  <a:cxn ang="0">
                    <a:pos x="97" y="206"/>
                  </a:cxn>
                  <a:cxn ang="0">
                    <a:pos x="77" y="206"/>
                  </a:cxn>
                  <a:cxn ang="0">
                    <a:pos x="77" y="197"/>
                  </a:cxn>
                  <a:cxn ang="0">
                    <a:pos x="10" y="197"/>
                  </a:cxn>
                  <a:cxn ang="0">
                    <a:pos x="10" y="206"/>
                  </a:cxn>
                  <a:cxn ang="0">
                    <a:pos x="0" y="206"/>
                  </a:cxn>
                  <a:cxn ang="0">
                    <a:pos x="0" y="0"/>
                  </a:cxn>
                </a:cxnLst>
                <a:rect l="0" t="0" r="r" b="b"/>
                <a:pathLst>
                  <a:path w="263" h="207">
                    <a:moveTo>
                      <a:pt x="0" y="0"/>
                    </a:moveTo>
                    <a:lnTo>
                      <a:pt x="262" y="0"/>
                    </a:lnTo>
                    <a:lnTo>
                      <a:pt x="262" y="206"/>
                    </a:lnTo>
                    <a:lnTo>
                      <a:pt x="253" y="206"/>
                    </a:lnTo>
                    <a:lnTo>
                      <a:pt x="253" y="197"/>
                    </a:lnTo>
                    <a:lnTo>
                      <a:pt x="185" y="197"/>
                    </a:lnTo>
                    <a:lnTo>
                      <a:pt x="185" y="206"/>
                    </a:lnTo>
                    <a:lnTo>
                      <a:pt x="164" y="206"/>
                    </a:lnTo>
                    <a:lnTo>
                      <a:pt x="164" y="197"/>
                    </a:lnTo>
                    <a:lnTo>
                      <a:pt x="97" y="197"/>
                    </a:lnTo>
                    <a:lnTo>
                      <a:pt x="97" y="206"/>
                    </a:lnTo>
                    <a:lnTo>
                      <a:pt x="77" y="206"/>
                    </a:lnTo>
                    <a:lnTo>
                      <a:pt x="77" y="197"/>
                    </a:lnTo>
                    <a:lnTo>
                      <a:pt x="10" y="197"/>
                    </a:lnTo>
                    <a:lnTo>
                      <a:pt x="10" y="206"/>
                    </a:lnTo>
                    <a:lnTo>
                      <a:pt x="0" y="206"/>
                    </a:lnTo>
                    <a:lnTo>
                      <a:pt x="0" y="0"/>
                    </a:lnTo>
                  </a:path>
                </a:pathLst>
              </a:custGeom>
              <a:solidFill>
                <a:srgbClr val="CECECE"/>
              </a:solidFill>
              <a:ln w="12700" cap="rnd" cmpd="sng">
                <a:solidFill>
                  <a:srgbClr val="0000FF"/>
                </a:solidFill>
                <a:prstDash val="solid"/>
                <a:round/>
                <a:headEnd type="none" w="med" len="med"/>
                <a:tailEnd type="none" w="med" len="med"/>
              </a:ln>
              <a:effectLst/>
            </p:spPr>
            <p:txBody>
              <a:bodyPr/>
              <a:lstStyle/>
              <a:p>
                <a:endParaRPr lang="en-US"/>
              </a:p>
            </p:txBody>
          </p:sp>
          <p:sp>
            <p:nvSpPr>
              <p:cNvPr id="3111378" name="Line 466"/>
              <p:cNvSpPr>
                <a:spLocks noChangeShapeType="1"/>
              </p:cNvSpPr>
              <p:nvPr/>
            </p:nvSpPr>
            <p:spPr bwMode="auto">
              <a:xfrm>
                <a:off x="4277" y="2139"/>
                <a:ext cx="253" cy="0"/>
              </a:xfrm>
              <a:prstGeom prst="line">
                <a:avLst/>
              </a:prstGeom>
              <a:noFill/>
              <a:ln w="12700">
                <a:solidFill>
                  <a:srgbClr val="0000FF"/>
                </a:solidFill>
                <a:round/>
                <a:headEnd/>
                <a:tailEnd/>
              </a:ln>
              <a:effectLst/>
            </p:spPr>
            <p:txBody>
              <a:bodyPr wrap="none" anchor="ctr"/>
              <a:lstStyle/>
              <a:p>
                <a:endParaRPr lang="en-US"/>
              </a:p>
            </p:txBody>
          </p:sp>
          <p:sp>
            <p:nvSpPr>
              <p:cNvPr id="3111379" name="Line 467"/>
              <p:cNvSpPr>
                <a:spLocks noChangeShapeType="1"/>
              </p:cNvSpPr>
              <p:nvPr/>
            </p:nvSpPr>
            <p:spPr bwMode="auto">
              <a:xfrm>
                <a:off x="4452" y="2158"/>
                <a:ext cx="78" cy="0"/>
              </a:xfrm>
              <a:prstGeom prst="line">
                <a:avLst/>
              </a:prstGeom>
              <a:noFill/>
              <a:ln w="12700">
                <a:solidFill>
                  <a:srgbClr val="0000FF"/>
                </a:solidFill>
                <a:round/>
                <a:headEnd/>
                <a:tailEnd/>
              </a:ln>
              <a:effectLst/>
            </p:spPr>
            <p:txBody>
              <a:bodyPr wrap="none" anchor="ctr"/>
              <a:lstStyle/>
              <a:p>
                <a:endParaRPr lang="en-US"/>
              </a:p>
            </p:txBody>
          </p:sp>
          <p:sp>
            <p:nvSpPr>
              <p:cNvPr id="3111380" name="Line 468"/>
              <p:cNvSpPr>
                <a:spLocks noChangeShapeType="1"/>
              </p:cNvSpPr>
              <p:nvPr/>
            </p:nvSpPr>
            <p:spPr bwMode="auto">
              <a:xfrm>
                <a:off x="4277" y="2245"/>
                <a:ext cx="78" cy="0"/>
              </a:xfrm>
              <a:prstGeom prst="line">
                <a:avLst/>
              </a:prstGeom>
              <a:noFill/>
              <a:ln w="12700">
                <a:solidFill>
                  <a:srgbClr val="0000FF"/>
                </a:solidFill>
                <a:round/>
                <a:headEnd/>
                <a:tailEnd/>
              </a:ln>
              <a:effectLst/>
            </p:spPr>
            <p:txBody>
              <a:bodyPr wrap="none" anchor="ctr"/>
              <a:lstStyle/>
              <a:p>
                <a:endParaRPr lang="en-US"/>
              </a:p>
            </p:txBody>
          </p:sp>
          <p:sp>
            <p:nvSpPr>
              <p:cNvPr id="3111381" name="Line 469"/>
              <p:cNvSpPr>
                <a:spLocks noChangeShapeType="1"/>
              </p:cNvSpPr>
              <p:nvPr/>
            </p:nvSpPr>
            <p:spPr bwMode="auto">
              <a:xfrm>
                <a:off x="4277" y="2289"/>
                <a:ext cx="253" cy="0"/>
              </a:xfrm>
              <a:prstGeom prst="line">
                <a:avLst/>
              </a:prstGeom>
              <a:noFill/>
              <a:ln w="12700">
                <a:solidFill>
                  <a:srgbClr val="0000FF"/>
                </a:solidFill>
                <a:round/>
                <a:headEnd/>
                <a:tailEnd/>
              </a:ln>
              <a:effectLst/>
            </p:spPr>
            <p:txBody>
              <a:bodyPr wrap="none" anchor="ctr"/>
              <a:lstStyle/>
              <a:p>
                <a:endParaRPr lang="en-US"/>
              </a:p>
            </p:txBody>
          </p:sp>
          <p:sp>
            <p:nvSpPr>
              <p:cNvPr id="3111382" name="Line 470"/>
              <p:cNvSpPr>
                <a:spLocks noChangeShapeType="1"/>
              </p:cNvSpPr>
              <p:nvPr/>
            </p:nvSpPr>
            <p:spPr bwMode="auto">
              <a:xfrm>
                <a:off x="4277" y="2317"/>
                <a:ext cx="253" cy="0"/>
              </a:xfrm>
              <a:prstGeom prst="line">
                <a:avLst/>
              </a:prstGeom>
              <a:noFill/>
              <a:ln w="12700">
                <a:solidFill>
                  <a:srgbClr val="0000FF"/>
                </a:solidFill>
                <a:round/>
                <a:headEnd/>
                <a:tailEnd/>
              </a:ln>
              <a:effectLst/>
            </p:spPr>
            <p:txBody>
              <a:bodyPr wrap="none" anchor="ctr"/>
              <a:lstStyle/>
              <a:p>
                <a:endParaRPr lang="en-US"/>
              </a:p>
            </p:txBody>
          </p:sp>
          <p:sp>
            <p:nvSpPr>
              <p:cNvPr id="3111383" name="Line 471"/>
              <p:cNvSpPr>
                <a:spLocks noChangeShapeType="1"/>
              </p:cNvSpPr>
              <p:nvPr/>
            </p:nvSpPr>
            <p:spPr bwMode="auto">
              <a:xfrm>
                <a:off x="4286" y="2145"/>
                <a:ext cx="0" cy="96"/>
              </a:xfrm>
              <a:prstGeom prst="line">
                <a:avLst/>
              </a:prstGeom>
              <a:noFill/>
              <a:ln w="12700">
                <a:solidFill>
                  <a:srgbClr val="0000FF"/>
                </a:solidFill>
                <a:round/>
                <a:headEnd/>
                <a:tailEnd/>
              </a:ln>
              <a:effectLst/>
            </p:spPr>
            <p:txBody>
              <a:bodyPr wrap="none" anchor="ctr"/>
              <a:lstStyle/>
              <a:p>
                <a:endParaRPr lang="en-US"/>
              </a:p>
            </p:txBody>
          </p:sp>
          <p:sp>
            <p:nvSpPr>
              <p:cNvPr id="3111384" name="Line 472"/>
              <p:cNvSpPr>
                <a:spLocks noChangeShapeType="1"/>
              </p:cNvSpPr>
              <p:nvPr/>
            </p:nvSpPr>
            <p:spPr bwMode="auto">
              <a:xfrm>
                <a:off x="4312" y="2145"/>
                <a:ext cx="0" cy="96"/>
              </a:xfrm>
              <a:prstGeom prst="line">
                <a:avLst/>
              </a:prstGeom>
              <a:noFill/>
              <a:ln w="12700">
                <a:solidFill>
                  <a:srgbClr val="0000FF"/>
                </a:solidFill>
                <a:round/>
                <a:headEnd/>
                <a:tailEnd/>
              </a:ln>
              <a:effectLst/>
            </p:spPr>
            <p:txBody>
              <a:bodyPr wrap="none" anchor="ctr"/>
              <a:lstStyle/>
              <a:p>
                <a:endParaRPr lang="en-US"/>
              </a:p>
            </p:txBody>
          </p:sp>
          <p:sp>
            <p:nvSpPr>
              <p:cNvPr id="3111385" name="Rectangle 473"/>
              <p:cNvSpPr>
                <a:spLocks noChangeArrowheads="1"/>
              </p:cNvSpPr>
              <p:nvPr/>
            </p:nvSpPr>
            <p:spPr bwMode="auto">
              <a:xfrm>
                <a:off x="4386" y="2227"/>
                <a:ext cx="33" cy="20"/>
              </a:xfrm>
              <a:prstGeom prst="rect">
                <a:avLst/>
              </a:prstGeom>
              <a:solidFill>
                <a:srgbClr val="CECECE"/>
              </a:solidFill>
              <a:ln w="12700">
                <a:solidFill>
                  <a:srgbClr val="0000FF"/>
                </a:solidFill>
                <a:miter lim="800000"/>
                <a:headEnd/>
                <a:tailEnd/>
              </a:ln>
              <a:effectLst/>
            </p:spPr>
            <p:txBody>
              <a:bodyPr wrap="none" anchor="ctr"/>
              <a:lstStyle/>
              <a:p>
                <a:endParaRPr lang="en-US"/>
              </a:p>
            </p:txBody>
          </p:sp>
          <p:sp>
            <p:nvSpPr>
              <p:cNvPr id="3111386" name="Line 474"/>
              <p:cNvSpPr>
                <a:spLocks noChangeShapeType="1"/>
              </p:cNvSpPr>
              <p:nvPr/>
            </p:nvSpPr>
            <p:spPr bwMode="auto">
              <a:xfrm flipV="1">
                <a:off x="4997" y="1946"/>
                <a:ext cx="0" cy="94"/>
              </a:xfrm>
              <a:prstGeom prst="line">
                <a:avLst/>
              </a:prstGeom>
              <a:noFill/>
              <a:ln w="12700">
                <a:solidFill>
                  <a:srgbClr val="0000FF"/>
                </a:solidFill>
                <a:round/>
                <a:headEnd/>
                <a:tailEnd/>
              </a:ln>
              <a:effectLst/>
            </p:spPr>
            <p:txBody>
              <a:bodyPr wrap="none" anchor="ctr"/>
              <a:lstStyle/>
              <a:p>
                <a:endParaRPr lang="en-US"/>
              </a:p>
            </p:txBody>
          </p:sp>
          <p:sp>
            <p:nvSpPr>
              <p:cNvPr id="3111387" name="AutoShape 475"/>
              <p:cNvSpPr>
                <a:spLocks noChangeArrowheads="1"/>
              </p:cNvSpPr>
              <p:nvPr/>
            </p:nvSpPr>
            <p:spPr bwMode="auto">
              <a:xfrm>
                <a:off x="4129" y="1628"/>
                <a:ext cx="217" cy="167"/>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388" name="AutoShape 476"/>
              <p:cNvSpPr>
                <a:spLocks noChangeArrowheads="1"/>
              </p:cNvSpPr>
              <p:nvPr/>
            </p:nvSpPr>
            <p:spPr bwMode="auto">
              <a:xfrm>
                <a:off x="4154" y="1649"/>
                <a:ext cx="166" cy="125"/>
              </a:xfrm>
              <a:prstGeom prst="roundRect">
                <a:avLst>
                  <a:gd name="adj" fmla="val 12458"/>
                </a:avLst>
              </a:prstGeom>
              <a:solidFill>
                <a:srgbClr val="FDE3BA"/>
              </a:solidFill>
              <a:ln w="12700">
                <a:solidFill>
                  <a:srgbClr val="0000FF"/>
                </a:solidFill>
                <a:round/>
                <a:headEnd/>
                <a:tailEnd/>
              </a:ln>
              <a:effectLst/>
            </p:spPr>
            <p:txBody>
              <a:bodyPr wrap="none" anchor="ctr"/>
              <a:lstStyle/>
              <a:p>
                <a:endParaRPr lang="en-US"/>
              </a:p>
            </p:txBody>
          </p:sp>
          <p:sp>
            <p:nvSpPr>
              <p:cNvPr id="3111389" name="Line 477"/>
              <p:cNvSpPr>
                <a:spLocks noChangeShapeType="1"/>
              </p:cNvSpPr>
              <p:nvPr/>
            </p:nvSpPr>
            <p:spPr bwMode="auto">
              <a:xfrm>
                <a:off x="4179" y="1805"/>
                <a:ext cx="0" cy="9"/>
              </a:xfrm>
              <a:prstGeom prst="line">
                <a:avLst/>
              </a:prstGeom>
              <a:noFill/>
              <a:ln w="12700">
                <a:solidFill>
                  <a:srgbClr val="0000FF"/>
                </a:solidFill>
                <a:round/>
                <a:headEnd/>
                <a:tailEnd/>
              </a:ln>
              <a:effectLst/>
            </p:spPr>
            <p:txBody>
              <a:bodyPr wrap="none" anchor="ctr"/>
              <a:lstStyle/>
              <a:p>
                <a:endParaRPr lang="en-US"/>
              </a:p>
            </p:txBody>
          </p:sp>
          <p:sp>
            <p:nvSpPr>
              <p:cNvPr id="3111390" name="Line 478"/>
              <p:cNvSpPr>
                <a:spLocks noChangeShapeType="1"/>
              </p:cNvSpPr>
              <p:nvPr/>
            </p:nvSpPr>
            <p:spPr bwMode="auto">
              <a:xfrm>
                <a:off x="4298" y="1805"/>
                <a:ext cx="0" cy="9"/>
              </a:xfrm>
              <a:prstGeom prst="line">
                <a:avLst/>
              </a:prstGeom>
              <a:noFill/>
              <a:ln w="12700">
                <a:solidFill>
                  <a:srgbClr val="0000FF"/>
                </a:solidFill>
                <a:round/>
                <a:headEnd/>
                <a:tailEnd/>
              </a:ln>
              <a:effectLst/>
            </p:spPr>
            <p:txBody>
              <a:bodyPr wrap="none" anchor="ctr"/>
              <a:lstStyle/>
              <a:p>
                <a:endParaRPr lang="en-US"/>
              </a:p>
            </p:txBody>
          </p:sp>
          <p:sp>
            <p:nvSpPr>
              <p:cNvPr id="3111391" name="Rectangle 479"/>
              <p:cNvSpPr>
                <a:spLocks noChangeArrowheads="1"/>
              </p:cNvSpPr>
              <p:nvPr/>
            </p:nvSpPr>
            <p:spPr bwMode="auto">
              <a:xfrm>
                <a:off x="4117" y="1819"/>
                <a:ext cx="242" cy="57"/>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392" name="Line 480"/>
              <p:cNvSpPr>
                <a:spLocks noChangeShapeType="1"/>
              </p:cNvSpPr>
              <p:nvPr/>
            </p:nvSpPr>
            <p:spPr bwMode="auto">
              <a:xfrm>
                <a:off x="4129"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3" name="Line 481"/>
              <p:cNvSpPr>
                <a:spLocks noChangeShapeType="1"/>
              </p:cNvSpPr>
              <p:nvPr/>
            </p:nvSpPr>
            <p:spPr bwMode="auto">
              <a:xfrm>
                <a:off x="4135"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4" name="Line 482"/>
              <p:cNvSpPr>
                <a:spLocks noChangeShapeType="1"/>
              </p:cNvSpPr>
              <p:nvPr/>
            </p:nvSpPr>
            <p:spPr bwMode="auto">
              <a:xfrm>
                <a:off x="4141"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5" name="Line 483"/>
              <p:cNvSpPr>
                <a:spLocks noChangeShapeType="1"/>
              </p:cNvSpPr>
              <p:nvPr/>
            </p:nvSpPr>
            <p:spPr bwMode="auto">
              <a:xfrm>
                <a:off x="4147"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6" name="Line 484"/>
              <p:cNvSpPr>
                <a:spLocks noChangeShapeType="1"/>
              </p:cNvSpPr>
              <p:nvPr/>
            </p:nvSpPr>
            <p:spPr bwMode="auto">
              <a:xfrm>
                <a:off x="4154"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7" name="Line 485"/>
              <p:cNvSpPr>
                <a:spLocks noChangeShapeType="1"/>
              </p:cNvSpPr>
              <p:nvPr/>
            </p:nvSpPr>
            <p:spPr bwMode="auto">
              <a:xfrm>
                <a:off x="4160"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8" name="Line 486"/>
              <p:cNvSpPr>
                <a:spLocks noChangeShapeType="1"/>
              </p:cNvSpPr>
              <p:nvPr/>
            </p:nvSpPr>
            <p:spPr bwMode="auto">
              <a:xfrm>
                <a:off x="4166"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9" name="Line 487"/>
              <p:cNvSpPr>
                <a:spLocks noChangeShapeType="1"/>
              </p:cNvSpPr>
              <p:nvPr/>
            </p:nvSpPr>
            <p:spPr bwMode="auto">
              <a:xfrm>
                <a:off x="4173"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0" name="Line 488"/>
              <p:cNvSpPr>
                <a:spLocks noChangeShapeType="1"/>
              </p:cNvSpPr>
              <p:nvPr/>
            </p:nvSpPr>
            <p:spPr bwMode="auto">
              <a:xfrm>
                <a:off x="4179"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1" name="Line 489"/>
              <p:cNvSpPr>
                <a:spLocks noChangeShapeType="1"/>
              </p:cNvSpPr>
              <p:nvPr/>
            </p:nvSpPr>
            <p:spPr bwMode="auto">
              <a:xfrm>
                <a:off x="4185"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2" name="Line 490"/>
              <p:cNvSpPr>
                <a:spLocks noChangeShapeType="1"/>
              </p:cNvSpPr>
              <p:nvPr/>
            </p:nvSpPr>
            <p:spPr bwMode="auto">
              <a:xfrm>
                <a:off x="4192"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3" name="Line 491"/>
              <p:cNvSpPr>
                <a:spLocks noChangeShapeType="1"/>
              </p:cNvSpPr>
              <p:nvPr/>
            </p:nvSpPr>
            <p:spPr bwMode="auto">
              <a:xfrm>
                <a:off x="4198"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4" name="Line 492"/>
              <p:cNvSpPr>
                <a:spLocks noChangeShapeType="1"/>
              </p:cNvSpPr>
              <p:nvPr/>
            </p:nvSpPr>
            <p:spPr bwMode="auto">
              <a:xfrm>
                <a:off x="4204"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5" name="Line 493"/>
              <p:cNvSpPr>
                <a:spLocks noChangeShapeType="1"/>
              </p:cNvSpPr>
              <p:nvPr/>
            </p:nvSpPr>
            <p:spPr bwMode="auto">
              <a:xfrm>
                <a:off x="4210"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6" name="Line 494"/>
              <p:cNvSpPr>
                <a:spLocks noChangeShapeType="1"/>
              </p:cNvSpPr>
              <p:nvPr/>
            </p:nvSpPr>
            <p:spPr bwMode="auto">
              <a:xfrm>
                <a:off x="4217"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7" name="Line 495"/>
              <p:cNvSpPr>
                <a:spLocks noChangeShapeType="1"/>
              </p:cNvSpPr>
              <p:nvPr/>
            </p:nvSpPr>
            <p:spPr bwMode="auto">
              <a:xfrm>
                <a:off x="4223"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8" name="Line 496"/>
              <p:cNvSpPr>
                <a:spLocks noChangeShapeType="1"/>
              </p:cNvSpPr>
              <p:nvPr/>
            </p:nvSpPr>
            <p:spPr bwMode="auto">
              <a:xfrm>
                <a:off x="4229"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9" name="Line 497"/>
              <p:cNvSpPr>
                <a:spLocks noChangeShapeType="1"/>
              </p:cNvSpPr>
              <p:nvPr/>
            </p:nvSpPr>
            <p:spPr bwMode="auto">
              <a:xfrm>
                <a:off x="4236" y="1855"/>
                <a:ext cx="0" cy="10"/>
              </a:xfrm>
              <a:prstGeom prst="line">
                <a:avLst/>
              </a:prstGeom>
              <a:noFill/>
              <a:ln w="12700">
                <a:solidFill>
                  <a:srgbClr val="0000FF"/>
                </a:solidFill>
                <a:round/>
                <a:headEnd/>
                <a:tailEnd/>
              </a:ln>
              <a:effectLst/>
            </p:spPr>
            <p:txBody>
              <a:bodyPr wrap="none" anchor="ctr"/>
              <a:lstStyle/>
              <a:p>
                <a:endParaRPr lang="en-US"/>
              </a:p>
            </p:txBody>
          </p:sp>
          <p:sp>
            <p:nvSpPr>
              <p:cNvPr id="3111410" name="Line 498"/>
              <p:cNvSpPr>
                <a:spLocks noChangeShapeType="1"/>
              </p:cNvSpPr>
              <p:nvPr/>
            </p:nvSpPr>
            <p:spPr bwMode="auto">
              <a:xfrm>
                <a:off x="4242" y="1855"/>
                <a:ext cx="0" cy="10"/>
              </a:xfrm>
              <a:prstGeom prst="line">
                <a:avLst/>
              </a:prstGeom>
              <a:noFill/>
              <a:ln w="12700">
                <a:solidFill>
                  <a:srgbClr val="0000FF"/>
                </a:solidFill>
                <a:round/>
                <a:headEnd/>
                <a:tailEnd/>
              </a:ln>
              <a:effectLst/>
            </p:spPr>
            <p:txBody>
              <a:bodyPr wrap="none" anchor="ctr"/>
              <a:lstStyle/>
              <a:p>
                <a:endParaRPr lang="en-US"/>
              </a:p>
            </p:txBody>
          </p:sp>
          <p:sp>
            <p:nvSpPr>
              <p:cNvPr id="3111411" name="Rectangle 499"/>
              <p:cNvSpPr>
                <a:spLocks noChangeArrowheads="1"/>
              </p:cNvSpPr>
              <p:nvPr/>
            </p:nvSpPr>
            <p:spPr bwMode="auto">
              <a:xfrm>
                <a:off x="4298" y="1835"/>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412" name="Rectangle 500"/>
              <p:cNvSpPr>
                <a:spLocks noChangeArrowheads="1"/>
              </p:cNvSpPr>
              <p:nvPr/>
            </p:nvSpPr>
            <p:spPr bwMode="auto">
              <a:xfrm>
                <a:off x="4273" y="1838"/>
                <a:ext cx="73" cy="2"/>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413" name="Rectangle 501"/>
              <p:cNvSpPr>
                <a:spLocks noChangeArrowheads="1"/>
              </p:cNvSpPr>
              <p:nvPr/>
            </p:nvSpPr>
            <p:spPr bwMode="auto">
              <a:xfrm>
                <a:off x="4298" y="1856"/>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414" name="Rectangle 502"/>
              <p:cNvSpPr>
                <a:spLocks noChangeArrowheads="1"/>
              </p:cNvSpPr>
              <p:nvPr/>
            </p:nvSpPr>
            <p:spPr bwMode="auto">
              <a:xfrm>
                <a:off x="4273" y="1858"/>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415" name="Rectangle 503"/>
              <p:cNvSpPr>
                <a:spLocks noChangeArrowheads="1"/>
              </p:cNvSpPr>
              <p:nvPr/>
            </p:nvSpPr>
            <p:spPr bwMode="auto">
              <a:xfrm>
                <a:off x="4222" y="1787"/>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416" name="Rectangle 504"/>
              <p:cNvSpPr>
                <a:spLocks noChangeArrowheads="1"/>
              </p:cNvSpPr>
              <p:nvPr/>
            </p:nvSpPr>
            <p:spPr bwMode="auto">
              <a:xfrm>
                <a:off x="4191" y="1658"/>
                <a:ext cx="95" cy="84"/>
              </a:xfrm>
              <a:prstGeom prst="rect">
                <a:avLst/>
              </a:prstGeom>
              <a:solidFill>
                <a:schemeClr val="folHlink"/>
              </a:solidFill>
              <a:ln w="12700">
                <a:solidFill>
                  <a:srgbClr val="0000FF"/>
                </a:solidFill>
                <a:miter lim="800000"/>
                <a:headEnd/>
                <a:tailEnd/>
              </a:ln>
              <a:effectLst/>
            </p:spPr>
            <p:txBody>
              <a:bodyPr wrap="none" anchor="ctr"/>
              <a:lstStyle/>
              <a:p>
                <a:endParaRPr lang="en-US"/>
              </a:p>
            </p:txBody>
          </p:sp>
          <p:sp>
            <p:nvSpPr>
              <p:cNvPr id="3111417" name="Rectangle 505"/>
              <p:cNvSpPr>
                <a:spLocks noChangeArrowheads="1"/>
              </p:cNvSpPr>
              <p:nvPr/>
            </p:nvSpPr>
            <p:spPr bwMode="auto">
              <a:xfrm>
                <a:off x="4189" y="1698"/>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418" name="Rectangle 506"/>
              <p:cNvSpPr>
                <a:spLocks noChangeArrowheads="1"/>
              </p:cNvSpPr>
              <p:nvPr/>
            </p:nvSpPr>
            <p:spPr bwMode="auto">
              <a:xfrm>
                <a:off x="4222" y="1701"/>
                <a:ext cx="96" cy="5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19" name="Rectangle 507"/>
              <p:cNvSpPr>
                <a:spLocks noChangeArrowheads="1"/>
              </p:cNvSpPr>
              <p:nvPr/>
            </p:nvSpPr>
            <p:spPr bwMode="auto">
              <a:xfrm>
                <a:off x="4255" y="1727"/>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420" name="AutoShape 508"/>
              <p:cNvSpPr>
                <a:spLocks noChangeArrowheads="1"/>
              </p:cNvSpPr>
              <p:nvPr/>
            </p:nvSpPr>
            <p:spPr bwMode="auto">
              <a:xfrm>
                <a:off x="4507" y="1628"/>
                <a:ext cx="217" cy="167"/>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421" name="AutoShape 509"/>
              <p:cNvSpPr>
                <a:spLocks noChangeArrowheads="1"/>
              </p:cNvSpPr>
              <p:nvPr/>
            </p:nvSpPr>
            <p:spPr bwMode="auto">
              <a:xfrm>
                <a:off x="4532" y="1649"/>
                <a:ext cx="166" cy="125"/>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422" name="Line 510"/>
              <p:cNvSpPr>
                <a:spLocks noChangeShapeType="1"/>
              </p:cNvSpPr>
              <p:nvPr/>
            </p:nvSpPr>
            <p:spPr bwMode="auto">
              <a:xfrm>
                <a:off x="4556" y="1805"/>
                <a:ext cx="0" cy="9"/>
              </a:xfrm>
              <a:prstGeom prst="line">
                <a:avLst/>
              </a:prstGeom>
              <a:noFill/>
              <a:ln w="12700">
                <a:solidFill>
                  <a:srgbClr val="0000FF"/>
                </a:solidFill>
                <a:round/>
                <a:headEnd/>
                <a:tailEnd/>
              </a:ln>
              <a:effectLst/>
            </p:spPr>
            <p:txBody>
              <a:bodyPr wrap="none" anchor="ctr"/>
              <a:lstStyle/>
              <a:p>
                <a:endParaRPr lang="en-US"/>
              </a:p>
            </p:txBody>
          </p:sp>
          <p:sp>
            <p:nvSpPr>
              <p:cNvPr id="3111423" name="Line 511"/>
              <p:cNvSpPr>
                <a:spLocks noChangeShapeType="1"/>
              </p:cNvSpPr>
              <p:nvPr/>
            </p:nvSpPr>
            <p:spPr bwMode="auto">
              <a:xfrm>
                <a:off x="4675" y="1805"/>
                <a:ext cx="0" cy="9"/>
              </a:xfrm>
              <a:prstGeom prst="line">
                <a:avLst/>
              </a:prstGeom>
              <a:noFill/>
              <a:ln w="12700">
                <a:solidFill>
                  <a:srgbClr val="0000FF"/>
                </a:solidFill>
                <a:round/>
                <a:headEnd/>
                <a:tailEnd/>
              </a:ln>
              <a:effectLst/>
            </p:spPr>
            <p:txBody>
              <a:bodyPr wrap="none" anchor="ctr"/>
              <a:lstStyle/>
              <a:p>
                <a:endParaRPr lang="en-US"/>
              </a:p>
            </p:txBody>
          </p:sp>
          <p:sp>
            <p:nvSpPr>
              <p:cNvPr id="3111424" name="Rectangle 512"/>
              <p:cNvSpPr>
                <a:spLocks noChangeArrowheads="1"/>
              </p:cNvSpPr>
              <p:nvPr/>
            </p:nvSpPr>
            <p:spPr bwMode="auto">
              <a:xfrm>
                <a:off x="4494" y="1819"/>
                <a:ext cx="241" cy="57"/>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25" name="Line 513"/>
              <p:cNvSpPr>
                <a:spLocks noChangeShapeType="1"/>
              </p:cNvSpPr>
              <p:nvPr/>
            </p:nvSpPr>
            <p:spPr bwMode="auto">
              <a:xfrm>
                <a:off x="4506" y="1855"/>
                <a:ext cx="0" cy="10"/>
              </a:xfrm>
              <a:prstGeom prst="line">
                <a:avLst/>
              </a:prstGeom>
              <a:noFill/>
              <a:ln w="12700">
                <a:solidFill>
                  <a:srgbClr val="0000FF"/>
                </a:solidFill>
                <a:round/>
                <a:headEnd/>
                <a:tailEnd/>
              </a:ln>
              <a:effectLst/>
            </p:spPr>
            <p:txBody>
              <a:bodyPr wrap="none" anchor="ctr"/>
              <a:lstStyle/>
              <a:p>
                <a:endParaRPr lang="en-US"/>
              </a:p>
            </p:txBody>
          </p:sp>
          <p:sp>
            <p:nvSpPr>
              <p:cNvPr id="3111426" name="Line 514"/>
              <p:cNvSpPr>
                <a:spLocks noChangeShapeType="1"/>
              </p:cNvSpPr>
              <p:nvPr/>
            </p:nvSpPr>
            <p:spPr bwMode="auto">
              <a:xfrm>
                <a:off x="4512" y="1855"/>
                <a:ext cx="0" cy="10"/>
              </a:xfrm>
              <a:prstGeom prst="line">
                <a:avLst/>
              </a:prstGeom>
              <a:noFill/>
              <a:ln w="12700">
                <a:solidFill>
                  <a:srgbClr val="0000FF"/>
                </a:solidFill>
                <a:round/>
                <a:headEnd/>
                <a:tailEnd/>
              </a:ln>
              <a:effectLst/>
            </p:spPr>
            <p:txBody>
              <a:bodyPr wrap="none" anchor="ctr"/>
              <a:lstStyle/>
              <a:p>
                <a:endParaRPr lang="en-US"/>
              </a:p>
            </p:txBody>
          </p:sp>
          <p:sp>
            <p:nvSpPr>
              <p:cNvPr id="3111427" name="Line 515"/>
              <p:cNvSpPr>
                <a:spLocks noChangeShapeType="1"/>
              </p:cNvSpPr>
              <p:nvPr/>
            </p:nvSpPr>
            <p:spPr bwMode="auto">
              <a:xfrm>
                <a:off x="4518" y="1855"/>
                <a:ext cx="0" cy="10"/>
              </a:xfrm>
              <a:prstGeom prst="line">
                <a:avLst/>
              </a:prstGeom>
              <a:noFill/>
              <a:ln w="12700">
                <a:solidFill>
                  <a:srgbClr val="0000FF"/>
                </a:solidFill>
                <a:round/>
                <a:headEnd/>
                <a:tailEnd/>
              </a:ln>
              <a:effectLst/>
            </p:spPr>
            <p:txBody>
              <a:bodyPr wrap="none" anchor="ctr"/>
              <a:lstStyle/>
              <a:p>
                <a:endParaRPr lang="en-US"/>
              </a:p>
            </p:txBody>
          </p:sp>
          <p:sp>
            <p:nvSpPr>
              <p:cNvPr id="3111428" name="Line 516"/>
              <p:cNvSpPr>
                <a:spLocks noChangeShapeType="1"/>
              </p:cNvSpPr>
              <p:nvPr/>
            </p:nvSpPr>
            <p:spPr bwMode="auto">
              <a:xfrm>
                <a:off x="4525" y="1855"/>
                <a:ext cx="0" cy="10"/>
              </a:xfrm>
              <a:prstGeom prst="line">
                <a:avLst/>
              </a:prstGeom>
              <a:noFill/>
              <a:ln w="12700">
                <a:solidFill>
                  <a:srgbClr val="0000FF"/>
                </a:solidFill>
                <a:round/>
                <a:headEnd/>
                <a:tailEnd/>
              </a:ln>
              <a:effectLst/>
            </p:spPr>
            <p:txBody>
              <a:bodyPr wrap="none" anchor="ctr"/>
              <a:lstStyle/>
              <a:p>
                <a:endParaRPr lang="en-US"/>
              </a:p>
            </p:txBody>
          </p:sp>
          <p:sp>
            <p:nvSpPr>
              <p:cNvPr id="3111429" name="Line 517"/>
              <p:cNvSpPr>
                <a:spLocks noChangeShapeType="1"/>
              </p:cNvSpPr>
              <p:nvPr/>
            </p:nvSpPr>
            <p:spPr bwMode="auto">
              <a:xfrm>
                <a:off x="4531"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0" name="Line 518"/>
              <p:cNvSpPr>
                <a:spLocks noChangeShapeType="1"/>
              </p:cNvSpPr>
              <p:nvPr/>
            </p:nvSpPr>
            <p:spPr bwMode="auto">
              <a:xfrm>
                <a:off x="4538"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1" name="Line 519"/>
              <p:cNvSpPr>
                <a:spLocks noChangeShapeType="1"/>
              </p:cNvSpPr>
              <p:nvPr/>
            </p:nvSpPr>
            <p:spPr bwMode="auto">
              <a:xfrm>
                <a:off x="4544"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2" name="Line 520"/>
              <p:cNvSpPr>
                <a:spLocks noChangeShapeType="1"/>
              </p:cNvSpPr>
              <p:nvPr/>
            </p:nvSpPr>
            <p:spPr bwMode="auto">
              <a:xfrm>
                <a:off x="4550"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3" name="Line 521"/>
              <p:cNvSpPr>
                <a:spLocks noChangeShapeType="1"/>
              </p:cNvSpPr>
              <p:nvPr/>
            </p:nvSpPr>
            <p:spPr bwMode="auto">
              <a:xfrm>
                <a:off x="4556"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4" name="Line 522"/>
              <p:cNvSpPr>
                <a:spLocks noChangeShapeType="1"/>
              </p:cNvSpPr>
              <p:nvPr/>
            </p:nvSpPr>
            <p:spPr bwMode="auto">
              <a:xfrm>
                <a:off x="4563"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5" name="Line 523"/>
              <p:cNvSpPr>
                <a:spLocks noChangeShapeType="1"/>
              </p:cNvSpPr>
              <p:nvPr/>
            </p:nvSpPr>
            <p:spPr bwMode="auto">
              <a:xfrm>
                <a:off x="4569"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6" name="Line 524"/>
              <p:cNvSpPr>
                <a:spLocks noChangeShapeType="1"/>
              </p:cNvSpPr>
              <p:nvPr/>
            </p:nvSpPr>
            <p:spPr bwMode="auto">
              <a:xfrm>
                <a:off x="4576"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7" name="Line 525"/>
              <p:cNvSpPr>
                <a:spLocks noChangeShapeType="1"/>
              </p:cNvSpPr>
              <p:nvPr/>
            </p:nvSpPr>
            <p:spPr bwMode="auto">
              <a:xfrm>
                <a:off x="4582"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8" name="Line 526"/>
              <p:cNvSpPr>
                <a:spLocks noChangeShapeType="1"/>
              </p:cNvSpPr>
              <p:nvPr/>
            </p:nvSpPr>
            <p:spPr bwMode="auto">
              <a:xfrm>
                <a:off x="4588"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9" name="Line 527"/>
              <p:cNvSpPr>
                <a:spLocks noChangeShapeType="1"/>
              </p:cNvSpPr>
              <p:nvPr/>
            </p:nvSpPr>
            <p:spPr bwMode="auto">
              <a:xfrm>
                <a:off x="4594" y="1855"/>
                <a:ext cx="0" cy="10"/>
              </a:xfrm>
              <a:prstGeom prst="line">
                <a:avLst/>
              </a:prstGeom>
              <a:noFill/>
              <a:ln w="12700">
                <a:solidFill>
                  <a:srgbClr val="0000FF"/>
                </a:solidFill>
                <a:round/>
                <a:headEnd/>
                <a:tailEnd/>
              </a:ln>
              <a:effectLst/>
            </p:spPr>
            <p:txBody>
              <a:bodyPr wrap="none" anchor="ctr"/>
              <a:lstStyle/>
              <a:p>
                <a:endParaRPr lang="en-US"/>
              </a:p>
            </p:txBody>
          </p:sp>
          <p:sp>
            <p:nvSpPr>
              <p:cNvPr id="3111440" name="Line 528"/>
              <p:cNvSpPr>
                <a:spLocks noChangeShapeType="1"/>
              </p:cNvSpPr>
              <p:nvPr/>
            </p:nvSpPr>
            <p:spPr bwMode="auto">
              <a:xfrm>
                <a:off x="4601" y="1855"/>
                <a:ext cx="0" cy="10"/>
              </a:xfrm>
              <a:prstGeom prst="line">
                <a:avLst/>
              </a:prstGeom>
              <a:noFill/>
              <a:ln w="12700">
                <a:solidFill>
                  <a:srgbClr val="0000FF"/>
                </a:solidFill>
                <a:round/>
                <a:headEnd/>
                <a:tailEnd/>
              </a:ln>
              <a:effectLst/>
            </p:spPr>
            <p:txBody>
              <a:bodyPr wrap="none" anchor="ctr"/>
              <a:lstStyle/>
              <a:p>
                <a:endParaRPr lang="en-US"/>
              </a:p>
            </p:txBody>
          </p:sp>
          <p:sp>
            <p:nvSpPr>
              <p:cNvPr id="3111441" name="Line 529"/>
              <p:cNvSpPr>
                <a:spLocks noChangeShapeType="1"/>
              </p:cNvSpPr>
              <p:nvPr/>
            </p:nvSpPr>
            <p:spPr bwMode="auto">
              <a:xfrm>
                <a:off x="4607" y="1855"/>
                <a:ext cx="0" cy="10"/>
              </a:xfrm>
              <a:prstGeom prst="line">
                <a:avLst/>
              </a:prstGeom>
              <a:noFill/>
              <a:ln w="12700">
                <a:solidFill>
                  <a:srgbClr val="0000FF"/>
                </a:solidFill>
                <a:round/>
                <a:headEnd/>
                <a:tailEnd/>
              </a:ln>
              <a:effectLst/>
            </p:spPr>
            <p:txBody>
              <a:bodyPr wrap="none" anchor="ctr"/>
              <a:lstStyle/>
              <a:p>
                <a:endParaRPr lang="en-US"/>
              </a:p>
            </p:txBody>
          </p:sp>
          <p:sp>
            <p:nvSpPr>
              <p:cNvPr id="3111442" name="Line 530"/>
              <p:cNvSpPr>
                <a:spLocks noChangeShapeType="1"/>
              </p:cNvSpPr>
              <p:nvPr/>
            </p:nvSpPr>
            <p:spPr bwMode="auto">
              <a:xfrm>
                <a:off x="4613" y="1855"/>
                <a:ext cx="0" cy="10"/>
              </a:xfrm>
              <a:prstGeom prst="line">
                <a:avLst/>
              </a:prstGeom>
              <a:noFill/>
              <a:ln w="12700">
                <a:solidFill>
                  <a:srgbClr val="0000FF"/>
                </a:solidFill>
                <a:round/>
                <a:headEnd/>
                <a:tailEnd/>
              </a:ln>
              <a:effectLst/>
            </p:spPr>
            <p:txBody>
              <a:bodyPr wrap="none" anchor="ctr"/>
              <a:lstStyle/>
              <a:p>
                <a:endParaRPr lang="en-US"/>
              </a:p>
            </p:txBody>
          </p:sp>
          <p:sp>
            <p:nvSpPr>
              <p:cNvPr id="3111443" name="Line 531"/>
              <p:cNvSpPr>
                <a:spLocks noChangeShapeType="1"/>
              </p:cNvSpPr>
              <p:nvPr/>
            </p:nvSpPr>
            <p:spPr bwMode="auto">
              <a:xfrm>
                <a:off x="4619" y="1855"/>
                <a:ext cx="0" cy="10"/>
              </a:xfrm>
              <a:prstGeom prst="line">
                <a:avLst/>
              </a:prstGeom>
              <a:noFill/>
              <a:ln w="12700">
                <a:solidFill>
                  <a:srgbClr val="0000FF"/>
                </a:solidFill>
                <a:round/>
                <a:headEnd/>
                <a:tailEnd/>
              </a:ln>
              <a:effectLst/>
            </p:spPr>
            <p:txBody>
              <a:bodyPr wrap="none" anchor="ctr"/>
              <a:lstStyle/>
              <a:p>
                <a:endParaRPr lang="en-US"/>
              </a:p>
            </p:txBody>
          </p:sp>
          <p:sp>
            <p:nvSpPr>
              <p:cNvPr id="3111444" name="Rectangle 532"/>
              <p:cNvSpPr>
                <a:spLocks noChangeArrowheads="1"/>
              </p:cNvSpPr>
              <p:nvPr/>
            </p:nvSpPr>
            <p:spPr bwMode="auto">
              <a:xfrm>
                <a:off x="4676" y="1835"/>
                <a:ext cx="22"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45" name="Rectangle 533"/>
              <p:cNvSpPr>
                <a:spLocks noChangeArrowheads="1"/>
              </p:cNvSpPr>
              <p:nvPr/>
            </p:nvSpPr>
            <p:spPr bwMode="auto">
              <a:xfrm>
                <a:off x="4650" y="1838"/>
                <a:ext cx="74" cy="2"/>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46" name="Rectangle 534"/>
              <p:cNvSpPr>
                <a:spLocks noChangeArrowheads="1"/>
              </p:cNvSpPr>
              <p:nvPr/>
            </p:nvSpPr>
            <p:spPr bwMode="auto">
              <a:xfrm>
                <a:off x="4676" y="1856"/>
                <a:ext cx="22"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47" name="Rectangle 535"/>
              <p:cNvSpPr>
                <a:spLocks noChangeArrowheads="1"/>
              </p:cNvSpPr>
              <p:nvPr/>
            </p:nvSpPr>
            <p:spPr bwMode="auto">
              <a:xfrm>
                <a:off x="4650" y="1858"/>
                <a:ext cx="74"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48" name="Rectangle 536"/>
              <p:cNvSpPr>
                <a:spLocks noChangeArrowheads="1"/>
              </p:cNvSpPr>
              <p:nvPr/>
            </p:nvSpPr>
            <p:spPr bwMode="auto">
              <a:xfrm>
                <a:off x="4599" y="1787"/>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449" name="Rectangle 537"/>
              <p:cNvSpPr>
                <a:spLocks noChangeArrowheads="1"/>
              </p:cNvSpPr>
              <p:nvPr/>
            </p:nvSpPr>
            <p:spPr bwMode="auto">
              <a:xfrm>
                <a:off x="4534" y="1658"/>
                <a:ext cx="96" cy="84"/>
              </a:xfrm>
              <a:prstGeom prst="rect">
                <a:avLst/>
              </a:prstGeom>
              <a:solidFill>
                <a:srgbClr val="00FFFF"/>
              </a:solidFill>
              <a:ln w="12700">
                <a:solidFill>
                  <a:srgbClr val="0000FF"/>
                </a:solidFill>
                <a:miter lim="800000"/>
                <a:headEnd/>
                <a:tailEnd/>
              </a:ln>
              <a:effectLst/>
            </p:spPr>
            <p:txBody>
              <a:bodyPr wrap="none" anchor="ctr"/>
              <a:lstStyle/>
              <a:p>
                <a:endParaRPr lang="en-US"/>
              </a:p>
            </p:txBody>
          </p:sp>
          <p:sp>
            <p:nvSpPr>
              <p:cNvPr id="3111450" name="Rectangle 538"/>
              <p:cNvSpPr>
                <a:spLocks noChangeArrowheads="1"/>
              </p:cNvSpPr>
              <p:nvPr/>
            </p:nvSpPr>
            <p:spPr bwMode="auto">
              <a:xfrm>
                <a:off x="4567" y="1698"/>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451" name="Rectangle 539"/>
              <p:cNvSpPr>
                <a:spLocks noChangeArrowheads="1"/>
              </p:cNvSpPr>
              <p:nvPr/>
            </p:nvSpPr>
            <p:spPr bwMode="auto">
              <a:xfrm>
                <a:off x="4600" y="1701"/>
                <a:ext cx="95" cy="5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52" name="Rectangle 540"/>
              <p:cNvSpPr>
                <a:spLocks noChangeArrowheads="1"/>
              </p:cNvSpPr>
              <p:nvPr/>
            </p:nvSpPr>
            <p:spPr bwMode="auto">
              <a:xfrm>
                <a:off x="4632" y="1727"/>
                <a:ext cx="33" cy="20"/>
              </a:xfrm>
              <a:prstGeom prst="rect">
                <a:avLst/>
              </a:prstGeom>
              <a:noFill/>
              <a:ln w="12700">
                <a:solidFill>
                  <a:srgbClr val="0000FF"/>
                </a:solidFill>
                <a:miter lim="800000"/>
                <a:headEnd/>
                <a:tailEnd/>
              </a:ln>
              <a:effectLst/>
            </p:spPr>
            <p:txBody>
              <a:bodyPr wrap="none" anchor="ctr"/>
              <a:lstStyle/>
              <a:p>
                <a:endParaRPr lang="en-US"/>
              </a:p>
            </p:txBody>
          </p:sp>
          <p:sp>
            <p:nvSpPr>
              <p:cNvPr id="3111453" name="Line 541"/>
              <p:cNvSpPr>
                <a:spLocks noChangeShapeType="1"/>
              </p:cNvSpPr>
              <p:nvPr/>
            </p:nvSpPr>
            <p:spPr bwMode="auto">
              <a:xfrm>
                <a:off x="4359" y="2133"/>
                <a:ext cx="0" cy="196"/>
              </a:xfrm>
              <a:prstGeom prst="line">
                <a:avLst/>
              </a:prstGeom>
              <a:noFill/>
              <a:ln w="12700">
                <a:solidFill>
                  <a:srgbClr val="0000FF"/>
                </a:solidFill>
                <a:round/>
                <a:headEnd/>
                <a:tailEnd/>
              </a:ln>
              <a:effectLst/>
            </p:spPr>
            <p:txBody>
              <a:bodyPr wrap="none" anchor="ctr"/>
              <a:lstStyle/>
              <a:p>
                <a:endParaRPr lang="en-US"/>
              </a:p>
            </p:txBody>
          </p:sp>
          <p:sp>
            <p:nvSpPr>
              <p:cNvPr id="3111454" name="Line 542"/>
              <p:cNvSpPr>
                <a:spLocks noChangeShapeType="1"/>
              </p:cNvSpPr>
              <p:nvPr/>
            </p:nvSpPr>
            <p:spPr bwMode="auto">
              <a:xfrm>
                <a:off x="4445" y="2133"/>
                <a:ext cx="0" cy="196"/>
              </a:xfrm>
              <a:prstGeom prst="line">
                <a:avLst/>
              </a:prstGeom>
              <a:noFill/>
              <a:ln w="12700">
                <a:solidFill>
                  <a:srgbClr val="0000FF"/>
                </a:solidFill>
                <a:round/>
                <a:headEnd/>
                <a:tailEnd/>
              </a:ln>
              <a:effectLst/>
            </p:spPr>
            <p:txBody>
              <a:bodyPr wrap="none" anchor="ctr"/>
              <a:lstStyle/>
              <a:p>
                <a:endParaRPr lang="en-US"/>
              </a:p>
            </p:txBody>
          </p:sp>
          <p:sp>
            <p:nvSpPr>
              <p:cNvPr id="3111455" name="Line 543"/>
              <p:cNvSpPr>
                <a:spLocks noChangeShapeType="1"/>
              </p:cNvSpPr>
              <p:nvPr/>
            </p:nvSpPr>
            <p:spPr bwMode="auto">
              <a:xfrm>
                <a:off x="4402" y="2045"/>
                <a:ext cx="0" cy="78"/>
              </a:xfrm>
              <a:prstGeom prst="line">
                <a:avLst/>
              </a:prstGeom>
              <a:noFill/>
              <a:ln w="12700">
                <a:solidFill>
                  <a:srgbClr val="0000FF"/>
                </a:solidFill>
                <a:round/>
                <a:headEnd/>
                <a:tailEnd/>
              </a:ln>
              <a:effectLst/>
            </p:spPr>
            <p:txBody>
              <a:bodyPr wrap="none" anchor="ctr"/>
              <a:lstStyle/>
              <a:p>
                <a:endParaRPr lang="en-US"/>
              </a:p>
            </p:txBody>
          </p:sp>
          <p:sp>
            <p:nvSpPr>
              <p:cNvPr id="3111456" name="AutoShape 544"/>
              <p:cNvSpPr>
                <a:spLocks noChangeArrowheads="1"/>
              </p:cNvSpPr>
              <p:nvPr/>
            </p:nvSpPr>
            <p:spPr bwMode="auto">
              <a:xfrm>
                <a:off x="4893" y="1632"/>
                <a:ext cx="216" cy="167"/>
              </a:xfrm>
              <a:prstGeom prst="roundRect">
                <a:avLst>
                  <a:gd name="adj" fmla="val 12458"/>
                </a:avLst>
              </a:prstGeom>
              <a:solidFill>
                <a:srgbClr val="00FF00"/>
              </a:solidFill>
              <a:ln w="12700">
                <a:solidFill>
                  <a:srgbClr val="0000FF"/>
                </a:solidFill>
                <a:round/>
                <a:headEnd/>
                <a:tailEnd/>
              </a:ln>
              <a:effectLst/>
            </p:spPr>
            <p:txBody>
              <a:bodyPr wrap="none" anchor="ctr"/>
              <a:lstStyle/>
              <a:p>
                <a:endParaRPr lang="en-US"/>
              </a:p>
            </p:txBody>
          </p:sp>
          <p:sp>
            <p:nvSpPr>
              <p:cNvPr id="3111457" name="AutoShape 545"/>
              <p:cNvSpPr>
                <a:spLocks noChangeArrowheads="1"/>
              </p:cNvSpPr>
              <p:nvPr/>
            </p:nvSpPr>
            <p:spPr bwMode="auto">
              <a:xfrm>
                <a:off x="4918" y="1653"/>
                <a:ext cx="165" cy="125"/>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458" name="Line 546"/>
              <p:cNvSpPr>
                <a:spLocks noChangeShapeType="1"/>
              </p:cNvSpPr>
              <p:nvPr/>
            </p:nvSpPr>
            <p:spPr bwMode="auto">
              <a:xfrm>
                <a:off x="4942" y="1808"/>
                <a:ext cx="0" cy="10"/>
              </a:xfrm>
              <a:prstGeom prst="line">
                <a:avLst/>
              </a:prstGeom>
              <a:noFill/>
              <a:ln w="12700">
                <a:solidFill>
                  <a:srgbClr val="0000FF"/>
                </a:solidFill>
                <a:round/>
                <a:headEnd/>
                <a:tailEnd/>
              </a:ln>
              <a:effectLst/>
            </p:spPr>
            <p:txBody>
              <a:bodyPr wrap="none" anchor="ctr"/>
              <a:lstStyle/>
              <a:p>
                <a:endParaRPr lang="en-US"/>
              </a:p>
            </p:txBody>
          </p:sp>
          <p:sp>
            <p:nvSpPr>
              <p:cNvPr id="3111459" name="Line 547"/>
              <p:cNvSpPr>
                <a:spLocks noChangeShapeType="1"/>
              </p:cNvSpPr>
              <p:nvPr/>
            </p:nvSpPr>
            <p:spPr bwMode="auto">
              <a:xfrm>
                <a:off x="5061" y="1808"/>
                <a:ext cx="0" cy="10"/>
              </a:xfrm>
              <a:prstGeom prst="line">
                <a:avLst/>
              </a:prstGeom>
              <a:noFill/>
              <a:ln w="12700">
                <a:solidFill>
                  <a:srgbClr val="0000FF"/>
                </a:solidFill>
                <a:round/>
                <a:headEnd/>
                <a:tailEnd/>
              </a:ln>
              <a:effectLst/>
            </p:spPr>
            <p:txBody>
              <a:bodyPr wrap="none" anchor="ctr"/>
              <a:lstStyle/>
              <a:p>
                <a:endParaRPr lang="en-US"/>
              </a:p>
            </p:txBody>
          </p:sp>
          <p:sp>
            <p:nvSpPr>
              <p:cNvPr id="3111460" name="Rectangle 548"/>
              <p:cNvSpPr>
                <a:spLocks noChangeArrowheads="1"/>
              </p:cNvSpPr>
              <p:nvPr/>
            </p:nvSpPr>
            <p:spPr bwMode="auto">
              <a:xfrm>
                <a:off x="4880" y="1823"/>
                <a:ext cx="242" cy="57"/>
              </a:xfrm>
              <a:prstGeom prst="rect">
                <a:avLst/>
              </a:prstGeom>
              <a:solidFill>
                <a:srgbClr val="00FF00"/>
              </a:solidFill>
              <a:ln w="12700">
                <a:solidFill>
                  <a:srgbClr val="0000FF"/>
                </a:solidFill>
                <a:miter lim="800000"/>
                <a:headEnd/>
                <a:tailEnd/>
              </a:ln>
              <a:effectLst/>
            </p:spPr>
            <p:txBody>
              <a:bodyPr wrap="none" anchor="ctr"/>
              <a:lstStyle/>
              <a:p>
                <a:endParaRPr lang="en-US"/>
              </a:p>
            </p:txBody>
          </p:sp>
          <p:sp>
            <p:nvSpPr>
              <p:cNvPr id="3111461" name="Line 549"/>
              <p:cNvSpPr>
                <a:spLocks noChangeShapeType="1"/>
              </p:cNvSpPr>
              <p:nvPr/>
            </p:nvSpPr>
            <p:spPr bwMode="auto">
              <a:xfrm>
                <a:off x="4892"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2" name="Line 550"/>
              <p:cNvSpPr>
                <a:spLocks noChangeShapeType="1"/>
              </p:cNvSpPr>
              <p:nvPr/>
            </p:nvSpPr>
            <p:spPr bwMode="auto">
              <a:xfrm>
                <a:off x="4898"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3" name="Line 551"/>
              <p:cNvSpPr>
                <a:spLocks noChangeShapeType="1"/>
              </p:cNvSpPr>
              <p:nvPr/>
            </p:nvSpPr>
            <p:spPr bwMode="auto">
              <a:xfrm>
                <a:off x="4904"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4" name="Line 552"/>
              <p:cNvSpPr>
                <a:spLocks noChangeShapeType="1"/>
              </p:cNvSpPr>
              <p:nvPr/>
            </p:nvSpPr>
            <p:spPr bwMode="auto">
              <a:xfrm>
                <a:off x="4911"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5" name="Line 553"/>
              <p:cNvSpPr>
                <a:spLocks noChangeShapeType="1"/>
              </p:cNvSpPr>
              <p:nvPr/>
            </p:nvSpPr>
            <p:spPr bwMode="auto">
              <a:xfrm>
                <a:off x="4917"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6" name="Line 554"/>
              <p:cNvSpPr>
                <a:spLocks noChangeShapeType="1"/>
              </p:cNvSpPr>
              <p:nvPr/>
            </p:nvSpPr>
            <p:spPr bwMode="auto">
              <a:xfrm>
                <a:off x="4923"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7" name="Line 555"/>
              <p:cNvSpPr>
                <a:spLocks noChangeShapeType="1"/>
              </p:cNvSpPr>
              <p:nvPr/>
            </p:nvSpPr>
            <p:spPr bwMode="auto">
              <a:xfrm>
                <a:off x="4930"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8" name="Line 556"/>
              <p:cNvSpPr>
                <a:spLocks noChangeShapeType="1"/>
              </p:cNvSpPr>
              <p:nvPr/>
            </p:nvSpPr>
            <p:spPr bwMode="auto">
              <a:xfrm>
                <a:off x="4936"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9" name="Line 557"/>
              <p:cNvSpPr>
                <a:spLocks noChangeShapeType="1"/>
              </p:cNvSpPr>
              <p:nvPr/>
            </p:nvSpPr>
            <p:spPr bwMode="auto">
              <a:xfrm>
                <a:off x="4942"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0" name="Line 558"/>
              <p:cNvSpPr>
                <a:spLocks noChangeShapeType="1"/>
              </p:cNvSpPr>
              <p:nvPr/>
            </p:nvSpPr>
            <p:spPr bwMode="auto">
              <a:xfrm>
                <a:off x="4948"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1" name="Line 559"/>
              <p:cNvSpPr>
                <a:spLocks noChangeShapeType="1"/>
              </p:cNvSpPr>
              <p:nvPr/>
            </p:nvSpPr>
            <p:spPr bwMode="auto">
              <a:xfrm>
                <a:off x="4955"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2" name="Line 560"/>
              <p:cNvSpPr>
                <a:spLocks noChangeShapeType="1"/>
              </p:cNvSpPr>
              <p:nvPr/>
            </p:nvSpPr>
            <p:spPr bwMode="auto">
              <a:xfrm>
                <a:off x="4961"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3" name="Line 561"/>
              <p:cNvSpPr>
                <a:spLocks noChangeShapeType="1"/>
              </p:cNvSpPr>
              <p:nvPr/>
            </p:nvSpPr>
            <p:spPr bwMode="auto">
              <a:xfrm>
                <a:off x="4968"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4" name="Line 562"/>
              <p:cNvSpPr>
                <a:spLocks noChangeShapeType="1"/>
              </p:cNvSpPr>
              <p:nvPr/>
            </p:nvSpPr>
            <p:spPr bwMode="auto">
              <a:xfrm>
                <a:off x="4974"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5" name="Line 563"/>
              <p:cNvSpPr>
                <a:spLocks noChangeShapeType="1"/>
              </p:cNvSpPr>
              <p:nvPr/>
            </p:nvSpPr>
            <p:spPr bwMode="auto">
              <a:xfrm>
                <a:off x="4980"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6" name="Line 564"/>
              <p:cNvSpPr>
                <a:spLocks noChangeShapeType="1"/>
              </p:cNvSpPr>
              <p:nvPr/>
            </p:nvSpPr>
            <p:spPr bwMode="auto">
              <a:xfrm>
                <a:off x="4987"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7" name="Line 565"/>
              <p:cNvSpPr>
                <a:spLocks noChangeShapeType="1"/>
              </p:cNvSpPr>
              <p:nvPr/>
            </p:nvSpPr>
            <p:spPr bwMode="auto">
              <a:xfrm>
                <a:off x="4993"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8" name="Line 566"/>
              <p:cNvSpPr>
                <a:spLocks noChangeShapeType="1"/>
              </p:cNvSpPr>
              <p:nvPr/>
            </p:nvSpPr>
            <p:spPr bwMode="auto">
              <a:xfrm>
                <a:off x="4999"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9" name="Line 567"/>
              <p:cNvSpPr>
                <a:spLocks noChangeShapeType="1"/>
              </p:cNvSpPr>
              <p:nvPr/>
            </p:nvSpPr>
            <p:spPr bwMode="auto">
              <a:xfrm>
                <a:off x="5005" y="1859"/>
                <a:ext cx="0" cy="10"/>
              </a:xfrm>
              <a:prstGeom prst="line">
                <a:avLst/>
              </a:prstGeom>
              <a:noFill/>
              <a:ln w="12700">
                <a:solidFill>
                  <a:srgbClr val="0000FF"/>
                </a:solidFill>
                <a:round/>
                <a:headEnd/>
                <a:tailEnd/>
              </a:ln>
              <a:effectLst/>
            </p:spPr>
            <p:txBody>
              <a:bodyPr wrap="none" anchor="ctr"/>
              <a:lstStyle/>
              <a:p>
                <a:endParaRPr lang="en-US"/>
              </a:p>
            </p:txBody>
          </p:sp>
          <p:sp>
            <p:nvSpPr>
              <p:cNvPr id="3111480" name="Rectangle 568"/>
              <p:cNvSpPr>
                <a:spLocks noChangeArrowheads="1"/>
              </p:cNvSpPr>
              <p:nvPr/>
            </p:nvSpPr>
            <p:spPr bwMode="auto">
              <a:xfrm>
                <a:off x="5062" y="1840"/>
                <a:ext cx="21" cy="5"/>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81" name="Rectangle 569"/>
              <p:cNvSpPr>
                <a:spLocks noChangeArrowheads="1"/>
              </p:cNvSpPr>
              <p:nvPr/>
            </p:nvSpPr>
            <p:spPr bwMode="auto">
              <a:xfrm>
                <a:off x="5036" y="1841"/>
                <a:ext cx="73"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82" name="Rectangle 570"/>
              <p:cNvSpPr>
                <a:spLocks noChangeArrowheads="1"/>
              </p:cNvSpPr>
              <p:nvPr/>
            </p:nvSpPr>
            <p:spPr bwMode="auto">
              <a:xfrm>
                <a:off x="5062" y="1859"/>
                <a:ext cx="21"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83" name="Rectangle 571"/>
              <p:cNvSpPr>
                <a:spLocks noChangeArrowheads="1"/>
              </p:cNvSpPr>
              <p:nvPr/>
            </p:nvSpPr>
            <p:spPr bwMode="auto">
              <a:xfrm>
                <a:off x="5036" y="1862"/>
                <a:ext cx="73"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84" name="Freeform 572"/>
              <p:cNvSpPr>
                <a:spLocks/>
              </p:cNvSpPr>
              <p:nvPr/>
            </p:nvSpPr>
            <p:spPr bwMode="auto">
              <a:xfrm>
                <a:off x="4860" y="1893"/>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485" name="Freeform 573"/>
              <p:cNvSpPr>
                <a:spLocks/>
              </p:cNvSpPr>
              <p:nvPr/>
            </p:nvSpPr>
            <p:spPr bwMode="auto">
              <a:xfrm>
                <a:off x="4860" y="1944"/>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486" name="Line 574"/>
              <p:cNvSpPr>
                <a:spLocks noChangeShapeType="1"/>
              </p:cNvSpPr>
              <p:nvPr/>
            </p:nvSpPr>
            <p:spPr bwMode="auto">
              <a:xfrm>
                <a:off x="4898" y="1898"/>
                <a:ext cx="141" cy="0"/>
              </a:xfrm>
              <a:prstGeom prst="line">
                <a:avLst/>
              </a:prstGeom>
              <a:noFill/>
              <a:ln w="12700">
                <a:solidFill>
                  <a:srgbClr val="0000FF"/>
                </a:solidFill>
                <a:round/>
                <a:headEnd/>
                <a:tailEnd/>
              </a:ln>
              <a:effectLst/>
            </p:spPr>
            <p:txBody>
              <a:bodyPr wrap="none" anchor="ctr"/>
              <a:lstStyle/>
              <a:p>
                <a:endParaRPr lang="en-US"/>
              </a:p>
            </p:txBody>
          </p:sp>
          <p:sp>
            <p:nvSpPr>
              <p:cNvPr id="3111487" name="Line 575"/>
              <p:cNvSpPr>
                <a:spLocks noChangeShapeType="1"/>
              </p:cNvSpPr>
              <p:nvPr/>
            </p:nvSpPr>
            <p:spPr bwMode="auto">
              <a:xfrm>
                <a:off x="4894" y="1909"/>
                <a:ext cx="147" cy="0"/>
              </a:xfrm>
              <a:prstGeom prst="line">
                <a:avLst/>
              </a:prstGeom>
              <a:noFill/>
              <a:ln w="12700">
                <a:solidFill>
                  <a:srgbClr val="0000FF"/>
                </a:solidFill>
                <a:round/>
                <a:headEnd/>
                <a:tailEnd/>
              </a:ln>
              <a:effectLst/>
            </p:spPr>
            <p:txBody>
              <a:bodyPr wrap="none" anchor="ctr"/>
              <a:lstStyle/>
              <a:p>
                <a:endParaRPr lang="en-US"/>
              </a:p>
            </p:txBody>
          </p:sp>
          <p:sp>
            <p:nvSpPr>
              <p:cNvPr id="3111488" name="Line 576"/>
              <p:cNvSpPr>
                <a:spLocks noChangeShapeType="1"/>
              </p:cNvSpPr>
              <p:nvPr/>
            </p:nvSpPr>
            <p:spPr bwMode="auto">
              <a:xfrm>
                <a:off x="4892" y="1918"/>
                <a:ext cx="150" cy="0"/>
              </a:xfrm>
              <a:prstGeom prst="line">
                <a:avLst/>
              </a:prstGeom>
              <a:noFill/>
              <a:ln w="12700">
                <a:solidFill>
                  <a:srgbClr val="0000FF"/>
                </a:solidFill>
                <a:round/>
                <a:headEnd/>
                <a:tailEnd/>
              </a:ln>
              <a:effectLst/>
            </p:spPr>
            <p:txBody>
              <a:bodyPr wrap="none" anchor="ctr"/>
              <a:lstStyle/>
              <a:p>
                <a:endParaRPr lang="en-US"/>
              </a:p>
            </p:txBody>
          </p:sp>
          <p:sp>
            <p:nvSpPr>
              <p:cNvPr id="3111489" name="Line 577"/>
              <p:cNvSpPr>
                <a:spLocks noChangeShapeType="1"/>
              </p:cNvSpPr>
              <p:nvPr/>
            </p:nvSpPr>
            <p:spPr bwMode="auto">
              <a:xfrm>
                <a:off x="4888" y="1928"/>
                <a:ext cx="156" cy="0"/>
              </a:xfrm>
              <a:prstGeom prst="line">
                <a:avLst/>
              </a:prstGeom>
              <a:noFill/>
              <a:ln w="12700">
                <a:solidFill>
                  <a:srgbClr val="0000FF"/>
                </a:solidFill>
                <a:round/>
                <a:headEnd/>
                <a:tailEnd/>
              </a:ln>
              <a:effectLst/>
            </p:spPr>
            <p:txBody>
              <a:bodyPr wrap="none" anchor="ctr"/>
              <a:lstStyle/>
              <a:p>
                <a:endParaRPr lang="en-US"/>
              </a:p>
            </p:txBody>
          </p:sp>
          <p:sp>
            <p:nvSpPr>
              <p:cNvPr id="3111490" name="Line 578"/>
              <p:cNvSpPr>
                <a:spLocks noChangeShapeType="1"/>
              </p:cNvSpPr>
              <p:nvPr/>
            </p:nvSpPr>
            <p:spPr bwMode="auto">
              <a:xfrm>
                <a:off x="5020" y="1905"/>
                <a:ext cx="1" cy="19"/>
              </a:xfrm>
              <a:prstGeom prst="line">
                <a:avLst/>
              </a:prstGeom>
              <a:noFill/>
              <a:ln w="12700">
                <a:solidFill>
                  <a:srgbClr val="0000FF"/>
                </a:solidFill>
                <a:round/>
                <a:headEnd/>
                <a:tailEnd/>
              </a:ln>
              <a:effectLst/>
            </p:spPr>
            <p:txBody>
              <a:bodyPr wrap="none" anchor="ctr"/>
              <a:lstStyle/>
              <a:p>
                <a:endParaRPr lang="en-US"/>
              </a:p>
            </p:txBody>
          </p:sp>
          <p:sp>
            <p:nvSpPr>
              <p:cNvPr id="3111491" name="Line 579"/>
              <p:cNvSpPr>
                <a:spLocks noChangeShapeType="1"/>
              </p:cNvSpPr>
              <p:nvPr/>
            </p:nvSpPr>
            <p:spPr bwMode="auto">
              <a:xfrm>
                <a:off x="5033" y="1905"/>
                <a:ext cx="3" cy="29"/>
              </a:xfrm>
              <a:prstGeom prst="line">
                <a:avLst/>
              </a:prstGeom>
              <a:noFill/>
              <a:ln w="12700">
                <a:solidFill>
                  <a:srgbClr val="0000FF"/>
                </a:solidFill>
                <a:round/>
                <a:headEnd/>
                <a:tailEnd/>
              </a:ln>
              <a:effectLst/>
            </p:spPr>
            <p:txBody>
              <a:bodyPr wrap="none" anchor="ctr"/>
              <a:lstStyle/>
              <a:p>
                <a:endParaRPr lang="en-US"/>
              </a:p>
            </p:txBody>
          </p:sp>
          <p:sp>
            <p:nvSpPr>
              <p:cNvPr id="3111492" name="Line 580"/>
              <p:cNvSpPr>
                <a:spLocks noChangeShapeType="1"/>
              </p:cNvSpPr>
              <p:nvPr/>
            </p:nvSpPr>
            <p:spPr bwMode="auto">
              <a:xfrm>
                <a:off x="5046" y="1905"/>
                <a:ext cx="2" cy="29"/>
              </a:xfrm>
              <a:prstGeom prst="line">
                <a:avLst/>
              </a:prstGeom>
              <a:noFill/>
              <a:ln w="12700">
                <a:solidFill>
                  <a:srgbClr val="0000FF"/>
                </a:solidFill>
                <a:round/>
                <a:headEnd/>
                <a:tailEnd/>
              </a:ln>
              <a:effectLst/>
            </p:spPr>
            <p:txBody>
              <a:bodyPr wrap="none" anchor="ctr"/>
              <a:lstStyle/>
              <a:p>
                <a:endParaRPr lang="en-US"/>
              </a:p>
            </p:txBody>
          </p:sp>
          <p:sp>
            <p:nvSpPr>
              <p:cNvPr id="3111493" name="Line 581"/>
              <p:cNvSpPr>
                <a:spLocks noChangeShapeType="1"/>
              </p:cNvSpPr>
              <p:nvPr/>
            </p:nvSpPr>
            <p:spPr bwMode="auto">
              <a:xfrm>
                <a:off x="5080" y="1898"/>
                <a:ext cx="28" cy="0"/>
              </a:xfrm>
              <a:prstGeom prst="line">
                <a:avLst/>
              </a:prstGeom>
              <a:noFill/>
              <a:ln w="12700">
                <a:solidFill>
                  <a:srgbClr val="0000FF"/>
                </a:solidFill>
                <a:round/>
                <a:headEnd/>
                <a:tailEnd/>
              </a:ln>
              <a:effectLst/>
            </p:spPr>
            <p:txBody>
              <a:bodyPr wrap="none" anchor="ctr"/>
              <a:lstStyle/>
              <a:p>
                <a:endParaRPr lang="en-US"/>
              </a:p>
            </p:txBody>
          </p:sp>
          <p:sp>
            <p:nvSpPr>
              <p:cNvPr id="3111494" name="Line 582"/>
              <p:cNvSpPr>
                <a:spLocks noChangeShapeType="1"/>
              </p:cNvSpPr>
              <p:nvPr/>
            </p:nvSpPr>
            <p:spPr bwMode="auto">
              <a:xfrm>
                <a:off x="5082" y="1909"/>
                <a:ext cx="29" cy="0"/>
              </a:xfrm>
              <a:prstGeom prst="line">
                <a:avLst/>
              </a:prstGeom>
              <a:noFill/>
              <a:ln w="12700">
                <a:solidFill>
                  <a:srgbClr val="0000FF"/>
                </a:solidFill>
                <a:round/>
                <a:headEnd/>
                <a:tailEnd/>
              </a:ln>
              <a:effectLst/>
            </p:spPr>
            <p:txBody>
              <a:bodyPr wrap="none" anchor="ctr"/>
              <a:lstStyle/>
              <a:p>
                <a:endParaRPr lang="en-US"/>
              </a:p>
            </p:txBody>
          </p:sp>
          <p:sp>
            <p:nvSpPr>
              <p:cNvPr id="3111495" name="Line 583"/>
              <p:cNvSpPr>
                <a:spLocks noChangeShapeType="1"/>
              </p:cNvSpPr>
              <p:nvPr/>
            </p:nvSpPr>
            <p:spPr bwMode="auto">
              <a:xfrm>
                <a:off x="5084" y="1918"/>
                <a:ext cx="29" cy="0"/>
              </a:xfrm>
              <a:prstGeom prst="line">
                <a:avLst/>
              </a:prstGeom>
              <a:noFill/>
              <a:ln w="12700">
                <a:solidFill>
                  <a:srgbClr val="0000FF"/>
                </a:solidFill>
                <a:round/>
                <a:headEnd/>
                <a:tailEnd/>
              </a:ln>
              <a:effectLst/>
            </p:spPr>
            <p:txBody>
              <a:bodyPr wrap="none" anchor="ctr"/>
              <a:lstStyle/>
              <a:p>
                <a:endParaRPr lang="en-US"/>
              </a:p>
            </p:txBody>
          </p:sp>
          <p:sp>
            <p:nvSpPr>
              <p:cNvPr id="3111496" name="Line 584"/>
              <p:cNvSpPr>
                <a:spLocks noChangeShapeType="1"/>
              </p:cNvSpPr>
              <p:nvPr/>
            </p:nvSpPr>
            <p:spPr bwMode="auto">
              <a:xfrm>
                <a:off x="5086" y="1928"/>
                <a:ext cx="32" cy="0"/>
              </a:xfrm>
              <a:prstGeom prst="line">
                <a:avLst/>
              </a:prstGeom>
              <a:noFill/>
              <a:ln w="12700">
                <a:solidFill>
                  <a:srgbClr val="0000FF"/>
                </a:solidFill>
                <a:round/>
                <a:headEnd/>
                <a:tailEnd/>
              </a:ln>
              <a:effectLst/>
            </p:spPr>
            <p:txBody>
              <a:bodyPr wrap="none" anchor="ctr"/>
              <a:lstStyle/>
              <a:p>
                <a:endParaRPr lang="en-US"/>
              </a:p>
            </p:txBody>
          </p:sp>
          <p:sp>
            <p:nvSpPr>
              <p:cNvPr id="3111497" name="Line 585"/>
              <p:cNvSpPr>
                <a:spLocks noChangeShapeType="1"/>
              </p:cNvSpPr>
              <p:nvPr/>
            </p:nvSpPr>
            <p:spPr bwMode="auto">
              <a:xfrm>
                <a:off x="5087" y="1938"/>
                <a:ext cx="34" cy="0"/>
              </a:xfrm>
              <a:prstGeom prst="line">
                <a:avLst/>
              </a:prstGeom>
              <a:noFill/>
              <a:ln w="12700">
                <a:solidFill>
                  <a:srgbClr val="0000FF"/>
                </a:solidFill>
                <a:round/>
                <a:headEnd/>
                <a:tailEnd/>
              </a:ln>
              <a:effectLst/>
            </p:spPr>
            <p:txBody>
              <a:bodyPr wrap="none" anchor="ctr"/>
              <a:lstStyle/>
              <a:p>
                <a:endParaRPr lang="en-US"/>
              </a:p>
            </p:txBody>
          </p:sp>
          <p:sp>
            <p:nvSpPr>
              <p:cNvPr id="3111498" name="Line 586"/>
              <p:cNvSpPr>
                <a:spLocks noChangeShapeType="1"/>
              </p:cNvSpPr>
              <p:nvPr/>
            </p:nvSpPr>
            <p:spPr bwMode="auto">
              <a:xfrm>
                <a:off x="5076" y="1905"/>
                <a:ext cx="5" cy="31"/>
              </a:xfrm>
              <a:prstGeom prst="line">
                <a:avLst/>
              </a:prstGeom>
              <a:noFill/>
              <a:ln w="12700">
                <a:solidFill>
                  <a:srgbClr val="0000FF"/>
                </a:solidFill>
                <a:round/>
                <a:headEnd/>
                <a:tailEnd/>
              </a:ln>
              <a:effectLst/>
            </p:spPr>
            <p:txBody>
              <a:bodyPr wrap="none" anchor="ctr"/>
              <a:lstStyle/>
              <a:p>
                <a:endParaRPr lang="en-US"/>
              </a:p>
            </p:txBody>
          </p:sp>
          <p:sp>
            <p:nvSpPr>
              <p:cNvPr id="3111499" name="Line 587"/>
              <p:cNvSpPr>
                <a:spLocks noChangeShapeType="1"/>
              </p:cNvSpPr>
              <p:nvPr/>
            </p:nvSpPr>
            <p:spPr bwMode="auto">
              <a:xfrm>
                <a:off x="5089" y="1905"/>
                <a:ext cx="7" cy="31"/>
              </a:xfrm>
              <a:prstGeom prst="line">
                <a:avLst/>
              </a:prstGeom>
              <a:noFill/>
              <a:ln w="12700">
                <a:solidFill>
                  <a:srgbClr val="0000FF"/>
                </a:solidFill>
                <a:round/>
                <a:headEnd/>
                <a:tailEnd/>
              </a:ln>
              <a:effectLst/>
            </p:spPr>
            <p:txBody>
              <a:bodyPr wrap="none" anchor="ctr"/>
              <a:lstStyle/>
              <a:p>
                <a:endParaRPr lang="en-US"/>
              </a:p>
            </p:txBody>
          </p:sp>
          <p:sp>
            <p:nvSpPr>
              <p:cNvPr id="3111500" name="Line 588"/>
              <p:cNvSpPr>
                <a:spLocks noChangeShapeType="1"/>
              </p:cNvSpPr>
              <p:nvPr/>
            </p:nvSpPr>
            <p:spPr bwMode="auto">
              <a:xfrm>
                <a:off x="5105" y="1905"/>
                <a:ext cx="1" cy="31"/>
              </a:xfrm>
              <a:prstGeom prst="line">
                <a:avLst/>
              </a:prstGeom>
              <a:noFill/>
              <a:ln w="12700">
                <a:solidFill>
                  <a:srgbClr val="0000FF"/>
                </a:solidFill>
                <a:round/>
                <a:headEnd/>
                <a:tailEnd/>
              </a:ln>
              <a:effectLst/>
            </p:spPr>
            <p:txBody>
              <a:bodyPr wrap="none" anchor="ctr"/>
              <a:lstStyle/>
              <a:p>
                <a:endParaRPr lang="en-US"/>
              </a:p>
            </p:txBody>
          </p:sp>
          <p:sp>
            <p:nvSpPr>
              <p:cNvPr id="3111501" name="Line 589"/>
              <p:cNvSpPr>
                <a:spLocks noChangeShapeType="1"/>
              </p:cNvSpPr>
              <p:nvPr/>
            </p:nvSpPr>
            <p:spPr bwMode="auto">
              <a:xfrm>
                <a:off x="5118" y="1905"/>
                <a:ext cx="3" cy="31"/>
              </a:xfrm>
              <a:prstGeom prst="line">
                <a:avLst/>
              </a:prstGeom>
              <a:noFill/>
              <a:ln w="12700">
                <a:solidFill>
                  <a:srgbClr val="0000FF"/>
                </a:solidFill>
                <a:round/>
                <a:headEnd/>
                <a:tailEnd/>
              </a:ln>
              <a:effectLst/>
            </p:spPr>
            <p:txBody>
              <a:bodyPr wrap="none" anchor="ctr"/>
              <a:lstStyle/>
              <a:p>
                <a:endParaRPr lang="en-US"/>
              </a:p>
            </p:txBody>
          </p:sp>
          <p:sp>
            <p:nvSpPr>
              <p:cNvPr id="3111502" name="Rectangle 590"/>
              <p:cNvSpPr>
                <a:spLocks noChangeArrowheads="1"/>
              </p:cNvSpPr>
              <p:nvPr/>
            </p:nvSpPr>
            <p:spPr bwMode="auto">
              <a:xfrm>
                <a:off x="4985" y="1791"/>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503" name="Rectangle 591"/>
              <p:cNvSpPr>
                <a:spLocks noChangeArrowheads="1"/>
              </p:cNvSpPr>
              <p:nvPr/>
            </p:nvSpPr>
            <p:spPr bwMode="auto">
              <a:xfrm>
                <a:off x="4920" y="1661"/>
                <a:ext cx="96" cy="85"/>
              </a:xfrm>
              <a:prstGeom prst="rect">
                <a:avLst/>
              </a:prstGeom>
              <a:solidFill>
                <a:srgbClr val="00FFFF"/>
              </a:solidFill>
              <a:ln w="12700">
                <a:solidFill>
                  <a:srgbClr val="0000FF"/>
                </a:solidFill>
                <a:miter lim="800000"/>
                <a:headEnd/>
                <a:tailEnd/>
              </a:ln>
              <a:effectLst/>
            </p:spPr>
            <p:txBody>
              <a:bodyPr wrap="none" anchor="ctr"/>
              <a:lstStyle/>
              <a:p>
                <a:endParaRPr lang="en-US"/>
              </a:p>
            </p:txBody>
          </p:sp>
          <p:sp>
            <p:nvSpPr>
              <p:cNvPr id="3111504" name="Rectangle 592"/>
              <p:cNvSpPr>
                <a:spLocks noChangeArrowheads="1"/>
              </p:cNvSpPr>
              <p:nvPr/>
            </p:nvSpPr>
            <p:spPr bwMode="auto">
              <a:xfrm>
                <a:off x="4953" y="1703"/>
                <a:ext cx="32" cy="19"/>
              </a:xfrm>
              <a:prstGeom prst="rect">
                <a:avLst/>
              </a:prstGeom>
              <a:noFill/>
              <a:ln w="12700">
                <a:solidFill>
                  <a:srgbClr val="0000FF"/>
                </a:solidFill>
                <a:miter lim="800000"/>
                <a:headEnd/>
                <a:tailEnd/>
              </a:ln>
              <a:effectLst/>
            </p:spPr>
            <p:txBody>
              <a:bodyPr wrap="none" anchor="ctr"/>
              <a:lstStyle/>
              <a:p>
                <a:endParaRPr lang="en-US"/>
              </a:p>
            </p:txBody>
          </p:sp>
          <p:sp>
            <p:nvSpPr>
              <p:cNvPr id="3111505" name="Rectangle 593"/>
              <p:cNvSpPr>
                <a:spLocks noChangeArrowheads="1"/>
              </p:cNvSpPr>
              <p:nvPr/>
            </p:nvSpPr>
            <p:spPr bwMode="auto">
              <a:xfrm>
                <a:off x="4976" y="1669"/>
                <a:ext cx="95" cy="55"/>
              </a:xfrm>
              <a:prstGeom prst="rect">
                <a:avLst/>
              </a:prstGeom>
              <a:solidFill>
                <a:schemeClr val="bg2"/>
              </a:solidFill>
              <a:ln w="12700">
                <a:solidFill>
                  <a:srgbClr val="0000FF"/>
                </a:solidFill>
                <a:miter lim="800000"/>
                <a:headEnd/>
                <a:tailEnd/>
              </a:ln>
              <a:effectLst/>
            </p:spPr>
            <p:txBody>
              <a:bodyPr wrap="none" anchor="ctr"/>
              <a:lstStyle/>
              <a:p>
                <a:endParaRPr lang="en-US"/>
              </a:p>
            </p:txBody>
          </p:sp>
          <p:sp>
            <p:nvSpPr>
              <p:cNvPr id="3111506" name="Rectangle 594"/>
              <p:cNvSpPr>
                <a:spLocks noChangeArrowheads="1"/>
              </p:cNvSpPr>
              <p:nvPr/>
            </p:nvSpPr>
            <p:spPr bwMode="auto">
              <a:xfrm>
                <a:off x="5018" y="1732"/>
                <a:ext cx="33" cy="19"/>
              </a:xfrm>
              <a:prstGeom prst="rect">
                <a:avLst/>
              </a:prstGeom>
              <a:noFill/>
              <a:ln w="12700">
                <a:solidFill>
                  <a:srgbClr val="0000FF"/>
                </a:solidFill>
                <a:miter lim="800000"/>
                <a:headEnd/>
                <a:tailEnd/>
              </a:ln>
              <a:effectLst/>
            </p:spPr>
            <p:txBody>
              <a:bodyPr wrap="none" anchor="ctr"/>
              <a:lstStyle/>
              <a:p>
                <a:endParaRPr lang="en-US"/>
              </a:p>
            </p:txBody>
          </p:sp>
          <p:grpSp>
            <p:nvGrpSpPr>
              <p:cNvPr id="3111507" name="Group 595"/>
              <p:cNvGrpSpPr>
                <a:grpSpLocks/>
              </p:cNvGrpSpPr>
              <p:nvPr/>
            </p:nvGrpSpPr>
            <p:grpSpPr bwMode="auto">
              <a:xfrm>
                <a:off x="4097" y="1889"/>
                <a:ext cx="910" cy="150"/>
                <a:chOff x="4097" y="1889"/>
                <a:chExt cx="910" cy="150"/>
              </a:xfrm>
            </p:grpSpPr>
            <p:sp>
              <p:nvSpPr>
                <p:cNvPr id="3111508" name="Freeform 596"/>
                <p:cNvSpPr>
                  <a:spLocks/>
                </p:cNvSpPr>
                <p:nvPr/>
              </p:nvSpPr>
              <p:spPr bwMode="auto">
                <a:xfrm>
                  <a:off x="4097" y="1889"/>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509" name="Freeform 597"/>
                <p:cNvSpPr>
                  <a:spLocks/>
                </p:cNvSpPr>
                <p:nvPr/>
              </p:nvSpPr>
              <p:spPr bwMode="auto">
                <a:xfrm>
                  <a:off x="4097" y="1940"/>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510" name="Line 598"/>
                <p:cNvSpPr>
                  <a:spLocks noChangeShapeType="1"/>
                </p:cNvSpPr>
                <p:nvPr/>
              </p:nvSpPr>
              <p:spPr bwMode="auto">
                <a:xfrm>
                  <a:off x="4135" y="1893"/>
                  <a:ext cx="141" cy="0"/>
                </a:xfrm>
                <a:prstGeom prst="line">
                  <a:avLst/>
                </a:prstGeom>
                <a:noFill/>
                <a:ln w="12700">
                  <a:solidFill>
                    <a:srgbClr val="0000FF"/>
                  </a:solidFill>
                  <a:round/>
                  <a:headEnd/>
                  <a:tailEnd/>
                </a:ln>
                <a:effectLst/>
              </p:spPr>
              <p:txBody>
                <a:bodyPr wrap="none" anchor="ctr"/>
                <a:lstStyle/>
                <a:p>
                  <a:endParaRPr lang="en-US"/>
                </a:p>
              </p:txBody>
            </p:sp>
            <p:sp>
              <p:nvSpPr>
                <p:cNvPr id="3111511" name="Line 599"/>
                <p:cNvSpPr>
                  <a:spLocks noChangeShapeType="1"/>
                </p:cNvSpPr>
                <p:nvPr/>
              </p:nvSpPr>
              <p:spPr bwMode="auto">
                <a:xfrm>
                  <a:off x="4132" y="1904"/>
                  <a:ext cx="145" cy="0"/>
                </a:xfrm>
                <a:prstGeom prst="line">
                  <a:avLst/>
                </a:prstGeom>
                <a:noFill/>
                <a:ln w="12700">
                  <a:solidFill>
                    <a:srgbClr val="0000FF"/>
                  </a:solidFill>
                  <a:round/>
                  <a:headEnd/>
                  <a:tailEnd/>
                </a:ln>
                <a:effectLst/>
              </p:spPr>
              <p:txBody>
                <a:bodyPr wrap="none" anchor="ctr"/>
                <a:lstStyle/>
                <a:p>
                  <a:endParaRPr lang="en-US"/>
                </a:p>
              </p:txBody>
            </p:sp>
            <p:sp>
              <p:nvSpPr>
                <p:cNvPr id="3111512" name="Line 600"/>
                <p:cNvSpPr>
                  <a:spLocks noChangeShapeType="1"/>
                </p:cNvSpPr>
                <p:nvPr/>
              </p:nvSpPr>
              <p:spPr bwMode="auto">
                <a:xfrm>
                  <a:off x="4129" y="1914"/>
                  <a:ext cx="150" cy="0"/>
                </a:xfrm>
                <a:prstGeom prst="line">
                  <a:avLst/>
                </a:prstGeom>
                <a:noFill/>
                <a:ln w="12700">
                  <a:solidFill>
                    <a:srgbClr val="0000FF"/>
                  </a:solidFill>
                  <a:round/>
                  <a:headEnd/>
                  <a:tailEnd/>
                </a:ln>
                <a:effectLst/>
              </p:spPr>
              <p:txBody>
                <a:bodyPr wrap="none" anchor="ctr"/>
                <a:lstStyle/>
                <a:p>
                  <a:endParaRPr lang="en-US"/>
                </a:p>
              </p:txBody>
            </p:sp>
            <p:sp>
              <p:nvSpPr>
                <p:cNvPr id="3111513" name="Line 601"/>
                <p:cNvSpPr>
                  <a:spLocks noChangeShapeType="1"/>
                </p:cNvSpPr>
                <p:nvPr/>
              </p:nvSpPr>
              <p:spPr bwMode="auto">
                <a:xfrm>
                  <a:off x="4125" y="1924"/>
                  <a:ext cx="156" cy="0"/>
                </a:xfrm>
                <a:prstGeom prst="line">
                  <a:avLst/>
                </a:prstGeom>
                <a:noFill/>
                <a:ln w="12700">
                  <a:solidFill>
                    <a:srgbClr val="0000FF"/>
                  </a:solidFill>
                  <a:round/>
                  <a:headEnd/>
                  <a:tailEnd/>
                </a:ln>
                <a:effectLst/>
              </p:spPr>
              <p:txBody>
                <a:bodyPr wrap="none" anchor="ctr"/>
                <a:lstStyle/>
                <a:p>
                  <a:endParaRPr lang="en-US"/>
                </a:p>
              </p:txBody>
            </p:sp>
            <p:sp>
              <p:nvSpPr>
                <p:cNvPr id="3111514" name="Line 602"/>
                <p:cNvSpPr>
                  <a:spLocks noChangeShapeType="1"/>
                </p:cNvSpPr>
                <p:nvPr/>
              </p:nvSpPr>
              <p:spPr bwMode="auto">
                <a:xfrm>
                  <a:off x="4121" y="1935"/>
                  <a:ext cx="161" cy="0"/>
                </a:xfrm>
                <a:prstGeom prst="line">
                  <a:avLst/>
                </a:prstGeom>
                <a:noFill/>
                <a:ln w="12700">
                  <a:solidFill>
                    <a:srgbClr val="0000FF"/>
                  </a:solidFill>
                  <a:round/>
                  <a:headEnd/>
                  <a:tailEnd/>
                </a:ln>
                <a:effectLst/>
              </p:spPr>
              <p:txBody>
                <a:bodyPr wrap="none" anchor="ctr"/>
                <a:lstStyle/>
                <a:p>
                  <a:endParaRPr lang="en-US"/>
                </a:p>
              </p:txBody>
            </p:sp>
            <p:sp>
              <p:nvSpPr>
                <p:cNvPr id="3111515" name="Line 603"/>
                <p:cNvSpPr>
                  <a:spLocks noChangeShapeType="1"/>
                </p:cNvSpPr>
                <p:nvPr/>
              </p:nvSpPr>
              <p:spPr bwMode="auto">
                <a:xfrm flipH="1">
                  <a:off x="4113" y="1900"/>
                  <a:ext cx="20" cy="31"/>
                </a:xfrm>
                <a:prstGeom prst="line">
                  <a:avLst/>
                </a:prstGeom>
                <a:noFill/>
                <a:ln w="12700">
                  <a:solidFill>
                    <a:srgbClr val="0000FF"/>
                  </a:solidFill>
                  <a:round/>
                  <a:headEnd/>
                  <a:tailEnd/>
                </a:ln>
                <a:effectLst/>
              </p:spPr>
              <p:txBody>
                <a:bodyPr wrap="none" anchor="ctr"/>
                <a:lstStyle/>
                <a:p>
                  <a:endParaRPr lang="en-US"/>
                </a:p>
              </p:txBody>
            </p:sp>
            <p:sp>
              <p:nvSpPr>
                <p:cNvPr id="3111516" name="Line 604"/>
                <p:cNvSpPr>
                  <a:spLocks noChangeShapeType="1"/>
                </p:cNvSpPr>
                <p:nvPr/>
              </p:nvSpPr>
              <p:spPr bwMode="auto">
                <a:xfrm flipH="1">
                  <a:off x="4129" y="1900"/>
                  <a:ext cx="16" cy="31"/>
                </a:xfrm>
                <a:prstGeom prst="line">
                  <a:avLst/>
                </a:prstGeom>
                <a:noFill/>
                <a:ln w="12700">
                  <a:solidFill>
                    <a:srgbClr val="0000FF"/>
                  </a:solidFill>
                  <a:round/>
                  <a:headEnd/>
                  <a:tailEnd/>
                </a:ln>
                <a:effectLst/>
              </p:spPr>
              <p:txBody>
                <a:bodyPr wrap="none" anchor="ctr"/>
                <a:lstStyle/>
                <a:p>
                  <a:endParaRPr lang="en-US"/>
                </a:p>
              </p:txBody>
            </p:sp>
            <p:sp>
              <p:nvSpPr>
                <p:cNvPr id="3111517" name="Line 605"/>
                <p:cNvSpPr>
                  <a:spLocks noChangeShapeType="1"/>
                </p:cNvSpPr>
                <p:nvPr/>
              </p:nvSpPr>
              <p:spPr bwMode="auto">
                <a:xfrm flipH="1">
                  <a:off x="4142" y="1900"/>
                  <a:ext cx="16" cy="31"/>
                </a:xfrm>
                <a:prstGeom prst="line">
                  <a:avLst/>
                </a:prstGeom>
                <a:noFill/>
                <a:ln w="12700">
                  <a:solidFill>
                    <a:srgbClr val="0000FF"/>
                  </a:solidFill>
                  <a:round/>
                  <a:headEnd/>
                  <a:tailEnd/>
                </a:ln>
                <a:effectLst/>
              </p:spPr>
              <p:txBody>
                <a:bodyPr wrap="none" anchor="ctr"/>
                <a:lstStyle/>
                <a:p>
                  <a:endParaRPr lang="en-US"/>
                </a:p>
              </p:txBody>
            </p:sp>
            <p:sp>
              <p:nvSpPr>
                <p:cNvPr id="3111518" name="Line 606"/>
                <p:cNvSpPr>
                  <a:spLocks noChangeShapeType="1"/>
                </p:cNvSpPr>
                <p:nvPr/>
              </p:nvSpPr>
              <p:spPr bwMode="auto">
                <a:xfrm flipH="1">
                  <a:off x="4158" y="1900"/>
                  <a:ext cx="12" cy="20"/>
                </a:xfrm>
                <a:prstGeom prst="line">
                  <a:avLst/>
                </a:prstGeom>
                <a:noFill/>
                <a:ln w="12700">
                  <a:solidFill>
                    <a:srgbClr val="0000FF"/>
                  </a:solidFill>
                  <a:round/>
                  <a:headEnd/>
                  <a:tailEnd/>
                </a:ln>
                <a:effectLst/>
              </p:spPr>
              <p:txBody>
                <a:bodyPr wrap="none" anchor="ctr"/>
                <a:lstStyle/>
                <a:p>
                  <a:endParaRPr lang="en-US"/>
                </a:p>
              </p:txBody>
            </p:sp>
            <p:sp>
              <p:nvSpPr>
                <p:cNvPr id="3111519" name="Line 607"/>
                <p:cNvSpPr>
                  <a:spLocks noChangeShapeType="1"/>
                </p:cNvSpPr>
                <p:nvPr/>
              </p:nvSpPr>
              <p:spPr bwMode="auto">
                <a:xfrm flipH="1">
                  <a:off x="4173" y="1900"/>
                  <a:ext cx="10" cy="20"/>
                </a:xfrm>
                <a:prstGeom prst="line">
                  <a:avLst/>
                </a:prstGeom>
                <a:noFill/>
                <a:ln w="12700">
                  <a:solidFill>
                    <a:srgbClr val="0000FF"/>
                  </a:solidFill>
                  <a:round/>
                  <a:headEnd/>
                  <a:tailEnd/>
                </a:ln>
                <a:effectLst/>
              </p:spPr>
              <p:txBody>
                <a:bodyPr wrap="none" anchor="ctr"/>
                <a:lstStyle/>
                <a:p>
                  <a:endParaRPr lang="en-US"/>
                </a:p>
              </p:txBody>
            </p:sp>
            <p:sp>
              <p:nvSpPr>
                <p:cNvPr id="3111520" name="Line 608"/>
                <p:cNvSpPr>
                  <a:spLocks noChangeShapeType="1"/>
                </p:cNvSpPr>
                <p:nvPr/>
              </p:nvSpPr>
              <p:spPr bwMode="auto">
                <a:xfrm flipH="1">
                  <a:off x="4186" y="1900"/>
                  <a:ext cx="10" cy="20"/>
                </a:xfrm>
                <a:prstGeom prst="line">
                  <a:avLst/>
                </a:prstGeom>
                <a:noFill/>
                <a:ln w="12700">
                  <a:solidFill>
                    <a:srgbClr val="0000FF"/>
                  </a:solidFill>
                  <a:round/>
                  <a:headEnd/>
                  <a:tailEnd/>
                </a:ln>
                <a:effectLst/>
              </p:spPr>
              <p:txBody>
                <a:bodyPr wrap="none" anchor="ctr"/>
                <a:lstStyle/>
                <a:p>
                  <a:endParaRPr lang="en-US"/>
                </a:p>
              </p:txBody>
            </p:sp>
            <p:sp>
              <p:nvSpPr>
                <p:cNvPr id="3111521" name="Line 609"/>
                <p:cNvSpPr>
                  <a:spLocks noChangeShapeType="1"/>
                </p:cNvSpPr>
                <p:nvPr/>
              </p:nvSpPr>
              <p:spPr bwMode="auto">
                <a:xfrm>
                  <a:off x="4204" y="1900"/>
                  <a:ext cx="0" cy="20"/>
                </a:xfrm>
                <a:prstGeom prst="line">
                  <a:avLst/>
                </a:prstGeom>
                <a:noFill/>
                <a:ln w="12700">
                  <a:solidFill>
                    <a:srgbClr val="0000FF"/>
                  </a:solidFill>
                  <a:round/>
                  <a:headEnd/>
                  <a:tailEnd/>
                </a:ln>
                <a:effectLst/>
              </p:spPr>
              <p:txBody>
                <a:bodyPr wrap="none" anchor="ctr"/>
                <a:lstStyle/>
                <a:p>
                  <a:endParaRPr lang="en-US"/>
                </a:p>
              </p:txBody>
            </p:sp>
            <p:sp>
              <p:nvSpPr>
                <p:cNvPr id="3111522" name="Line 610"/>
                <p:cNvSpPr>
                  <a:spLocks noChangeShapeType="1"/>
                </p:cNvSpPr>
                <p:nvPr/>
              </p:nvSpPr>
              <p:spPr bwMode="auto">
                <a:xfrm>
                  <a:off x="4217" y="1900"/>
                  <a:ext cx="0" cy="20"/>
                </a:xfrm>
                <a:prstGeom prst="line">
                  <a:avLst/>
                </a:prstGeom>
                <a:noFill/>
                <a:ln w="12700">
                  <a:solidFill>
                    <a:srgbClr val="0000FF"/>
                  </a:solidFill>
                  <a:round/>
                  <a:headEnd/>
                  <a:tailEnd/>
                </a:ln>
                <a:effectLst/>
              </p:spPr>
              <p:txBody>
                <a:bodyPr wrap="none" anchor="ctr"/>
                <a:lstStyle/>
                <a:p>
                  <a:endParaRPr lang="en-US"/>
                </a:p>
              </p:txBody>
            </p:sp>
            <p:sp>
              <p:nvSpPr>
                <p:cNvPr id="3111523" name="Line 611"/>
                <p:cNvSpPr>
                  <a:spLocks noChangeShapeType="1"/>
                </p:cNvSpPr>
                <p:nvPr/>
              </p:nvSpPr>
              <p:spPr bwMode="auto">
                <a:xfrm>
                  <a:off x="4229" y="1900"/>
                  <a:ext cx="0" cy="20"/>
                </a:xfrm>
                <a:prstGeom prst="line">
                  <a:avLst/>
                </a:prstGeom>
                <a:noFill/>
                <a:ln w="12700">
                  <a:solidFill>
                    <a:srgbClr val="0000FF"/>
                  </a:solidFill>
                  <a:round/>
                  <a:headEnd/>
                  <a:tailEnd/>
                </a:ln>
                <a:effectLst/>
              </p:spPr>
              <p:txBody>
                <a:bodyPr wrap="none" anchor="ctr"/>
                <a:lstStyle/>
                <a:p>
                  <a:endParaRPr lang="en-US"/>
                </a:p>
              </p:txBody>
            </p:sp>
            <p:sp>
              <p:nvSpPr>
                <p:cNvPr id="3111524" name="Line 612"/>
                <p:cNvSpPr>
                  <a:spLocks noChangeShapeType="1"/>
                </p:cNvSpPr>
                <p:nvPr/>
              </p:nvSpPr>
              <p:spPr bwMode="auto">
                <a:xfrm>
                  <a:off x="4243" y="1900"/>
                  <a:ext cx="1" cy="20"/>
                </a:xfrm>
                <a:prstGeom prst="line">
                  <a:avLst/>
                </a:prstGeom>
                <a:noFill/>
                <a:ln w="12700">
                  <a:solidFill>
                    <a:srgbClr val="0000FF"/>
                  </a:solidFill>
                  <a:round/>
                  <a:headEnd/>
                  <a:tailEnd/>
                </a:ln>
                <a:effectLst/>
              </p:spPr>
              <p:txBody>
                <a:bodyPr wrap="none" anchor="ctr"/>
                <a:lstStyle/>
                <a:p>
                  <a:endParaRPr lang="en-US"/>
                </a:p>
              </p:txBody>
            </p:sp>
            <p:sp>
              <p:nvSpPr>
                <p:cNvPr id="3111525" name="Line 613"/>
                <p:cNvSpPr>
                  <a:spLocks noChangeShapeType="1"/>
                </p:cNvSpPr>
                <p:nvPr/>
              </p:nvSpPr>
              <p:spPr bwMode="auto">
                <a:xfrm>
                  <a:off x="4256" y="1900"/>
                  <a:ext cx="1" cy="20"/>
                </a:xfrm>
                <a:prstGeom prst="line">
                  <a:avLst/>
                </a:prstGeom>
                <a:noFill/>
                <a:ln w="12700">
                  <a:solidFill>
                    <a:srgbClr val="0000FF"/>
                  </a:solidFill>
                  <a:round/>
                  <a:headEnd/>
                  <a:tailEnd/>
                </a:ln>
                <a:effectLst/>
              </p:spPr>
              <p:txBody>
                <a:bodyPr wrap="none" anchor="ctr"/>
                <a:lstStyle/>
                <a:p>
                  <a:endParaRPr lang="en-US"/>
                </a:p>
              </p:txBody>
            </p:sp>
            <p:sp>
              <p:nvSpPr>
                <p:cNvPr id="3111526" name="Line 614"/>
                <p:cNvSpPr>
                  <a:spLocks noChangeShapeType="1"/>
                </p:cNvSpPr>
                <p:nvPr/>
              </p:nvSpPr>
              <p:spPr bwMode="auto">
                <a:xfrm>
                  <a:off x="4270" y="1900"/>
                  <a:ext cx="2" cy="31"/>
                </a:xfrm>
                <a:prstGeom prst="line">
                  <a:avLst/>
                </a:prstGeom>
                <a:noFill/>
                <a:ln w="12700">
                  <a:solidFill>
                    <a:srgbClr val="0000FF"/>
                  </a:solidFill>
                  <a:round/>
                  <a:headEnd/>
                  <a:tailEnd/>
                </a:ln>
                <a:effectLst/>
              </p:spPr>
              <p:txBody>
                <a:bodyPr wrap="none" anchor="ctr"/>
                <a:lstStyle/>
                <a:p>
                  <a:endParaRPr lang="en-US"/>
                </a:p>
              </p:txBody>
            </p:sp>
            <p:sp>
              <p:nvSpPr>
                <p:cNvPr id="3111527" name="Line 615"/>
                <p:cNvSpPr>
                  <a:spLocks noChangeShapeType="1"/>
                </p:cNvSpPr>
                <p:nvPr/>
              </p:nvSpPr>
              <p:spPr bwMode="auto">
                <a:xfrm>
                  <a:off x="4282" y="1900"/>
                  <a:ext cx="3" cy="31"/>
                </a:xfrm>
                <a:prstGeom prst="line">
                  <a:avLst/>
                </a:prstGeom>
                <a:noFill/>
                <a:ln w="12700">
                  <a:solidFill>
                    <a:srgbClr val="0000FF"/>
                  </a:solidFill>
                  <a:round/>
                  <a:headEnd/>
                  <a:tailEnd/>
                </a:ln>
                <a:effectLst/>
              </p:spPr>
              <p:txBody>
                <a:bodyPr wrap="none" anchor="ctr"/>
                <a:lstStyle/>
                <a:p>
                  <a:endParaRPr lang="en-US"/>
                </a:p>
              </p:txBody>
            </p:sp>
            <p:sp>
              <p:nvSpPr>
                <p:cNvPr id="3111528" name="Line 616"/>
                <p:cNvSpPr>
                  <a:spLocks noChangeShapeType="1"/>
                </p:cNvSpPr>
                <p:nvPr/>
              </p:nvSpPr>
              <p:spPr bwMode="auto">
                <a:xfrm>
                  <a:off x="4317" y="1893"/>
                  <a:ext cx="27" cy="0"/>
                </a:xfrm>
                <a:prstGeom prst="line">
                  <a:avLst/>
                </a:prstGeom>
                <a:noFill/>
                <a:ln w="12700">
                  <a:solidFill>
                    <a:srgbClr val="0000FF"/>
                  </a:solidFill>
                  <a:round/>
                  <a:headEnd/>
                  <a:tailEnd/>
                </a:ln>
                <a:effectLst/>
              </p:spPr>
              <p:txBody>
                <a:bodyPr wrap="none" anchor="ctr"/>
                <a:lstStyle/>
                <a:p>
                  <a:endParaRPr lang="en-US"/>
                </a:p>
              </p:txBody>
            </p:sp>
            <p:sp>
              <p:nvSpPr>
                <p:cNvPr id="3111529" name="Line 617"/>
                <p:cNvSpPr>
                  <a:spLocks noChangeShapeType="1"/>
                </p:cNvSpPr>
                <p:nvPr/>
              </p:nvSpPr>
              <p:spPr bwMode="auto">
                <a:xfrm>
                  <a:off x="4318" y="1904"/>
                  <a:ext cx="30" cy="0"/>
                </a:xfrm>
                <a:prstGeom prst="line">
                  <a:avLst/>
                </a:prstGeom>
                <a:noFill/>
                <a:ln w="12700">
                  <a:solidFill>
                    <a:srgbClr val="0000FF"/>
                  </a:solidFill>
                  <a:round/>
                  <a:headEnd/>
                  <a:tailEnd/>
                </a:ln>
                <a:effectLst/>
              </p:spPr>
              <p:txBody>
                <a:bodyPr wrap="none" anchor="ctr"/>
                <a:lstStyle/>
                <a:p>
                  <a:endParaRPr lang="en-US"/>
                </a:p>
              </p:txBody>
            </p:sp>
            <p:sp>
              <p:nvSpPr>
                <p:cNvPr id="3111530" name="Line 618"/>
                <p:cNvSpPr>
                  <a:spLocks noChangeShapeType="1"/>
                </p:cNvSpPr>
                <p:nvPr/>
              </p:nvSpPr>
              <p:spPr bwMode="auto">
                <a:xfrm>
                  <a:off x="4320" y="1914"/>
                  <a:ext cx="30" cy="0"/>
                </a:xfrm>
                <a:prstGeom prst="line">
                  <a:avLst/>
                </a:prstGeom>
                <a:noFill/>
                <a:ln w="12700">
                  <a:solidFill>
                    <a:srgbClr val="0000FF"/>
                  </a:solidFill>
                  <a:round/>
                  <a:headEnd/>
                  <a:tailEnd/>
                </a:ln>
                <a:effectLst/>
              </p:spPr>
              <p:txBody>
                <a:bodyPr wrap="none" anchor="ctr"/>
                <a:lstStyle/>
                <a:p>
                  <a:endParaRPr lang="en-US"/>
                </a:p>
              </p:txBody>
            </p:sp>
            <p:sp>
              <p:nvSpPr>
                <p:cNvPr id="3111531" name="Line 619"/>
                <p:cNvSpPr>
                  <a:spLocks noChangeShapeType="1"/>
                </p:cNvSpPr>
                <p:nvPr/>
              </p:nvSpPr>
              <p:spPr bwMode="auto">
                <a:xfrm>
                  <a:off x="4323" y="1924"/>
                  <a:ext cx="32" cy="0"/>
                </a:xfrm>
                <a:prstGeom prst="line">
                  <a:avLst/>
                </a:prstGeom>
                <a:noFill/>
                <a:ln w="12700">
                  <a:solidFill>
                    <a:srgbClr val="0000FF"/>
                  </a:solidFill>
                  <a:round/>
                  <a:headEnd/>
                  <a:tailEnd/>
                </a:ln>
                <a:effectLst/>
              </p:spPr>
              <p:txBody>
                <a:bodyPr wrap="none" anchor="ctr"/>
                <a:lstStyle/>
                <a:p>
                  <a:endParaRPr lang="en-US"/>
                </a:p>
              </p:txBody>
            </p:sp>
            <p:sp>
              <p:nvSpPr>
                <p:cNvPr id="3111532" name="Line 620"/>
                <p:cNvSpPr>
                  <a:spLocks noChangeShapeType="1"/>
                </p:cNvSpPr>
                <p:nvPr/>
              </p:nvSpPr>
              <p:spPr bwMode="auto">
                <a:xfrm>
                  <a:off x="4325" y="1935"/>
                  <a:ext cx="33" cy="0"/>
                </a:xfrm>
                <a:prstGeom prst="line">
                  <a:avLst/>
                </a:prstGeom>
                <a:noFill/>
                <a:ln w="12700">
                  <a:solidFill>
                    <a:srgbClr val="0000FF"/>
                  </a:solidFill>
                  <a:round/>
                  <a:headEnd/>
                  <a:tailEnd/>
                </a:ln>
                <a:effectLst/>
              </p:spPr>
              <p:txBody>
                <a:bodyPr wrap="none" anchor="ctr"/>
                <a:lstStyle/>
                <a:p>
                  <a:endParaRPr lang="en-US"/>
                </a:p>
              </p:txBody>
            </p:sp>
            <p:sp>
              <p:nvSpPr>
                <p:cNvPr id="3111533" name="Line 621"/>
                <p:cNvSpPr>
                  <a:spLocks noChangeShapeType="1"/>
                </p:cNvSpPr>
                <p:nvPr/>
              </p:nvSpPr>
              <p:spPr bwMode="auto">
                <a:xfrm>
                  <a:off x="4313" y="1900"/>
                  <a:ext cx="5" cy="31"/>
                </a:xfrm>
                <a:prstGeom prst="line">
                  <a:avLst/>
                </a:prstGeom>
                <a:noFill/>
                <a:ln w="12700">
                  <a:solidFill>
                    <a:srgbClr val="0000FF"/>
                  </a:solidFill>
                  <a:round/>
                  <a:headEnd/>
                  <a:tailEnd/>
                </a:ln>
                <a:effectLst/>
              </p:spPr>
              <p:txBody>
                <a:bodyPr wrap="none" anchor="ctr"/>
                <a:lstStyle/>
                <a:p>
                  <a:endParaRPr lang="en-US"/>
                </a:p>
              </p:txBody>
            </p:sp>
            <p:sp>
              <p:nvSpPr>
                <p:cNvPr id="3111534" name="Line 622"/>
                <p:cNvSpPr>
                  <a:spLocks noChangeShapeType="1"/>
                </p:cNvSpPr>
                <p:nvPr/>
              </p:nvSpPr>
              <p:spPr bwMode="auto">
                <a:xfrm>
                  <a:off x="4326" y="1900"/>
                  <a:ext cx="7" cy="31"/>
                </a:xfrm>
                <a:prstGeom prst="line">
                  <a:avLst/>
                </a:prstGeom>
                <a:noFill/>
                <a:ln w="12700">
                  <a:solidFill>
                    <a:srgbClr val="0000FF"/>
                  </a:solidFill>
                  <a:round/>
                  <a:headEnd/>
                  <a:tailEnd/>
                </a:ln>
                <a:effectLst/>
              </p:spPr>
              <p:txBody>
                <a:bodyPr wrap="none" anchor="ctr"/>
                <a:lstStyle/>
                <a:p>
                  <a:endParaRPr lang="en-US"/>
                </a:p>
              </p:txBody>
            </p:sp>
            <p:sp>
              <p:nvSpPr>
                <p:cNvPr id="3111535" name="Line 623"/>
                <p:cNvSpPr>
                  <a:spLocks noChangeShapeType="1"/>
                </p:cNvSpPr>
                <p:nvPr/>
              </p:nvSpPr>
              <p:spPr bwMode="auto">
                <a:xfrm>
                  <a:off x="4342" y="1900"/>
                  <a:ext cx="1" cy="31"/>
                </a:xfrm>
                <a:prstGeom prst="line">
                  <a:avLst/>
                </a:prstGeom>
                <a:noFill/>
                <a:ln w="12700">
                  <a:solidFill>
                    <a:srgbClr val="0000FF"/>
                  </a:solidFill>
                  <a:round/>
                  <a:headEnd/>
                  <a:tailEnd/>
                </a:ln>
                <a:effectLst/>
              </p:spPr>
              <p:txBody>
                <a:bodyPr wrap="none" anchor="ctr"/>
                <a:lstStyle/>
                <a:p>
                  <a:endParaRPr lang="en-US"/>
                </a:p>
              </p:txBody>
            </p:sp>
            <p:sp>
              <p:nvSpPr>
                <p:cNvPr id="3111536" name="Line 624"/>
                <p:cNvSpPr>
                  <a:spLocks noChangeShapeType="1"/>
                </p:cNvSpPr>
                <p:nvPr/>
              </p:nvSpPr>
              <p:spPr bwMode="auto">
                <a:xfrm>
                  <a:off x="4354" y="1900"/>
                  <a:ext cx="4" cy="31"/>
                </a:xfrm>
                <a:prstGeom prst="line">
                  <a:avLst/>
                </a:prstGeom>
                <a:noFill/>
                <a:ln w="12700">
                  <a:solidFill>
                    <a:srgbClr val="0000FF"/>
                  </a:solidFill>
                  <a:round/>
                  <a:headEnd/>
                  <a:tailEnd/>
                </a:ln>
                <a:effectLst/>
              </p:spPr>
              <p:txBody>
                <a:bodyPr wrap="none" anchor="ctr"/>
                <a:lstStyle/>
                <a:p>
                  <a:endParaRPr lang="en-US"/>
                </a:p>
              </p:txBody>
            </p:sp>
            <p:sp>
              <p:nvSpPr>
                <p:cNvPr id="3111537" name="Freeform 625"/>
                <p:cNvSpPr>
                  <a:spLocks/>
                </p:cNvSpPr>
                <p:nvPr/>
              </p:nvSpPr>
              <p:spPr bwMode="auto">
                <a:xfrm>
                  <a:off x="4474" y="1889"/>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538" name="Freeform 626"/>
                <p:cNvSpPr>
                  <a:spLocks/>
                </p:cNvSpPr>
                <p:nvPr/>
              </p:nvSpPr>
              <p:spPr bwMode="auto">
                <a:xfrm>
                  <a:off x="4474" y="1940"/>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539" name="Line 627"/>
                <p:cNvSpPr>
                  <a:spLocks noChangeShapeType="1"/>
                </p:cNvSpPr>
                <p:nvPr/>
              </p:nvSpPr>
              <p:spPr bwMode="auto">
                <a:xfrm>
                  <a:off x="4512" y="1893"/>
                  <a:ext cx="141" cy="0"/>
                </a:xfrm>
                <a:prstGeom prst="line">
                  <a:avLst/>
                </a:prstGeom>
                <a:noFill/>
                <a:ln w="12700">
                  <a:solidFill>
                    <a:srgbClr val="0000FF"/>
                  </a:solidFill>
                  <a:round/>
                  <a:headEnd/>
                  <a:tailEnd/>
                </a:ln>
                <a:effectLst/>
              </p:spPr>
              <p:txBody>
                <a:bodyPr wrap="none" anchor="ctr"/>
                <a:lstStyle/>
                <a:p>
                  <a:endParaRPr lang="en-US"/>
                </a:p>
              </p:txBody>
            </p:sp>
            <p:sp>
              <p:nvSpPr>
                <p:cNvPr id="3111540" name="Line 628"/>
                <p:cNvSpPr>
                  <a:spLocks noChangeShapeType="1"/>
                </p:cNvSpPr>
                <p:nvPr/>
              </p:nvSpPr>
              <p:spPr bwMode="auto">
                <a:xfrm>
                  <a:off x="4509" y="1904"/>
                  <a:ext cx="146" cy="0"/>
                </a:xfrm>
                <a:prstGeom prst="line">
                  <a:avLst/>
                </a:prstGeom>
                <a:noFill/>
                <a:ln w="12700">
                  <a:solidFill>
                    <a:srgbClr val="0000FF"/>
                  </a:solidFill>
                  <a:round/>
                  <a:headEnd/>
                  <a:tailEnd/>
                </a:ln>
                <a:effectLst/>
              </p:spPr>
              <p:txBody>
                <a:bodyPr wrap="none" anchor="ctr"/>
                <a:lstStyle/>
                <a:p>
                  <a:endParaRPr lang="en-US"/>
                </a:p>
              </p:txBody>
            </p:sp>
            <p:sp>
              <p:nvSpPr>
                <p:cNvPr id="3111541" name="Line 629"/>
                <p:cNvSpPr>
                  <a:spLocks noChangeShapeType="1"/>
                </p:cNvSpPr>
                <p:nvPr/>
              </p:nvSpPr>
              <p:spPr bwMode="auto">
                <a:xfrm>
                  <a:off x="4507" y="1914"/>
                  <a:ext cx="149" cy="0"/>
                </a:xfrm>
                <a:prstGeom prst="line">
                  <a:avLst/>
                </a:prstGeom>
                <a:noFill/>
                <a:ln w="12700">
                  <a:solidFill>
                    <a:srgbClr val="0000FF"/>
                  </a:solidFill>
                  <a:round/>
                  <a:headEnd/>
                  <a:tailEnd/>
                </a:ln>
                <a:effectLst/>
              </p:spPr>
              <p:txBody>
                <a:bodyPr wrap="none" anchor="ctr"/>
                <a:lstStyle/>
                <a:p>
                  <a:endParaRPr lang="en-US"/>
                </a:p>
              </p:txBody>
            </p:sp>
            <p:sp>
              <p:nvSpPr>
                <p:cNvPr id="3111542" name="Line 630"/>
                <p:cNvSpPr>
                  <a:spLocks noChangeShapeType="1"/>
                </p:cNvSpPr>
                <p:nvPr/>
              </p:nvSpPr>
              <p:spPr bwMode="auto">
                <a:xfrm>
                  <a:off x="4502" y="1924"/>
                  <a:ext cx="157" cy="0"/>
                </a:xfrm>
                <a:prstGeom prst="line">
                  <a:avLst/>
                </a:prstGeom>
                <a:noFill/>
                <a:ln w="12700">
                  <a:solidFill>
                    <a:srgbClr val="0000FF"/>
                  </a:solidFill>
                  <a:round/>
                  <a:headEnd/>
                  <a:tailEnd/>
                </a:ln>
                <a:effectLst/>
              </p:spPr>
              <p:txBody>
                <a:bodyPr wrap="none" anchor="ctr"/>
                <a:lstStyle/>
                <a:p>
                  <a:endParaRPr lang="en-US"/>
                </a:p>
              </p:txBody>
            </p:sp>
            <p:sp>
              <p:nvSpPr>
                <p:cNvPr id="3111543" name="Line 631"/>
                <p:cNvSpPr>
                  <a:spLocks noChangeShapeType="1"/>
                </p:cNvSpPr>
                <p:nvPr/>
              </p:nvSpPr>
              <p:spPr bwMode="auto">
                <a:xfrm>
                  <a:off x="4499" y="1935"/>
                  <a:ext cx="161" cy="0"/>
                </a:xfrm>
                <a:prstGeom prst="line">
                  <a:avLst/>
                </a:prstGeom>
                <a:noFill/>
                <a:ln w="12700">
                  <a:solidFill>
                    <a:srgbClr val="0000FF"/>
                  </a:solidFill>
                  <a:round/>
                  <a:headEnd/>
                  <a:tailEnd/>
                </a:ln>
                <a:effectLst/>
              </p:spPr>
              <p:txBody>
                <a:bodyPr wrap="none" anchor="ctr"/>
                <a:lstStyle/>
                <a:p>
                  <a:endParaRPr lang="en-US"/>
                </a:p>
              </p:txBody>
            </p:sp>
            <p:sp>
              <p:nvSpPr>
                <p:cNvPr id="3111544" name="Line 632"/>
                <p:cNvSpPr>
                  <a:spLocks noChangeShapeType="1"/>
                </p:cNvSpPr>
                <p:nvPr/>
              </p:nvSpPr>
              <p:spPr bwMode="auto">
                <a:xfrm flipH="1">
                  <a:off x="4491" y="1900"/>
                  <a:ext cx="19" cy="31"/>
                </a:xfrm>
                <a:prstGeom prst="line">
                  <a:avLst/>
                </a:prstGeom>
                <a:noFill/>
                <a:ln w="12700">
                  <a:solidFill>
                    <a:srgbClr val="0000FF"/>
                  </a:solidFill>
                  <a:round/>
                  <a:headEnd/>
                  <a:tailEnd/>
                </a:ln>
                <a:effectLst/>
              </p:spPr>
              <p:txBody>
                <a:bodyPr wrap="none" anchor="ctr"/>
                <a:lstStyle/>
                <a:p>
                  <a:endParaRPr lang="en-US"/>
                </a:p>
              </p:txBody>
            </p:sp>
            <p:sp>
              <p:nvSpPr>
                <p:cNvPr id="3111545" name="Line 633"/>
                <p:cNvSpPr>
                  <a:spLocks noChangeShapeType="1"/>
                </p:cNvSpPr>
                <p:nvPr/>
              </p:nvSpPr>
              <p:spPr bwMode="auto">
                <a:xfrm flipH="1">
                  <a:off x="4506" y="1900"/>
                  <a:ext cx="17" cy="31"/>
                </a:xfrm>
                <a:prstGeom prst="line">
                  <a:avLst/>
                </a:prstGeom>
                <a:noFill/>
                <a:ln w="12700">
                  <a:solidFill>
                    <a:srgbClr val="0000FF"/>
                  </a:solidFill>
                  <a:round/>
                  <a:headEnd/>
                  <a:tailEnd/>
                </a:ln>
                <a:effectLst/>
              </p:spPr>
              <p:txBody>
                <a:bodyPr wrap="none" anchor="ctr"/>
                <a:lstStyle/>
                <a:p>
                  <a:endParaRPr lang="en-US"/>
                </a:p>
              </p:txBody>
            </p:sp>
            <p:sp>
              <p:nvSpPr>
                <p:cNvPr id="3111546" name="Line 634"/>
                <p:cNvSpPr>
                  <a:spLocks noChangeShapeType="1"/>
                </p:cNvSpPr>
                <p:nvPr/>
              </p:nvSpPr>
              <p:spPr bwMode="auto">
                <a:xfrm flipH="1">
                  <a:off x="4520" y="1900"/>
                  <a:ext cx="15" cy="31"/>
                </a:xfrm>
                <a:prstGeom prst="line">
                  <a:avLst/>
                </a:prstGeom>
                <a:noFill/>
                <a:ln w="12700">
                  <a:solidFill>
                    <a:srgbClr val="0000FF"/>
                  </a:solidFill>
                  <a:round/>
                  <a:headEnd/>
                  <a:tailEnd/>
                </a:ln>
                <a:effectLst/>
              </p:spPr>
              <p:txBody>
                <a:bodyPr wrap="none" anchor="ctr"/>
                <a:lstStyle/>
                <a:p>
                  <a:endParaRPr lang="en-US"/>
                </a:p>
              </p:txBody>
            </p:sp>
            <p:sp>
              <p:nvSpPr>
                <p:cNvPr id="3111547" name="Line 635"/>
                <p:cNvSpPr>
                  <a:spLocks noChangeShapeType="1"/>
                </p:cNvSpPr>
                <p:nvPr/>
              </p:nvSpPr>
              <p:spPr bwMode="auto">
                <a:xfrm flipH="1">
                  <a:off x="4536" y="1900"/>
                  <a:ext cx="12" cy="20"/>
                </a:xfrm>
                <a:prstGeom prst="line">
                  <a:avLst/>
                </a:prstGeom>
                <a:noFill/>
                <a:ln w="12700">
                  <a:solidFill>
                    <a:srgbClr val="0000FF"/>
                  </a:solidFill>
                  <a:round/>
                  <a:headEnd/>
                  <a:tailEnd/>
                </a:ln>
                <a:effectLst/>
              </p:spPr>
              <p:txBody>
                <a:bodyPr wrap="none" anchor="ctr"/>
                <a:lstStyle/>
                <a:p>
                  <a:endParaRPr lang="en-US"/>
                </a:p>
              </p:txBody>
            </p:sp>
            <p:sp>
              <p:nvSpPr>
                <p:cNvPr id="3111548" name="Line 636"/>
                <p:cNvSpPr>
                  <a:spLocks noChangeShapeType="1"/>
                </p:cNvSpPr>
                <p:nvPr/>
              </p:nvSpPr>
              <p:spPr bwMode="auto">
                <a:xfrm flipH="1">
                  <a:off x="4550" y="1900"/>
                  <a:ext cx="10" cy="20"/>
                </a:xfrm>
                <a:prstGeom prst="line">
                  <a:avLst/>
                </a:prstGeom>
                <a:noFill/>
                <a:ln w="12700">
                  <a:solidFill>
                    <a:srgbClr val="0000FF"/>
                  </a:solidFill>
                  <a:round/>
                  <a:headEnd/>
                  <a:tailEnd/>
                </a:ln>
                <a:effectLst/>
              </p:spPr>
              <p:txBody>
                <a:bodyPr wrap="none" anchor="ctr"/>
                <a:lstStyle/>
                <a:p>
                  <a:endParaRPr lang="en-US"/>
                </a:p>
              </p:txBody>
            </p:sp>
            <p:sp>
              <p:nvSpPr>
                <p:cNvPr id="3111549" name="Line 637"/>
                <p:cNvSpPr>
                  <a:spLocks noChangeShapeType="1"/>
                </p:cNvSpPr>
                <p:nvPr/>
              </p:nvSpPr>
              <p:spPr bwMode="auto">
                <a:xfrm flipH="1">
                  <a:off x="4564" y="1900"/>
                  <a:ext cx="9" cy="20"/>
                </a:xfrm>
                <a:prstGeom prst="line">
                  <a:avLst/>
                </a:prstGeom>
                <a:noFill/>
                <a:ln w="12700">
                  <a:solidFill>
                    <a:srgbClr val="0000FF"/>
                  </a:solidFill>
                  <a:round/>
                  <a:headEnd/>
                  <a:tailEnd/>
                </a:ln>
                <a:effectLst/>
              </p:spPr>
              <p:txBody>
                <a:bodyPr wrap="none" anchor="ctr"/>
                <a:lstStyle/>
                <a:p>
                  <a:endParaRPr lang="en-US"/>
                </a:p>
              </p:txBody>
            </p:sp>
            <p:sp>
              <p:nvSpPr>
                <p:cNvPr id="3111550" name="Line 638"/>
                <p:cNvSpPr>
                  <a:spLocks noChangeShapeType="1"/>
                </p:cNvSpPr>
                <p:nvPr/>
              </p:nvSpPr>
              <p:spPr bwMode="auto">
                <a:xfrm flipH="1">
                  <a:off x="4577" y="1900"/>
                  <a:ext cx="9" cy="20"/>
                </a:xfrm>
                <a:prstGeom prst="line">
                  <a:avLst/>
                </a:prstGeom>
                <a:noFill/>
                <a:ln w="12700">
                  <a:solidFill>
                    <a:srgbClr val="0000FF"/>
                  </a:solidFill>
                  <a:round/>
                  <a:headEnd/>
                  <a:tailEnd/>
                </a:ln>
                <a:effectLst/>
              </p:spPr>
              <p:txBody>
                <a:bodyPr wrap="none" anchor="ctr"/>
                <a:lstStyle/>
                <a:p>
                  <a:endParaRPr lang="en-US"/>
                </a:p>
              </p:txBody>
            </p:sp>
            <p:sp>
              <p:nvSpPr>
                <p:cNvPr id="3111551" name="Line 639"/>
                <p:cNvSpPr>
                  <a:spLocks noChangeShapeType="1"/>
                </p:cNvSpPr>
                <p:nvPr/>
              </p:nvSpPr>
              <p:spPr bwMode="auto">
                <a:xfrm flipH="1">
                  <a:off x="4590" y="1900"/>
                  <a:ext cx="9" cy="20"/>
                </a:xfrm>
                <a:prstGeom prst="line">
                  <a:avLst/>
                </a:prstGeom>
                <a:noFill/>
                <a:ln w="12700">
                  <a:solidFill>
                    <a:srgbClr val="0000FF"/>
                  </a:solidFill>
                  <a:round/>
                  <a:headEnd/>
                  <a:tailEnd/>
                </a:ln>
                <a:effectLst/>
              </p:spPr>
              <p:txBody>
                <a:bodyPr wrap="none" anchor="ctr"/>
                <a:lstStyle/>
                <a:p>
                  <a:endParaRPr lang="en-US"/>
                </a:p>
              </p:txBody>
            </p:sp>
            <p:sp>
              <p:nvSpPr>
                <p:cNvPr id="3111552" name="Line 640"/>
                <p:cNvSpPr>
                  <a:spLocks noChangeShapeType="1"/>
                </p:cNvSpPr>
                <p:nvPr/>
              </p:nvSpPr>
              <p:spPr bwMode="auto">
                <a:xfrm>
                  <a:off x="4607" y="1900"/>
                  <a:ext cx="0" cy="20"/>
                </a:xfrm>
                <a:prstGeom prst="line">
                  <a:avLst/>
                </a:prstGeom>
                <a:noFill/>
                <a:ln w="12700">
                  <a:solidFill>
                    <a:srgbClr val="0000FF"/>
                  </a:solidFill>
                  <a:round/>
                  <a:headEnd/>
                  <a:tailEnd/>
                </a:ln>
                <a:effectLst/>
              </p:spPr>
              <p:txBody>
                <a:bodyPr wrap="none" anchor="ctr"/>
                <a:lstStyle/>
                <a:p>
                  <a:endParaRPr lang="en-US"/>
                </a:p>
              </p:txBody>
            </p:sp>
            <p:sp>
              <p:nvSpPr>
                <p:cNvPr id="3111553" name="Line 641"/>
                <p:cNvSpPr>
                  <a:spLocks noChangeShapeType="1"/>
                </p:cNvSpPr>
                <p:nvPr/>
              </p:nvSpPr>
              <p:spPr bwMode="auto">
                <a:xfrm>
                  <a:off x="4620" y="1900"/>
                  <a:ext cx="1" cy="20"/>
                </a:xfrm>
                <a:prstGeom prst="line">
                  <a:avLst/>
                </a:prstGeom>
                <a:noFill/>
                <a:ln w="12700">
                  <a:solidFill>
                    <a:srgbClr val="0000FF"/>
                  </a:solidFill>
                  <a:round/>
                  <a:headEnd/>
                  <a:tailEnd/>
                </a:ln>
                <a:effectLst/>
              </p:spPr>
              <p:txBody>
                <a:bodyPr wrap="none" anchor="ctr"/>
                <a:lstStyle/>
                <a:p>
                  <a:endParaRPr lang="en-US"/>
                </a:p>
              </p:txBody>
            </p:sp>
            <p:sp>
              <p:nvSpPr>
                <p:cNvPr id="3111554" name="Line 642"/>
                <p:cNvSpPr>
                  <a:spLocks noChangeShapeType="1"/>
                </p:cNvSpPr>
                <p:nvPr/>
              </p:nvSpPr>
              <p:spPr bwMode="auto">
                <a:xfrm>
                  <a:off x="4634" y="1900"/>
                  <a:ext cx="1" cy="20"/>
                </a:xfrm>
                <a:prstGeom prst="line">
                  <a:avLst/>
                </a:prstGeom>
                <a:noFill/>
                <a:ln w="12700">
                  <a:solidFill>
                    <a:srgbClr val="0000FF"/>
                  </a:solidFill>
                  <a:round/>
                  <a:headEnd/>
                  <a:tailEnd/>
                </a:ln>
                <a:effectLst/>
              </p:spPr>
              <p:txBody>
                <a:bodyPr wrap="none" anchor="ctr"/>
                <a:lstStyle/>
                <a:p>
                  <a:endParaRPr lang="en-US"/>
                </a:p>
              </p:txBody>
            </p:sp>
            <p:sp>
              <p:nvSpPr>
                <p:cNvPr id="3111555" name="Line 643"/>
                <p:cNvSpPr>
                  <a:spLocks noChangeShapeType="1"/>
                </p:cNvSpPr>
                <p:nvPr/>
              </p:nvSpPr>
              <p:spPr bwMode="auto">
                <a:xfrm>
                  <a:off x="4648" y="1900"/>
                  <a:ext cx="2" cy="31"/>
                </a:xfrm>
                <a:prstGeom prst="line">
                  <a:avLst/>
                </a:prstGeom>
                <a:noFill/>
                <a:ln w="12700">
                  <a:solidFill>
                    <a:srgbClr val="0000FF"/>
                  </a:solidFill>
                  <a:round/>
                  <a:headEnd/>
                  <a:tailEnd/>
                </a:ln>
                <a:effectLst/>
              </p:spPr>
              <p:txBody>
                <a:bodyPr wrap="none" anchor="ctr"/>
                <a:lstStyle/>
                <a:p>
                  <a:endParaRPr lang="en-US"/>
                </a:p>
              </p:txBody>
            </p:sp>
            <p:sp>
              <p:nvSpPr>
                <p:cNvPr id="3111556" name="Line 644"/>
                <p:cNvSpPr>
                  <a:spLocks noChangeShapeType="1"/>
                </p:cNvSpPr>
                <p:nvPr/>
              </p:nvSpPr>
              <p:spPr bwMode="auto">
                <a:xfrm>
                  <a:off x="4660" y="1900"/>
                  <a:ext cx="3" cy="31"/>
                </a:xfrm>
                <a:prstGeom prst="line">
                  <a:avLst/>
                </a:prstGeom>
                <a:noFill/>
                <a:ln w="12700">
                  <a:solidFill>
                    <a:srgbClr val="0000FF"/>
                  </a:solidFill>
                  <a:round/>
                  <a:headEnd/>
                  <a:tailEnd/>
                </a:ln>
                <a:effectLst/>
              </p:spPr>
              <p:txBody>
                <a:bodyPr wrap="none" anchor="ctr"/>
                <a:lstStyle/>
                <a:p>
                  <a:endParaRPr lang="en-US"/>
                </a:p>
              </p:txBody>
            </p:sp>
            <p:sp>
              <p:nvSpPr>
                <p:cNvPr id="3111557" name="Line 645"/>
                <p:cNvSpPr>
                  <a:spLocks noChangeShapeType="1"/>
                </p:cNvSpPr>
                <p:nvPr/>
              </p:nvSpPr>
              <p:spPr bwMode="auto">
                <a:xfrm>
                  <a:off x="4694" y="1893"/>
                  <a:ext cx="28" cy="0"/>
                </a:xfrm>
                <a:prstGeom prst="line">
                  <a:avLst/>
                </a:prstGeom>
                <a:noFill/>
                <a:ln w="12700">
                  <a:solidFill>
                    <a:srgbClr val="0000FF"/>
                  </a:solidFill>
                  <a:round/>
                  <a:headEnd/>
                  <a:tailEnd/>
                </a:ln>
                <a:effectLst/>
              </p:spPr>
              <p:txBody>
                <a:bodyPr wrap="none" anchor="ctr"/>
                <a:lstStyle/>
                <a:p>
                  <a:endParaRPr lang="en-US"/>
                </a:p>
              </p:txBody>
            </p:sp>
            <p:sp>
              <p:nvSpPr>
                <p:cNvPr id="3111558" name="Line 646"/>
                <p:cNvSpPr>
                  <a:spLocks noChangeShapeType="1"/>
                </p:cNvSpPr>
                <p:nvPr/>
              </p:nvSpPr>
              <p:spPr bwMode="auto">
                <a:xfrm>
                  <a:off x="4696" y="1904"/>
                  <a:ext cx="29" cy="0"/>
                </a:xfrm>
                <a:prstGeom prst="line">
                  <a:avLst/>
                </a:prstGeom>
                <a:noFill/>
                <a:ln w="12700">
                  <a:solidFill>
                    <a:srgbClr val="0000FF"/>
                  </a:solidFill>
                  <a:round/>
                  <a:headEnd/>
                  <a:tailEnd/>
                </a:ln>
                <a:effectLst/>
              </p:spPr>
              <p:txBody>
                <a:bodyPr wrap="none" anchor="ctr"/>
                <a:lstStyle/>
                <a:p>
                  <a:endParaRPr lang="en-US"/>
                </a:p>
              </p:txBody>
            </p:sp>
            <p:sp>
              <p:nvSpPr>
                <p:cNvPr id="3111559" name="Line 647"/>
                <p:cNvSpPr>
                  <a:spLocks noChangeShapeType="1"/>
                </p:cNvSpPr>
                <p:nvPr/>
              </p:nvSpPr>
              <p:spPr bwMode="auto">
                <a:xfrm>
                  <a:off x="4698" y="1914"/>
                  <a:ext cx="30" cy="0"/>
                </a:xfrm>
                <a:prstGeom prst="line">
                  <a:avLst/>
                </a:prstGeom>
                <a:noFill/>
                <a:ln w="12700">
                  <a:solidFill>
                    <a:srgbClr val="0000FF"/>
                  </a:solidFill>
                  <a:round/>
                  <a:headEnd/>
                  <a:tailEnd/>
                </a:ln>
                <a:effectLst/>
              </p:spPr>
              <p:txBody>
                <a:bodyPr wrap="none" anchor="ctr"/>
                <a:lstStyle/>
                <a:p>
                  <a:endParaRPr lang="en-US"/>
                </a:p>
              </p:txBody>
            </p:sp>
            <p:sp>
              <p:nvSpPr>
                <p:cNvPr id="3111560" name="Line 648"/>
                <p:cNvSpPr>
                  <a:spLocks noChangeShapeType="1"/>
                </p:cNvSpPr>
                <p:nvPr/>
              </p:nvSpPr>
              <p:spPr bwMode="auto">
                <a:xfrm>
                  <a:off x="4701" y="1924"/>
                  <a:ext cx="31" cy="0"/>
                </a:xfrm>
                <a:prstGeom prst="line">
                  <a:avLst/>
                </a:prstGeom>
                <a:noFill/>
                <a:ln w="12700">
                  <a:solidFill>
                    <a:srgbClr val="0000FF"/>
                  </a:solidFill>
                  <a:round/>
                  <a:headEnd/>
                  <a:tailEnd/>
                </a:ln>
                <a:effectLst/>
              </p:spPr>
              <p:txBody>
                <a:bodyPr wrap="none" anchor="ctr"/>
                <a:lstStyle/>
                <a:p>
                  <a:endParaRPr lang="en-US"/>
                </a:p>
              </p:txBody>
            </p:sp>
            <p:sp>
              <p:nvSpPr>
                <p:cNvPr id="3111561" name="Line 649"/>
                <p:cNvSpPr>
                  <a:spLocks noChangeShapeType="1"/>
                </p:cNvSpPr>
                <p:nvPr/>
              </p:nvSpPr>
              <p:spPr bwMode="auto">
                <a:xfrm>
                  <a:off x="4702" y="1935"/>
                  <a:ext cx="34" cy="0"/>
                </a:xfrm>
                <a:prstGeom prst="line">
                  <a:avLst/>
                </a:prstGeom>
                <a:noFill/>
                <a:ln w="12700">
                  <a:solidFill>
                    <a:srgbClr val="0000FF"/>
                  </a:solidFill>
                  <a:round/>
                  <a:headEnd/>
                  <a:tailEnd/>
                </a:ln>
                <a:effectLst/>
              </p:spPr>
              <p:txBody>
                <a:bodyPr wrap="none" anchor="ctr"/>
                <a:lstStyle/>
                <a:p>
                  <a:endParaRPr lang="en-US"/>
                </a:p>
              </p:txBody>
            </p:sp>
            <p:sp>
              <p:nvSpPr>
                <p:cNvPr id="3111562" name="Line 650"/>
                <p:cNvSpPr>
                  <a:spLocks noChangeShapeType="1"/>
                </p:cNvSpPr>
                <p:nvPr/>
              </p:nvSpPr>
              <p:spPr bwMode="auto">
                <a:xfrm>
                  <a:off x="4690" y="1900"/>
                  <a:ext cx="5" cy="31"/>
                </a:xfrm>
                <a:prstGeom prst="line">
                  <a:avLst/>
                </a:prstGeom>
                <a:noFill/>
                <a:ln w="12700">
                  <a:solidFill>
                    <a:srgbClr val="0000FF"/>
                  </a:solidFill>
                  <a:round/>
                  <a:headEnd/>
                  <a:tailEnd/>
                </a:ln>
                <a:effectLst/>
              </p:spPr>
              <p:txBody>
                <a:bodyPr wrap="none" anchor="ctr"/>
                <a:lstStyle/>
                <a:p>
                  <a:endParaRPr lang="en-US"/>
                </a:p>
              </p:txBody>
            </p:sp>
            <p:sp>
              <p:nvSpPr>
                <p:cNvPr id="3111563" name="Line 651"/>
                <p:cNvSpPr>
                  <a:spLocks noChangeShapeType="1"/>
                </p:cNvSpPr>
                <p:nvPr/>
              </p:nvSpPr>
              <p:spPr bwMode="auto">
                <a:xfrm>
                  <a:off x="4703" y="1900"/>
                  <a:ext cx="7" cy="31"/>
                </a:xfrm>
                <a:prstGeom prst="line">
                  <a:avLst/>
                </a:prstGeom>
                <a:noFill/>
                <a:ln w="12700">
                  <a:solidFill>
                    <a:srgbClr val="0000FF"/>
                  </a:solidFill>
                  <a:round/>
                  <a:headEnd/>
                  <a:tailEnd/>
                </a:ln>
                <a:effectLst/>
              </p:spPr>
              <p:txBody>
                <a:bodyPr wrap="none" anchor="ctr"/>
                <a:lstStyle/>
                <a:p>
                  <a:endParaRPr lang="en-US"/>
                </a:p>
              </p:txBody>
            </p:sp>
            <p:sp>
              <p:nvSpPr>
                <p:cNvPr id="3111564" name="Line 652"/>
                <p:cNvSpPr>
                  <a:spLocks noChangeShapeType="1"/>
                </p:cNvSpPr>
                <p:nvPr/>
              </p:nvSpPr>
              <p:spPr bwMode="auto">
                <a:xfrm>
                  <a:off x="4720" y="1900"/>
                  <a:ext cx="0" cy="31"/>
                </a:xfrm>
                <a:prstGeom prst="line">
                  <a:avLst/>
                </a:prstGeom>
                <a:noFill/>
                <a:ln w="12700">
                  <a:solidFill>
                    <a:srgbClr val="0000FF"/>
                  </a:solidFill>
                  <a:round/>
                  <a:headEnd/>
                  <a:tailEnd/>
                </a:ln>
                <a:effectLst/>
              </p:spPr>
              <p:txBody>
                <a:bodyPr wrap="none" anchor="ctr"/>
                <a:lstStyle/>
                <a:p>
                  <a:endParaRPr lang="en-US"/>
                </a:p>
              </p:txBody>
            </p:sp>
            <p:sp>
              <p:nvSpPr>
                <p:cNvPr id="3111565" name="Line 653"/>
                <p:cNvSpPr>
                  <a:spLocks noChangeShapeType="1"/>
                </p:cNvSpPr>
                <p:nvPr/>
              </p:nvSpPr>
              <p:spPr bwMode="auto">
                <a:xfrm>
                  <a:off x="4732" y="1900"/>
                  <a:ext cx="4" cy="31"/>
                </a:xfrm>
                <a:prstGeom prst="line">
                  <a:avLst/>
                </a:prstGeom>
                <a:noFill/>
                <a:ln w="12700">
                  <a:solidFill>
                    <a:srgbClr val="0000FF"/>
                  </a:solidFill>
                  <a:round/>
                  <a:headEnd/>
                  <a:tailEnd/>
                </a:ln>
                <a:effectLst/>
              </p:spPr>
              <p:txBody>
                <a:bodyPr wrap="none" anchor="ctr"/>
                <a:lstStyle/>
                <a:p>
                  <a:endParaRPr lang="en-US"/>
                </a:p>
              </p:txBody>
            </p:sp>
            <p:sp>
              <p:nvSpPr>
                <p:cNvPr id="3111566" name="Line 654"/>
                <p:cNvSpPr>
                  <a:spLocks noChangeShapeType="1"/>
                </p:cNvSpPr>
                <p:nvPr/>
              </p:nvSpPr>
              <p:spPr bwMode="auto">
                <a:xfrm>
                  <a:off x="4212" y="2039"/>
                  <a:ext cx="367" cy="0"/>
                </a:xfrm>
                <a:prstGeom prst="line">
                  <a:avLst/>
                </a:prstGeom>
                <a:noFill/>
                <a:ln w="12700">
                  <a:solidFill>
                    <a:srgbClr val="0000FF"/>
                  </a:solidFill>
                  <a:round/>
                  <a:headEnd/>
                  <a:tailEnd/>
                </a:ln>
                <a:effectLst/>
              </p:spPr>
              <p:txBody>
                <a:bodyPr wrap="none" anchor="ctr"/>
                <a:lstStyle/>
                <a:p>
                  <a:endParaRPr lang="en-US"/>
                </a:p>
              </p:txBody>
            </p:sp>
            <p:sp>
              <p:nvSpPr>
                <p:cNvPr id="3111567" name="Line 655"/>
                <p:cNvSpPr>
                  <a:spLocks noChangeShapeType="1"/>
                </p:cNvSpPr>
                <p:nvPr/>
              </p:nvSpPr>
              <p:spPr bwMode="auto">
                <a:xfrm>
                  <a:off x="4205" y="1957"/>
                  <a:ext cx="0" cy="78"/>
                </a:xfrm>
                <a:prstGeom prst="line">
                  <a:avLst/>
                </a:prstGeom>
                <a:noFill/>
                <a:ln w="12700">
                  <a:solidFill>
                    <a:srgbClr val="0000FF"/>
                  </a:solidFill>
                  <a:round/>
                  <a:headEnd/>
                  <a:tailEnd/>
                </a:ln>
                <a:effectLst/>
              </p:spPr>
              <p:txBody>
                <a:bodyPr wrap="none" anchor="ctr"/>
                <a:lstStyle/>
                <a:p>
                  <a:endParaRPr lang="en-US"/>
                </a:p>
              </p:txBody>
            </p:sp>
            <p:sp>
              <p:nvSpPr>
                <p:cNvPr id="3111568" name="Line 656"/>
                <p:cNvSpPr>
                  <a:spLocks noChangeShapeType="1"/>
                </p:cNvSpPr>
                <p:nvPr/>
              </p:nvSpPr>
              <p:spPr bwMode="auto">
                <a:xfrm>
                  <a:off x="4583" y="1957"/>
                  <a:ext cx="0" cy="78"/>
                </a:xfrm>
                <a:prstGeom prst="line">
                  <a:avLst/>
                </a:prstGeom>
                <a:noFill/>
                <a:ln w="12700">
                  <a:solidFill>
                    <a:srgbClr val="0000FF"/>
                  </a:solidFill>
                  <a:round/>
                  <a:headEnd/>
                  <a:tailEnd/>
                </a:ln>
                <a:effectLst/>
              </p:spPr>
              <p:txBody>
                <a:bodyPr wrap="none" anchor="ctr"/>
                <a:lstStyle/>
                <a:p>
                  <a:endParaRPr lang="en-US"/>
                </a:p>
              </p:txBody>
            </p:sp>
            <p:sp>
              <p:nvSpPr>
                <p:cNvPr id="3111569" name="Line 657"/>
                <p:cNvSpPr>
                  <a:spLocks noChangeShapeType="1"/>
                </p:cNvSpPr>
                <p:nvPr/>
              </p:nvSpPr>
              <p:spPr bwMode="auto">
                <a:xfrm flipH="1">
                  <a:off x="4876" y="1904"/>
                  <a:ext cx="20" cy="30"/>
                </a:xfrm>
                <a:prstGeom prst="line">
                  <a:avLst/>
                </a:prstGeom>
                <a:noFill/>
                <a:ln w="12700">
                  <a:solidFill>
                    <a:srgbClr val="0000FF"/>
                  </a:solidFill>
                  <a:round/>
                  <a:headEnd/>
                  <a:tailEnd/>
                </a:ln>
                <a:effectLst/>
              </p:spPr>
              <p:txBody>
                <a:bodyPr wrap="none" anchor="ctr"/>
                <a:lstStyle/>
                <a:p>
                  <a:endParaRPr lang="en-US"/>
                </a:p>
              </p:txBody>
            </p:sp>
            <p:sp>
              <p:nvSpPr>
                <p:cNvPr id="3111570" name="Line 658"/>
                <p:cNvSpPr>
                  <a:spLocks noChangeShapeType="1"/>
                </p:cNvSpPr>
                <p:nvPr/>
              </p:nvSpPr>
              <p:spPr bwMode="auto">
                <a:xfrm flipH="1">
                  <a:off x="4892" y="1904"/>
                  <a:ext cx="16" cy="30"/>
                </a:xfrm>
                <a:prstGeom prst="line">
                  <a:avLst/>
                </a:prstGeom>
                <a:noFill/>
                <a:ln w="12700">
                  <a:solidFill>
                    <a:srgbClr val="0000FF"/>
                  </a:solidFill>
                  <a:round/>
                  <a:headEnd/>
                  <a:tailEnd/>
                </a:ln>
                <a:effectLst/>
              </p:spPr>
              <p:txBody>
                <a:bodyPr wrap="none" anchor="ctr"/>
                <a:lstStyle/>
                <a:p>
                  <a:endParaRPr lang="en-US"/>
                </a:p>
              </p:txBody>
            </p:sp>
            <p:sp>
              <p:nvSpPr>
                <p:cNvPr id="3111571" name="Line 659"/>
                <p:cNvSpPr>
                  <a:spLocks noChangeShapeType="1"/>
                </p:cNvSpPr>
                <p:nvPr/>
              </p:nvSpPr>
              <p:spPr bwMode="auto">
                <a:xfrm flipH="1">
                  <a:off x="4906" y="1904"/>
                  <a:ext cx="15" cy="30"/>
                </a:xfrm>
                <a:prstGeom prst="line">
                  <a:avLst/>
                </a:prstGeom>
                <a:noFill/>
                <a:ln w="12700">
                  <a:solidFill>
                    <a:srgbClr val="0000FF"/>
                  </a:solidFill>
                  <a:round/>
                  <a:headEnd/>
                  <a:tailEnd/>
                </a:ln>
                <a:effectLst/>
              </p:spPr>
              <p:txBody>
                <a:bodyPr wrap="none" anchor="ctr"/>
                <a:lstStyle/>
                <a:p>
                  <a:endParaRPr lang="en-US"/>
                </a:p>
              </p:txBody>
            </p:sp>
            <p:sp>
              <p:nvSpPr>
                <p:cNvPr id="3111572" name="Line 660"/>
                <p:cNvSpPr>
                  <a:spLocks noChangeShapeType="1"/>
                </p:cNvSpPr>
                <p:nvPr/>
              </p:nvSpPr>
              <p:spPr bwMode="auto">
                <a:xfrm flipH="1">
                  <a:off x="4922" y="1904"/>
                  <a:ext cx="12" cy="20"/>
                </a:xfrm>
                <a:prstGeom prst="line">
                  <a:avLst/>
                </a:prstGeom>
                <a:noFill/>
                <a:ln w="12700">
                  <a:solidFill>
                    <a:srgbClr val="0000FF"/>
                  </a:solidFill>
                  <a:round/>
                  <a:headEnd/>
                  <a:tailEnd/>
                </a:ln>
                <a:effectLst/>
              </p:spPr>
              <p:txBody>
                <a:bodyPr wrap="none" anchor="ctr"/>
                <a:lstStyle/>
                <a:p>
                  <a:endParaRPr lang="en-US"/>
                </a:p>
              </p:txBody>
            </p:sp>
            <p:sp>
              <p:nvSpPr>
                <p:cNvPr id="3111573" name="Line 661"/>
                <p:cNvSpPr>
                  <a:spLocks noChangeShapeType="1"/>
                </p:cNvSpPr>
                <p:nvPr/>
              </p:nvSpPr>
              <p:spPr bwMode="auto">
                <a:xfrm flipH="1">
                  <a:off x="4936" y="1904"/>
                  <a:ext cx="11" cy="20"/>
                </a:xfrm>
                <a:prstGeom prst="line">
                  <a:avLst/>
                </a:prstGeom>
                <a:noFill/>
                <a:ln w="12700">
                  <a:solidFill>
                    <a:srgbClr val="0000FF"/>
                  </a:solidFill>
                  <a:round/>
                  <a:headEnd/>
                  <a:tailEnd/>
                </a:ln>
                <a:effectLst/>
              </p:spPr>
              <p:txBody>
                <a:bodyPr wrap="none" anchor="ctr"/>
                <a:lstStyle/>
                <a:p>
                  <a:endParaRPr lang="en-US"/>
                </a:p>
              </p:txBody>
            </p:sp>
            <p:sp>
              <p:nvSpPr>
                <p:cNvPr id="3111574" name="Line 662"/>
                <p:cNvSpPr>
                  <a:spLocks noChangeShapeType="1"/>
                </p:cNvSpPr>
                <p:nvPr/>
              </p:nvSpPr>
              <p:spPr bwMode="auto">
                <a:xfrm flipH="1">
                  <a:off x="4950" y="1904"/>
                  <a:ext cx="9" cy="20"/>
                </a:xfrm>
                <a:prstGeom prst="line">
                  <a:avLst/>
                </a:prstGeom>
                <a:noFill/>
                <a:ln w="12700">
                  <a:solidFill>
                    <a:srgbClr val="0000FF"/>
                  </a:solidFill>
                  <a:round/>
                  <a:headEnd/>
                  <a:tailEnd/>
                </a:ln>
                <a:effectLst/>
              </p:spPr>
              <p:txBody>
                <a:bodyPr wrap="none" anchor="ctr"/>
                <a:lstStyle/>
                <a:p>
                  <a:endParaRPr lang="en-US"/>
                </a:p>
              </p:txBody>
            </p:sp>
            <p:sp>
              <p:nvSpPr>
                <p:cNvPr id="3111575" name="Line 663"/>
                <p:cNvSpPr>
                  <a:spLocks noChangeShapeType="1"/>
                </p:cNvSpPr>
                <p:nvPr/>
              </p:nvSpPr>
              <p:spPr bwMode="auto">
                <a:xfrm flipH="1">
                  <a:off x="4963" y="1904"/>
                  <a:ext cx="9" cy="20"/>
                </a:xfrm>
                <a:prstGeom prst="line">
                  <a:avLst/>
                </a:prstGeom>
                <a:noFill/>
                <a:ln w="12700">
                  <a:solidFill>
                    <a:srgbClr val="0000FF"/>
                  </a:solidFill>
                  <a:round/>
                  <a:headEnd/>
                  <a:tailEnd/>
                </a:ln>
                <a:effectLst/>
              </p:spPr>
              <p:txBody>
                <a:bodyPr wrap="none" anchor="ctr"/>
                <a:lstStyle/>
                <a:p>
                  <a:endParaRPr lang="en-US"/>
                </a:p>
              </p:txBody>
            </p:sp>
            <p:sp>
              <p:nvSpPr>
                <p:cNvPr id="3111576" name="Line 664"/>
                <p:cNvSpPr>
                  <a:spLocks noChangeShapeType="1"/>
                </p:cNvSpPr>
                <p:nvPr/>
              </p:nvSpPr>
              <p:spPr bwMode="auto">
                <a:xfrm>
                  <a:off x="4980" y="1904"/>
                  <a:ext cx="0" cy="20"/>
                </a:xfrm>
                <a:prstGeom prst="line">
                  <a:avLst/>
                </a:prstGeom>
                <a:noFill/>
                <a:ln w="12700">
                  <a:solidFill>
                    <a:srgbClr val="0000FF"/>
                  </a:solidFill>
                  <a:round/>
                  <a:headEnd/>
                  <a:tailEnd/>
                </a:ln>
                <a:effectLst/>
              </p:spPr>
              <p:txBody>
                <a:bodyPr wrap="none" anchor="ctr"/>
                <a:lstStyle/>
                <a:p>
                  <a:endParaRPr lang="en-US"/>
                </a:p>
              </p:txBody>
            </p:sp>
            <p:sp>
              <p:nvSpPr>
                <p:cNvPr id="3111577" name="Line 665"/>
                <p:cNvSpPr>
                  <a:spLocks noChangeShapeType="1"/>
                </p:cNvSpPr>
                <p:nvPr/>
              </p:nvSpPr>
              <p:spPr bwMode="auto">
                <a:xfrm>
                  <a:off x="4993" y="1904"/>
                  <a:ext cx="0" cy="20"/>
                </a:xfrm>
                <a:prstGeom prst="line">
                  <a:avLst/>
                </a:prstGeom>
                <a:noFill/>
                <a:ln w="12700">
                  <a:solidFill>
                    <a:srgbClr val="0000FF"/>
                  </a:solidFill>
                  <a:round/>
                  <a:headEnd/>
                  <a:tailEnd/>
                </a:ln>
                <a:effectLst/>
              </p:spPr>
              <p:txBody>
                <a:bodyPr wrap="none" anchor="ctr"/>
                <a:lstStyle/>
                <a:p>
                  <a:endParaRPr lang="en-US"/>
                </a:p>
              </p:txBody>
            </p:sp>
            <p:sp>
              <p:nvSpPr>
                <p:cNvPr id="3111578" name="Line 666"/>
                <p:cNvSpPr>
                  <a:spLocks noChangeShapeType="1"/>
                </p:cNvSpPr>
                <p:nvPr/>
              </p:nvSpPr>
              <p:spPr bwMode="auto">
                <a:xfrm>
                  <a:off x="5006" y="1904"/>
                  <a:ext cx="1" cy="20"/>
                </a:xfrm>
                <a:prstGeom prst="line">
                  <a:avLst/>
                </a:prstGeom>
                <a:noFill/>
                <a:ln w="12700">
                  <a:solidFill>
                    <a:srgbClr val="0000FF"/>
                  </a:solidFill>
                  <a:round/>
                  <a:headEnd/>
                  <a:tailEnd/>
                </a:ln>
                <a:effectLst/>
              </p:spPr>
              <p:txBody>
                <a:bodyPr wrap="none" anchor="ctr"/>
                <a:lstStyle/>
                <a:p>
                  <a:endParaRPr lang="en-US"/>
                </a:p>
              </p:txBody>
            </p:sp>
            <p:sp>
              <p:nvSpPr>
                <p:cNvPr id="3111579" name="Line 667"/>
                <p:cNvSpPr>
                  <a:spLocks noChangeShapeType="1"/>
                </p:cNvSpPr>
                <p:nvPr/>
              </p:nvSpPr>
              <p:spPr bwMode="auto">
                <a:xfrm>
                  <a:off x="4581" y="2038"/>
                  <a:ext cx="406" cy="0"/>
                </a:xfrm>
                <a:prstGeom prst="line">
                  <a:avLst/>
                </a:prstGeom>
                <a:noFill/>
                <a:ln w="12700">
                  <a:solidFill>
                    <a:srgbClr val="0000FF"/>
                  </a:solidFill>
                  <a:round/>
                  <a:headEnd/>
                  <a:tailEnd/>
                </a:ln>
                <a:effectLst/>
              </p:spPr>
              <p:txBody>
                <a:bodyPr wrap="none" anchor="ctr"/>
                <a:lstStyle/>
                <a:p>
                  <a:endParaRPr lang="en-US"/>
                </a:p>
              </p:txBody>
            </p:sp>
          </p:grpSp>
          <p:sp>
            <p:nvSpPr>
              <p:cNvPr id="3111580" name="Line 668"/>
              <p:cNvSpPr>
                <a:spLocks noChangeShapeType="1"/>
              </p:cNvSpPr>
              <p:nvPr/>
            </p:nvSpPr>
            <p:spPr bwMode="auto">
              <a:xfrm>
                <a:off x="4884" y="1938"/>
                <a:ext cx="161" cy="0"/>
              </a:xfrm>
              <a:prstGeom prst="line">
                <a:avLst/>
              </a:prstGeom>
              <a:noFill/>
              <a:ln w="12700">
                <a:solidFill>
                  <a:srgbClr val="0000FF"/>
                </a:solidFill>
                <a:round/>
                <a:headEnd/>
                <a:tailEnd/>
              </a:ln>
              <a:effectLst/>
            </p:spPr>
            <p:txBody>
              <a:bodyPr wrap="none" anchor="ctr"/>
              <a:lstStyle/>
              <a:p>
                <a:endParaRPr lang="en-US"/>
              </a:p>
            </p:txBody>
          </p:sp>
        </p:grpSp>
      </p:grpSp>
      <p:grpSp>
        <p:nvGrpSpPr>
          <p:cNvPr id="3111581" name="Group 669"/>
          <p:cNvGrpSpPr>
            <a:grpSpLocks/>
          </p:cNvGrpSpPr>
          <p:nvPr/>
        </p:nvGrpSpPr>
        <p:grpSpPr bwMode="auto">
          <a:xfrm>
            <a:off x="4087813" y="2584450"/>
            <a:ext cx="1658937" cy="1120775"/>
            <a:chOff x="2575" y="1628"/>
            <a:chExt cx="1045" cy="706"/>
          </a:xfrm>
        </p:grpSpPr>
        <p:sp>
          <p:nvSpPr>
            <p:cNvPr id="3111582" name="Freeform 670"/>
            <p:cNvSpPr>
              <a:spLocks/>
            </p:cNvSpPr>
            <p:nvPr/>
          </p:nvSpPr>
          <p:spPr bwMode="auto">
            <a:xfrm>
              <a:off x="2749" y="2127"/>
              <a:ext cx="263" cy="207"/>
            </a:xfrm>
            <a:custGeom>
              <a:avLst/>
              <a:gdLst/>
              <a:ahLst/>
              <a:cxnLst>
                <a:cxn ang="0">
                  <a:pos x="0" y="0"/>
                </a:cxn>
                <a:cxn ang="0">
                  <a:pos x="262" y="0"/>
                </a:cxn>
                <a:cxn ang="0">
                  <a:pos x="262" y="206"/>
                </a:cxn>
                <a:cxn ang="0">
                  <a:pos x="253" y="206"/>
                </a:cxn>
                <a:cxn ang="0">
                  <a:pos x="253" y="197"/>
                </a:cxn>
                <a:cxn ang="0">
                  <a:pos x="185" y="197"/>
                </a:cxn>
                <a:cxn ang="0">
                  <a:pos x="185" y="206"/>
                </a:cxn>
                <a:cxn ang="0">
                  <a:pos x="164" y="206"/>
                </a:cxn>
                <a:cxn ang="0">
                  <a:pos x="164" y="197"/>
                </a:cxn>
                <a:cxn ang="0">
                  <a:pos x="97" y="197"/>
                </a:cxn>
                <a:cxn ang="0">
                  <a:pos x="97" y="206"/>
                </a:cxn>
                <a:cxn ang="0">
                  <a:pos x="77" y="206"/>
                </a:cxn>
                <a:cxn ang="0">
                  <a:pos x="77" y="197"/>
                </a:cxn>
                <a:cxn ang="0">
                  <a:pos x="10" y="197"/>
                </a:cxn>
                <a:cxn ang="0">
                  <a:pos x="10" y="206"/>
                </a:cxn>
                <a:cxn ang="0">
                  <a:pos x="0" y="206"/>
                </a:cxn>
                <a:cxn ang="0">
                  <a:pos x="0" y="0"/>
                </a:cxn>
              </a:cxnLst>
              <a:rect l="0" t="0" r="r" b="b"/>
              <a:pathLst>
                <a:path w="263" h="207">
                  <a:moveTo>
                    <a:pt x="0" y="0"/>
                  </a:moveTo>
                  <a:lnTo>
                    <a:pt x="262" y="0"/>
                  </a:lnTo>
                  <a:lnTo>
                    <a:pt x="262" y="206"/>
                  </a:lnTo>
                  <a:lnTo>
                    <a:pt x="253" y="206"/>
                  </a:lnTo>
                  <a:lnTo>
                    <a:pt x="253" y="197"/>
                  </a:lnTo>
                  <a:lnTo>
                    <a:pt x="185" y="197"/>
                  </a:lnTo>
                  <a:lnTo>
                    <a:pt x="185" y="206"/>
                  </a:lnTo>
                  <a:lnTo>
                    <a:pt x="164" y="206"/>
                  </a:lnTo>
                  <a:lnTo>
                    <a:pt x="164" y="197"/>
                  </a:lnTo>
                  <a:lnTo>
                    <a:pt x="97" y="197"/>
                  </a:lnTo>
                  <a:lnTo>
                    <a:pt x="97" y="206"/>
                  </a:lnTo>
                  <a:lnTo>
                    <a:pt x="77" y="206"/>
                  </a:lnTo>
                  <a:lnTo>
                    <a:pt x="77" y="197"/>
                  </a:lnTo>
                  <a:lnTo>
                    <a:pt x="10" y="197"/>
                  </a:lnTo>
                  <a:lnTo>
                    <a:pt x="10" y="206"/>
                  </a:lnTo>
                  <a:lnTo>
                    <a:pt x="0" y="206"/>
                  </a:lnTo>
                  <a:lnTo>
                    <a:pt x="0"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583" name="Line 671"/>
            <p:cNvSpPr>
              <a:spLocks noChangeShapeType="1"/>
            </p:cNvSpPr>
            <p:nvPr/>
          </p:nvSpPr>
          <p:spPr bwMode="auto">
            <a:xfrm>
              <a:off x="2755" y="2139"/>
              <a:ext cx="252" cy="0"/>
            </a:xfrm>
            <a:prstGeom prst="line">
              <a:avLst/>
            </a:prstGeom>
            <a:noFill/>
            <a:ln w="12700">
              <a:solidFill>
                <a:srgbClr val="0000FF"/>
              </a:solidFill>
              <a:round/>
              <a:headEnd/>
              <a:tailEnd/>
            </a:ln>
            <a:effectLst/>
          </p:spPr>
          <p:txBody>
            <a:bodyPr wrap="none" anchor="ctr"/>
            <a:lstStyle/>
            <a:p>
              <a:endParaRPr lang="en-US"/>
            </a:p>
          </p:txBody>
        </p:sp>
        <p:sp>
          <p:nvSpPr>
            <p:cNvPr id="3111584" name="Line 672"/>
            <p:cNvSpPr>
              <a:spLocks noChangeShapeType="1"/>
            </p:cNvSpPr>
            <p:nvPr/>
          </p:nvSpPr>
          <p:spPr bwMode="auto">
            <a:xfrm>
              <a:off x="2929" y="2158"/>
              <a:ext cx="78" cy="0"/>
            </a:xfrm>
            <a:prstGeom prst="line">
              <a:avLst/>
            </a:prstGeom>
            <a:noFill/>
            <a:ln w="12700">
              <a:solidFill>
                <a:srgbClr val="0000FF"/>
              </a:solidFill>
              <a:round/>
              <a:headEnd/>
              <a:tailEnd/>
            </a:ln>
            <a:effectLst/>
          </p:spPr>
          <p:txBody>
            <a:bodyPr wrap="none" anchor="ctr"/>
            <a:lstStyle/>
            <a:p>
              <a:endParaRPr lang="en-US"/>
            </a:p>
          </p:txBody>
        </p:sp>
        <p:sp>
          <p:nvSpPr>
            <p:cNvPr id="3111585" name="Line 673"/>
            <p:cNvSpPr>
              <a:spLocks noChangeShapeType="1"/>
            </p:cNvSpPr>
            <p:nvPr/>
          </p:nvSpPr>
          <p:spPr bwMode="auto">
            <a:xfrm>
              <a:off x="2755" y="2245"/>
              <a:ext cx="77" cy="0"/>
            </a:xfrm>
            <a:prstGeom prst="line">
              <a:avLst/>
            </a:prstGeom>
            <a:noFill/>
            <a:ln w="12700">
              <a:solidFill>
                <a:srgbClr val="0000FF"/>
              </a:solidFill>
              <a:round/>
              <a:headEnd/>
              <a:tailEnd/>
            </a:ln>
            <a:effectLst/>
          </p:spPr>
          <p:txBody>
            <a:bodyPr wrap="none" anchor="ctr"/>
            <a:lstStyle/>
            <a:p>
              <a:endParaRPr lang="en-US"/>
            </a:p>
          </p:txBody>
        </p:sp>
        <p:sp>
          <p:nvSpPr>
            <p:cNvPr id="3111586" name="Line 674"/>
            <p:cNvSpPr>
              <a:spLocks noChangeShapeType="1"/>
            </p:cNvSpPr>
            <p:nvPr/>
          </p:nvSpPr>
          <p:spPr bwMode="auto">
            <a:xfrm>
              <a:off x="2755" y="2289"/>
              <a:ext cx="252" cy="0"/>
            </a:xfrm>
            <a:prstGeom prst="line">
              <a:avLst/>
            </a:prstGeom>
            <a:noFill/>
            <a:ln w="12700">
              <a:solidFill>
                <a:srgbClr val="0000FF"/>
              </a:solidFill>
              <a:round/>
              <a:headEnd/>
              <a:tailEnd/>
            </a:ln>
            <a:effectLst/>
          </p:spPr>
          <p:txBody>
            <a:bodyPr wrap="none" anchor="ctr"/>
            <a:lstStyle/>
            <a:p>
              <a:endParaRPr lang="en-US"/>
            </a:p>
          </p:txBody>
        </p:sp>
        <p:sp>
          <p:nvSpPr>
            <p:cNvPr id="3111587" name="Line 675"/>
            <p:cNvSpPr>
              <a:spLocks noChangeShapeType="1"/>
            </p:cNvSpPr>
            <p:nvPr/>
          </p:nvSpPr>
          <p:spPr bwMode="auto">
            <a:xfrm>
              <a:off x="2755" y="2317"/>
              <a:ext cx="252" cy="0"/>
            </a:xfrm>
            <a:prstGeom prst="line">
              <a:avLst/>
            </a:prstGeom>
            <a:noFill/>
            <a:ln w="12700">
              <a:solidFill>
                <a:srgbClr val="0000FF"/>
              </a:solidFill>
              <a:round/>
              <a:headEnd/>
              <a:tailEnd/>
            </a:ln>
            <a:effectLst/>
          </p:spPr>
          <p:txBody>
            <a:bodyPr wrap="none" anchor="ctr"/>
            <a:lstStyle/>
            <a:p>
              <a:endParaRPr lang="en-US"/>
            </a:p>
          </p:txBody>
        </p:sp>
        <p:sp>
          <p:nvSpPr>
            <p:cNvPr id="3111588" name="Line 676"/>
            <p:cNvSpPr>
              <a:spLocks noChangeShapeType="1"/>
            </p:cNvSpPr>
            <p:nvPr/>
          </p:nvSpPr>
          <p:spPr bwMode="auto">
            <a:xfrm>
              <a:off x="2764" y="2145"/>
              <a:ext cx="0" cy="96"/>
            </a:xfrm>
            <a:prstGeom prst="line">
              <a:avLst/>
            </a:prstGeom>
            <a:noFill/>
            <a:ln w="12700">
              <a:solidFill>
                <a:srgbClr val="0000FF"/>
              </a:solidFill>
              <a:round/>
              <a:headEnd/>
              <a:tailEnd/>
            </a:ln>
            <a:effectLst/>
          </p:spPr>
          <p:txBody>
            <a:bodyPr wrap="none" anchor="ctr"/>
            <a:lstStyle/>
            <a:p>
              <a:endParaRPr lang="en-US"/>
            </a:p>
          </p:txBody>
        </p:sp>
        <p:sp>
          <p:nvSpPr>
            <p:cNvPr id="3111589" name="Line 677"/>
            <p:cNvSpPr>
              <a:spLocks noChangeShapeType="1"/>
            </p:cNvSpPr>
            <p:nvPr/>
          </p:nvSpPr>
          <p:spPr bwMode="auto">
            <a:xfrm>
              <a:off x="2790" y="2145"/>
              <a:ext cx="0" cy="96"/>
            </a:xfrm>
            <a:prstGeom prst="line">
              <a:avLst/>
            </a:prstGeom>
            <a:noFill/>
            <a:ln w="12700">
              <a:solidFill>
                <a:srgbClr val="0000FF"/>
              </a:solidFill>
              <a:round/>
              <a:headEnd/>
              <a:tailEnd/>
            </a:ln>
            <a:effectLst/>
          </p:spPr>
          <p:txBody>
            <a:bodyPr wrap="none" anchor="ctr"/>
            <a:lstStyle/>
            <a:p>
              <a:endParaRPr lang="en-US"/>
            </a:p>
          </p:txBody>
        </p:sp>
        <p:sp>
          <p:nvSpPr>
            <p:cNvPr id="3111590" name="Rectangle 678"/>
            <p:cNvSpPr>
              <a:spLocks noChangeArrowheads="1"/>
            </p:cNvSpPr>
            <p:nvPr/>
          </p:nvSpPr>
          <p:spPr bwMode="auto">
            <a:xfrm>
              <a:off x="2864" y="2227"/>
              <a:ext cx="32" cy="20"/>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591" name="Line 679"/>
            <p:cNvSpPr>
              <a:spLocks noChangeShapeType="1"/>
            </p:cNvSpPr>
            <p:nvPr/>
          </p:nvSpPr>
          <p:spPr bwMode="auto">
            <a:xfrm flipV="1">
              <a:off x="3474" y="1946"/>
              <a:ext cx="0" cy="94"/>
            </a:xfrm>
            <a:prstGeom prst="line">
              <a:avLst/>
            </a:prstGeom>
            <a:noFill/>
            <a:ln w="12700">
              <a:solidFill>
                <a:srgbClr val="0000FF"/>
              </a:solidFill>
              <a:round/>
              <a:headEnd/>
              <a:tailEnd/>
            </a:ln>
            <a:effectLst/>
          </p:spPr>
          <p:txBody>
            <a:bodyPr wrap="none" anchor="ctr"/>
            <a:lstStyle/>
            <a:p>
              <a:endParaRPr lang="en-US"/>
            </a:p>
          </p:txBody>
        </p:sp>
        <p:sp>
          <p:nvSpPr>
            <p:cNvPr id="3111592" name="AutoShape 680"/>
            <p:cNvSpPr>
              <a:spLocks noChangeArrowheads="1"/>
            </p:cNvSpPr>
            <p:nvPr/>
          </p:nvSpPr>
          <p:spPr bwMode="auto">
            <a:xfrm>
              <a:off x="2607" y="1628"/>
              <a:ext cx="217" cy="167"/>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593" name="AutoShape 681"/>
            <p:cNvSpPr>
              <a:spLocks noChangeArrowheads="1"/>
            </p:cNvSpPr>
            <p:nvPr/>
          </p:nvSpPr>
          <p:spPr bwMode="auto">
            <a:xfrm>
              <a:off x="2632" y="1649"/>
              <a:ext cx="166" cy="125"/>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594" name="Line 682"/>
            <p:cNvSpPr>
              <a:spLocks noChangeShapeType="1"/>
            </p:cNvSpPr>
            <p:nvPr/>
          </p:nvSpPr>
          <p:spPr bwMode="auto">
            <a:xfrm>
              <a:off x="2657" y="1805"/>
              <a:ext cx="0" cy="9"/>
            </a:xfrm>
            <a:prstGeom prst="line">
              <a:avLst/>
            </a:prstGeom>
            <a:noFill/>
            <a:ln w="12700">
              <a:solidFill>
                <a:srgbClr val="0000FF"/>
              </a:solidFill>
              <a:round/>
              <a:headEnd/>
              <a:tailEnd/>
            </a:ln>
            <a:effectLst/>
          </p:spPr>
          <p:txBody>
            <a:bodyPr wrap="none" anchor="ctr"/>
            <a:lstStyle/>
            <a:p>
              <a:endParaRPr lang="en-US"/>
            </a:p>
          </p:txBody>
        </p:sp>
        <p:sp>
          <p:nvSpPr>
            <p:cNvPr id="3111595" name="Line 683"/>
            <p:cNvSpPr>
              <a:spLocks noChangeShapeType="1"/>
            </p:cNvSpPr>
            <p:nvPr/>
          </p:nvSpPr>
          <p:spPr bwMode="auto">
            <a:xfrm>
              <a:off x="2776" y="1805"/>
              <a:ext cx="0" cy="9"/>
            </a:xfrm>
            <a:prstGeom prst="line">
              <a:avLst/>
            </a:prstGeom>
            <a:noFill/>
            <a:ln w="12700">
              <a:solidFill>
                <a:srgbClr val="0000FF"/>
              </a:solidFill>
              <a:round/>
              <a:headEnd/>
              <a:tailEnd/>
            </a:ln>
            <a:effectLst/>
          </p:spPr>
          <p:txBody>
            <a:bodyPr wrap="none" anchor="ctr"/>
            <a:lstStyle/>
            <a:p>
              <a:endParaRPr lang="en-US"/>
            </a:p>
          </p:txBody>
        </p:sp>
        <p:sp>
          <p:nvSpPr>
            <p:cNvPr id="3111596" name="Rectangle 684"/>
            <p:cNvSpPr>
              <a:spLocks noChangeArrowheads="1"/>
            </p:cNvSpPr>
            <p:nvPr/>
          </p:nvSpPr>
          <p:spPr bwMode="auto">
            <a:xfrm>
              <a:off x="2595" y="1819"/>
              <a:ext cx="241" cy="57"/>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597" name="Line 685"/>
            <p:cNvSpPr>
              <a:spLocks noChangeShapeType="1"/>
            </p:cNvSpPr>
            <p:nvPr/>
          </p:nvSpPr>
          <p:spPr bwMode="auto">
            <a:xfrm>
              <a:off x="2607" y="1855"/>
              <a:ext cx="0" cy="10"/>
            </a:xfrm>
            <a:prstGeom prst="line">
              <a:avLst/>
            </a:prstGeom>
            <a:noFill/>
            <a:ln w="12700">
              <a:solidFill>
                <a:srgbClr val="0000FF"/>
              </a:solidFill>
              <a:round/>
              <a:headEnd/>
              <a:tailEnd/>
            </a:ln>
            <a:effectLst/>
          </p:spPr>
          <p:txBody>
            <a:bodyPr wrap="none" anchor="ctr"/>
            <a:lstStyle/>
            <a:p>
              <a:endParaRPr lang="en-US"/>
            </a:p>
          </p:txBody>
        </p:sp>
        <p:sp>
          <p:nvSpPr>
            <p:cNvPr id="3111598" name="Line 686"/>
            <p:cNvSpPr>
              <a:spLocks noChangeShapeType="1"/>
            </p:cNvSpPr>
            <p:nvPr/>
          </p:nvSpPr>
          <p:spPr bwMode="auto">
            <a:xfrm>
              <a:off x="2613" y="1855"/>
              <a:ext cx="0" cy="10"/>
            </a:xfrm>
            <a:prstGeom prst="line">
              <a:avLst/>
            </a:prstGeom>
            <a:noFill/>
            <a:ln w="12700">
              <a:solidFill>
                <a:srgbClr val="0000FF"/>
              </a:solidFill>
              <a:round/>
              <a:headEnd/>
              <a:tailEnd/>
            </a:ln>
            <a:effectLst/>
          </p:spPr>
          <p:txBody>
            <a:bodyPr wrap="none" anchor="ctr"/>
            <a:lstStyle/>
            <a:p>
              <a:endParaRPr lang="en-US"/>
            </a:p>
          </p:txBody>
        </p:sp>
        <p:sp>
          <p:nvSpPr>
            <p:cNvPr id="3111599" name="Line 687"/>
            <p:cNvSpPr>
              <a:spLocks noChangeShapeType="1"/>
            </p:cNvSpPr>
            <p:nvPr/>
          </p:nvSpPr>
          <p:spPr bwMode="auto">
            <a:xfrm>
              <a:off x="2619"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0" name="Line 688"/>
            <p:cNvSpPr>
              <a:spLocks noChangeShapeType="1"/>
            </p:cNvSpPr>
            <p:nvPr/>
          </p:nvSpPr>
          <p:spPr bwMode="auto">
            <a:xfrm>
              <a:off x="2625"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1" name="Line 689"/>
            <p:cNvSpPr>
              <a:spLocks noChangeShapeType="1"/>
            </p:cNvSpPr>
            <p:nvPr/>
          </p:nvSpPr>
          <p:spPr bwMode="auto">
            <a:xfrm>
              <a:off x="2632"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2" name="Line 690"/>
            <p:cNvSpPr>
              <a:spLocks noChangeShapeType="1"/>
            </p:cNvSpPr>
            <p:nvPr/>
          </p:nvSpPr>
          <p:spPr bwMode="auto">
            <a:xfrm>
              <a:off x="2638"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3" name="Line 691"/>
            <p:cNvSpPr>
              <a:spLocks noChangeShapeType="1"/>
            </p:cNvSpPr>
            <p:nvPr/>
          </p:nvSpPr>
          <p:spPr bwMode="auto">
            <a:xfrm>
              <a:off x="2644"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4" name="Line 692"/>
            <p:cNvSpPr>
              <a:spLocks noChangeShapeType="1"/>
            </p:cNvSpPr>
            <p:nvPr/>
          </p:nvSpPr>
          <p:spPr bwMode="auto">
            <a:xfrm>
              <a:off x="2651"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5" name="Line 693"/>
            <p:cNvSpPr>
              <a:spLocks noChangeShapeType="1"/>
            </p:cNvSpPr>
            <p:nvPr/>
          </p:nvSpPr>
          <p:spPr bwMode="auto">
            <a:xfrm>
              <a:off x="2657"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6" name="Line 694"/>
            <p:cNvSpPr>
              <a:spLocks noChangeShapeType="1"/>
            </p:cNvSpPr>
            <p:nvPr/>
          </p:nvSpPr>
          <p:spPr bwMode="auto">
            <a:xfrm>
              <a:off x="2663"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7" name="Line 695"/>
            <p:cNvSpPr>
              <a:spLocks noChangeShapeType="1"/>
            </p:cNvSpPr>
            <p:nvPr/>
          </p:nvSpPr>
          <p:spPr bwMode="auto">
            <a:xfrm>
              <a:off x="2670"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8" name="Line 696"/>
            <p:cNvSpPr>
              <a:spLocks noChangeShapeType="1"/>
            </p:cNvSpPr>
            <p:nvPr/>
          </p:nvSpPr>
          <p:spPr bwMode="auto">
            <a:xfrm>
              <a:off x="2676"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9" name="Line 697"/>
            <p:cNvSpPr>
              <a:spLocks noChangeShapeType="1"/>
            </p:cNvSpPr>
            <p:nvPr/>
          </p:nvSpPr>
          <p:spPr bwMode="auto">
            <a:xfrm>
              <a:off x="2682"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0" name="Line 698"/>
            <p:cNvSpPr>
              <a:spLocks noChangeShapeType="1"/>
            </p:cNvSpPr>
            <p:nvPr/>
          </p:nvSpPr>
          <p:spPr bwMode="auto">
            <a:xfrm>
              <a:off x="2688"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1" name="Line 699"/>
            <p:cNvSpPr>
              <a:spLocks noChangeShapeType="1"/>
            </p:cNvSpPr>
            <p:nvPr/>
          </p:nvSpPr>
          <p:spPr bwMode="auto">
            <a:xfrm>
              <a:off x="2695"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2" name="Line 700"/>
            <p:cNvSpPr>
              <a:spLocks noChangeShapeType="1"/>
            </p:cNvSpPr>
            <p:nvPr/>
          </p:nvSpPr>
          <p:spPr bwMode="auto">
            <a:xfrm>
              <a:off x="2701"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3" name="Line 701"/>
            <p:cNvSpPr>
              <a:spLocks noChangeShapeType="1"/>
            </p:cNvSpPr>
            <p:nvPr/>
          </p:nvSpPr>
          <p:spPr bwMode="auto">
            <a:xfrm>
              <a:off x="2707"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4" name="Line 702"/>
            <p:cNvSpPr>
              <a:spLocks noChangeShapeType="1"/>
            </p:cNvSpPr>
            <p:nvPr/>
          </p:nvSpPr>
          <p:spPr bwMode="auto">
            <a:xfrm>
              <a:off x="2714"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5" name="Line 703"/>
            <p:cNvSpPr>
              <a:spLocks noChangeShapeType="1"/>
            </p:cNvSpPr>
            <p:nvPr/>
          </p:nvSpPr>
          <p:spPr bwMode="auto">
            <a:xfrm>
              <a:off x="2720"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6" name="Rectangle 704"/>
            <p:cNvSpPr>
              <a:spLocks noChangeArrowheads="1"/>
            </p:cNvSpPr>
            <p:nvPr/>
          </p:nvSpPr>
          <p:spPr bwMode="auto">
            <a:xfrm>
              <a:off x="2776" y="1835"/>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17" name="Rectangle 705"/>
            <p:cNvSpPr>
              <a:spLocks noChangeArrowheads="1"/>
            </p:cNvSpPr>
            <p:nvPr/>
          </p:nvSpPr>
          <p:spPr bwMode="auto">
            <a:xfrm>
              <a:off x="2751" y="1838"/>
              <a:ext cx="73" cy="2"/>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18" name="Rectangle 706"/>
            <p:cNvSpPr>
              <a:spLocks noChangeArrowheads="1"/>
            </p:cNvSpPr>
            <p:nvPr/>
          </p:nvSpPr>
          <p:spPr bwMode="auto">
            <a:xfrm>
              <a:off x="2776" y="1856"/>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19" name="Rectangle 707"/>
            <p:cNvSpPr>
              <a:spLocks noChangeArrowheads="1"/>
            </p:cNvSpPr>
            <p:nvPr/>
          </p:nvSpPr>
          <p:spPr bwMode="auto">
            <a:xfrm>
              <a:off x="2751" y="1858"/>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0" name="Rectangle 708"/>
            <p:cNvSpPr>
              <a:spLocks noChangeArrowheads="1"/>
            </p:cNvSpPr>
            <p:nvPr/>
          </p:nvSpPr>
          <p:spPr bwMode="auto">
            <a:xfrm>
              <a:off x="2700" y="1787"/>
              <a:ext cx="33" cy="19"/>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1" name="Rectangle 709"/>
            <p:cNvSpPr>
              <a:spLocks noChangeArrowheads="1"/>
            </p:cNvSpPr>
            <p:nvPr/>
          </p:nvSpPr>
          <p:spPr bwMode="auto">
            <a:xfrm>
              <a:off x="2668" y="1658"/>
              <a:ext cx="96" cy="84"/>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2" name="Rectangle 710"/>
            <p:cNvSpPr>
              <a:spLocks noChangeArrowheads="1"/>
            </p:cNvSpPr>
            <p:nvPr/>
          </p:nvSpPr>
          <p:spPr bwMode="auto">
            <a:xfrm>
              <a:off x="2667" y="1698"/>
              <a:ext cx="32" cy="20"/>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3" name="Rectangle 711"/>
            <p:cNvSpPr>
              <a:spLocks noChangeArrowheads="1"/>
            </p:cNvSpPr>
            <p:nvPr/>
          </p:nvSpPr>
          <p:spPr bwMode="auto">
            <a:xfrm>
              <a:off x="2700" y="1701"/>
              <a:ext cx="96" cy="5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4" name="Rectangle 712"/>
            <p:cNvSpPr>
              <a:spLocks noChangeArrowheads="1"/>
            </p:cNvSpPr>
            <p:nvPr/>
          </p:nvSpPr>
          <p:spPr bwMode="auto">
            <a:xfrm>
              <a:off x="2733" y="1727"/>
              <a:ext cx="32" cy="20"/>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5" name="AutoShape 713"/>
            <p:cNvSpPr>
              <a:spLocks noChangeArrowheads="1"/>
            </p:cNvSpPr>
            <p:nvPr/>
          </p:nvSpPr>
          <p:spPr bwMode="auto">
            <a:xfrm>
              <a:off x="2984" y="1628"/>
              <a:ext cx="217" cy="167"/>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626" name="AutoShape 714"/>
            <p:cNvSpPr>
              <a:spLocks noChangeArrowheads="1"/>
            </p:cNvSpPr>
            <p:nvPr/>
          </p:nvSpPr>
          <p:spPr bwMode="auto">
            <a:xfrm>
              <a:off x="3009" y="1649"/>
              <a:ext cx="166" cy="125"/>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627" name="Line 715"/>
            <p:cNvSpPr>
              <a:spLocks noChangeShapeType="1"/>
            </p:cNvSpPr>
            <p:nvPr/>
          </p:nvSpPr>
          <p:spPr bwMode="auto">
            <a:xfrm>
              <a:off x="3034" y="1805"/>
              <a:ext cx="0" cy="9"/>
            </a:xfrm>
            <a:prstGeom prst="line">
              <a:avLst/>
            </a:prstGeom>
            <a:noFill/>
            <a:ln w="12700">
              <a:solidFill>
                <a:srgbClr val="0000FF"/>
              </a:solidFill>
              <a:round/>
              <a:headEnd/>
              <a:tailEnd/>
            </a:ln>
            <a:effectLst/>
          </p:spPr>
          <p:txBody>
            <a:bodyPr wrap="none" anchor="ctr"/>
            <a:lstStyle/>
            <a:p>
              <a:endParaRPr lang="en-US"/>
            </a:p>
          </p:txBody>
        </p:sp>
        <p:sp>
          <p:nvSpPr>
            <p:cNvPr id="3111628" name="Line 716"/>
            <p:cNvSpPr>
              <a:spLocks noChangeShapeType="1"/>
            </p:cNvSpPr>
            <p:nvPr/>
          </p:nvSpPr>
          <p:spPr bwMode="auto">
            <a:xfrm>
              <a:off x="3153" y="1805"/>
              <a:ext cx="0" cy="9"/>
            </a:xfrm>
            <a:prstGeom prst="line">
              <a:avLst/>
            </a:prstGeom>
            <a:noFill/>
            <a:ln w="12700">
              <a:solidFill>
                <a:srgbClr val="0000FF"/>
              </a:solidFill>
              <a:round/>
              <a:headEnd/>
              <a:tailEnd/>
            </a:ln>
            <a:effectLst/>
          </p:spPr>
          <p:txBody>
            <a:bodyPr wrap="none" anchor="ctr"/>
            <a:lstStyle/>
            <a:p>
              <a:endParaRPr lang="en-US"/>
            </a:p>
          </p:txBody>
        </p:sp>
        <p:sp>
          <p:nvSpPr>
            <p:cNvPr id="3111629" name="Rectangle 717"/>
            <p:cNvSpPr>
              <a:spLocks noChangeArrowheads="1"/>
            </p:cNvSpPr>
            <p:nvPr/>
          </p:nvSpPr>
          <p:spPr bwMode="auto">
            <a:xfrm>
              <a:off x="2972" y="1819"/>
              <a:ext cx="241" cy="57"/>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30" name="Line 718"/>
            <p:cNvSpPr>
              <a:spLocks noChangeShapeType="1"/>
            </p:cNvSpPr>
            <p:nvPr/>
          </p:nvSpPr>
          <p:spPr bwMode="auto">
            <a:xfrm>
              <a:off x="2983"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1" name="Line 719"/>
            <p:cNvSpPr>
              <a:spLocks noChangeShapeType="1"/>
            </p:cNvSpPr>
            <p:nvPr/>
          </p:nvSpPr>
          <p:spPr bwMode="auto">
            <a:xfrm>
              <a:off x="2990"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2" name="Line 720"/>
            <p:cNvSpPr>
              <a:spLocks noChangeShapeType="1"/>
            </p:cNvSpPr>
            <p:nvPr/>
          </p:nvSpPr>
          <p:spPr bwMode="auto">
            <a:xfrm>
              <a:off x="2996"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3" name="Line 721"/>
            <p:cNvSpPr>
              <a:spLocks noChangeShapeType="1"/>
            </p:cNvSpPr>
            <p:nvPr/>
          </p:nvSpPr>
          <p:spPr bwMode="auto">
            <a:xfrm>
              <a:off x="3002"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4" name="Line 722"/>
            <p:cNvSpPr>
              <a:spLocks noChangeShapeType="1"/>
            </p:cNvSpPr>
            <p:nvPr/>
          </p:nvSpPr>
          <p:spPr bwMode="auto">
            <a:xfrm>
              <a:off x="3009"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5" name="Line 723"/>
            <p:cNvSpPr>
              <a:spLocks noChangeShapeType="1"/>
            </p:cNvSpPr>
            <p:nvPr/>
          </p:nvSpPr>
          <p:spPr bwMode="auto">
            <a:xfrm>
              <a:off x="3015"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6" name="Line 724"/>
            <p:cNvSpPr>
              <a:spLocks noChangeShapeType="1"/>
            </p:cNvSpPr>
            <p:nvPr/>
          </p:nvSpPr>
          <p:spPr bwMode="auto">
            <a:xfrm>
              <a:off x="3022"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7" name="Line 725"/>
            <p:cNvSpPr>
              <a:spLocks noChangeShapeType="1"/>
            </p:cNvSpPr>
            <p:nvPr/>
          </p:nvSpPr>
          <p:spPr bwMode="auto">
            <a:xfrm>
              <a:off x="3027"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8" name="Line 726"/>
            <p:cNvSpPr>
              <a:spLocks noChangeShapeType="1"/>
            </p:cNvSpPr>
            <p:nvPr/>
          </p:nvSpPr>
          <p:spPr bwMode="auto">
            <a:xfrm>
              <a:off x="3034"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9" name="Line 727"/>
            <p:cNvSpPr>
              <a:spLocks noChangeShapeType="1"/>
            </p:cNvSpPr>
            <p:nvPr/>
          </p:nvSpPr>
          <p:spPr bwMode="auto">
            <a:xfrm>
              <a:off x="3040"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0" name="Line 728"/>
            <p:cNvSpPr>
              <a:spLocks noChangeShapeType="1"/>
            </p:cNvSpPr>
            <p:nvPr/>
          </p:nvSpPr>
          <p:spPr bwMode="auto">
            <a:xfrm>
              <a:off x="3047"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1" name="Line 729"/>
            <p:cNvSpPr>
              <a:spLocks noChangeShapeType="1"/>
            </p:cNvSpPr>
            <p:nvPr/>
          </p:nvSpPr>
          <p:spPr bwMode="auto">
            <a:xfrm>
              <a:off x="3053"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2" name="Line 730"/>
            <p:cNvSpPr>
              <a:spLocks noChangeShapeType="1"/>
            </p:cNvSpPr>
            <p:nvPr/>
          </p:nvSpPr>
          <p:spPr bwMode="auto">
            <a:xfrm>
              <a:off x="3059"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3" name="Line 731"/>
            <p:cNvSpPr>
              <a:spLocks noChangeShapeType="1"/>
            </p:cNvSpPr>
            <p:nvPr/>
          </p:nvSpPr>
          <p:spPr bwMode="auto">
            <a:xfrm>
              <a:off x="3066"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4" name="Line 732"/>
            <p:cNvSpPr>
              <a:spLocks noChangeShapeType="1"/>
            </p:cNvSpPr>
            <p:nvPr/>
          </p:nvSpPr>
          <p:spPr bwMode="auto">
            <a:xfrm>
              <a:off x="3072"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5" name="Line 733"/>
            <p:cNvSpPr>
              <a:spLocks noChangeShapeType="1"/>
            </p:cNvSpPr>
            <p:nvPr/>
          </p:nvSpPr>
          <p:spPr bwMode="auto">
            <a:xfrm>
              <a:off x="3078"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6" name="Line 734"/>
            <p:cNvSpPr>
              <a:spLocks noChangeShapeType="1"/>
            </p:cNvSpPr>
            <p:nvPr/>
          </p:nvSpPr>
          <p:spPr bwMode="auto">
            <a:xfrm>
              <a:off x="3084"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7" name="Line 735"/>
            <p:cNvSpPr>
              <a:spLocks noChangeShapeType="1"/>
            </p:cNvSpPr>
            <p:nvPr/>
          </p:nvSpPr>
          <p:spPr bwMode="auto">
            <a:xfrm>
              <a:off x="3091"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8" name="Line 736"/>
            <p:cNvSpPr>
              <a:spLocks noChangeShapeType="1"/>
            </p:cNvSpPr>
            <p:nvPr/>
          </p:nvSpPr>
          <p:spPr bwMode="auto">
            <a:xfrm>
              <a:off x="3097"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9" name="Rectangle 737"/>
            <p:cNvSpPr>
              <a:spLocks noChangeArrowheads="1"/>
            </p:cNvSpPr>
            <p:nvPr/>
          </p:nvSpPr>
          <p:spPr bwMode="auto">
            <a:xfrm>
              <a:off x="3153" y="1835"/>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0" name="Rectangle 738"/>
            <p:cNvSpPr>
              <a:spLocks noChangeArrowheads="1"/>
            </p:cNvSpPr>
            <p:nvPr/>
          </p:nvSpPr>
          <p:spPr bwMode="auto">
            <a:xfrm>
              <a:off x="3128" y="1838"/>
              <a:ext cx="73" cy="2"/>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1" name="Rectangle 739"/>
            <p:cNvSpPr>
              <a:spLocks noChangeArrowheads="1"/>
            </p:cNvSpPr>
            <p:nvPr/>
          </p:nvSpPr>
          <p:spPr bwMode="auto">
            <a:xfrm>
              <a:off x="3153" y="1856"/>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2" name="Rectangle 740"/>
            <p:cNvSpPr>
              <a:spLocks noChangeArrowheads="1"/>
            </p:cNvSpPr>
            <p:nvPr/>
          </p:nvSpPr>
          <p:spPr bwMode="auto">
            <a:xfrm>
              <a:off x="3128" y="1858"/>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3" name="Rectangle 741"/>
            <p:cNvSpPr>
              <a:spLocks noChangeArrowheads="1"/>
            </p:cNvSpPr>
            <p:nvPr/>
          </p:nvSpPr>
          <p:spPr bwMode="auto">
            <a:xfrm>
              <a:off x="3077" y="1787"/>
              <a:ext cx="32" cy="19"/>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4" name="Rectangle 742"/>
            <p:cNvSpPr>
              <a:spLocks noChangeArrowheads="1"/>
            </p:cNvSpPr>
            <p:nvPr/>
          </p:nvSpPr>
          <p:spPr bwMode="auto">
            <a:xfrm>
              <a:off x="3012" y="1658"/>
              <a:ext cx="95" cy="84"/>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5" name="Rectangle 743"/>
            <p:cNvSpPr>
              <a:spLocks noChangeArrowheads="1"/>
            </p:cNvSpPr>
            <p:nvPr/>
          </p:nvSpPr>
          <p:spPr bwMode="auto">
            <a:xfrm>
              <a:off x="3044" y="1698"/>
              <a:ext cx="33" cy="20"/>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6" name="Rectangle 744"/>
            <p:cNvSpPr>
              <a:spLocks noChangeArrowheads="1"/>
            </p:cNvSpPr>
            <p:nvPr/>
          </p:nvSpPr>
          <p:spPr bwMode="auto">
            <a:xfrm>
              <a:off x="3078" y="1701"/>
              <a:ext cx="94" cy="5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7" name="Rectangle 745"/>
            <p:cNvSpPr>
              <a:spLocks noChangeArrowheads="1"/>
            </p:cNvSpPr>
            <p:nvPr/>
          </p:nvSpPr>
          <p:spPr bwMode="auto">
            <a:xfrm>
              <a:off x="3110" y="1727"/>
              <a:ext cx="32" cy="20"/>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8" name="Line 746"/>
            <p:cNvSpPr>
              <a:spLocks noChangeShapeType="1"/>
            </p:cNvSpPr>
            <p:nvPr/>
          </p:nvSpPr>
          <p:spPr bwMode="auto">
            <a:xfrm>
              <a:off x="2836" y="2133"/>
              <a:ext cx="0" cy="196"/>
            </a:xfrm>
            <a:prstGeom prst="line">
              <a:avLst/>
            </a:prstGeom>
            <a:noFill/>
            <a:ln w="12700">
              <a:solidFill>
                <a:srgbClr val="0000FF"/>
              </a:solidFill>
              <a:round/>
              <a:headEnd/>
              <a:tailEnd/>
            </a:ln>
            <a:effectLst/>
          </p:spPr>
          <p:txBody>
            <a:bodyPr wrap="none" anchor="ctr"/>
            <a:lstStyle/>
            <a:p>
              <a:endParaRPr lang="en-US"/>
            </a:p>
          </p:txBody>
        </p:sp>
        <p:sp>
          <p:nvSpPr>
            <p:cNvPr id="3111659" name="Line 747"/>
            <p:cNvSpPr>
              <a:spLocks noChangeShapeType="1"/>
            </p:cNvSpPr>
            <p:nvPr/>
          </p:nvSpPr>
          <p:spPr bwMode="auto">
            <a:xfrm>
              <a:off x="2923" y="2133"/>
              <a:ext cx="0" cy="196"/>
            </a:xfrm>
            <a:prstGeom prst="line">
              <a:avLst/>
            </a:prstGeom>
            <a:noFill/>
            <a:ln w="12700">
              <a:solidFill>
                <a:srgbClr val="0000FF"/>
              </a:solidFill>
              <a:round/>
              <a:headEnd/>
              <a:tailEnd/>
            </a:ln>
            <a:effectLst/>
          </p:spPr>
          <p:txBody>
            <a:bodyPr wrap="none" anchor="ctr"/>
            <a:lstStyle/>
            <a:p>
              <a:endParaRPr lang="en-US"/>
            </a:p>
          </p:txBody>
        </p:sp>
        <p:sp>
          <p:nvSpPr>
            <p:cNvPr id="3111660" name="Line 748"/>
            <p:cNvSpPr>
              <a:spLocks noChangeShapeType="1"/>
            </p:cNvSpPr>
            <p:nvPr/>
          </p:nvSpPr>
          <p:spPr bwMode="auto">
            <a:xfrm>
              <a:off x="2880" y="2045"/>
              <a:ext cx="0" cy="78"/>
            </a:xfrm>
            <a:prstGeom prst="line">
              <a:avLst/>
            </a:prstGeom>
            <a:noFill/>
            <a:ln w="12700">
              <a:solidFill>
                <a:srgbClr val="0000FF"/>
              </a:solidFill>
              <a:round/>
              <a:headEnd/>
              <a:tailEnd/>
            </a:ln>
            <a:effectLst/>
          </p:spPr>
          <p:txBody>
            <a:bodyPr wrap="none" anchor="ctr"/>
            <a:lstStyle/>
            <a:p>
              <a:endParaRPr lang="en-US"/>
            </a:p>
          </p:txBody>
        </p:sp>
        <p:sp>
          <p:nvSpPr>
            <p:cNvPr id="3111661" name="AutoShape 749"/>
            <p:cNvSpPr>
              <a:spLocks noChangeArrowheads="1"/>
            </p:cNvSpPr>
            <p:nvPr/>
          </p:nvSpPr>
          <p:spPr bwMode="auto">
            <a:xfrm>
              <a:off x="3370" y="1632"/>
              <a:ext cx="216" cy="167"/>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662" name="AutoShape 750"/>
            <p:cNvSpPr>
              <a:spLocks noChangeArrowheads="1"/>
            </p:cNvSpPr>
            <p:nvPr/>
          </p:nvSpPr>
          <p:spPr bwMode="auto">
            <a:xfrm>
              <a:off x="3395" y="1653"/>
              <a:ext cx="166" cy="125"/>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663" name="Line 751"/>
            <p:cNvSpPr>
              <a:spLocks noChangeShapeType="1"/>
            </p:cNvSpPr>
            <p:nvPr/>
          </p:nvSpPr>
          <p:spPr bwMode="auto">
            <a:xfrm>
              <a:off x="3419" y="1808"/>
              <a:ext cx="0" cy="10"/>
            </a:xfrm>
            <a:prstGeom prst="line">
              <a:avLst/>
            </a:prstGeom>
            <a:noFill/>
            <a:ln w="12700">
              <a:solidFill>
                <a:srgbClr val="0000FF"/>
              </a:solidFill>
              <a:round/>
              <a:headEnd/>
              <a:tailEnd/>
            </a:ln>
            <a:effectLst/>
          </p:spPr>
          <p:txBody>
            <a:bodyPr wrap="none" anchor="ctr"/>
            <a:lstStyle/>
            <a:p>
              <a:endParaRPr lang="en-US"/>
            </a:p>
          </p:txBody>
        </p:sp>
        <p:sp>
          <p:nvSpPr>
            <p:cNvPr id="3111664" name="Line 752"/>
            <p:cNvSpPr>
              <a:spLocks noChangeShapeType="1"/>
            </p:cNvSpPr>
            <p:nvPr/>
          </p:nvSpPr>
          <p:spPr bwMode="auto">
            <a:xfrm>
              <a:off x="3538" y="1808"/>
              <a:ext cx="0" cy="10"/>
            </a:xfrm>
            <a:prstGeom prst="line">
              <a:avLst/>
            </a:prstGeom>
            <a:noFill/>
            <a:ln w="12700">
              <a:solidFill>
                <a:srgbClr val="0000FF"/>
              </a:solidFill>
              <a:round/>
              <a:headEnd/>
              <a:tailEnd/>
            </a:ln>
            <a:effectLst/>
          </p:spPr>
          <p:txBody>
            <a:bodyPr wrap="none" anchor="ctr"/>
            <a:lstStyle/>
            <a:p>
              <a:endParaRPr lang="en-US"/>
            </a:p>
          </p:txBody>
        </p:sp>
        <p:sp>
          <p:nvSpPr>
            <p:cNvPr id="3111665" name="Rectangle 753"/>
            <p:cNvSpPr>
              <a:spLocks noChangeArrowheads="1"/>
            </p:cNvSpPr>
            <p:nvPr/>
          </p:nvSpPr>
          <p:spPr bwMode="auto">
            <a:xfrm>
              <a:off x="3357" y="1823"/>
              <a:ext cx="242" cy="57"/>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66" name="Line 754"/>
            <p:cNvSpPr>
              <a:spLocks noChangeShapeType="1"/>
            </p:cNvSpPr>
            <p:nvPr/>
          </p:nvSpPr>
          <p:spPr bwMode="auto">
            <a:xfrm>
              <a:off x="3369" y="1859"/>
              <a:ext cx="0" cy="10"/>
            </a:xfrm>
            <a:prstGeom prst="line">
              <a:avLst/>
            </a:prstGeom>
            <a:noFill/>
            <a:ln w="12700">
              <a:solidFill>
                <a:srgbClr val="0000FF"/>
              </a:solidFill>
              <a:round/>
              <a:headEnd/>
              <a:tailEnd/>
            </a:ln>
            <a:effectLst/>
          </p:spPr>
          <p:txBody>
            <a:bodyPr wrap="none" anchor="ctr"/>
            <a:lstStyle/>
            <a:p>
              <a:endParaRPr lang="en-US"/>
            </a:p>
          </p:txBody>
        </p:sp>
        <p:sp>
          <p:nvSpPr>
            <p:cNvPr id="3111667" name="Line 755"/>
            <p:cNvSpPr>
              <a:spLocks noChangeShapeType="1"/>
            </p:cNvSpPr>
            <p:nvPr/>
          </p:nvSpPr>
          <p:spPr bwMode="auto">
            <a:xfrm>
              <a:off x="3375" y="1859"/>
              <a:ext cx="0" cy="10"/>
            </a:xfrm>
            <a:prstGeom prst="line">
              <a:avLst/>
            </a:prstGeom>
            <a:noFill/>
            <a:ln w="12700">
              <a:solidFill>
                <a:srgbClr val="0000FF"/>
              </a:solidFill>
              <a:round/>
              <a:headEnd/>
              <a:tailEnd/>
            </a:ln>
            <a:effectLst/>
          </p:spPr>
          <p:txBody>
            <a:bodyPr wrap="none" anchor="ctr"/>
            <a:lstStyle/>
            <a:p>
              <a:endParaRPr lang="en-US"/>
            </a:p>
          </p:txBody>
        </p:sp>
        <p:sp>
          <p:nvSpPr>
            <p:cNvPr id="3111668" name="Line 756"/>
            <p:cNvSpPr>
              <a:spLocks noChangeShapeType="1"/>
            </p:cNvSpPr>
            <p:nvPr/>
          </p:nvSpPr>
          <p:spPr bwMode="auto">
            <a:xfrm>
              <a:off x="3382" y="1859"/>
              <a:ext cx="0" cy="10"/>
            </a:xfrm>
            <a:prstGeom prst="line">
              <a:avLst/>
            </a:prstGeom>
            <a:noFill/>
            <a:ln w="12700">
              <a:solidFill>
                <a:srgbClr val="0000FF"/>
              </a:solidFill>
              <a:round/>
              <a:headEnd/>
              <a:tailEnd/>
            </a:ln>
            <a:effectLst/>
          </p:spPr>
          <p:txBody>
            <a:bodyPr wrap="none" anchor="ctr"/>
            <a:lstStyle/>
            <a:p>
              <a:endParaRPr lang="en-US"/>
            </a:p>
          </p:txBody>
        </p:sp>
        <p:sp>
          <p:nvSpPr>
            <p:cNvPr id="3111669" name="Line 757"/>
            <p:cNvSpPr>
              <a:spLocks noChangeShapeType="1"/>
            </p:cNvSpPr>
            <p:nvPr/>
          </p:nvSpPr>
          <p:spPr bwMode="auto">
            <a:xfrm>
              <a:off x="3388"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0" name="Line 758"/>
            <p:cNvSpPr>
              <a:spLocks noChangeShapeType="1"/>
            </p:cNvSpPr>
            <p:nvPr/>
          </p:nvSpPr>
          <p:spPr bwMode="auto">
            <a:xfrm>
              <a:off x="3394"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1" name="Line 759"/>
            <p:cNvSpPr>
              <a:spLocks noChangeShapeType="1"/>
            </p:cNvSpPr>
            <p:nvPr/>
          </p:nvSpPr>
          <p:spPr bwMode="auto">
            <a:xfrm>
              <a:off x="3401"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2" name="Line 760"/>
            <p:cNvSpPr>
              <a:spLocks noChangeShapeType="1"/>
            </p:cNvSpPr>
            <p:nvPr/>
          </p:nvSpPr>
          <p:spPr bwMode="auto">
            <a:xfrm>
              <a:off x="3407"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3" name="Line 761"/>
            <p:cNvSpPr>
              <a:spLocks noChangeShapeType="1"/>
            </p:cNvSpPr>
            <p:nvPr/>
          </p:nvSpPr>
          <p:spPr bwMode="auto">
            <a:xfrm>
              <a:off x="3413"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4" name="Line 762"/>
            <p:cNvSpPr>
              <a:spLocks noChangeShapeType="1"/>
            </p:cNvSpPr>
            <p:nvPr/>
          </p:nvSpPr>
          <p:spPr bwMode="auto">
            <a:xfrm>
              <a:off x="3419"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5" name="Line 763"/>
            <p:cNvSpPr>
              <a:spLocks noChangeShapeType="1"/>
            </p:cNvSpPr>
            <p:nvPr/>
          </p:nvSpPr>
          <p:spPr bwMode="auto">
            <a:xfrm>
              <a:off x="3426"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6" name="Line 764"/>
            <p:cNvSpPr>
              <a:spLocks noChangeShapeType="1"/>
            </p:cNvSpPr>
            <p:nvPr/>
          </p:nvSpPr>
          <p:spPr bwMode="auto">
            <a:xfrm>
              <a:off x="3432"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7" name="Line 765"/>
            <p:cNvSpPr>
              <a:spLocks noChangeShapeType="1"/>
            </p:cNvSpPr>
            <p:nvPr/>
          </p:nvSpPr>
          <p:spPr bwMode="auto">
            <a:xfrm>
              <a:off x="3438"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8" name="Line 766"/>
            <p:cNvSpPr>
              <a:spLocks noChangeShapeType="1"/>
            </p:cNvSpPr>
            <p:nvPr/>
          </p:nvSpPr>
          <p:spPr bwMode="auto">
            <a:xfrm>
              <a:off x="3445"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9" name="Line 767"/>
            <p:cNvSpPr>
              <a:spLocks noChangeShapeType="1"/>
            </p:cNvSpPr>
            <p:nvPr/>
          </p:nvSpPr>
          <p:spPr bwMode="auto">
            <a:xfrm>
              <a:off x="3451"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0" name="Line 768"/>
            <p:cNvSpPr>
              <a:spLocks noChangeShapeType="1"/>
            </p:cNvSpPr>
            <p:nvPr/>
          </p:nvSpPr>
          <p:spPr bwMode="auto">
            <a:xfrm>
              <a:off x="3458"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1" name="Line 769"/>
            <p:cNvSpPr>
              <a:spLocks noChangeShapeType="1"/>
            </p:cNvSpPr>
            <p:nvPr/>
          </p:nvSpPr>
          <p:spPr bwMode="auto">
            <a:xfrm>
              <a:off x="3464"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2" name="Line 770"/>
            <p:cNvSpPr>
              <a:spLocks noChangeShapeType="1"/>
            </p:cNvSpPr>
            <p:nvPr/>
          </p:nvSpPr>
          <p:spPr bwMode="auto">
            <a:xfrm>
              <a:off x="3470"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3" name="Line 771"/>
            <p:cNvSpPr>
              <a:spLocks noChangeShapeType="1"/>
            </p:cNvSpPr>
            <p:nvPr/>
          </p:nvSpPr>
          <p:spPr bwMode="auto">
            <a:xfrm>
              <a:off x="3476"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4" name="Line 772"/>
            <p:cNvSpPr>
              <a:spLocks noChangeShapeType="1"/>
            </p:cNvSpPr>
            <p:nvPr/>
          </p:nvSpPr>
          <p:spPr bwMode="auto">
            <a:xfrm>
              <a:off x="3482"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5" name="Rectangle 773"/>
            <p:cNvSpPr>
              <a:spLocks noChangeArrowheads="1"/>
            </p:cNvSpPr>
            <p:nvPr/>
          </p:nvSpPr>
          <p:spPr bwMode="auto">
            <a:xfrm>
              <a:off x="3539" y="1840"/>
              <a:ext cx="22" cy="5"/>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86" name="Rectangle 774"/>
            <p:cNvSpPr>
              <a:spLocks noChangeArrowheads="1"/>
            </p:cNvSpPr>
            <p:nvPr/>
          </p:nvSpPr>
          <p:spPr bwMode="auto">
            <a:xfrm>
              <a:off x="3513" y="1841"/>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87" name="Rectangle 775"/>
            <p:cNvSpPr>
              <a:spLocks noChangeArrowheads="1"/>
            </p:cNvSpPr>
            <p:nvPr/>
          </p:nvSpPr>
          <p:spPr bwMode="auto">
            <a:xfrm>
              <a:off x="3539" y="1859"/>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88" name="Rectangle 776"/>
            <p:cNvSpPr>
              <a:spLocks noChangeArrowheads="1"/>
            </p:cNvSpPr>
            <p:nvPr/>
          </p:nvSpPr>
          <p:spPr bwMode="auto">
            <a:xfrm>
              <a:off x="3513" y="1862"/>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89" name="Freeform 777"/>
            <p:cNvSpPr>
              <a:spLocks/>
            </p:cNvSpPr>
            <p:nvPr/>
          </p:nvSpPr>
          <p:spPr bwMode="auto">
            <a:xfrm>
              <a:off x="3338" y="1893"/>
              <a:ext cx="282" cy="53"/>
            </a:xfrm>
            <a:custGeom>
              <a:avLst/>
              <a:gdLst/>
              <a:ahLst/>
              <a:cxnLst>
                <a:cxn ang="0">
                  <a:pos x="19" y="0"/>
                </a:cxn>
                <a:cxn ang="0">
                  <a:pos x="263" y="0"/>
                </a:cxn>
                <a:cxn ang="0">
                  <a:pos x="281" y="52"/>
                </a:cxn>
                <a:cxn ang="0">
                  <a:pos x="0" y="52"/>
                </a:cxn>
                <a:cxn ang="0">
                  <a:pos x="19" y="0"/>
                </a:cxn>
              </a:cxnLst>
              <a:rect l="0" t="0" r="r" b="b"/>
              <a:pathLst>
                <a:path w="282" h="53">
                  <a:moveTo>
                    <a:pt x="19" y="0"/>
                  </a:moveTo>
                  <a:lnTo>
                    <a:pt x="263" y="0"/>
                  </a:lnTo>
                  <a:lnTo>
                    <a:pt x="281" y="52"/>
                  </a:lnTo>
                  <a:lnTo>
                    <a:pt x="0" y="52"/>
                  </a:lnTo>
                  <a:lnTo>
                    <a:pt x="19"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690" name="Freeform 778"/>
            <p:cNvSpPr>
              <a:spLocks/>
            </p:cNvSpPr>
            <p:nvPr/>
          </p:nvSpPr>
          <p:spPr bwMode="auto">
            <a:xfrm>
              <a:off x="3338" y="1944"/>
              <a:ext cx="282" cy="11"/>
            </a:xfrm>
            <a:custGeom>
              <a:avLst/>
              <a:gdLst/>
              <a:ahLst/>
              <a:cxnLst>
                <a:cxn ang="0">
                  <a:pos x="0" y="0"/>
                </a:cxn>
                <a:cxn ang="0">
                  <a:pos x="0" y="10"/>
                </a:cxn>
                <a:cxn ang="0">
                  <a:pos x="281" y="10"/>
                </a:cxn>
                <a:cxn ang="0">
                  <a:pos x="281" y="0"/>
                </a:cxn>
              </a:cxnLst>
              <a:rect l="0" t="0" r="r" b="b"/>
              <a:pathLst>
                <a:path w="282" h="11">
                  <a:moveTo>
                    <a:pt x="0" y="0"/>
                  </a:moveTo>
                  <a:lnTo>
                    <a:pt x="0" y="10"/>
                  </a:lnTo>
                  <a:lnTo>
                    <a:pt x="281" y="10"/>
                  </a:lnTo>
                  <a:lnTo>
                    <a:pt x="281"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691" name="Line 779"/>
            <p:cNvSpPr>
              <a:spLocks noChangeShapeType="1"/>
            </p:cNvSpPr>
            <p:nvPr/>
          </p:nvSpPr>
          <p:spPr bwMode="auto">
            <a:xfrm>
              <a:off x="3375" y="1898"/>
              <a:ext cx="141" cy="0"/>
            </a:xfrm>
            <a:prstGeom prst="line">
              <a:avLst/>
            </a:prstGeom>
            <a:noFill/>
            <a:ln w="12700">
              <a:solidFill>
                <a:srgbClr val="0000FF"/>
              </a:solidFill>
              <a:round/>
              <a:headEnd/>
              <a:tailEnd/>
            </a:ln>
            <a:effectLst/>
          </p:spPr>
          <p:txBody>
            <a:bodyPr wrap="none" anchor="ctr"/>
            <a:lstStyle/>
            <a:p>
              <a:endParaRPr lang="en-US"/>
            </a:p>
          </p:txBody>
        </p:sp>
        <p:sp>
          <p:nvSpPr>
            <p:cNvPr id="3111692" name="Line 780"/>
            <p:cNvSpPr>
              <a:spLocks noChangeShapeType="1"/>
            </p:cNvSpPr>
            <p:nvPr/>
          </p:nvSpPr>
          <p:spPr bwMode="auto">
            <a:xfrm>
              <a:off x="3372" y="1909"/>
              <a:ext cx="146" cy="0"/>
            </a:xfrm>
            <a:prstGeom prst="line">
              <a:avLst/>
            </a:prstGeom>
            <a:noFill/>
            <a:ln w="12700">
              <a:solidFill>
                <a:srgbClr val="0000FF"/>
              </a:solidFill>
              <a:round/>
              <a:headEnd/>
              <a:tailEnd/>
            </a:ln>
            <a:effectLst/>
          </p:spPr>
          <p:txBody>
            <a:bodyPr wrap="none" anchor="ctr"/>
            <a:lstStyle/>
            <a:p>
              <a:endParaRPr lang="en-US"/>
            </a:p>
          </p:txBody>
        </p:sp>
        <p:sp>
          <p:nvSpPr>
            <p:cNvPr id="3111693" name="Line 781"/>
            <p:cNvSpPr>
              <a:spLocks noChangeShapeType="1"/>
            </p:cNvSpPr>
            <p:nvPr/>
          </p:nvSpPr>
          <p:spPr bwMode="auto">
            <a:xfrm>
              <a:off x="3370" y="1918"/>
              <a:ext cx="149" cy="0"/>
            </a:xfrm>
            <a:prstGeom prst="line">
              <a:avLst/>
            </a:prstGeom>
            <a:noFill/>
            <a:ln w="12700">
              <a:solidFill>
                <a:srgbClr val="0000FF"/>
              </a:solidFill>
              <a:round/>
              <a:headEnd/>
              <a:tailEnd/>
            </a:ln>
            <a:effectLst/>
          </p:spPr>
          <p:txBody>
            <a:bodyPr wrap="none" anchor="ctr"/>
            <a:lstStyle/>
            <a:p>
              <a:endParaRPr lang="en-US"/>
            </a:p>
          </p:txBody>
        </p:sp>
        <p:sp>
          <p:nvSpPr>
            <p:cNvPr id="3111694" name="Line 782"/>
            <p:cNvSpPr>
              <a:spLocks noChangeShapeType="1"/>
            </p:cNvSpPr>
            <p:nvPr/>
          </p:nvSpPr>
          <p:spPr bwMode="auto">
            <a:xfrm>
              <a:off x="3365" y="1928"/>
              <a:ext cx="156" cy="0"/>
            </a:xfrm>
            <a:prstGeom prst="line">
              <a:avLst/>
            </a:prstGeom>
            <a:noFill/>
            <a:ln w="12700">
              <a:solidFill>
                <a:srgbClr val="0000FF"/>
              </a:solidFill>
              <a:round/>
              <a:headEnd/>
              <a:tailEnd/>
            </a:ln>
            <a:effectLst/>
          </p:spPr>
          <p:txBody>
            <a:bodyPr wrap="none" anchor="ctr"/>
            <a:lstStyle/>
            <a:p>
              <a:endParaRPr lang="en-US"/>
            </a:p>
          </p:txBody>
        </p:sp>
        <p:sp>
          <p:nvSpPr>
            <p:cNvPr id="3111695" name="Line 783"/>
            <p:cNvSpPr>
              <a:spLocks noChangeShapeType="1"/>
            </p:cNvSpPr>
            <p:nvPr/>
          </p:nvSpPr>
          <p:spPr bwMode="auto">
            <a:xfrm>
              <a:off x="3497" y="1905"/>
              <a:ext cx="1" cy="19"/>
            </a:xfrm>
            <a:prstGeom prst="line">
              <a:avLst/>
            </a:prstGeom>
            <a:noFill/>
            <a:ln w="12700">
              <a:solidFill>
                <a:srgbClr val="0000FF"/>
              </a:solidFill>
              <a:round/>
              <a:headEnd/>
              <a:tailEnd/>
            </a:ln>
            <a:effectLst/>
          </p:spPr>
          <p:txBody>
            <a:bodyPr wrap="none" anchor="ctr"/>
            <a:lstStyle/>
            <a:p>
              <a:endParaRPr lang="en-US"/>
            </a:p>
          </p:txBody>
        </p:sp>
        <p:sp>
          <p:nvSpPr>
            <p:cNvPr id="3111696" name="Line 784"/>
            <p:cNvSpPr>
              <a:spLocks noChangeShapeType="1"/>
            </p:cNvSpPr>
            <p:nvPr/>
          </p:nvSpPr>
          <p:spPr bwMode="auto">
            <a:xfrm>
              <a:off x="3511" y="1905"/>
              <a:ext cx="2" cy="29"/>
            </a:xfrm>
            <a:prstGeom prst="line">
              <a:avLst/>
            </a:prstGeom>
            <a:noFill/>
            <a:ln w="12700">
              <a:solidFill>
                <a:srgbClr val="0000FF"/>
              </a:solidFill>
              <a:round/>
              <a:headEnd/>
              <a:tailEnd/>
            </a:ln>
            <a:effectLst/>
          </p:spPr>
          <p:txBody>
            <a:bodyPr wrap="none" anchor="ctr"/>
            <a:lstStyle/>
            <a:p>
              <a:endParaRPr lang="en-US"/>
            </a:p>
          </p:txBody>
        </p:sp>
        <p:sp>
          <p:nvSpPr>
            <p:cNvPr id="3111697" name="Line 785"/>
            <p:cNvSpPr>
              <a:spLocks noChangeShapeType="1"/>
            </p:cNvSpPr>
            <p:nvPr/>
          </p:nvSpPr>
          <p:spPr bwMode="auto">
            <a:xfrm>
              <a:off x="3523" y="1905"/>
              <a:ext cx="2" cy="29"/>
            </a:xfrm>
            <a:prstGeom prst="line">
              <a:avLst/>
            </a:prstGeom>
            <a:noFill/>
            <a:ln w="12700">
              <a:solidFill>
                <a:srgbClr val="0000FF"/>
              </a:solidFill>
              <a:round/>
              <a:headEnd/>
              <a:tailEnd/>
            </a:ln>
            <a:effectLst/>
          </p:spPr>
          <p:txBody>
            <a:bodyPr wrap="none" anchor="ctr"/>
            <a:lstStyle/>
            <a:p>
              <a:endParaRPr lang="en-US"/>
            </a:p>
          </p:txBody>
        </p:sp>
        <p:sp>
          <p:nvSpPr>
            <p:cNvPr id="3111698" name="Line 786"/>
            <p:cNvSpPr>
              <a:spLocks noChangeShapeType="1"/>
            </p:cNvSpPr>
            <p:nvPr/>
          </p:nvSpPr>
          <p:spPr bwMode="auto">
            <a:xfrm>
              <a:off x="3557" y="1898"/>
              <a:ext cx="28" cy="0"/>
            </a:xfrm>
            <a:prstGeom prst="line">
              <a:avLst/>
            </a:prstGeom>
            <a:noFill/>
            <a:ln w="12700">
              <a:solidFill>
                <a:srgbClr val="0000FF"/>
              </a:solidFill>
              <a:round/>
              <a:headEnd/>
              <a:tailEnd/>
            </a:ln>
            <a:effectLst/>
          </p:spPr>
          <p:txBody>
            <a:bodyPr wrap="none" anchor="ctr"/>
            <a:lstStyle/>
            <a:p>
              <a:endParaRPr lang="en-US"/>
            </a:p>
          </p:txBody>
        </p:sp>
        <p:sp>
          <p:nvSpPr>
            <p:cNvPr id="3111699" name="Line 787"/>
            <p:cNvSpPr>
              <a:spLocks noChangeShapeType="1"/>
            </p:cNvSpPr>
            <p:nvPr/>
          </p:nvSpPr>
          <p:spPr bwMode="auto">
            <a:xfrm>
              <a:off x="3559" y="1909"/>
              <a:ext cx="29" cy="0"/>
            </a:xfrm>
            <a:prstGeom prst="line">
              <a:avLst/>
            </a:prstGeom>
            <a:noFill/>
            <a:ln w="12700">
              <a:solidFill>
                <a:srgbClr val="0000FF"/>
              </a:solidFill>
              <a:round/>
              <a:headEnd/>
              <a:tailEnd/>
            </a:ln>
            <a:effectLst/>
          </p:spPr>
          <p:txBody>
            <a:bodyPr wrap="none" anchor="ctr"/>
            <a:lstStyle/>
            <a:p>
              <a:endParaRPr lang="en-US"/>
            </a:p>
          </p:txBody>
        </p:sp>
        <p:sp>
          <p:nvSpPr>
            <p:cNvPr id="3111700" name="Line 788"/>
            <p:cNvSpPr>
              <a:spLocks noChangeShapeType="1"/>
            </p:cNvSpPr>
            <p:nvPr/>
          </p:nvSpPr>
          <p:spPr bwMode="auto">
            <a:xfrm>
              <a:off x="3561" y="1918"/>
              <a:ext cx="30" cy="0"/>
            </a:xfrm>
            <a:prstGeom prst="line">
              <a:avLst/>
            </a:prstGeom>
            <a:noFill/>
            <a:ln w="12700">
              <a:solidFill>
                <a:srgbClr val="0000FF"/>
              </a:solidFill>
              <a:round/>
              <a:headEnd/>
              <a:tailEnd/>
            </a:ln>
            <a:effectLst/>
          </p:spPr>
          <p:txBody>
            <a:bodyPr wrap="none" anchor="ctr"/>
            <a:lstStyle/>
            <a:p>
              <a:endParaRPr lang="en-US"/>
            </a:p>
          </p:txBody>
        </p:sp>
        <p:sp>
          <p:nvSpPr>
            <p:cNvPr id="3111701" name="Line 789"/>
            <p:cNvSpPr>
              <a:spLocks noChangeShapeType="1"/>
            </p:cNvSpPr>
            <p:nvPr/>
          </p:nvSpPr>
          <p:spPr bwMode="auto">
            <a:xfrm>
              <a:off x="3563" y="1928"/>
              <a:ext cx="32" cy="0"/>
            </a:xfrm>
            <a:prstGeom prst="line">
              <a:avLst/>
            </a:prstGeom>
            <a:noFill/>
            <a:ln w="12700">
              <a:solidFill>
                <a:srgbClr val="0000FF"/>
              </a:solidFill>
              <a:round/>
              <a:headEnd/>
              <a:tailEnd/>
            </a:ln>
            <a:effectLst/>
          </p:spPr>
          <p:txBody>
            <a:bodyPr wrap="none" anchor="ctr"/>
            <a:lstStyle/>
            <a:p>
              <a:endParaRPr lang="en-US"/>
            </a:p>
          </p:txBody>
        </p:sp>
        <p:sp>
          <p:nvSpPr>
            <p:cNvPr id="3111702" name="Line 790"/>
            <p:cNvSpPr>
              <a:spLocks noChangeShapeType="1"/>
            </p:cNvSpPr>
            <p:nvPr/>
          </p:nvSpPr>
          <p:spPr bwMode="auto">
            <a:xfrm>
              <a:off x="3564" y="1938"/>
              <a:ext cx="34" cy="0"/>
            </a:xfrm>
            <a:prstGeom prst="line">
              <a:avLst/>
            </a:prstGeom>
            <a:noFill/>
            <a:ln w="12700">
              <a:solidFill>
                <a:srgbClr val="0000FF"/>
              </a:solidFill>
              <a:round/>
              <a:headEnd/>
              <a:tailEnd/>
            </a:ln>
            <a:effectLst/>
          </p:spPr>
          <p:txBody>
            <a:bodyPr wrap="none" anchor="ctr"/>
            <a:lstStyle/>
            <a:p>
              <a:endParaRPr lang="en-US"/>
            </a:p>
          </p:txBody>
        </p:sp>
        <p:sp>
          <p:nvSpPr>
            <p:cNvPr id="3111703" name="Line 791"/>
            <p:cNvSpPr>
              <a:spLocks noChangeShapeType="1"/>
            </p:cNvSpPr>
            <p:nvPr/>
          </p:nvSpPr>
          <p:spPr bwMode="auto">
            <a:xfrm>
              <a:off x="3553" y="1905"/>
              <a:ext cx="5" cy="31"/>
            </a:xfrm>
            <a:prstGeom prst="line">
              <a:avLst/>
            </a:prstGeom>
            <a:noFill/>
            <a:ln w="12700">
              <a:solidFill>
                <a:srgbClr val="0000FF"/>
              </a:solidFill>
              <a:round/>
              <a:headEnd/>
              <a:tailEnd/>
            </a:ln>
            <a:effectLst/>
          </p:spPr>
          <p:txBody>
            <a:bodyPr wrap="none" anchor="ctr"/>
            <a:lstStyle/>
            <a:p>
              <a:endParaRPr lang="en-US"/>
            </a:p>
          </p:txBody>
        </p:sp>
        <p:sp>
          <p:nvSpPr>
            <p:cNvPr id="3111704" name="Line 792"/>
            <p:cNvSpPr>
              <a:spLocks noChangeShapeType="1"/>
            </p:cNvSpPr>
            <p:nvPr/>
          </p:nvSpPr>
          <p:spPr bwMode="auto">
            <a:xfrm>
              <a:off x="3566" y="1905"/>
              <a:ext cx="7" cy="31"/>
            </a:xfrm>
            <a:prstGeom prst="line">
              <a:avLst/>
            </a:prstGeom>
            <a:noFill/>
            <a:ln w="12700">
              <a:solidFill>
                <a:srgbClr val="0000FF"/>
              </a:solidFill>
              <a:round/>
              <a:headEnd/>
              <a:tailEnd/>
            </a:ln>
            <a:effectLst/>
          </p:spPr>
          <p:txBody>
            <a:bodyPr wrap="none" anchor="ctr"/>
            <a:lstStyle/>
            <a:p>
              <a:endParaRPr lang="en-US"/>
            </a:p>
          </p:txBody>
        </p:sp>
        <p:sp>
          <p:nvSpPr>
            <p:cNvPr id="3111705" name="Line 793"/>
            <p:cNvSpPr>
              <a:spLocks noChangeShapeType="1"/>
            </p:cNvSpPr>
            <p:nvPr/>
          </p:nvSpPr>
          <p:spPr bwMode="auto">
            <a:xfrm>
              <a:off x="3583" y="1905"/>
              <a:ext cx="0" cy="31"/>
            </a:xfrm>
            <a:prstGeom prst="line">
              <a:avLst/>
            </a:prstGeom>
            <a:noFill/>
            <a:ln w="12700">
              <a:solidFill>
                <a:srgbClr val="0000FF"/>
              </a:solidFill>
              <a:round/>
              <a:headEnd/>
              <a:tailEnd/>
            </a:ln>
            <a:effectLst/>
          </p:spPr>
          <p:txBody>
            <a:bodyPr wrap="none" anchor="ctr"/>
            <a:lstStyle/>
            <a:p>
              <a:endParaRPr lang="en-US"/>
            </a:p>
          </p:txBody>
        </p:sp>
        <p:sp>
          <p:nvSpPr>
            <p:cNvPr id="3111706" name="Line 794"/>
            <p:cNvSpPr>
              <a:spLocks noChangeShapeType="1"/>
            </p:cNvSpPr>
            <p:nvPr/>
          </p:nvSpPr>
          <p:spPr bwMode="auto">
            <a:xfrm>
              <a:off x="3595" y="1905"/>
              <a:ext cx="3" cy="31"/>
            </a:xfrm>
            <a:prstGeom prst="line">
              <a:avLst/>
            </a:prstGeom>
            <a:noFill/>
            <a:ln w="12700">
              <a:solidFill>
                <a:srgbClr val="0000FF"/>
              </a:solidFill>
              <a:round/>
              <a:headEnd/>
              <a:tailEnd/>
            </a:ln>
            <a:effectLst/>
          </p:spPr>
          <p:txBody>
            <a:bodyPr wrap="none" anchor="ctr"/>
            <a:lstStyle/>
            <a:p>
              <a:endParaRPr lang="en-US"/>
            </a:p>
          </p:txBody>
        </p:sp>
        <p:sp>
          <p:nvSpPr>
            <p:cNvPr id="3111707" name="Rectangle 795"/>
            <p:cNvSpPr>
              <a:spLocks noChangeArrowheads="1"/>
            </p:cNvSpPr>
            <p:nvPr/>
          </p:nvSpPr>
          <p:spPr bwMode="auto">
            <a:xfrm>
              <a:off x="3462" y="1791"/>
              <a:ext cx="33" cy="19"/>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708" name="Rectangle 796"/>
            <p:cNvSpPr>
              <a:spLocks noChangeArrowheads="1"/>
            </p:cNvSpPr>
            <p:nvPr/>
          </p:nvSpPr>
          <p:spPr bwMode="auto">
            <a:xfrm>
              <a:off x="3398" y="1661"/>
              <a:ext cx="95" cy="85"/>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709" name="Rectangle 797"/>
            <p:cNvSpPr>
              <a:spLocks noChangeArrowheads="1"/>
            </p:cNvSpPr>
            <p:nvPr/>
          </p:nvSpPr>
          <p:spPr bwMode="auto">
            <a:xfrm>
              <a:off x="3430" y="1703"/>
              <a:ext cx="32" cy="19"/>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710" name="Rectangle 798"/>
            <p:cNvSpPr>
              <a:spLocks noChangeArrowheads="1"/>
            </p:cNvSpPr>
            <p:nvPr/>
          </p:nvSpPr>
          <p:spPr bwMode="auto">
            <a:xfrm>
              <a:off x="3453" y="1669"/>
              <a:ext cx="95" cy="55"/>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711" name="Rectangle 799"/>
            <p:cNvSpPr>
              <a:spLocks noChangeArrowheads="1"/>
            </p:cNvSpPr>
            <p:nvPr/>
          </p:nvSpPr>
          <p:spPr bwMode="auto">
            <a:xfrm>
              <a:off x="3495" y="1732"/>
              <a:ext cx="33" cy="19"/>
            </a:xfrm>
            <a:prstGeom prst="rect">
              <a:avLst/>
            </a:prstGeom>
            <a:solidFill>
              <a:srgbClr val="FFFFFF"/>
            </a:solidFill>
            <a:ln w="12700">
              <a:solidFill>
                <a:srgbClr val="0000FF"/>
              </a:solidFill>
              <a:miter lim="800000"/>
              <a:headEnd/>
              <a:tailEnd/>
            </a:ln>
            <a:effectLst/>
          </p:spPr>
          <p:txBody>
            <a:bodyPr wrap="none" anchor="ctr"/>
            <a:lstStyle/>
            <a:p>
              <a:endParaRPr lang="en-US"/>
            </a:p>
          </p:txBody>
        </p:sp>
        <p:grpSp>
          <p:nvGrpSpPr>
            <p:cNvPr id="3111712" name="Group 800"/>
            <p:cNvGrpSpPr>
              <a:grpSpLocks/>
            </p:cNvGrpSpPr>
            <p:nvPr/>
          </p:nvGrpSpPr>
          <p:grpSpPr bwMode="auto">
            <a:xfrm>
              <a:off x="2575" y="1889"/>
              <a:ext cx="909" cy="150"/>
              <a:chOff x="2575" y="1889"/>
              <a:chExt cx="909" cy="150"/>
            </a:xfrm>
          </p:grpSpPr>
          <p:sp>
            <p:nvSpPr>
              <p:cNvPr id="3111713" name="Freeform 801"/>
              <p:cNvSpPr>
                <a:spLocks/>
              </p:cNvSpPr>
              <p:nvPr/>
            </p:nvSpPr>
            <p:spPr bwMode="auto">
              <a:xfrm>
                <a:off x="2575" y="1889"/>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714" name="Freeform 802"/>
              <p:cNvSpPr>
                <a:spLocks/>
              </p:cNvSpPr>
              <p:nvPr/>
            </p:nvSpPr>
            <p:spPr bwMode="auto">
              <a:xfrm>
                <a:off x="2575" y="1940"/>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715" name="Line 803"/>
              <p:cNvSpPr>
                <a:spLocks noChangeShapeType="1"/>
              </p:cNvSpPr>
              <p:nvPr/>
            </p:nvSpPr>
            <p:spPr bwMode="auto">
              <a:xfrm>
                <a:off x="2613" y="1893"/>
                <a:ext cx="141" cy="0"/>
              </a:xfrm>
              <a:prstGeom prst="line">
                <a:avLst/>
              </a:prstGeom>
              <a:noFill/>
              <a:ln w="12700">
                <a:solidFill>
                  <a:srgbClr val="0000FF"/>
                </a:solidFill>
                <a:round/>
                <a:headEnd/>
                <a:tailEnd/>
              </a:ln>
              <a:effectLst/>
            </p:spPr>
            <p:txBody>
              <a:bodyPr wrap="none" anchor="ctr"/>
              <a:lstStyle/>
              <a:p>
                <a:endParaRPr lang="en-US"/>
              </a:p>
            </p:txBody>
          </p:sp>
          <p:sp>
            <p:nvSpPr>
              <p:cNvPr id="3111716" name="Line 804"/>
              <p:cNvSpPr>
                <a:spLocks noChangeShapeType="1"/>
              </p:cNvSpPr>
              <p:nvPr/>
            </p:nvSpPr>
            <p:spPr bwMode="auto">
              <a:xfrm>
                <a:off x="2610" y="1904"/>
                <a:ext cx="145" cy="0"/>
              </a:xfrm>
              <a:prstGeom prst="line">
                <a:avLst/>
              </a:prstGeom>
              <a:noFill/>
              <a:ln w="12700">
                <a:solidFill>
                  <a:srgbClr val="0000FF"/>
                </a:solidFill>
                <a:round/>
                <a:headEnd/>
                <a:tailEnd/>
              </a:ln>
              <a:effectLst/>
            </p:spPr>
            <p:txBody>
              <a:bodyPr wrap="none" anchor="ctr"/>
              <a:lstStyle/>
              <a:p>
                <a:endParaRPr lang="en-US"/>
              </a:p>
            </p:txBody>
          </p:sp>
          <p:sp>
            <p:nvSpPr>
              <p:cNvPr id="3111717" name="Line 805"/>
              <p:cNvSpPr>
                <a:spLocks noChangeShapeType="1"/>
              </p:cNvSpPr>
              <p:nvPr/>
            </p:nvSpPr>
            <p:spPr bwMode="auto">
              <a:xfrm>
                <a:off x="2607" y="1914"/>
                <a:ext cx="149" cy="0"/>
              </a:xfrm>
              <a:prstGeom prst="line">
                <a:avLst/>
              </a:prstGeom>
              <a:noFill/>
              <a:ln w="12700">
                <a:solidFill>
                  <a:srgbClr val="0000FF"/>
                </a:solidFill>
                <a:round/>
                <a:headEnd/>
                <a:tailEnd/>
              </a:ln>
              <a:effectLst/>
            </p:spPr>
            <p:txBody>
              <a:bodyPr wrap="none" anchor="ctr"/>
              <a:lstStyle/>
              <a:p>
                <a:endParaRPr lang="en-US"/>
              </a:p>
            </p:txBody>
          </p:sp>
          <p:sp>
            <p:nvSpPr>
              <p:cNvPr id="3111718" name="Line 806"/>
              <p:cNvSpPr>
                <a:spLocks noChangeShapeType="1"/>
              </p:cNvSpPr>
              <p:nvPr/>
            </p:nvSpPr>
            <p:spPr bwMode="auto">
              <a:xfrm>
                <a:off x="2603" y="1924"/>
                <a:ext cx="156" cy="0"/>
              </a:xfrm>
              <a:prstGeom prst="line">
                <a:avLst/>
              </a:prstGeom>
              <a:noFill/>
              <a:ln w="12700">
                <a:solidFill>
                  <a:srgbClr val="0000FF"/>
                </a:solidFill>
                <a:round/>
                <a:headEnd/>
                <a:tailEnd/>
              </a:ln>
              <a:effectLst/>
            </p:spPr>
            <p:txBody>
              <a:bodyPr wrap="none" anchor="ctr"/>
              <a:lstStyle/>
              <a:p>
                <a:endParaRPr lang="en-US"/>
              </a:p>
            </p:txBody>
          </p:sp>
          <p:sp>
            <p:nvSpPr>
              <p:cNvPr id="3111719" name="Line 807"/>
              <p:cNvSpPr>
                <a:spLocks noChangeShapeType="1"/>
              </p:cNvSpPr>
              <p:nvPr/>
            </p:nvSpPr>
            <p:spPr bwMode="auto">
              <a:xfrm>
                <a:off x="2599" y="1935"/>
                <a:ext cx="161" cy="0"/>
              </a:xfrm>
              <a:prstGeom prst="line">
                <a:avLst/>
              </a:prstGeom>
              <a:noFill/>
              <a:ln w="12700">
                <a:solidFill>
                  <a:srgbClr val="0000FF"/>
                </a:solidFill>
                <a:round/>
                <a:headEnd/>
                <a:tailEnd/>
              </a:ln>
              <a:effectLst/>
            </p:spPr>
            <p:txBody>
              <a:bodyPr wrap="none" anchor="ctr"/>
              <a:lstStyle/>
              <a:p>
                <a:endParaRPr lang="en-US"/>
              </a:p>
            </p:txBody>
          </p:sp>
          <p:sp>
            <p:nvSpPr>
              <p:cNvPr id="3111720" name="Line 808"/>
              <p:cNvSpPr>
                <a:spLocks noChangeShapeType="1"/>
              </p:cNvSpPr>
              <p:nvPr/>
            </p:nvSpPr>
            <p:spPr bwMode="auto">
              <a:xfrm flipH="1">
                <a:off x="2591" y="1900"/>
                <a:ext cx="20" cy="31"/>
              </a:xfrm>
              <a:prstGeom prst="line">
                <a:avLst/>
              </a:prstGeom>
              <a:noFill/>
              <a:ln w="12700">
                <a:solidFill>
                  <a:srgbClr val="0000FF"/>
                </a:solidFill>
                <a:round/>
                <a:headEnd/>
                <a:tailEnd/>
              </a:ln>
              <a:effectLst/>
            </p:spPr>
            <p:txBody>
              <a:bodyPr wrap="none" anchor="ctr"/>
              <a:lstStyle/>
              <a:p>
                <a:endParaRPr lang="en-US"/>
              </a:p>
            </p:txBody>
          </p:sp>
          <p:sp>
            <p:nvSpPr>
              <p:cNvPr id="3111721" name="Line 809"/>
              <p:cNvSpPr>
                <a:spLocks noChangeShapeType="1"/>
              </p:cNvSpPr>
              <p:nvPr/>
            </p:nvSpPr>
            <p:spPr bwMode="auto">
              <a:xfrm flipH="1">
                <a:off x="2607" y="1900"/>
                <a:ext cx="16" cy="31"/>
              </a:xfrm>
              <a:prstGeom prst="line">
                <a:avLst/>
              </a:prstGeom>
              <a:noFill/>
              <a:ln w="12700">
                <a:solidFill>
                  <a:srgbClr val="0000FF"/>
                </a:solidFill>
                <a:round/>
                <a:headEnd/>
                <a:tailEnd/>
              </a:ln>
              <a:effectLst/>
            </p:spPr>
            <p:txBody>
              <a:bodyPr wrap="none" anchor="ctr"/>
              <a:lstStyle/>
              <a:p>
                <a:endParaRPr lang="en-US"/>
              </a:p>
            </p:txBody>
          </p:sp>
          <p:sp>
            <p:nvSpPr>
              <p:cNvPr id="3111722" name="Line 810"/>
              <p:cNvSpPr>
                <a:spLocks noChangeShapeType="1"/>
              </p:cNvSpPr>
              <p:nvPr/>
            </p:nvSpPr>
            <p:spPr bwMode="auto">
              <a:xfrm flipH="1">
                <a:off x="2620" y="1900"/>
                <a:ext cx="16" cy="31"/>
              </a:xfrm>
              <a:prstGeom prst="line">
                <a:avLst/>
              </a:prstGeom>
              <a:noFill/>
              <a:ln w="12700">
                <a:solidFill>
                  <a:srgbClr val="0000FF"/>
                </a:solidFill>
                <a:round/>
                <a:headEnd/>
                <a:tailEnd/>
              </a:ln>
              <a:effectLst/>
            </p:spPr>
            <p:txBody>
              <a:bodyPr wrap="none" anchor="ctr"/>
              <a:lstStyle/>
              <a:p>
                <a:endParaRPr lang="en-US"/>
              </a:p>
            </p:txBody>
          </p:sp>
          <p:sp>
            <p:nvSpPr>
              <p:cNvPr id="3111723" name="Line 811"/>
              <p:cNvSpPr>
                <a:spLocks noChangeShapeType="1"/>
              </p:cNvSpPr>
              <p:nvPr/>
            </p:nvSpPr>
            <p:spPr bwMode="auto">
              <a:xfrm flipH="1">
                <a:off x="2636" y="1900"/>
                <a:ext cx="12" cy="20"/>
              </a:xfrm>
              <a:prstGeom prst="line">
                <a:avLst/>
              </a:prstGeom>
              <a:noFill/>
              <a:ln w="12700">
                <a:solidFill>
                  <a:srgbClr val="0000FF"/>
                </a:solidFill>
                <a:round/>
                <a:headEnd/>
                <a:tailEnd/>
              </a:ln>
              <a:effectLst/>
            </p:spPr>
            <p:txBody>
              <a:bodyPr wrap="none" anchor="ctr"/>
              <a:lstStyle/>
              <a:p>
                <a:endParaRPr lang="en-US"/>
              </a:p>
            </p:txBody>
          </p:sp>
          <p:sp>
            <p:nvSpPr>
              <p:cNvPr id="3111724" name="Line 812"/>
              <p:cNvSpPr>
                <a:spLocks noChangeShapeType="1"/>
              </p:cNvSpPr>
              <p:nvPr/>
            </p:nvSpPr>
            <p:spPr bwMode="auto">
              <a:xfrm flipH="1">
                <a:off x="2651" y="1900"/>
                <a:ext cx="10" cy="20"/>
              </a:xfrm>
              <a:prstGeom prst="line">
                <a:avLst/>
              </a:prstGeom>
              <a:noFill/>
              <a:ln w="12700">
                <a:solidFill>
                  <a:srgbClr val="0000FF"/>
                </a:solidFill>
                <a:round/>
                <a:headEnd/>
                <a:tailEnd/>
              </a:ln>
              <a:effectLst/>
            </p:spPr>
            <p:txBody>
              <a:bodyPr wrap="none" anchor="ctr"/>
              <a:lstStyle/>
              <a:p>
                <a:endParaRPr lang="en-US"/>
              </a:p>
            </p:txBody>
          </p:sp>
          <p:sp>
            <p:nvSpPr>
              <p:cNvPr id="3111725" name="Line 813"/>
              <p:cNvSpPr>
                <a:spLocks noChangeShapeType="1"/>
              </p:cNvSpPr>
              <p:nvPr/>
            </p:nvSpPr>
            <p:spPr bwMode="auto">
              <a:xfrm flipH="1">
                <a:off x="2664" y="1900"/>
                <a:ext cx="10" cy="20"/>
              </a:xfrm>
              <a:prstGeom prst="line">
                <a:avLst/>
              </a:prstGeom>
              <a:noFill/>
              <a:ln w="12700">
                <a:solidFill>
                  <a:srgbClr val="0000FF"/>
                </a:solidFill>
                <a:round/>
                <a:headEnd/>
                <a:tailEnd/>
              </a:ln>
              <a:effectLst/>
            </p:spPr>
            <p:txBody>
              <a:bodyPr wrap="none" anchor="ctr"/>
              <a:lstStyle/>
              <a:p>
                <a:endParaRPr lang="en-US"/>
              </a:p>
            </p:txBody>
          </p:sp>
          <p:sp>
            <p:nvSpPr>
              <p:cNvPr id="3111726" name="Line 814"/>
              <p:cNvSpPr>
                <a:spLocks noChangeShapeType="1"/>
              </p:cNvSpPr>
              <p:nvPr/>
            </p:nvSpPr>
            <p:spPr bwMode="auto">
              <a:xfrm>
                <a:off x="2682" y="1900"/>
                <a:ext cx="0" cy="20"/>
              </a:xfrm>
              <a:prstGeom prst="line">
                <a:avLst/>
              </a:prstGeom>
              <a:noFill/>
              <a:ln w="12700">
                <a:solidFill>
                  <a:srgbClr val="0000FF"/>
                </a:solidFill>
                <a:round/>
                <a:headEnd/>
                <a:tailEnd/>
              </a:ln>
              <a:effectLst/>
            </p:spPr>
            <p:txBody>
              <a:bodyPr wrap="none" anchor="ctr"/>
              <a:lstStyle/>
              <a:p>
                <a:endParaRPr lang="en-US"/>
              </a:p>
            </p:txBody>
          </p:sp>
          <p:sp>
            <p:nvSpPr>
              <p:cNvPr id="3111727" name="Line 815"/>
              <p:cNvSpPr>
                <a:spLocks noChangeShapeType="1"/>
              </p:cNvSpPr>
              <p:nvPr/>
            </p:nvSpPr>
            <p:spPr bwMode="auto">
              <a:xfrm flipH="1">
                <a:off x="2690" y="1900"/>
                <a:ext cx="9" cy="20"/>
              </a:xfrm>
              <a:prstGeom prst="line">
                <a:avLst/>
              </a:prstGeom>
              <a:noFill/>
              <a:ln w="12700">
                <a:solidFill>
                  <a:srgbClr val="0000FF"/>
                </a:solidFill>
                <a:round/>
                <a:headEnd/>
                <a:tailEnd/>
              </a:ln>
              <a:effectLst/>
            </p:spPr>
            <p:txBody>
              <a:bodyPr wrap="none" anchor="ctr"/>
              <a:lstStyle/>
              <a:p>
                <a:endParaRPr lang="en-US"/>
              </a:p>
            </p:txBody>
          </p:sp>
          <p:sp>
            <p:nvSpPr>
              <p:cNvPr id="3111728" name="Line 816"/>
              <p:cNvSpPr>
                <a:spLocks noChangeShapeType="1"/>
              </p:cNvSpPr>
              <p:nvPr/>
            </p:nvSpPr>
            <p:spPr bwMode="auto">
              <a:xfrm>
                <a:off x="2707" y="1900"/>
                <a:ext cx="0" cy="20"/>
              </a:xfrm>
              <a:prstGeom prst="line">
                <a:avLst/>
              </a:prstGeom>
              <a:noFill/>
              <a:ln w="12700">
                <a:solidFill>
                  <a:srgbClr val="0000FF"/>
                </a:solidFill>
                <a:round/>
                <a:headEnd/>
                <a:tailEnd/>
              </a:ln>
              <a:effectLst/>
            </p:spPr>
            <p:txBody>
              <a:bodyPr wrap="none" anchor="ctr"/>
              <a:lstStyle/>
              <a:p>
                <a:endParaRPr lang="en-US"/>
              </a:p>
            </p:txBody>
          </p:sp>
          <p:sp>
            <p:nvSpPr>
              <p:cNvPr id="3111729" name="Line 817"/>
              <p:cNvSpPr>
                <a:spLocks noChangeShapeType="1"/>
              </p:cNvSpPr>
              <p:nvPr/>
            </p:nvSpPr>
            <p:spPr bwMode="auto">
              <a:xfrm>
                <a:off x="2721" y="1900"/>
                <a:ext cx="1" cy="20"/>
              </a:xfrm>
              <a:prstGeom prst="line">
                <a:avLst/>
              </a:prstGeom>
              <a:noFill/>
              <a:ln w="12700">
                <a:solidFill>
                  <a:srgbClr val="0000FF"/>
                </a:solidFill>
                <a:round/>
                <a:headEnd/>
                <a:tailEnd/>
              </a:ln>
              <a:effectLst/>
            </p:spPr>
            <p:txBody>
              <a:bodyPr wrap="none" anchor="ctr"/>
              <a:lstStyle/>
              <a:p>
                <a:endParaRPr lang="en-US"/>
              </a:p>
            </p:txBody>
          </p:sp>
          <p:sp>
            <p:nvSpPr>
              <p:cNvPr id="3111730" name="Line 818"/>
              <p:cNvSpPr>
                <a:spLocks noChangeShapeType="1"/>
              </p:cNvSpPr>
              <p:nvPr/>
            </p:nvSpPr>
            <p:spPr bwMode="auto">
              <a:xfrm>
                <a:off x="2734" y="1900"/>
                <a:ext cx="1" cy="20"/>
              </a:xfrm>
              <a:prstGeom prst="line">
                <a:avLst/>
              </a:prstGeom>
              <a:noFill/>
              <a:ln w="12700">
                <a:solidFill>
                  <a:srgbClr val="0000FF"/>
                </a:solidFill>
                <a:round/>
                <a:headEnd/>
                <a:tailEnd/>
              </a:ln>
              <a:effectLst/>
            </p:spPr>
            <p:txBody>
              <a:bodyPr wrap="none" anchor="ctr"/>
              <a:lstStyle/>
              <a:p>
                <a:endParaRPr lang="en-US"/>
              </a:p>
            </p:txBody>
          </p:sp>
          <p:sp>
            <p:nvSpPr>
              <p:cNvPr id="3111731" name="Line 819"/>
              <p:cNvSpPr>
                <a:spLocks noChangeShapeType="1"/>
              </p:cNvSpPr>
              <p:nvPr/>
            </p:nvSpPr>
            <p:spPr bwMode="auto">
              <a:xfrm>
                <a:off x="2747" y="1900"/>
                <a:ext cx="3" cy="31"/>
              </a:xfrm>
              <a:prstGeom prst="line">
                <a:avLst/>
              </a:prstGeom>
              <a:noFill/>
              <a:ln w="12700">
                <a:solidFill>
                  <a:srgbClr val="0000FF"/>
                </a:solidFill>
                <a:round/>
                <a:headEnd/>
                <a:tailEnd/>
              </a:ln>
              <a:effectLst/>
            </p:spPr>
            <p:txBody>
              <a:bodyPr wrap="none" anchor="ctr"/>
              <a:lstStyle/>
              <a:p>
                <a:endParaRPr lang="en-US"/>
              </a:p>
            </p:txBody>
          </p:sp>
          <p:sp>
            <p:nvSpPr>
              <p:cNvPr id="3111732" name="Line 820"/>
              <p:cNvSpPr>
                <a:spLocks noChangeShapeType="1"/>
              </p:cNvSpPr>
              <p:nvPr/>
            </p:nvSpPr>
            <p:spPr bwMode="auto">
              <a:xfrm>
                <a:off x="2760" y="1900"/>
                <a:ext cx="3" cy="31"/>
              </a:xfrm>
              <a:prstGeom prst="line">
                <a:avLst/>
              </a:prstGeom>
              <a:noFill/>
              <a:ln w="12700">
                <a:solidFill>
                  <a:srgbClr val="0000FF"/>
                </a:solidFill>
                <a:round/>
                <a:headEnd/>
                <a:tailEnd/>
              </a:ln>
              <a:effectLst/>
            </p:spPr>
            <p:txBody>
              <a:bodyPr wrap="none" anchor="ctr"/>
              <a:lstStyle/>
              <a:p>
                <a:endParaRPr lang="en-US"/>
              </a:p>
            </p:txBody>
          </p:sp>
          <p:sp>
            <p:nvSpPr>
              <p:cNvPr id="3111733" name="Line 821"/>
              <p:cNvSpPr>
                <a:spLocks noChangeShapeType="1"/>
              </p:cNvSpPr>
              <p:nvPr/>
            </p:nvSpPr>
            <p:spPr bwMode="auto">
              <a:xfrm>
                <a:off x="2795" y="1893"/>
                <a:ext cx="27" cy="0"/>
              </a:xfrm>
              <a:prstGeom prst="line">
                <a:avLst/>
              </a:prstGeom>
              <a:noFill/>
              <a:ln w="12700">
                <a:solidFill>
                  <a:srgbClr val="0000FF"/>
                </a:solidFill>
                <a:round/>
                <a:headEnd/>
                <a:tailEnd/>
              </a:ln>
              <a:effectLst/>
            </p:spPr>
            <p:txBody>
              <a:bodyPr wrap="none" anchor="ctr"/>
              <a:lstStyle/>
              <a:p>
                <a:endParaRPr lang="en-US"/>
              </a:p>
            </p:txBody>
          </p:sp>
          <p:sp>
            <p:nvSpPr>
              <p:cNvPr id="3111734" name="Line 822"/>
              <p:cNvSpPr>
                <a:spLocks noChangeShapeType="1"/>
              </p:cNvSpPr>
              <p:nvPr/>
            </p:nvSpPr>
            <p:spPr bwMode="auto">
              <a:xfrm>
                <a:off x="2796" y="1904"/>
                <a:ext cx="30" cy="0"/>
              </a:xfrm>
              <a:prstGeom prst="line">
                <a:avLst/>
              </a:prstGeom>
              <a:noFill/>
              <a:ln w="12700">
                <a:solidFill>
                  <a:srgbClr val="0000FF"/>
                </a:solidFill>
                <a:round/>
                <a:headEnd/>
                <a:tailEnd/>
              </a:ln>
              <a:effectLst/>
            </p:spPr>
            <p:txBody>
              <a:bodyPr wrap="none" anchor="ctr"/>
              <a:lstStyle/>
              <a:p>
                <a:endParaRPr lang="en-US"/>
              </a:p>
            </p:txBody>
          </p:sp>
          <p:sp>
            <p:nvSpPr>
              <p:cNvPr id="3111735" name="Line 823"/>
              <p:cNvSpPr>
                <a:spLocks noChangeShapeType="1"/>
              </p:cNvSpPr>
              <p:nvPr/>
            </p:nvSpPr>
            <p:spPr bwMode="auto">
              <a:xfrm>
                <a:off x="2798" y="1914"/>
                <a:ext cx="30" cy="0"/>
              </a:xfrm>
              <a:prstGeom prst="line">
                <a:avLst/>
              </a:prstGeom>
              <a:noFill/>
              <a:ln w="12700">
                <a:solidFill>
                  <a:srgbClr val="0000FF"/>
                </a:solidFill>
                <a:round/>
                <a:headEnd/>
                <a:tailEnd/>
              </a:ln>
              <a:effectLst/>
            </p:spPr>
            <p:txBody>
              <a:bodyPr wrap="none" anchor="ctr"/>
              <a:lstStyle/>
              <a:p>
                <a:endParaRPr lang="en-US"/>
              </a:p>
            </p:txBody>
          </p:sp>
          <p:sp>
            <p:nvSpPr>
              <p:cNvPr id="3111736" name="Line 824"/>
              <p:cNvSpPr>
                <a:spLocks noChangeShapeType="1"/>
              </p:cNvSpPr>
              <p:nvPr/>
            </p:nvSpPr>
            <p:spPr bwMode="auto">
              <a:xfrm>
                <a:off x="2801" y="1924"/>
                <a:ext cx="31" cy="0"/>
              </a:xfrm>
              <a:prstGeom prst="line">
                <a:avLst/>
              </a:prstGeom>
              <a:noFill/>
              <a:ln w="12700">
                <a:solidFill>
                  <a:srgbClr val="0000FF"/>
                </a:solidFill>
                <a:round/>
                <a:headEnd/>
                <a:tailEnd/>
              </a:ln>
              <a:effectLst/>
            </p:spPr>
            <p:txBody>
              <a:bodyPr wrap="none" anchor="ctr"/>
              <a:lstStyle/>
              <a:p>
                <a:endParaRPr lang="en-US"/>
              </a:p>
            </p:txBody>
          </p:sp>
          <p:sp>
            <p:nvSpPr>
              <p:cNvPr id="3111737" name="Line 825"/>
              <p:cNvSpPr>
                <a:spLocks noChangeShapeType="1"/>
              </p:cNvSpPr>
              <p:nvPr/>
            </p:nvSpPr>
            <p:spPr bwMode="auto">
              <a:xfrm>
                <a:off x="2802" y="1935"/>
                <a:ext cx="34" cy="0"/>
              </a:xfrm>
              <a:prstGeom prst="line">
                <a:avLst/>
              </a:prstGeom>
              <a:noFill/>
              <a:ln w="12700">
                <a:solidFill>
                  <a:srgbClr val="0000FF"/>
                </a:solidFill>
                <a:round/>
                <a:headEnd/>
                <a:tailEnd/>
              </a:ln>
              <a:effectLst/>
            </p:spPr>
            <p:txBody>
              <a:bodyPr wrap="none" anchor="ctr"/>
              <a:lstStyle/>
              <a:p>
                <a:endParaRPr lang="en-US"/>
              </a:p>
            </p:txBody>
          </p:sp>
          <p:sp>
            <p:nvSpPr>
              <p:cNvPr id="3111738" name="Line 826"/>
              <p:cNvSpPr>
                <a:spLocks noChangeShapeType="1"/>
              </p:cNvSpPr>
              <p:nvPr/>
            </p:nvSpPr>
            <p:spPr bwMode="auto">
              <a:xfrm>
                <a:off x="2791" y="1900"/>
                <a:ext cx="5" cy="31"/>
              </a:xfrm>
              <a:prstGeom prst="line">
                <a:avLst/>
              </a:prstGeom>
              <a:noFill/>
              <a:ln w="12700">
                <a:solidFill>
                  <a:srgbClr val="0000FF"/>
                </a:solidFill>
                <a:round/>
                <a:headEnd/>
                <a:tailEnd/>
              </a:ln>
              <a:effectLst/>
            </p:spPr>
            <p:txBody>
              <a:bodyPr wrap="none" anchor="ctr"/>
              <a:lstStyle/>
              <a:p>
                <a:endParaRPr lang="en-US"/>
              </a:p>
            </p:txBody>
          </p:sp>
          <p:sp>
            <p:nvSpPr>
              <p:cNvPr id="3111739" name="Line 827"/>
              <p:cNvSpPr>
                <a:spLocks noChangeShapeType="1"/>
              </p:cNvSpPr>
              <p:nvPr/>
            </p:nvSpPr>
            <p:spPr bwMode="auto">
              <a:xfrm>
                <a:off x="2807" y="1900"/>
                <a:ext cx="0" cy="31"/>
              </a:xfrm>
              <a:prstGeom prst="line">
                <a:avLst/>
              </a:prstGeom>
              <a:noFill/>
              <a:ln w="12700">
                <a:solidFill>
                  <a:srgbClr val="0000FF"/>
                </a:solidFill>
                <a:round/>
                <a:headEnd/>
                <a:tailEnd/>
              </a:ln>
              <a:effectLst/>
            </p:spPr>
            <p:txBody>
              <a:bodyPr wrap="none" anchor="ctr"/>
              <a:lstStyle/>
              <a:p>
                <a:endParaRPr lang="en-US"/>
              </a:p>
            </p:txBody>
          </p:sp>
          <p:sp>
            <p:nvSpPr>
              <p:cNvPr id="3111740" name="Line 828"/>
              <p:cNvSpPr>
                <a:spLocks noChangeShapeType="1"/>
              </p:cNvSpPr>
              <p:nvPr/>
            </p:nvSpPr>
            <p:spPr bwMode="auto">
              <a:xfrm>
                <a:off x="2820" y="1900"/>
                <a:ext cx="1" cy="31"/>
              </a:xfrm>
              <a:prstGeom prst="line">
                <a:avLst/>
              </a:prstGeom>
              <a:noFill/>
              <a:ln w="12700">
                <a:solidFill>
                  <a:srgbClr val="0000FF"/>
                </a:solidFill>
                <a:round/>
                <a:headEnd/>
                <a:tailEnd/>
              </a:ln>
              <a:effectLst/>
            </p:spPr>
            <p:txBody>
              <a:bodyPr wrap="none" anchor="ctr"/>
              <a:lstStyle/>
              <a:p>
                <a:endParaRPr lang="en-US"/>
              </a:p>
            </p:txBody>
          </p:sp>
          <p:sp>
            <p:nvSpPr>
              <p:cNvPr id="3111741" name="Line 829"/>
              <p:cNvSpPr>
                <a:spLocks noChangeShapeType="1"/>
              </p:cNvSpPr>
              <p:nvPr/>
            </p:nvSpPr>
            <p:spPr bwMode="auto">
              <a:xfrm>
                <a:off x="2832" y="1900"/>
                <a:ext cx="4" cy="31"/>
              </a:xfrm>
              <a:prstGeom prst="line">
                <a:avLst/>
              </a:prstGeom>
              <a:noFill/>
              <a:ln w="12700">
                <a:solidFill>
                  <a:srgbClr val="0000FF"/>
                </a:solidFill>
                <a:round/>
                <a:headEnd/>
                <a:tailEnd/>
              </a:ln>
              <a:effectLst/>
            </p:spPr>
            <p:txBody>
              <a:bodyPr wrap="none" anchor="ctr"/>
              <a:lstStyle/>
              <a:p>
                <a:endParaRPr lang="en-US"/>
              </a:p>
            </p:txBody>
          </p:sp>
          <p:sp>
            <p:nvSpPr>
              <p:cNvPr id="3111742" name="Freeform 830"/>
              <p:cNvSpPr>
                <a:spLocks/>
              </p:cNvSpPr>
              <p:nvPr/>
            </p:nvSpPr>
            <p:spPr bwMode="auto">
              <a:xfrm>
                <a:off x="2952" y="1889"/>
                <a:ext cx="282" cy="53"/>
              </a:xfrm>
              <a:custGeom>
                <a:avLst/>
                <a:gdLst/>
                <a:ahLst/>
                <a:cxnLst>
                  <a:cxn ang="0">
                    <a:pos x="19" y="0"/>
                  </a:cxn>
                  <a:cxn ang="0">
                    <a:pos x="263" y="0"/>
                  </a:cxn>
                  <a:cxn ang="0">
                    <a:pos x="281" y="52"/>
                  </a:cxn>
                  <a:cxn ang="0">
                    <a:pos x="0" y="52"/>
                  </a:cxn>
                  <a:cxn ang="0">
                    <a:pos x="19" y="0"/>
                  </a:cxn>
                </a:cxnLst>
                <a:rect l="0" t="0" r="r" b="b"/>
                <a:pathLst>
                  <a:path w="282" h="53">
                    <a:moveTo>
                      <a:pt x="19" y="0"/>
                    </a:moveTo>
                    <a:lnTo>
                      <a:pt x="263" y="0"/>
                    </a:lnTo>
                    <a:lnTo>
                      <a:pt x="281" y="52"/>
                    </a:lnTo>
                    <a:lnTo>
                      <a:pt x="0" y="52"/>
                    </a:lnTo>
                    <a:lnTo>
                      <a:pt x="19"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743" name="Freeform 831"/>
              <p:cNvSpPr>
                <a:spLocks/>
              </p:cNvSpPr>
              <p:nvPr/>
            </p:nvSpPr>
            <p:spPr bwMode="auto">
              <a:xfrm>
                <a:off x="2952" y="1940"/>
                <a:ext cx="282" cy="11"/>
              </a:xfrm>
              <a:custGeom>
                <a:avLst/>
                <a:gdLst/>
                <a:ahLst/>
                <a:cxnLst>
                  <a:cxn ang="0">
                    <a:pos x="0" y="0"/>
                  </a:cxn>
                  <a:cxn ang="0">
                    <a:pos x="0" y="10"/>
                  </a:cxn>
                  <a:cxn ang="0">
                    <a:pos x="281" y="10"/>
                  </a:cxn>
                  <a:cxn ang="0">
                    <a:pos x="281" y="0"/>
                  </a:cxn>
                </a:cxnLst>
                <a:rect l="0" t="0" r="r" b="b"/>
                <a:pathLst>
                  <a:path w="282" h="11">
                    <a:moveTo>
                      <a:pt x="0" y="0"/>
                    </a:moveTo>
                    <a:lnTo>
                      <a:pt x="0" y="10"/>
                    </a:lnTo>
                    <a:lnTo>
                      <a:pt x="281" y="10"/>
                    </a:lnTo>
                    <a:lnTo>
                      <a:pt x="281"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744" name="Line 832"/>
              <p:cNvSpPr>
                <a:spLocks noChangeShapeType="1"/>
              </p:cNvSpPr>
              <p:nvPr/>
            </p:nvSpPr>
            <p:spPr bwMode="auto">
              <a:xfrm>
                <a:off x="2990" y="1893"/>
                <a:ext cx="141" cy="0"/>
              </a:xfrm>
              <a:prstGeom prst="line">
                <a:avLst/>
              </a:prstGeom>
              <a:noFill/>
              <a:ln w="12700">
                <a:solidFill>
                  <a:srgbClr val="0000FF"/>
                </a:solidFill>
                <a:round/>
                <a:headEnd/>
                <a:tailEnd/>
              </a:ln>
              <a:effectLst/>
            </p:spPr>
            <p:txBody>
              <a:bodyPr wrap="none" anchor="ctr"/>
              <a:lstStyle/>
              <a:p>
                <a:endParaRPr lang="en-US"/>
              </a:p>
            </p:txBody>
          </p:sp>
          <p:sp>
            <p:nvSpPr>
              <p:cNvPr id="3111745" name="Line 833"/>
              <p:cNvSpPr>
                <a:spLocks noChangeShapeType="1"/>
              </p:cNvSpPr>
              <p:nvPr/>
            </p:nvSpPr>
            <p:spPr bwMode="auto">
              <a:xfrm>
                <a:off x="2986" y="1904"/>
                <a:ext cx="146" cy="0"/>
              </a:xfrm>
              <a:prstGeom prst="line">
                <a:avLst/>
              </a:prstGeom>
              <a:noFill/>
              <a:ln w="12700">
                <a:solidFill>
                  <a:srgbClr val="0000FF"/>
                </a:solidFill>
                <a:round/>
                <a:headEnd/>
                <a:tailEnd/>
              </a:ln>
              <a:effectLst/>
            </p:spPr>
            <p:txBody>
              <a:bodyPr wrap="none" anchor="ctr"/>
              <a:lstStyle/>
              <a:p>
                <a:endParaRPr lang="en-US"/>
              </a:p>
            </p:txBody>
          </p:sp>
          <p:sp>
            <p:nvSpPr>
              <p:cNvPr id="3111746" name="Line 834"/>
              <p:cNvSpPr>
                <a:spLocks noChangeShapeType="1"/>
              </p:cNvSpPr>
              <p:nvPr/>
            </p:nvSpPr>
            <p:spPr bwMode="auto">
              <a:xfrm>
                <a:off x="2984" y="1914"/>
                <a:ext cx="149" cy="0"/>
              </a:xfrm>
              <a:prstGeom prst="line">
                <a:avLst/>
              </a:prstGeom>
              <a:noFill/>
              <a:ln w="12700">
                <a:solidFill>
                  <a:srgbClr val="0000FF"/>
                </a:solidFill>
                <a:round/>
                <a:headEnd/>
                <a:tailEnd/>
              </a:ln>
              <a:effectLst/>
            </p:spPr>
            <p:txBody>
              <a:bodyPr wrap="none" anchor="ctr"/>
              <a:lstStyle/>
              <a:p>
                <a:endParaRPr lang="en-US"/>
              </a:p>
            </p:txBody>
          </p:sp>
          <p:sp>
            <p:nvSpPr>
              <p:cNvPr id="3111747" name="Line 835"/>
              <p:cNvSpPr>
                <a:spLocks noChangeShapeType="1"/>
              </p:cNvSpPr>
              <p:nvPr/>
            </p:nvSpPr>
            <p:spPr bwMode="auto">
              <a:xfrm>
                <a:off x="2980" y="1924"/>
                <a:ext cx="156" cy="0"/>
              </a:xfrm>
              <a:prstGeom prst="line">
                <a:avLst/>
              </a:prstGeom>
              <a:noFill/>
              <a:ln w="12700">
                <a:solidFill>
                  <a:srgbClr val="0000FF"/>
                </a:solidFill>
                <a:round/>
                <a:headEnd/>
                <a:tailEnd/>
              </a:ln>
              <a:effectLst/>
            </p:spPr>
            <p:txBody>
              <a:bodyPr wrap="none" anchor="ctr"/>
              <a:lstStyle/>
              <a:p>
                <a:endParaRPr lang="en-US"/>
              </a:p>
            </p:txBody>
          </p:sp>
          <p:sp>
            <p:nvSpPr>
              <p:cNvPr id="3111748" name="Line 836"/>
              <p:cNvSpPr>
                <a:spLocks noChangeShapeType="1"/>
              </p:cNvSpPr>
              <p:nvPr/>
            </p:nvSpPr>
            <p:spPr bwMode="auto">
              <a:xfrm>
                <a:off x="2976" y="1935"/>
                <a:ext cx="161" cy="0"/>
              </a:xfrm>
              <a:prstGeom prst="line">
                <a:avLst/>
              </a:prstGeom>
              <a:noFill/>
              <a:ln w="12700">
                <a:solidFill>
                  <a:srgbClr val="0000FF"/>
                </a:solidFill>
                <a:round/>
                <a:headEnd/>
                <a:tailEnd/>
              </a:ln>
              <a:effectLst/>
            </p:spPr>
            <p:txBody>
              <a:bodyPr wrap="none" anchor="ctr"/>
              <a:lstStyle/>
              <a:p>
                <a:endParaRPr lang="en-US"/>
              </a:p>
            </p:txBody>
          </p:sp>
          <p:sp>
            <p:nvSpPr>
              <p:cNvPr id="3111749" name="Line 837"/>
              <p:cNvSpPr>
                <a:spLocks noChangeShapeType="1"/>
              </p:cNvSpPr>
              <p:nvPr/>
            </p:nvSpPr>
            <p:spPr bwMode="auto">
              <a:xfrm flipH="1">
                <a:off x="2968" y="1900"/>
                <a:ext cx="19" cy="31"/>
              </a:xfrm>
              <a:prstGeom prst="line">
                <a:avLst/>
              </a:prstGeom>
              <a:noFill/>
              <a:ln w="12700">
                <a:solidFill>
                  <a:srgbClr val="0000FF"/>
                </a:solidFill>
                <a:round/>
                <a:headEnd/>
                <a:tailEnd/>
              </a:ln>
              <a:effectLst/>
            </p:spPr>
            <p:txBody>
              <a:bodyPr wrap="none" anchor="ctr"/>
              <a:lstStyle/>
              <a:p>
                <a:endParaRPr lang="en-US"/>
              </a:p>
            </p:txBody>
          </p:sp>
          <p:sp>
            <p:nvSpPr>
              <p:cNvPr id="3111750" name="Line 838"/>
              <p:cNvSpPr>
                <a:spLocks noChangeShapeType="1"/>
              </p:cNvSpPr>
              <p:nvPr/>
            </p:nvSpPr>
            <p:spPr bwMode="auto">
              <a:xfrm flipH="1">
                <a:off x="2983" y="1900"/>
                <a:ext cx="17" cy="31"/>
              </a:xfrm>
              <a:prstGeom prst="line">
                <a:avLst/>
              </a:prstGeom>
              <a:noFill/>
              <a:ln w="12700">
                <a:solidFill>
                  <a:srgbClr val="0000FF"/>
                </a:solidFill>
                <a:round/>
                <a:headEnd/>
                <a:tailEnd/>
              </a:ln>
              <a:effectLst/>
            </p:spPr>
            <p:txBody>
              <a:bodyPr wrap="none" anchor="ctr"/>
              <a:lstStyle/>
              <a:p>
                <a:endParaRPr lang="en-US"/>
              </a:p>
            </p:txBody>
          </p:sp>
          <p:sp>
            <p:nvSpPr>
              <p:cNvPr id="3111751" name="Line 839"/>
              <p:cNvSpPr>
                <a:spLocks noChangeShapeType="1"/>
              </p:cNvSpPr>
              <p:nvPr/>
            </p:nvSpPr>
            <p:spPr bwMode="auto">
              <a:xfrm flipH="1">
                <a:off x="2997" y="1900"/>
                <a:ext cx="16" cy="31"/>
              </a:xfrm>
              <a:prstGeom prst="line">
                <a:avLst/>
              </a:prstGeom>
              <a:noFill/>
              <a:ln w="12700">
                <a:solidFill>
                  <a:srgbClr val="0000FF"/>
                </a:solidFill>
                <a:round/>
                <a:headEnd/>
                <a:tailEnd/>
              </a:ln>
              <a:effectLst/>
            </p:spPr>
            <p:txBody>
              <a:bodyPr wrap="none" anchor="ctr"/>
              <a:lstStyle/>
              <a:p>
                <a:endParaRPr lang="en-US"/>
              </a:p>
            </p:txBody>
          </p:sp>
          <p:sp>
            <p:nvSpPr>
              <p:cNvPr id="3111752" name="Line 840"/>
              <p:cNvSpPr>
                <a:spLocks noChangeShapeType="1"/>
              </p:cNvSpPr>
              <p:nvPr/>
            </p:nvSpPr>
            <p:spPr bwMode="auto">
              <a:xfrm flipH="1">
                <a:off x="3014" y="1900"/>
                <a:ext cx="12" cy="20"/>
              </a:xfrm>
              <a:prstGeom prst="line">
                <a:avLst/>
              </a:prstGeom>
              <a:noFill/>
              <a:ln w="12700">
                <a:solidFill>
                  <a:srgbClr val="0000FF"/>
                </a:solidFill>
                <a:round/>
                <a:headEnd/>
                <a:tailEnd/>
              </a:ln>
              <a:effectLst/>
            </p:spPr>
            <p:txBody>
              <a:bodyPr wrap="none" anchor="ctr"/>
              <a:lstStyle/>
              <a:p>
                <a:endParaRPr lang="en-US"/>
              </a:p>
            </p:txBody>
          </p:sp>
          <p:sp>
            <p:nvSpPr>
              <p:cNvPr id="3111753" name="Line 841"/>
              <p:cNvSpPr>
                <a:spLocks noChangeShapeType="1"/>
              </p:cNvSpPr>
              <p:nvPr/>
            </p:nvSpPr>
            <p:spPr bwMode="auto">
              <a:xfrm flipH="1">
                <a:off x="3028" y="1900"/>
                <a:ext cx="10" cy="20"/>
              </a:xfrm>
              <a:prstGeom prst="line">
                <a:avLst/>
              </a:prstGeom>
              <a:noFill/>
              <a:ln w="12700">
                <a:solidFill>
                  <a:srgbClr val="0000FF"/>
                </a:solidFill>
                <a:round/>
                <a:headEnd/>
                <a:tailEnd/>
              </a:ln>
              <a:effectLst/>
            </p:spPr>
            <p:txBody>
              <a:bodyPr wrap="none" anchor="ctr"/>
              <a:lstStyle/>
              <a:p>
                <a:endParaRPr lang="en-US"/>
              </a:p>
            </p:txBody>
          </p:sp>
          <p:sp>
            <p:nvSpPr>
              <p:cNvPr id="3111754" name="Line 842"/>
              <p:cNvSpPr>
                <a:spLocks noChangeShapeType="1"/>
              </p:cNvSpPr>
              <p:nvPr/>
            </p:nvSpPr>
            <p:spPr bwMode="auto">
              <a:xfrm flipH="1">
                <a:off x="3041" y="1900"/>
                <a:ext cx="9" cy="20"/>
              </a:xfrm>
              <a:prstGeom prst="line">
                <a:avLst/>
              </a:prstGeom>
              <a:noFill/>
              <a:ln w="12700">
                <a:solidFill>
                  <a:srgbClr val="0000FF"/>
                </a:solidFill>
                <a:round/>
                <a:headEnd/>
                <a:tailEnd/>
              </a:ln>
              <a:effectLst/>
            </p:spPr>
            <p:txBody>
              <a:bodyPr wrap="none" anchor="ctr"/>
              <a:lstStyle/>
              <a:p>
                <a:endParaRPr lang="en-US"/>
              </a:p>
            </p:txBody>
          </p:sp>
          <p:sp>
            <p:nvSpPr>
              <p:cNvPr id="3111755" name="Line 843"/>
              <p:cNvSpPr>
                <a:spLocks noChangeShapeType="1"/>
              </p:cNvSpPr>
              <p:nvPr/>
            </p:nvSpPr>
            <p:spPr bwMode="auto">
              <a:xfrm flipH="1">
                <a:off x="3054" y="1900"/>
                <a:ext cx="9" cy="20"/>
              </a:xfrm>
              <a:prstGeom prst="line">
                <a:avLst/>
              </a:prstGeom>
              <a:noFill/>
              <a:ln w="12700">
                <a:solidFill>
                  <a:srgbClr val="0000FF"/>
                </a:solidFill>
                <a:round/>
                <a:headEnd/>
                <a:tailEnd/>
              </a:ln>
              <a:effectLst/>
            </p:spPr>
            <p:txBody>
              <a:bodyPr wrap="none" anchor="ctr"/>
              <a:lstStyle/>
              <a:p>
                <a:endParaRPr lang="en-US"/>
              </a:p>
            </p:txBody>
          </p:sp>
          <p:sp>
            <p:nvSpPr>
              <p:cNvPr id="3111756" name="Line 844"/>
              <p:cNvSpPr>
                <a:spLocks noChangeShapeType="1"/>
              </p:cNvSpPr>
              <p:nvPr/>
            </p:nvSpPr>
            <p:spPr bwMode="auto">
              <a:xfrm flipH="1">
                <a:off x="3067" y="1900"/>
                <a:ext cx="9" cy="20"/>
              </a:xfrm>
              <a:prstGeom prst="line">
                <a:avLst/>
              </a:prstGeom>
              <a:noFill/>
              <a:ln w="12700">
                <a:solidFill>
                  <a:srgbClr val="0000FF"/>
                </a:solidFill>
                <a:round/>
                <a:headEnd/>
                <a:tailEnd/>
              </a:ln>
              <a:effectLst/>
            </p:spPr>
            <p:txBody>
              <a:bodyPr wrap="none" anchor="ctr"/>
              <a:lstStyle/>
              <a:p>
                <a:endParaRPr lang="en-US"/>
              </a:p>
            </p:txBody>
          </p:sp>
          <p:sp>
            <p:nvSpPr>
              <p:cNvPr id="3111757" name="Line 845"/>
              <p:cNvSpPr>
                <a:spLocks noChangeShapeType="1"/>
              </p:cNvSpPr>
              <p:nvPr/>
            </p:nvSpPr>
            <p:spPr bwMode="auto">
              <a:xfrm>
                <a:off x="3084" y="1900"/>
                <a:ext cx="0" cy="20"/>
              </a:xfrm>
              <a:prstGeom prst="line">
                <a:avLst/>
              </a:prstGeom>
              <a:noFill/>
              <a:ln w="12700">
                <a:solidFill>
                  <a:srgbClr val="0000FF"/>
                </a:solidFill>
                <a:round/>
                <a:headEnd/>
                <a:tailEnd/>
              </a:ln>
              <a:effectLst/>
            </p:spPr>
            <p:txBody>
              <a:bodyPr wrap="none" anchor="ctr"/>
              <a:lstStyle/>
              <a:p>
                <a:endParaRPr lang="en-US"/>
              </a:p>
            </p:txBody>
          </p:sp>
          <p:sp>
            <p:nvSpPr>
              <p:cNvPr id="3111758" name="Line 846"/>
              <p:cNvSpPr>
                <a:spLocks noChangeShapeType="1"/>
              </p:cNvSpPr>
              <p:nvPr/>
            </p:nvSpPr>
            <p:spPr bwMode="auto">
              <a:xfrm>
                <a:off x="3097" y="1900"/>
                <a:ext cx="1" cy="20"/>
              </a:xfrm>
              <a:prstGeom prst="line">
                <a:avLst/>
              </a:prstGeom>
              <a:noFill/>
              <a:ln w="12700">
                <a:solidFill>
                  <a:srgbClr val="0000FF"/>
                </a:solidFill>
                <a:round/>
                <a:headEnd/>
                <a:tailEnd/>
              </a:ln>
              <a:effectLst/>
            </p:spPr>
            <p:txBody>
              <a:bodyPr wrap="none" anchor="ctr"/>
              <a:lstStyle/>
              <a:p>
                <a:endParaRPr lang="en-US"/>
              </a:p>
            </p:txBody>
          </p:sp>
          <p:sp>
            <p:nvSpPr>
              <p:cNvPr id="3111759" name="Line 847"/>
              <p:cNvSpPr>
                <a:spLocks noChangeShapeType="1"/>
              </p:cNvSpPr>
              <p:nvPr/>
            </p:nvSpPr>
            <p:spPr bwMode="auto">
              <a:xfrm>
                <a:off x="3111" y="1900"/>
                <a:ext cx="1" cy="20"/>
              </a:xfrm>
              <a:prstGeom prst="line">
                <a:avLst/>
              </a:prstGeom>
              <a:noFill/>
              <a:ln w="12700">
                <a:solidFill>
                  <a:srgbClr val="0000FF"/>
                </a:solidFill>
                <a:round/>
                <a:headEnd/>
                <a:tailEnd/>
              </a:ln>
              <a:effectLst/>
            </p:spPr>
            <p:txBody>
              <a:bodyPr wrap="none" anchor="ctr"/>
              <a:lstStyle/>
              <a:p>
                <a:endParaRPr lang="en-US"/>
              </a:p>
            </p:txBody>
          </p:sp>
          <p:sp>
            <p:nvSpPr>
              <p:cNvPr id="3111760" name="Line 848"/>
              <p:cNvSpPr>
                <a:spLocks noChangeShapeType="1"/>
              </p:cNvSpPr>
              <p:nvPr/>
            </p:nvSpPr>
            <p:spPr bwMode="auto">
              <a:xfrm>
                <a:off x="3125" y="1900"/>
                <a:ext cx="2" cy="31"/>
              </a:xfrm>
              <a:prstGeom prst="line">
                <a:avLst/>
              </a:prstGeom>
              <a:noFill/>
              <a:ln w="12700">
                <a:solidFill>
                  <a:srgbClr val="0000FF"/>
                </a:solidFill>
                <a:round/>
                <a:headEnd/>
                <a:tailEnd/>
              </a:ln>
              <a:effectLst/>
            </p:spPr>
            <p:txBody>
              <a:bodyPr wrap="none" anchor="ctr"/>
              <a:lstStyle/>
              <a:p>
                <a:endParaRPr lang="en-US"/>
              </a:p>
            </p:txBody>
          </p:sp>
          <p:sp>
            <p:nvSpPr>
              <p:cNvPr id="3111761" name="Line 849"/>
              <p:cNvSpPr>
                <a:spLocks noChangeShapeType="1"/>
              </p:cNvSpPr>
              <p:nvPr/>
            </p:nvSpPr>
            <p:spPr bwMode="auto">
              <a:xfrm>
                <a:off x="3137" y="1900"/>
                <a:ext cx="3" cy="31"/>
              </a:xfrm>
              <a:prstGeom prst="line">
                <a:avLst/>
              </a:prstGeom>
              <a:noFill/>
              <a:ln w="12700">
                <a:solidFill>
                  <a:srgbClr val="0000FF"/>
                </a:solidFill>
                <a:round/>
                <a:headEnd/>
                <a:tailEnd/>
              </a:ln>
              <a:effectLst/>
            </p:spPr>
            <p:txBody>
              <a:bodyPr wrap="none" anchor="ctr"/>
              <a:lstStyle/>
              <a:p>
                <a:endParaRPr lang="en-US"/>
              </a:p>
            </p:txBody>
          </p:sp>
          <p:sp>
            <p:nvSpPr>
              <p:cNvPr id="3111762" name="Line 850"/>
              <p:cNvSpPr>
                <a:spLocks noChangeShapeType="1"/>
              </p:cNvSpPr>
              <p:nvPr/>
            </p:nvSpPr>
            <p:spPr bwMode="auto">
              <a:xfrm>
                <a:off x="3171" y="1893"/>
                <a:ext cx="28" cy="0"/>
              </a:xfrm>
              <a:prstGeom prst="line">
                <a:avLst/>
              </a:prstGeom>
              <a:noFill/>
              <a:ln w="12700">
                <a:solidFill>
                  <a:srgbClr val="0000FF"/>
                </a:solidFill>
                <a:round/>
                <a:headEnd/>
                <a:tailEnd/>
              </a:ln>
              <a:effectLst/>
            </p:spPr>
            <p:txBody>
              <a:bodyPr wrap="none" anchor="ctr"/>
              <a:lstStyle/>
              <a:p>
                <a:endParaRPr lang="en-US"/>
              </a:p>
            </p:txBody>
          </p:sp>
          <p:sp>
            <p:nvSpPr>
              <p:cNvPr id="3111763" name="Line 851"/>
              <p:cNvSpPr>
                <a:spLocks noChangeShapeType="1"/>
              </p:cNvSpPr>
              <p:nvPr/>
            </p:nvSpPr>
            <p:spPr bwMode="auto">
              <a:xfrm>
                <a:off x="3173" y="1904"/>
                <a:ext cx="29" cy="0"/>
              </a:xfrm>
              <a:prstGeom prst="line">
                <a:avLst/>
              </a:prstGeom>
              <a:noFill/>
              <a:ln w="12700">
                <a:solidFill>
                  <a:srgbClr val="0000FF"/>
                </a:solidFill>
                <a:round/>
                <a:headEnd/>
                <a:tailEnd/>
              </a:ln>
              <a:effectLst/>
            </p:spPr>
            <p:txBody>
              <a:bodyPr wrap="none" anchor="ctr"/>
              <a:lstStyle/>
              <a:p>
                <a:endParaRPr lang="en-US"/>
              </a:p>
            </p:txBody>
          </p:sp>
          <p:sp>
            <p:nvSpPr>
              <p:cNvPr id="3111764" name="Line 852"/>
              <p:cNvSpPr>
                <a:spLocks noChangeShapeType="1"/>
              </p:cNvSpPr>
              <p:nvPr/>
            </p:nvSpPr>
            <p:spPr bwMode="auto">
              <a:xfrm>
                <a:off x="3175" y="1914"/>
                <a:ext cx="30" cy="0"/>
              </a:xfrm>
              <a:prstGeom prst="line">
                <a:avLst/>
              </a:prstGeom>
              <a:noFill/>
              <a:ln w="12700">
                <a:solidFill>
                  <a:srgbClr val="0000FF"/>
                </a:solidFill>
                <a:round/>
                <a:headEnd/>
                <a:tailEnd/>
              </a:ln>
              <a:effectLst/>
            </p:spPr>
            <p:txBody>
              <a:bodyPr wrap="none" anchor="ctr"/>
              <a:lstStyle/>
              <a:p>
                <a:endParaRPr lang="en-US"/>
              </a:p>
            </p:txBody>
          </p:sp>
          <p:sp>
            <p:nvSpPr>
              <p:cNvPr id="3111765" name="Line 853"/>
              <p:cNvSpPr>
                <a:spLocks noChangeShapeType="1"/>
              </p:cNvSpPr>
              <p:nvPr/>
            </p:nvSpPr>
            <p:spPr bwMode="auto">
              <a:xfrm>
                <a:off x="3178" y="1924"/>
                <a:ext cx="31" cy="0"/>
              </a:xfrm>
              <a:prstGeom prst="line">
                <a:avLst/>
              </a:prstGeom>
              <a:noFill/>
              <a:ln w="12700">
                <a:solidFill>
                  <a:srgbClr val="0000FF"/>
                </a:solidFill>
                <a:round/>
                <a:headEnd/>
                <a:tailEnd/>
              </a:ln>
              <a:effectLst/>
            </p:spPr>
            <p:txBody>
              <a:bodyPr wrap="none" anchor="ctr"/>
              <a:lstStyle/>
              <a:p>
                <a:endParaRPr lang="en-US"/>
              </a:p>
            </p:txBody>
          </p:sp>
          <p:sp>
            <p:nvSpPr>
              <p:cNvPr id="3111766" name="Line 854"/>
              <p:cNvSpPr>
                <a:spLocks noChangeShapeType="1"/>
              </p:cNvSpPr>
              <p:nvPr/>
            </p:nvSpPr>
            <p:spPr bwMode="auto">
              <a:xfrm>
                <a:off x="3179" y="1935"/>
                <a:ext cx="34" cy="0"/>
              </a:xfrm>
              <a:prstGeom prst="line">
                <a:avLst/>
              </a:prstGeom>
              <a:noFill/>
              <a:ln w="12700">
                <a:solidFill>
                  <a:srgbClr val="0000FF"/>
                </a:solidFill>
                <a:round/>
                <a:headEnd/>
                <a:tailEnd/>
              </a:ln>
              <a:effectLst/>
            </p:spPr>
            <p:txBody>
              <a:bodyPr wrap="none" anchor="ctr"/>
              <a:lstStyle/>
              <a:p>
                <a:endParaRPr lang="en-US"/>
              </a:p>
            </p:txBody>
          </p:sp>
          <p:sp>
            <p:nvSpPr>
              <p:cNvPr id="3111767" name="Line 855"/>
              <p:cNvSpPr>
                <a:spLocks noChangeShapeType="1"/>
              </p:cNvSpPr>
              <p:nvPr/>
            </p:nvSpPr>
            <p:spPr bwMode="auto">
              <a:xfrm>
                <a:off x="3167" y="1900"/>
                <a:ext cx="5" cy="31"/>
              </a:xfrm>
              <a:prstGeom prst="line">
                <a:avLst/>
              </a:prstGeom>
              <a:noFill/>
              <a:ln w="12700">
                <a:solidFill>
                  <a:srgbClr val="0000FF"/>
                </a:solidFill>
                <a:round/>
                <a:headEnd/>
                <a:tailEnd/>
              </a:ln>
              <a:effectLst/>
            </p:spPr>
            <p:txBody>
              <a:bodyPr wrap="none" anchor="ctr"/>
              <a:lstStyle/>
              <a:p>
                <a:endParaRPr lang="en-US"/>
              </a:p>
            </p:txBody>
          </p:sp>
          <p:sp>
            <p:nvSpPr>
              <p:cNvPr id="3111768" name="Line 856"/>
              <p:cNvSpPr>
                <a:spLocks noChangeShapeType="1"/>
              </p:cNvSpPr>
              <p:nvPr/>
            </p:nvSpPr>
            <p:spPr bwMode="auto">
              <a:xfrm>
                <a:off x="3184" y="1900"/>
                <a:ext cx="0" cy="31"/>
              </a:xfrm>
              <a:prstGeom prst="line">
                <a:avLst/>
              </a:prstGeom>
              <a:noFill/>
              <a:ln w="12700">
                <a:solidFill>
                  <a:srgbClr val="0000FF"/>
                </a:solidFill>
                <a:round/>
                <a:headEnd/>
                <a:tailEnd/>
              </a:ln>
              <a:effectLst/>
            </p:spPr>
            <p:txBody>
              <a:bodyPr wrap="none" anchor="ctr"/>
              <a:lstStyle/>
              <a:p>
                <a:endParaRPr lang="en-US"/>
              </a:p>
            </p:txBody>
          </p:sp>
          <p:sp>
            <p:nvSpPr>
              <p:cNvPr id="3111769" name="Line 857"/>
              <p:cNvSpPr>
                <a:spLocks noChangeShapeType="1"/>
              </p:cNvSpPr>
              <p:nvPr/>
            </p:nvSpPr>
            <p:spPr bwMode="auto">
              <a:xfrm>
                <a:off x="3197" y="1900"/>
                <a:ext cx="1" cy="31"/>
              </a:xfrm>
              <a:prstGeom prst="line">
                <a:avLst/>
              </a:prstGeom>
              <a:noFill/>
              <a:ln w="12700">
                <a:solidFill>
                  <a:srgbClr val="0000FF"/>
                </a:solidFill>
                <a:round/>
                <a:headEnd/>
                <a:tailEnd/>
              </a:ln>
              <a:effectLst/>
            </p:spPr>
            <p:txBody>
              <a:bodyPr wrap="none" anchor="ctr"/>
              <a:lstStyle/>
              <a:p>
                <a:endParaRPr lang="en-US"/>
              </a:p>
            </p:txBody>
          </p:sp>
          <p:sp>
            <p:nvSpPr>
              <p:cNvPr id="3111770" name="Line 858"/>
              <p:cNvSpPr>
                <a:spLocks noChangeShapeType="1"/>
              </p:cNvSpPr>
              <p:nvPr/>
            </p:nvSpPr>
            <p:spPr bwMode="auto">
              <a:xfrm>
                <a:off x="3210" y="1900"/>
                <a:ext cx="3" cy="31"/>
              </a:xfrm>
              <a:prstGeom prst="line">
                <a:avLst/>
              </a:prstGeom>
              <a:noFill/>
              <a:ln w="12700">
                <a:solidFill>
                  <a:srgbClr val="0000FF"/>
                </a:solidFill>
                <a:round/>
                <a:headEnd/>
                <a:tailEnd/>
              </a:ln>
              <a:effectLst/>
            </p:spPr>
            <p:txBody>
              <a:bodyPr wrap="none" anchor="ctr"/>
              <a:lstStyle/>
              <a:p>
                <a:endParaRPr lang="en-US"/>
              </a:p>
            </p:txBody>
          </p:sp>
          <p:sp>
            <p:nvSpPr>
              <p:cNvPr id="3111771" name="Line 859"/>
              <p:cNvSpPr>
                <a:spLocks noChangeShapeType="1"/>
              </p:cNvSpPr>
              <p:nvPr/>
            </p:nvSpPr>
            <p:spPr bwMode="auto">
              <a:xfrm>
                <a:off x="2690" y="2039"/>
                <a:ext cx="367" cy="0"/>
              </a:xfrm>
              <a:prstGeom prst="line">
                <a:avLst/>
              </a:prstGeom>
              <a:noFill/>
              <a:ln w="12700">
                <a:solidFill>
                  <a:srgbClr val="0000FF"/>
                </a:solidFill>
                <a:round/>
                <a:headEnd/>
                <a:tailEnd/>
              </a:ln>
              <a:effectLst/>
            </p:spPr>
            <p:txBody>
              <a:bodyPr wrap="none" anchor="ctr"/>
              <a:lstStyle/>
              <a:p>
                <a:endParaRPr lang="en-US"/>
              </a:p>
            </p:txBody>
          </p:sp>
          <p:sp>
            <p:nvSpPr>
              <p:cNvPr id="3111772" name="Line 860"/>
              <p:cNvSpPr>
                <a:spLocks noChangeShapeType="1"/>
              </p:cNvSpPr>
              <p:nvPr/>
            </p:nvSpPr>
            <p:spPr bwMode="auto">
              <a:xfrm>
                <a:off x="2683" y="1957"/>
                <a:ext cx="0" cy="78"/>
              </a:xfrm>
              <a:prstGeom prst="line">
                <a:avLst/>
              </a:prstGeom>
              <a:noFill/>
              <a:ln w="12700">
                <a:solidFill>
                  <a:srgbClr val="0000FF"/>
                </a:solidFill>
                <a:round/>
                <a:headEnd/>
                <a:tailEnd/>
              </a:ln>
              <a:effectLst/>
            </p:spPr>
            <p:txBody>
              <a:bodyPr wrap="none" anchor="ctr"/>
              <a:lstStyle/>
              <a:p>
                <a:endParaRPr lang="en-US"/>
              </a:p>
            </p:txBody>
          </p:sp>
          <p:sp>
            <p:nvSpPr>
              <p:cNvPr id="3111773" name="Line 861"/>
              <p:cNvSpPr>
                <a:spLocks noChangeShapeType="1"/>
              </p:cNvSpPr>
              <p:nvPr/>
            </p:nvSpPr>
            <p:spPr bwMode="auto">
              <a:xfrm>
                <a:off x="3061" y="1957"/>
                <a:ext cx="0" cy="78"/>
              </a:xfrm>
              <a:prstGeom prst="line">
                <a:avLst/>
              </a:prstGeom>
              <a:noFill/>
              <a:ln w="12700">
                <a:solidFill>
                  <a:srgbClr val="0000FF"/>
                </a:solidFill>
                <a:round/>
                <a:headEnd/>
                <a:tailEnd/>
              </a:ln>
              <a:effectLst/>
            </p:spPr>
            <p:txBody>
              <a:bodyPr wrap="none" anchor="ctr"/>
              <a:lstStyle/>
              <a:p>
                <a:endParaRPr lang="en-US"/>
              </a:p>
            </p:txBody>
          </p:sp>
          <p:sp>
            <p:nvSpPr>
              <p:cNvPr id="3111774" name="Line 862"/>
              <p:cNvSpPr>
                <a:spLocks noChangeShapeType="1"/>
              </p:cNvSpPr>
              <p:nvPr/>
            </p:nvSpPr>
            <p:spPr bwMode="auto">
              <a:xfrm flipH="1">
                <a:off x="3354" y="1904"/>
                <a:ext cx="19" cy="30"/>
              </a:xfrm>
              <a:prstGeom prst="line">
                <a:avLst/>
              </a:prstGeom>
              <a:noFill/>
              <a:ln w="12700">
                <a:solidFill>
                  <a:srgbClr val="0000FF"/>
                </a:solidFill>
                <a:round/>
                <a:headEnd/>
                <a:tailEnd/>
              </a:ln>
              <a:effectLst/>
            </p:spPr>
            <p:txBody>
              <a:bodyPr wrap="none" anchor="ctr"/>
              <a:lstStyle/>
              <a:p>
                <a:endParaRPr lang="en-US"/>
              </a:p>
            </p:txBody>
          </p:sp>
          <p:sp>
            <p:nvSpPr>
              <p:cNvPr id="3111775" name="Line 863"/>
              <p:cNvSpPr>
                <a:spLocks noChangeShapeType="1"/>
              </p:cNvSpPr>
              <p:nvPr/>
            </p:nvSpPr>
            <p:spPr bwMode="auto">
              <a:xfrm flipH="1">
                <a:off x="3369" y="1904"/>
                <a:ext cx="17" cy="30"/>
              </a:xfrm>
              <a:prstGeom prst="line">
                <a:avLst/>
              </a:prstGeom>
              <a:noFill/>
              <a:ln w="12700">
                <a:solidFill>
                  <a:srgbClr val="0000FF"/>
                </a:solidFill>
                <a:round/>
                <a:headEnd/>
                <a:tailEnd/>
              </a:ln>
              <a:effectLst/>
            </p:spPr>
            <p:txBody>
              <a:bodyPr wrap="none" anchor="ctr"/>
              <a:lstStyle/>
              <a:p>
                <a:endParaRPr lang="en-US"/>
              </a:p>
            </p:txBody>
          </p:sp>
          <p:sp>
            <p:nvSpPr>
              <p:cNvPr id="3111776" name="Line 864"/>
              <p:cNvSpPr>
                <a:spLocks noChangeShapeType="1"/>
              </p:cNvSpPr>
              <p:nvPr/>
            </p:nvSpPr>
            <p:spPr bwMode="auto">
              <a:xfrm flipH="1">
                <a:off x="3383" y="1904"/>
                <a:ext cx="15" cy="30"/>
              </a:xfrm>
              <a:prstGeom prst="line">
                <a:avLst/>
              </a:prstGeom>
              <a:noFill/>
              <a:ln w="12700">
                <a:solidFill>
                  <a:srgbClr val="0000FF"/>
                </a:solidFill>
                <a:round/>
                <a:headEnd/>
                <a:tailEnd/>
              </a:ln>
              <a:effectLst/>
            </p:spPr>
            <p:txBody>
              <a:bodyPr wrap="none" anchor="ctr"/>
              <a:lstStyle/>
              <a:p>
                <a:endParaRPr lang="en-US"/>
              </a:p>
            </p:txBody>
          </p:sp>
          <p:sp>
            <p:nvSpPr>
              <p:cNvPr id="3111777" name="Line 865"/>
              <p:cNvSpPr>
                <a:spLocks noChangeShapeType="1"/>
              </p:cNvSpPr>
              <p:nvPr/>
            </p:nvSpPr>
            <p:spPr bwMode="auto">
              <a:xfrm flipH="1">
                <a:off x="3399" y="1904"/>
                <a:ext cx="12" cy="20"/>
              </a:xfrm>
              <a:prstGeom prst="line">
                <a:avLst/>
              </a:prstGeom>
              <a:noFill/>
              <a:ln w="12700">
                <a:solidFill>
                  <a:srgbClr val="0000FF"/>
                </a:solidFill>
                <a:round/>
                <a:headEnd/>
                <a:tailEnd/>
              </a:ln>
              <a:effectLst/>
            </p:spPr>
            <p:txBody>
              <a:bodyPr wrap="none" anchor="ctr"/>
              <a:lstStyle/>
              <a:p>
                <a:endParaRPr lang="en-US"/>
              </a:p>
            </p:txBody>
          </p:sp>
          <p:sp>
            <p:nvSpPr>
              <p:cNvPr id="3111778" name="Line 866"/>
              <p:cNvSpPr>
                <a:spLocks noChangeShapeType="1"/>
              </p:cNvSpPr>
              <p:nvPr/>
            </p:nvSpPr>
            <p:spPr bwMode="auto">
              <a:xfrm flipH="1">
                <a:off x="3413" y="1904"/>
                <a:ext cx="11" cy="20"/>
              </a:xfrm>
              <a:prstGeom prst="line">
                <a:avLst/>
              </a:prstGeom>
              <a:noFill/>
              <a:ln w="12700">
                <a:solidFill>
                  <a:srgbClr val="0000FF"/>
                </a:solidFill>
                <a:round/>
                <a:headEnd/>
                <a:tailEnd/>
              </a:ln>
              <a:effectLst/>
            </p:spPr>
            <p:txBody>
              <a:bodyPr wrap="none" anchor="ctr"/>
              <a:lstStyle/>
              <a:p>
                <a:endParaRPr lang="en-US"/>
              </a:p>
            </p:txBody>
          </p:sp>
          <p:sp>
            <p:nvSpPr>
              <p:cNvPr id="3111779" name="Line 867"/>
              <p:cNvSpPr>
                <a:spLocks noChangeShapeType="1"/>
              </p:cNvSpPr>
              <p:nvPr/>
            </p:nvSpPr>
            <p:spPr bwMode="auto">
              <a:xfrm flipH="1">
                <a:off x="3427" y="1904"/>
                <a:ext cx="9" cy="20"/>
              </a:xfrm>
              <a:prstGeom prst="line">
                <a:avLst/>
              </a:prstGeom>
              <a:noFill/>
              <a:ln w="12700">
                <a:solidFill>
                  <a:srgbClr val="0000FF"/>
                </a:solidFill>
                <a:round/>
                <a:headEnd/>
                <a:tailEnd/>
              </a:ln>
              <a:effectLst/>
            </p:spPr>
            <p:txBody>
              <a:bodyPr wrap="none" anchor="ctr"/>
              <a:lstStyle/>
              <a:p>
                <a:endParaRPr lang="en-US"/>
              </a:p>
            </p:txBody>
          </p:sp>
          <p:sp>
            <p:nvSpPr>
              <p:cNvPr id="3111780" name="Line 868"/>
              <p:cNvSpPr>
                <a:spLocks noChangeShapeType="1"/>
              </p:cNvSpPr>
              <p:nvPr/>
            </p:nvSpPr>
            <p:spPr bwMode="auto">
              <a:xfrm flipH="1">
                <a:off x="3440" y="1904"/>
                <a:ext cx="9" cy="20"/>
              </a:xfrm>
              <a:prstGeom prst="line">
                <a:avLst/>
              </a:prstGeom>
              <a:noFill/>
              <a:ln w="12700">
                <a:solidFill>
                  <a:srgbClr val="0000FF"/>
                </a:solidFill>
                <a:round/>
                <a:headEnd/>
                <a:tailEnd/>
              </a:ln>
              <a:effectLst/>
            </p:spPr>
            <p:txBody>
              <a:bodyPr wrap="none" anchor="ctr"/>
              <a:lstStyle/>
              <a:p>
                <a:endParaRPr lang="en-US"/>
              </a:p>
            </p:txBody>
          </p:sp>
          <p:sp>
            <p:nvSpPr>
              <p:cNvPr id="3111781" name="Line 869"/>
              <p:cNvSpPr>
                <a:spLocks noChangeShapeType="1"/>
              </p:cNvSpPr>
              <p:nvPr/>
            </p:nvSpPr>
            <p:spPr bwMode="auto">
              <a:xfrm>
                <a:off x="3457" y="1904"/>
                <a:ext cx="0" cy="20"/>
              </a:xfrm>
              <a:prstGeom prst="line">
                <a:avLst/>
              </a:prstGeom>
              <a:noFill/>
              <a:ln w="12700">
                <a:solidFill>
                  <a:srgbClr val="0000FF"/>
                </a:solidFill>
                <a:round/>
                <a:headEnd/>
                <a:tailEnd/>
              </a:ln>
              <a:effectLst/>
            </p:spPr>
            <p:txBody>
              <a:bodyPr wrap="none" anchor="ctr"/>
              <a:lstStyle/>
              <a:p>
                <a:endParaRPr lang="en-US"/>
              </a:p>
            </p:txBody>
          </p:sp>
          <p:sp>
            <p:nvSpPr>
              <p:cNvPr id="3111782" name="Line 870"/>
              <p:cNvSpPr>
                <a:spLocks noChangeShapeType="1"/>
              </p:cNvSpPr>
              <p:nvPr/>
            </p:nvSpPr>
            <p:spPr bwMode="auto">
              <a:xfrm>
                <a:off x="3470" y="1904"/>
                <a:ext cx="0" cy="20"/>
              </a:xfrm>
              <a:prstGeom prst="line">
                <a:avLst/>
              </a:prstGeom>
              <a:noFill/>
              <a:ln w="12700">
                <a:solidFill>
                  <a:srgbClr val="0000FF"/>
                </a:solidFill>
                <a:round/>
                <a:headEnd/>
                <a:tailEnd/>
              </a:ln>
              <a:effectLst/>
            </p:spPr>
            <p:txBody>
              <a:bodyPr wrap="none" anchor="ctr"/>
              <a:lstStyle/>
              <a:p>
                <a:endParaRPr lang="en-US"/>
              </a:p>
            </p:txBody>
          </p:sp>
          <p:sp>
            <p:nvSpPr>
              <p:cNvPr id="3111783" name="Line 871"/>
              <p:cNvSpPr>
                <a:spLocks noChangeShapeType="1"/>
              </p:cNvSpPr>
              <p:nvPr/>
            </p:nvSpPr>
            <p:spPr bwMode="auto">
              <a:xfrm>
                <a:off x="3483" y="1904"/>
                <a:ext cx="1" cy="20"/>
              </a:xfrm>
              <a:prstGeom prst="line">
                <a:avLst/>
              </a:prstGeom>
              <a:noFill/>
              <a:ln w="12700">
                <a:solidFill>
                  <a:srgbClr val="0000FF"/>
                </a:solidFill>
                <a:round/>
                <a:headEnd/>
                <a:tailEnd/>
              </a:ln>
              <a:effectLst/>
            </p:spPr>
            <p:txBody>
              <a:bodyPr wrap="none" anchor="ctr"/>
              <a:lstStyle/>
              <a:p>
                <a:endParaRPr lang="en-US"/>
              </a:p>
            </p:txBody>
          </p:sp>
          <p:sp>
            <p:nvSpPr>
              <p:cNvPr id="3111784" name="Line 872"/>
              <p:cNvSpPr>
                <a:spLocks noChangeShapeType="1"/>
              </p:cNvSpPr>
              <p:nvPr/>
            </p:nvSpPr>
            <p:spPr bwMode="auto">
              <a:xfrm>
                <a:off x="3058" y="2038"/>
                <a:ext cx="406" cy="0"/>
              </a:xfrm>
              <a:prstGeom prst="line">
                <a:avLst/>
              </a:prstGeom>
              <a:noFill/>
              <a:ln w="12700">
                <a:solidFill>
                  <a:srgbClr val="0000FF"/>
                </a:solidFill>
                <a:round/>
                <a:headEnd/>
                <a:tailEnd/>
              </a:ln>
              <a:effectLst/>
            </p:spPr>
            <p:txBody>
              <a:bodyPr wrap="none" anchor="ctr"/>
              <a:lstStyle/>
              <a:p>
                <a:endParaRPr lang="en-US"/>
              </a:p>
            </p:txBody>
          </p:sp>
        </p:grpSp>
        <p:sp>
          <p:nvSpPr>
            <p:cNvPr id="3111785" name="Line 873"/>
            <p:cNvSpPr>
              <a:spLocks noChangeShapeType="1"/>
            </p:cNvSpPr>
            <p:nvPr/>
          </p:nvSpPr>
          <p:spPr bwMode="auto">
            <a:xfrm>
              <a:off x="3362" y="1938"/>
              <a:ext cx="161" cy="0"/>
            </a:xfrm>
            <a:prstGeom prst="line">
              <a:avLst/>
            </a:prstGeom>
            <a:noFill/>
            <a:ln w="12700">
              <a:solidFill>
                <a:srgbClr val="0000FF"/>
              </a:solidFill>
              <a:round/>
              <a:headEnd/>
              <a:tailEnd/>
            </a:ln>
            <a:effectLst/>
          </p:spPr>
          <p:txBody>
            <a:bodyPr wrap="none" anchor="ctr"/>
            <a:lstStyle/>
            <a:p>
              <a:endParaRPr lang="en-US"/>
            </a:p>
          </p:txBody>
        </p:sp>
      </p:grpSp>
      <p:sp>
        <p:nvSpPr>
          <p:cNvPr id="3111786" name="Rectangle 874"/>
          <p:cNvSpPr>
            <a:spLocks noChangeArrowheads="1"/>
          </p:cNvSpPr>
          <p:nvPr/>
        </p:nvSpPr>
        <p:spPr bwMode="auto">
          <a:xfrm>
            <a:off x="3841750" y="1835150"/>
            <a:ext cx="2060575" cy="341313"/>
          </a:xfrm>
          <a:prstGeom prst="rect">
            <a:avLst/>
          </a:prstGeom>
          <a:noFill/>
          <a:ln w="12700">
            <a:solidFill>
              <a:srgbClr val="0000FF"/>
            </a:solid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800" b="1">
                <a:solidFill>
                  <a:srgbClr val="000099"/>
                </a:solidFill>
              </a:rPr>
              <a:t>Multiple Systems</a:t>
            </a:r>
          </a:p>
        </p:txBody>
      </p:sp>
      <p:grpSp>
        <p:nvGrpSpPr>
          <p:cNvPr id="3111787" name="Group 875"/>
          <p:cNvGrpSpPr>
            <a:grpSpLocks/>
          </p:cNvGrpSpPr>
          <p:nvPr/>
        </p:nvGrpSpPr>
        <p:grpSpPr bwMode="auto">
          <a:xfrm>
            <a:off x="2900363" y="4986338"/>
            <a:ext cx="3725862" cy="1295400"/>
            <a:chOff x="1827" y="3141"/>
            <a:chExt cx="2347" cy="816"/>
          </a:xfrm>
        </p:grpSpPr>
        <p:pic>
          <p:nvPicPr>
            <p:cNvPr id="3111788" name="Picture 876"/>
            <p:cNvPicPr>
              <a:picLocks noChangeArrowheads="1"/>
            </p:cNvPicPr>
            <p:nvPr/>
          </p:nvPicPr>
          <p:blipFill>
            <a:blip r:embed="rId2" cstate="print"/>
            <a:srcRect/>
            <a:stretch>
              <a:fillRect/>
            </a:stretch>
          </p:blipFill>
          <p:spPr bwMode="auto">
            <a:xfrm>
              <a:off x="1827" y="3141"/>
              <a:ext cx="2347" cy="816"/>
            </a:xfrm>
            <a:prstGeom prst="rect">
              <a:avLst/>
            </a:prstGeom>
            <a:noFill/>
            <a:ln w="12700">
              <a:solidFill>
                <a:srgbClr val="0000FF"/>
              </a:solidFill>
              <a:miter lim="800000"/>
              <a:headEnd/>
              <a:tailEnd/>
            </a:ln>
            <a:effectLst/>
          </p:spPr>
        </p:pic>
        <p:sp>
          <p:nvSpPr>
            <p:cNvPr id="3111789" name="Line 877"/>
            <p:cNvSpPr>
              <a:spLocks noChangeShapeType="1"/>
            </p:cNvSpPr>
            <p:nvPr/>
          </p:nvSpPr>
          <p:spPr bwMode="auto">
            <a:xfrm>
              <a:off x="2174" y="3518"/>
              <a:ext cx="144" cy="0"/>
            </a:xfrm>
            <a:prstGeom prst="line">
              <a:avLst/>
            </a:prstGeom>
            <a:noFill/>
            <a:ln w="25400">
              <a:solidFill>
                <a:srgbClr val="0000FF"/>
              </a:solidFill>
              <a:round/>
              <a:headEnd/>
              <a:tailEnd/>
            </a:ln>
            <a:effectLst/>
          </p:spPr>
          <p:txBody>
            <a:bodyPr wrap="none" anchor="ctr"/>
            <a:lstStyle/>
            <a:p>
              <a:endParaRPr lang="en-US"/>
            </a:p>
          </p:txBody>
        </p:sp>
        <p:sp>
          <p:nvSpPr>
            <p:cNvPr id="3111790" name="Line 878"/>
            <p:cNvSpPr>
              <a:spLocks noChangeShapeType="1"/>
            </p:cNvSpPr>
            <p:nvPr/>
          </p:nvSpPr>
          <p:spPr bwMode="auto">
            <a:xfrm>
              <a:off x="2174" y="3546"/>
              <a:ext cx="148" cy="0"/>
            </a:xfrm>
            <a:prstGeom prst="line">
              <a:avLst/>
            </a:prstGeom>
            <a:noFill/>
            <a:ln w="25400">
              <a:solidFill>
                <a:srgbClr val="0000FF"/>
              </a:solidFill>
              <a:round/>
              <a:headEnd/>
              <a:tailEnd/>
            </a:ln>
            <a:effectLst/>
          </p:spPr>
          <p:txBody>
            <a:bodyPr wrap="none" anchor="ctr"/>
            <a:lstStyle/>
            <a:p>
              <a:endParaRPr lang="en-US"/>
            </a:p>
          </p:txBody>
        </p:sp>
        <p:sp>
          <p:nvSpPr>
            <p:cNvPr id="3111791" name="Line 879"/>
            <p:cNvSpPr>
              <a:spLocks noChangeShapeType="1"/>
            </p:cNvSpPr>
            <p:nvPr/>
          </p:nvSpPr>
          <p:spPr bwMode="auto">
            <a:xfrm>
              <a:off x="1947" y="3406"/>
              <a:ext cx="144" cy="0"/>
            </a:xfrm>
            <a:prstGeom prst="line">
              <a:avLst/>
            </a:prstGeom>
            <a:noFill/>
            <a:ln w="25400">
              <a:solidFill>
                <a:srgbClr val="0000FF"/>
              </a:solidFill>
              <a:round/>
              <a:headEnd/>
              <a:tailEnd/>
            </a:ln>
            <a:effectLst/>
          </p:spPr>
          <p:txBody>
            <a:bodyPr wrap="none" anchor="ctr"/>
            <a:lstStyle/>
            <a:p>
              <a:endParaRPr lang="en-US"/>
            </a:p>
          </p:txBody>
        </p:sp>
        <p:sp>
          <p:nvSpPr>
            <p:cNvPr id="3111792" name="Line 880"/>
            <p:cNvSpPr>
              <a:spLocks noChangeShapeType="1"/>
            </p:cNvSpPr>
            <p:nvPr/>
          </p:nvSpPr>
          <p:spPr bwMode="auto">
            <a:xfrm>
              <a:off x="1947" y="3434"/>
              <a:ext cx="148" cy="0"/>
            </a:xfrm>
            <a:prstGeom prst="line">
              <a:avLst/>
            </a:prstGeom>
            <a:noFill/>
            <a:ln w="25400">
              <a:solidFill>
                <a:srgbClr val="0000FF"/>
              </a:solidFill>
              <a:round/>
              <a:headEnd/>
              <a:tailEnd/>
            </a:ln>
            <a:effectLst/>
          </p:spPr>
          <p:txBody>
            <a:bodyPr wrap="none" anchor="ctr"/>
            <a:lstStyle/>
            <a:p>
              <a:endParaRPr lang="en-US"/>
            </a:p>
          </p:txBody>
        </p:sp>
        <p:sp>
          <p:nvSpPr>
            <p:cNvPr id="3111793" name="Line 881"/>
            <p:cNvSpPr>
              <a:spLocks noChangeShapeType="1"/>
            </p:cNvSpPr>
            <p:nvPr/>
          </p:nvSpPr>
          <p:spPr bwMode="auto">
            <a:xfrm>
              <a:off x="1954" y="3672"/>
              <a:ext cx="144" cy="0"/>
            </a:xfrm>
            <a:prstGeom prst="line">
              <a:avLst/>
            </a:prstGeom>
            <a:noFill/>
            <a:ln w="25400">
              <a:solidFill>
                <a:srgbClr val="0000FF"/>
              </a:solidFill>
              <a:round/>
              <a:headEnd/>
              <a:tailEnd/>
            </a:ln>
            <a:effectLst/>
          </p:spPr>
          <p:txBody>
            <a:bodyPr wrap="none" anchor="ctr"/>
            <a:lstStyle/>
            <a:p>
              <a:endParaRPr lang="en-US"/>
            </a:p>
          </p:txBody>
        </p:sp>
        <p:sp>
          <p:nvSpPr>
            <p:cNvPr id="3111794" name="Line 882"/>
            <p:cNvSpPr>
              <a:spLocks noChangeShapeType="1"/>
            </p:cNvSpPr>
            <p:nvPr/>
          </p:nvSpPr>
          <p:spPr bwMode="auto">
            <a:xfrm>
              <a:off x="1954" y="3700"/>
              <a:ext cx="149" cy="0"/>
            </a:xfrm>
            <a:prstGeom prst="line">
              <a:avLst/>
            </a:prstGeom>
            <a:noFill/>
            <a:ln w="25400">
              <a:solidFill>
                <a:srgbClr val="0000FF"/>
              </a:solidFill>
              <a:round/>
              <a:headEnd/>
              <a:tailEnd/>
            </a:ln>
            <a:effectLst/>
          </p:spPr>
          <p:txBody>
            <a:bodyPr wrap="none" anchor="ctr"/>
            <a:lstStyle/>
            <a:p>
              <a:endParaRPr lang="en-US"/>
            </a:p>
          </p:txBody>
        </p:sp>
        <p:sp>
          <p:nvSpPr>
            <p:cNvPr id="3111795" name="Line 883"/>
            <p:cNvSpPr>
              <a:spLocks noChangeShapeType="1"/>
            </p:cNvSpPr>
            <p:nvPr/>
          </p:nvSpPr>
          <p:spPr bwMode="auto">
            <a:xfrm>
              <a:off x="2509" y="3402"/>
              <a:ext cx="144" cy="0"/>
            </a:xfrm>
            <a:prstGeom prst="line">
              <a:avLst/>
            </a:prstGeom>
            <a:noFill/>
            <a:ln w="25400">
              <a:solidFill>
                <a:srgbClr val="0000FF"/>
              </a:solidFill>
              <a:round/>
              <a:headEnd/>
              <a:tailEnd/>
            </a:ln>
            <a:effectLst/>
          </p:spPr>
          <p:txBody>
            <a:bodyPr wrap="none" anchor="ctr"/>
            <a:lstStyle/>
            <a:p>
              <a:endParaRPr lang="en-US"/>
            </a:p>
          </p:txBody>
        </p:sp>
        <p:sp>
          <p:nvSpPr>
            <p:cNvPr id="3111796" name="Line 884"/>
            <p:cNvSpPr>
              <a:spLocks noChangeShapeType="1"/>
            </p:cNvSpPr>
            <p:nvPr/>
          </p:nvSpPr>
          <p:spPr bwMode="auto">
            <a:xfrm>
              <a:off x="2509" y="3430"/>
              <a:ext cx="148" cy="0"/>
            </a:xfrm>
            <a:prstGeom prst="line">
              <a:avLst/>
            </a:prstGeom>
            <a:noFill/>
            <a:ln w="25400">
              <a:solidFill>
                <a:srgbClr val="0000FF"/>
              </a:solidFill>
              <a:round/>
              <a:headEnd/>
              <a:tailEnd/>
            </a:ln>
            <a:effectLst/>
          </p:spPr>
          <p:txBody>
            <a:bodyPr wrap="none" anchor="ctr"/>
            <a:lstStyle/>
            <a:p>
              <a:endParaRPr lang="en-US"/>
            </a:p>
          </p:txBody>
        </p:sp>
        <p:sp>
          <p:nvSpPr>
            <p:cNvPr id="3111797" name="Line 885"/>
            <p:cNvSpPr>
              <a:spLocks noChangeShapeType="1"/>
            </p:cNvSpPr>
            <p:nvPr/>
          </p:nvSpPr>
          <p:spPr bwMode="auto">
            <a:xfrm>
              <a:off x="2509" y="3676"/>
              <a:ext cx="144" cy="0"/>
            </a:xfrm>
            <a:prstGeom prst="line">
              <a:avLst/>
            </a:prstGeom>
            <a:noFill/>
            <a:ln w="25400">
              <a:solidFill>
                <a:srgbClr val="0000FF"/>
              </a:solidFill>
              <a:round/>
              <a:headEnd/>
              <a:tailEnd/>
            </a:ln>
            <a:effectLst/>
          </p:spPr>
          <p:txBody>
            <a:bodyPr wrap="none" anchor="ctr"/>
            <a:lstStyle/>
            <a:p>
              <a:endParaRPr lang="en-US"/>
            </a:p>
          </p:txBody>
        </p:sp>
        <p:sp>
          <p:nvSpPr>
            <p:cNvPr id="3111798" name="Line 886"/>
            <p:cNvSpPr>
              <a:spLocks noChangeShapeType="1"/>
            </p:cNvSpPr>
            <p:nvPr/>
          </p:nvSpPr>
          <p:spPr bwMode="auto">
            <a:xfrm>
              <a:off x="2509" y="3704"/>
              <a:ext cx="148" cy="0"/>
            </a:xfrm>
            <a:prstGeom prst="line">
              <a:avLst/>
            </a:prstGeom>
            <a:noFill/>
            <a:ln w="25400">
              <a:solidFill>
                <a:srgbClr val="0000FF"/>
              </a:solidFill>
              <a:round/>
              <a:headEnd/>
              <a:tailEnd/>
            </a:ln>
            <a:effectLst/>
          </p:spPr>
          <p:txBody>
            <a:bodyPr wrap="none" anchor="ctr"/>
            <a:lstStyle/>
            <a:p>
              <a:endParaRPr lang="en-US"/>
            </a:p>
          </p:txBody>
        </p:sp>
        <p:sp>
          <p:nvSpPr>
            <p:cNvPr id="3111799" name="Line 887"/>
            <p:cNvSpPr>
              <a:spLocks noChangeShapeType="1"/>
            </p:cNvSpPr>
            <p:nvPr/>
          </p:nvSpPr>
          <p:spPr bwMode="auto">
            <a:xfrm>
              <a:off x="2747" y="3551"/>
              <a:ext cx="144" cy="0"/>
            </a:xfrm>
            <a:prstGeom prst="line">
              <a:avLst/>
            </a:prstGeom>
            <a:noFill/>
            <a:ln w="25400">
              <a:solidFill>
                <a:srgbClr val="0000FF"/>
              </a:solidFill>
              <a:round/>
              <a:headEnd/>
              <a:tailEnd/>
            </a:ln>
            <a:effectLst/>
          </p:spPr>
          <p:txBody>
            <a:bodyPr wrap="none" anchor="ctr"/>
            <a:lstStyle/>
            <a:p>
              <a:endParaRPr lang="en-US"/>
            </a:p>
          </p:txBody>
        </p:sp>
        <p:sp>
          <p:nvSpPr>
            <p:cNvPr id="3111800" name="Line 888"/>
            <p:cNvSpPr>
              <a:spLocks noChangeShapeType="1"/>
            </p:cNvSpPr>
            <p:nvPr/>
          </p:nvSpPr>
          <p:spPr bwMode="auto">
            <a:xfrm>
              <a:off x="2747" y="3579"/>
              <a:ext cx="148" cy="0"/>
            </a:xfrm>
            <a:prstGeom prst="line">
              <a:avLst/>
            </a:prstGeom>
            <a:noFill/>
            <a:ln w="25400">
              <a:solidFill>
                <a:srgbClr val="0000FF"/>
              </a:solidFill>
              <a:round/>
              <a:headEnd/>
              <a:tailEnd/>
            </a:ln>
            <a:effectLst/>
          </p:spPr>
          <p:txBody>
            <a:bodyPr wrap="none" anchor="ctr"/>
            <a:lstStyle/>
            <a:p>
              <a:endParaRPr lang="en-US"/>
            </a:p>
          </p:txBody>
        </p:sp>
        <p:sp>
          <p:nvSpPr>
            <p:cNvPr id="3111801" name="Line 889"/>
            <p:cNvSpPr>
              <a:spLocks noChangeShapeType="1"/>
            </p:cNvSpPr>
            <p:nvPr/>
          </p:nvSpPr>
          <p:spPr bwMode="auto">
            <a:xfrm>
              <a:off x="3056" y="3393"/>
              <a:ext cx="144" cy="0"/>
            </a:xfrm>
            <a:prstGeom prst="line">
              <a:avLst/>
            </a:prstGeom>
            <a:noFill/>
            <a:ln w="25400">
              <a:solidFill>
                <a:srgbClr val="0000FF"/>
              </a:solidFill>
              <a:round/>
              <a:headEnd/>
              <a:tailEnd/>
            </a:ln>
            <a:effectLst/>
          </p:spPr>
          <p:txBody>
            <a:bodyPr wrap="none" anchor="ctr"/>
            <a:lstStyle/>
            <a:p>
              <a:endParaRPr lang="en-US"/>
            </a:p>
          </p:txBody>
        </p:sp>
        <p:sp>
          <p:nvSpPr>
            <p:cNvPr id="3111802" name="Line 890"/>
            <p:cNvSpPr>
              <a:spLocks noChangeShapeType="1"/>
            </p:cNvSpPr>
            <p:nvPr/>
          </p:nvSpPr>
          <p:spPr bwMode="auto">
            <a:xfrm>
              <a:off x="3056" y="3421"/>
              <a:ext cx="148" cy="0"/>
            </a:xfrm>
            <a:prstGeom prst="line">
              <a:avLst/>
            </a:prstGeom>
            <a:noFill/>
            <a:ln w="25400">
              <a:solidFill>
                <a:srgbClr val="0000FF"/>
              </a:solidFill>
              <a:round/>
              <a:headEnd/>
              <a:tailEnd/>
            </a:ln>
            <a:effectLst/>
          </p:spPr>
          <p:txBody>
            <a:bodyPr wrap="none" anchor="ctr"/>
            <a:lstStyle/>
            <a:p>
              <a:endParaRPr lang="en-US"/>
            </a:p>
          </p:txBody>
        </p:sp>
        <p:sp>
          <p:nvSpPr>
            <p:cNvPr id="3111803" name="Line 891"/>
            <p:cNvSpPr>
              <a:spLocks noChangeShapeType="1"/>
            </p:cNvSpPr>
            <p:nvPr/>
          </p:nvSpPr>
          <p:spPr bwMode="auto">
            <a:xfrm>
              <a:off x="3056" y="3676"/>
              <a:ext cx="144" cy="0"/>
            </a:xfrm>
            <a:prstGeom prst="line">
              <a:avLst/>
            </a:prstGeom>
            <a:noFill/>
            <a:ln w="25400">
              <a:solidFill>
                <a:srgbClr val="0000FF"/>
              </a:solidFill>
              <a:round/>
              <a:headEnd/>
              <a:tailEnd/>
            </a:ln>
            <a:effectLst/>
          </p:spPr>
          <p:txBody>
            <a:bodyPr wrap="none" anchor="ctr"/>
            <a:lstStyle/>
            <a:p>
              <a:endParaRPr lang="en-US"/>
            </a:p>
          </p:txBody>
        </p:sp>
        <p:sp>
          <p:nvSpPr>
            <p:cNvPr id="3111804" name="Line 892"/>
            <p:cNvSpPr>
              <a:spLocks noChangeShapeType="1"/>
            </p:cNvSpPr>
            <p:nvPr/>
          </p:nvSpPr>
          <p:spPr bwMode="auto">
            <a:xfrm>
              <a:off x="3056" y="3704"/>
              <a:ext cx="148" cy="0"/>
            </a:xfrm>
            <a:prstGeom prst="line">
              <a:avLst/>
            </a:prstGeom>
            <a:noFill/>
            <a:ln w="25400">
              <a:solidFill>
                <a:srgbClr val="0000FF"/>
              </a:solidFill>
              <a:round/>
              <a:headEnd/>
              <a:tailEnd/>
            </a:ln>
            <a:effectLst/>
          </p:spPr>
          <p:txBody>
            <a:bodyPr wrap="none" anchor="ctr"/>
            <a:lstStyle/>
            <a:p>
              <a:endParaRPr lang="en-US"/>
            </a:p>
          </p:txBody>
        </p:sp>
        <p:sp>
          <p:nvSpPr>
            <p:cNvPr id="3111805" name="Line 893"/>
            <p:cNvSpPr>
              <a:spLocks noChangeShapeType="1"/>
            </p:cNvSpPr>
            <p:nvPr/>
          </p:nvSpPr>
          <p:spPr bwMode="auto">
            <a:xfrm>
              <a:off x="3305" y="3393"/>
              <a:ext cx="144" cy="0"/>
            </a:xfrm>
            <a:prstGeom prst="line">
              <a:avLst/>
            </a:prstGeom>
            <a:noFill/>
            <a:ln w="25400">
              <a:solidFill>
                <a:srgbClr val="0000FF"/>
              </a:solidFill>
              <a:round/>
              <a:headEnd/>
              <a:tailEnd/>
            </a:ln>
            <a:effectLst/>
          </p:spPr>
          <p:txBody>
            <a:bodyPr wrap="none" anchor="ctr"/>
            <a:lstStyle/>
            <a:p>
              <a:endParaRPr lang="en-US"/>
            </a:p>
          </p:txBody>
        </p:sp>
        <p:sp>
          <p:nvSpPr>
            <p:cNvPr id="3111806" name="Line 894"/>
            <p:cNvSpPr>
              <a:spLocks noChangeShapeType="1"/>
            </p:cNvSpPr>
            <p:nvPr/>
          </p:nvSpPr>
          <p:spPr bwMode="auto">
            <a:xfrm>
              <a:off x="3305" y="3421"/>
              <a:ext cx="149" cy="0"/>
            </a:xfrm>
            <a:prstGeom prst="line">
              <a:avLst/>
            </a:prstGeom>
            <a:noFill/>
            <a:ln w="25400">
              <a:solidFill>
                <a:srgbClr val="0000FF"/>
              </a:solidFill>
              <a:round/>
              <a:headEnd/>
              <a:tailEnd/>
            </a:ln>
            <a:effectLst/>
          </p:spPr>
          <p:txBody>
            <a:bodyPr wrap="none" anchor="ctr"/>
            <a:lstStyle/>
            <a:p>
              <a:endParaRPr lang="en-US"/>
            </a:p>
          </p:txBody>
        </p:sp>
        <p:sp>
          <p:nvSpPr>
            <p:cNvPr id="3111807" name="Line 895"/>
            <p:cNvSpPr>
              <a:spLocks noChangeShapeType="1"/>
            </p:cNvSpPr>
            <p:nvPr/>
          </p:nvSpPr>
          <p:spPr bwMode="auto">
            <a:xfrm>
              <a:off x="3313" y="3659"/>
              <a:ext cx="143" cy="0"/>
            </a:xfrm>
            <a:prstGeom prst="line">
              <a:avLst/>
            </a:prstGeom>
            <a:noFill/>
            <a:ln w="25400">
              <a:solidFill>
                <a:srgbClr val="0000FF"/>
              </a:solidFill>
              <a:round/>
              <a:headEnd/>
              <a:tailEnd/>
            </a:ln>
            <a:effectLst/>
          </p:spPr>
          <p:txBody>
            <a:bodyPr wrap="none" anchor="ctr"/>
            <a:lstStyle/>
            <a:p>
              <a:endParaRPr lang="en-US"/>
            </a:p>
          </p:txBody>
        </p:sp>
        <p:sp>
          <p:nvSpPr>
            <p:cNvPr id="3111808" name="Line 896"/>
            <p:cNvSpPr>
              <a:spLocks noChangeShapeType="1"/>
            </p:cNvSpPr>
            <p:nvPr/>
          </p:nvSpPr>
          <p:spPr bwMode="auto">
            <a:xfrm>
              <a:off x="3313" y="3687"/>
              <a:ext cx="148" cy="0"/>
            </a:xfrm>
            <a:prstGeom prst="line">
              <a:avLst/>
            </a:prstGeom>
            <a:noFill/>
            <a:ln w="25400">
              <a:solidFill>
                <a:srgbClr val="0000FF"/>
              </a:solidFill>
              <a:round/>
              <a:headEnd/>
              <a:tailEnd/>
            </a:ln>
            <a:effectLst/>
          </p:spPr>
          <p:txBody>
            <a:bodyPr wrap="none" anchor="ctr"/>
            <a:lstStyle/>
            <a:p>
              <a:endParaRPr lang="en-US"/>
            </a:p>
          </p:txBody>
        </p:sp>
        <p:sp>
          <p:nvSpPr>
            <p:cNvPr id="3111809" name="Line 897"/>
            <p:cNvSpPr>
              <a:spLocks noChangeShapeType="1"/>
            </p:cNvSpPr>
            <p:nvPr/>
          </p:nvSpPr>
          <p:spPr bwMode="auto">
            <a:xfrm>
              <a:off x="3636" y="3402"/>
              <a:ext cx="144" cy="0"/>
            </a:xfrm>
            <a:prstGeom prst="line">
              <a:avLst/>
            </a:prstGeom>
            <a:noFill/>
            <a:ln w="25400">
              <a:solidFill>
                <a:srgbClr val="0000FF"/>
              </a:solidFill>
              <a:round/>
              <a:headEnd/>
              <a:tailEnd/>
            </a:ln>
            <a:effectLst/>
          </p:spPr>
          <p:txBody>
            <a:bodyPr wrap="none" anchor="ctr"/>
            <a:lstStyle/>
            <a:p>
              <a:endParaRPr lang="en-US"/>
            </a:p>
          </p:txBody>
        </p:sp>
        <p:sp>
          <p:nvSpPr>
            <p:cNvPr id="3111810" name="Line 898"/>
            <p:cNvSpPr>
              <a:spLocks noChangeShapeType="1"/>
            </p:cNvSpPr>
            <p:nvPr/>
          </p:nvSpPr>
          <p:spPr bwMode="auto">
            <a:xfrm>
              <a:off x="3636" y="3430"/>
              <a:ext cx="149" cy="0"/>
            </a:xfrm>
            <a:prstGeom prst="line">
              <a:avLst/>
            </a:prstGeom>
            <a:noFill/>
            <a:ln w="25400">
              <a:solidFill>
                <a:srgbClr val="0000FF"/>
              </a:solidFill>
              <a:round/>
              <a:headEnd/>
              <a:tailEnd/>
            </a:ln>
            <a:effectLst/>
          </p:spPr>
          <p:txBody>
            <a:bodyPr wrap="none" anchor="ctr"/>
            <a:lstStyle/>
            <a:p>
              <a:endParaRPr lang="en-US"/>
            </a:p>
          </p:txBody>
        </p:sp>
        <p:sp>
          <p:nvSpPr>
            <p:cNvPr id="3111811" name="Line 899"/>
            <p:cNvSpPr>
              <a:spLocks noChangeShapeType="1"/>
            </p:cNvSpPr>
            <p:nvPr/>
          </p:nvSpPr>
          <p:spPr bwMode="auto">
            <a:xfrm>
              <a:off x="3636" y="3680"/>
              <a:ext cx="144" cy="0"/>
            </a:xfrm>
            <a:prstGeom prst="line">
              <a:avLst/>
            </a:prstGeom>
            <a:noFill/>
            <a:ln w="25400">
              <a:solidFill>
                <a:srgbClr val="0000FF"/>
              </a:solidFill>
              <a:round/>
              <a:headEnd/>
              <a:tailEnd/>
            </a:ln>
            <a:effectLst/>
          </p:spPr>
          <p:txBody>
            <a:bodyPr wrap="none" anchor="ctr"/>
            <a:lstStyle/>
            <a:p>
              <a:endParaRPr lang="en-US"/>
            </a:p>
          </p:txBody>
        </p:sp>
        <p:sp>
          <p:nvSpPr>
            <p:cNvPr id="3111812" name="Line 900"/>
            <p:cNvSpPr>
              <a:spLocks noChangeShapeType="1"/>
            </p:cNvSpPr>
            <p:nvPr/>
          </p:nvSpPr>
          <p:spPr bwMode="auto">
            <a:xfrm>
              <a:off x="3636" y="3708"/>
              <a:ext cx="149" cy="0"/>
            </a:xfrm>
            <a:prstGeom prst="line">
              <a:avLst/>
            </a:prstGeom>
            <a:noFill/>
            <a:ln w="25400">
              <a:solidFill>
                <a:srgbClr val="0000FF"/>
              </a:solidFill>
              <a:round/>
              <a:headEnd/>
              <a:tailEnd/>
            </a:ln>
            <a:effectLst/>
          </p:spPr>
          <p:txBody>
            <a:bodyPr wrap="none" anchor="ctr"/>
            <a:lstStyle/>
            <a:p>
              <a:endParaRPr lang="en-US"/>
            </a:p>
          </p:txBody>
        </p:sp>
        <p:sp>
          <p:nvSpPr>
            <p:cNvPr id="3111813" name="Line 901"/>
            <p:cNvSpPr>
              <a:spLocks noChangeShapeType="1"/>
            </p:cNvSpPr>
            <p:nvPr/>
          </p:nvSpPr>
          <p:spPr bwMode="auto">
            <a:xfrm>
              <a:off x="3897" y="3406"/>
              <a:ext cx="144" cy="0"/>
            </a:xfrm>
            <a:prstGeom prst="line">
              <a:avLst/>
            </a:prstGeom>
            <a:noFill/>
            <a:ln w="25400">
              <a:solidFill>
                <a:srgbClr val="0000FF"/>
              </a:solidFill>
              <a:round/>
              <a:headEnd/>
              <a:tailEnd/>
            </a:ln>
            <a:effectLst/>
          </p:spPr>
          <p:txBody>
            <a:bodyPr wrap="none" anchor="ctr"/>
            <a:lstStyle/>
            <a:p>
              <a:endParaRPr lang="en-US"/>
            </a:p>
          </p:txBody>
        </p:sp>
        <p:sp>
          <p:nvSpPr>
            <p:cNvPr id="3111814" name="Line 902"/>
            <p:cNvSpPr>
              <a:spLocks noChangeShapeType="1"/>
            </p:cNvSpPr>
            <p:nvPr/>
          </p:nvSpPr>
          <p:spPr bwMode="auto">
            <a:xfrm>
              <a:off x="3897" y="3434"/>
              <a:ext cx="148" cy="0"/>
            </a:xfrm>
            <a:prstGeom prst="line">
              <a:avLst/>
            </a:prstGeom>
            <a:noFill/>
            <a:ln w="25400">
              <a:solidFill>
                <a:srgbClr val="0000FF"/>
              </a:solidFill>
              <a:round/>
              <a:headEnd/>
              <a:tailEnd/>
            </a:ln>
            <a:effectLst/>
          </p:spPr>
          <p:txBody>
            <a:bodyPr wrap="none" anchor="ctr"/>
            <a:lstStyle/>
            <a:p>
              <a:endParaRPr lang="en-US"/>
            </a:p>
          </p:txBody>
        </p:sp>
      </p:grpSp>
      <p:sp>
        <p:nvSpPr>
          <p:cNvPr id="3111815" name="Line 903"/>
          <p:cNvSpPr>
            <a:spLocks noChangeShapeType="1"/>
          </p:cNvSpPr>
          <p:nvPr/>
        </p:nvSpPr>
        <p:spPr bwMode="auto">
          <a:xfrm flipH="1" flipV="1">
            <a:off x="2628900" y="3856038"/>
            <a:ext cx="854075" cy="1471612"/>
          </a:xfrm>
          <a:prstGeom prst="line">
            <a:avLst/>
          </a:prstGeom>
          <a:noFill/>
          <a:ln w="50800">
            <a:solidFill>
              <a:srgbClr val="0000FF"/>
            </a:solidFill>
            <a:round/>
            <a:headEnd/>
            <a:tailEnd type="triangle" w="med" len="med"/>
          </a:ln>
          <a:effectLst/>
        </p:spPr>
        <p:txBody>
          <a:bodyPr wrap="none" anchor="ctr"/>
          <a:lstStyle/>
          <a:p>
            <a:endParaRPr lang="en-US"/>
          </a:p>
        </p:txBody>
      </p:sp>
      <p:sp>
        <p:nvSpPr>
          <p:cNvPr id="3111816" name="Line 904"/>
          <p:cNvSpPr>
            <a:spLocks noChangeShapeType="1"/>
          </p:cNvSpPr>
          <p:nvPr/>
        </p:nvSpPr>
        <p:spPr bwMode="auto">
          <a:xfrm flipV="1">
            <a:off x="3605213" y="3914775"/>
            <a:ext cx="3052762" cy="1465263"/>
          </a:xfrm>
          <a:prstGeom prst="line">
            <a:avLst/>
          </a:prstGeom>
          <a:noFill/>
          <a:ln w="50800">
            <a:solidFill>
              <a:srgbClr val="0000FF"/>
            </a:solidFill>
            <a:round/>
            <a:headEnd/>
            <a:tailEnd type="triangle" w="med" len="med"/>
          </a:ln>
          <a:effectLst/>
        </p:spPr>
        <p:txBody>
          <a:bodyPr wrap="none" anchor="ctr"/>
          <a:lstStyle/>
          <a:p>
            <a:endParaRPr lang="en-US"/>
          </a:p>
        </p:txBody>
      </p:sp>
      <p:sp>
        <p:nvSpPr>
          <p:cNvPr id="3111817" name="Line 905"/>
          <p:cNvSpPr>
            <a:spLocks noChangeShapeType="1"/>
          </p:cNvSpPr>
          <p:nvPr/>
        </p:nvSpPr>
        <p:spPr bwMode="auto">
          <a:xfrm flipV="1">
            <a:off x="4414838" y="4006850"/>
            <a:ext cx="157162" cy="1385888"/>
          </a:xfrm>
          <a:prstGeom prst="line">
            <a:avLst/>
          </a:prstGeom>
          <a:noFill/>
          <a:ln w="50800">
            <a:solidFill>
              <a:srgbClr val="0000FF"/>
            </a:solidFill>
            <a:round/>
            <a:headEnd/>
            <a:tailEnd type="triangle" w="med" len="med"/>
          </a:ln>
          <a:effectLst/>
        </p:spPr>
        <p:txBody>
          <a:bodyPr wrap="none" anchor="ctr"/>
          <a:lstStyle/>
          <a:p>
            <a:endParaRPr lang="en-US"/>
          </a:p>
        </p:txBody>
      </p:sp>
      <p:sp>
        <p:nvSpPr>
          <p:cNvPr id="3111818" name="Line 906"/>
          <p:cNvSpPr>
            <a:spLocks noChangeShapeType="1"/>
          </p:cNvSpPr>
          <p:nvPr/>
        </p:nvSpPr>
        <p:spPr bwMode="auto">
          <a:xfrm flipH="1" flipV="1">
            <a:off x="5235575" y="3854450"/>
            <a:ext cx="830263" cy="1479550"/>
          </a:xfrm>
          <a:prstGeom prst="line">
            <a:avLst/>
          </a:prstGeom>
          <a:noFill/>
          <a:ln w="50800">
            <a:solidFill>
              <a:srgbClr val="0000FF"/>
            </a:solidFill>
            <a:round/>
            <a:headEnd/>
            <a:tailEnd type="triangle" w="med" len="med"/>
          </a:ln>
          <a:effectLst/>
        </p:spPr>
        <p:txBody>
          <a:bodyPr wrap="none" anchor="ctr"/>
          <a:lstStyle/>
          <a:p>
            <a:endParaRPr lang="en-US"/>
          </a:p>
        </p:txBody>
      </p:sp>
      <p:sp>
        <p:nvSpPr>
          <p:cNvPr id="3111819" name="Rectangle 907"/>
          <p:cNvSpPr>
            <a:spLocks noChangeArrowheads="1"/>
          </p:cNvSpPr>
          <p:nvPr/>
        </p:nvSpPr>
        <p:spPr bwMode="auto">
          <a:xfrm>
            <a:off x="1031875" y="5289550"/>
            <a:ext cx="1590675" cy="581025"/>
          </a:xfrm>
          <a:prstGeom prst="rect">
            <a:avLst/>
          </a:prstGeom>
          <a:noFill/>
          <a:ln w="12700">
            <a:solidFill>
              <a:srgbClr val="0000FF"/>
            </a:solid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800" b="1">
                <a:solidFill>
                  <a:srgbClr val="000099"/>
                </a:solidFill>
              </a:rPr>
              <a:t>Reusable</a:t>
            </a:r>
          </a:p>
          <a:p>
            <a:pPr algn="ctr" eaLnBrk="0" hangingPunct="0">
              <a:lnSpc>
                <a:spcPct val="87000"/>
              </a:lnSpc>
              <a:spcBef>
                <a:spcPct val="0"/>
              </a:spcBef>
              <a:buFontTx/>
              <a:buNone/>
            </a:pPr>
            <a:r>
              <a:rPr lang="en-US" sz="1800" b="1">
                <a:solidFill>
                  <a:srgbClr val="000099"/>
                </a:solidFill>
              </a:rPr>
              <a:t>Components</a:t>
            </a:r>
          </a:p>
        </p:txBody>
      </p:sp>
      <p:sp>
        <p:nvSpPr>
          <p:cNvPr id="3111820" name="Line 908"/>
          <p:cNvSpPr>
            <a:spLocks noChangeShapeType="1"/>
          </p:cNvSpPr>
          <p:nvPr/>
        </p:nvSpPr>
        <p:spPr bwMode="auto">
          <a:xfrm flipV="1">
            <a:off x="6270625" y="3975100"/>
            <a:ext cx="1274763" cy="1804988"/>
          </a:xfrm>
          <a:prstGeom prst="line">
            <a:avLst/>
          </a:prstGeom>
          <a:noFill/>
          <a:ln w="50800">
            <a:solidFill>
              <a:srgbClr val="0000FF"/>
            </a:solidFill>
            <a:round/>
            <a:headEnd/>
            <a:tailEnd type="triangle" w="med" len="med"/>
          </a:ln>
          <a:effectLst/>
        </p:spPr>
        <p:txBody>
          <a:bodyPr wrap="none" anchor="ctr"/>
          <a:lstStyle/>
          <a:p>
            <a:endParaRPr lang="en-US"/>
          </a:p>
        </p:txBody>
      </p:sp>
      <p:sp>
        <p:nvSpPr>
          <p:cNvPr id="3111821" name="Line 909"/>
          <p:cNvSpPr>
            <a:spLocks noChangeShapeType="1"/>
          </p:cNvSpPr>
          <p:nvPr/>
        </p:nvSpPr>
        <p:spPr bwMode="auto">
          <a:xfrm flipV="1">
            <a:off x="5438775" y="3808413"/>
            <a:ext cx="2317750" cy="1406525"/>
          </a:xfrm>
          <a:prstGeom prst="line">
            <a:avLst/>
          </a:prstGeom>
          <a:noFill/>
          <a:ln w="50800">
            <a:solidFill>
              <a:srgbClr val="0000FF"/>
            </a:solidFill>
            <a:round/>
            <a:headEnd/>
            <a:tailEnd type="triangle" w="med" len="med"/>
          </a:ln>
          <a:effectLst/>
        </p:spPr>
        <p:txBody>
          <a:bodyPr wrap="none" anchor="ctr"/>
          <a:lstStyle/>
          <a:p>
            <a:endParaRPr lang="en-US"/>
          </a:p>
        </p:txBody>
      </p:sp>
    </p:spTree>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DD8C378D-A334-4205-9C3D-631C6564FDD4}" type="slidenum">
              <a:rPr lang="en-US"/>
              <a:pPr/>
              <a:t>15</a:t>
            </a:fld>
            <a:endParaRPr lang="en-US"/>
          </a:p>
        </p:txBody>
      </p:sp>
      <p:sp>
        <p:nvSpPr>
          <p:cNvPr id="309350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093507" name="Rectangle 3"/>
          <p:cNvSpPr>
            <a:spLocks noGrp="1" noChangeArrowheads="1"/>
          </p:cNvSpPr>
          <p:nvPr>
            <p:ph type="title"/>
          </p:nvPr>
        </p:nvSpPr>
        <p:spPr>
          <a:noFill/>
          <a:ln/>
        </p:spPr>
        <p:txBody>
          <a:bodyPr/>
          <a:lstStyle/>
          <a:p>
            <a:r>
              <a:rPr lang="en-US" dirty="0">
                <a:solidFill>
                  <a:srgbClr val="FF0000"/>
                </a:solidFill>
              </a:rPr>
              <a:t>Architecture Modeling</a:t>
            </a:r>
          </a:p>
        </p:txBody>
      </p:sp>
      <p:sp>
        <p:nvSpPr>
          <p:cNvPr id="3093508"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a:latin typeface="Arial Narrow" pitchFamily="34" charset="0"/>
              </a:rPr>
              <a:t>Why Model Architecture?</a:t>
            </a:r>
            <a:r>
              <a:rPr lang="en-US" sz="2200">
                <a:latin typeface="Arial Narrow" pitchFamily="34" charset="0"/>
              </a:rPr>
              <a:t>  </a:t>
            </a: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r>
              <a:rPr lang="en-US" sz="2200">
                <a:latin typeface="Arial Narrow" pitchFamily="34" charset="0"/>
              </a:rPr>
              <a:t>Architecture Models</a:t>
            </a:r>
          </a:p>
          <a:p>
            <a:pPr marL="742950" lvl="1" indent="-285750">
              <a:buFont typeface="Symbol" pitchFamily="18" charset="2"/>
              <a:buChar char="-"/>
            </a:pPr>
            <a:r>
              <a:rPr lang="en-US" sz="2000">
                <a:solidFill>
                  <a:srgbClr val="336699"/>
                </a:solidFill>
                <a:latin typeface="Arial Narrow" pitchFamily="34" charset="0"/>
              </a:rPr>
              <a:t>Enterprise Architecture (include business processes, org. structures, systems)</a:t>
            </a:r>
            <a:r>
              <a:rPr lang="en-US" sz="2200">
                <a:latin typeface="Arial Narrow" pitchFamily="34" charset="0"/>
              </a:rPr>
              <a:t> </a:t>
            </a:r>
            <a:endParaRPr lang="en-US" sz="2000">
              <a:solidFill>
                <a:srgbClr val="336699"/>
              </a:solidFill>
              <a:latin typeface="Arial Narrow" pitchFamily="34" charset="0"/>
            </a:endParaRPr>
          </a:p>
          <a:p>
            <a:pPr marL="742950" lvl="1" indent="-285750">
              <a:buFont typeface="Symbol" pitchFamily="18" charset="2"/>
              <a:buChar char="-"/>
            </a:pPr>
            <a:r>
              <a:rPr lang="en-US" sz="2000">
                <a:solidFill>
                  <a:srgbClr val="336699"/>
                </a:solidFill>
                <a:latin typeface="Arial Narrow" pitchFamily="34" charset="0"/>
              </a:rPr>
              <a:t>System Architecture</a:t>
            </a:r>
            <a:r>
              <a:rPr lang="en-US" sz="2200">
                <a:latin typeface="Arial Narrow" pitchFamily="34" charset="0"/>
              </a:rPr>
              <a:t> </a:t>
            </a:r>
            <a:r>
              <a:rPr lang="en-US" sz="2000">
                <a:solidFill>
                  <a:srgbClr val="336699"/>
                </a:solidFill>
                <a:latin typeface="Arial Narrow" pitchFamily="34" charset="0"/>
              </a:rPr>
              <a:t>(include software and hardware components)</a:t>
            </a:r>
            <a:r>
              <a:rPr lang="en-US" sz="2200">
                <a:latin typeface="Arial Narrow" pitchFamily="34" charset="0"/>
              </a:rPr>
              <a:t> </a:t>
            </a:r>
          </a:p>
          <a:p>
            <a:pPr marL="742950" lvl="1" indent="-285750">
              <a:buFont typeface="Symbol" pitchFamily="18" charset="2"/>
              <a:buChar char="-"/>
            </a:pPr>
            <a:r>
              <a:rPr lang="en-US" sz="2000">
                <a:solidFill>
                  <a:srgbClr val="336699"/>
                </a:solidFill>
                <a:latin typeface="Arial Narrow" pitchFamily="34" charset="0"/>
              </a:rPr>
              <a:t>Software Architecture (include individual components)</a:t>
            </a:r>
          </a:p>
        </p:txBody>
      </p:sp>
      <p:pic>
        <p:nvPicPr>
          <p:cNvPr id="3093510" name="Picture 6" descr="getfile?item=cjBtcmEyZWRjMy9pMWcvMWlnMjJ0c2g0NHBwLzZhZmcvMC5jc2kxaTRnMGY-"/>
          <p:cNvPicPr>
            <a:picLocks noChangeAspect="1" noChangeArrowheads="1"/>
          </p:cNvPicPr>
          <p:nvPr/>
        </p:nvPicPr>
        <p:blipFill>
          <a:blip r:embed="rId2" cstate="print"/>
          <a:srcRect/>
          <a:stretch>
            <a:fillRect/>
          </a:stretch>
        </p:blipFill>
        <p:spPr bwMode="auto">
          <a:xfrm>
            <a:off x="806450" y="1717675"/>
            <a:ext cx="4762500" cy="2228850"/>
          </a:xfrm>
          <a:prstGeom prst="rect">
            <a:avLst/>
          </a:prstGeom>
          <a:noFill/>
        </p:spPr>
      </p:pic>
    </p:spTree>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p:txBody>
          <a:bodyPr/>
          <a:lstStyle/>
          <a:p>
            <a:fld id="{44E24F8C-2629-4A45-BA0D-8FD3F7769F9D}" type="slidenum">
              <a:rPr lang="en-US"/>
              <a:pPr/>
              <a:t>16</a:t>
            </a:fld>
            <a:endParaRPr lang="en-US"/>
          </a:p>
        </p:txBody>
      </p:sp>
      <p:sp>
        <p:nvSpPr>
          <p:cNvPr id="308224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082244"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a:latin typeface="Arial Narrow" pitchFamily="34" charset="0"/>
              </a:rPr>
              <a:t>What Is a Model?</a:t>
            </a:r>
          </a:p>
          <a:p>
            <a:pPr marL="742950" lvl="1" indent="-285750">
              <a:buFont typeface="Symbol" pitchFamily="18" charset="2"/>
              <a:buChar char="-"/>
            </a:pPr>
            <a:r>
              <a:rPr lang="en-US" sz="2000">
                <a:solidFill>
                  <a:srgbClr val="336699"/>
                </a:solidFill>
                <a:latin typeface="Arial Narrow" pitchFamily="34" charset="0"/>
              </a:rPr>
              <a:t>A miniature representation of an object.</a:t>
            </a:r>
          </a:p>
          <a:p>
            <a:pPr marL="742950" lvl="1" indent="-285750">
              <a:buFont typeface="Symbol" pitchFamily="18" charset="2"/>
              <a:buChar char="-"/>
            </a:pPr>
            <a:r>
              <a:rPr lang="en-US" sz="2000">
                <a:solidFill>
                  <a:srgbClr val="336699"/>
                </a:solidFill>
                <a:latin typeface="Arial Narrow" pitchFamily="34" charset="0"/>
              </a:rPr>
              <a:t>A pattern on which something not yet produced will be based.</a:t>
            </a:r>
            <a:r>
              <a:rPr lang="en-US" sz="2200">
                <a:latin typeface="Arial Narrow" pitchFamily="34" charset="0"/>
              </a:rPr>
              <a:t> </a:t>
            </a:r>
            <a:endParaRPr lang="en-US" sz="1600">
              <a:solidFill>
                <a:srgbClr val="336699"/>
              </a:solidFill>
              <a:latin typeface="Arial Narrow" pitchFamily="34" charset="0"/>
            </a:endParaRPr>
          </a:p>
          <a:p>
            <a:pPr marL="342900" indent="-342900">
              <a:buFont typeface="Wingdings" pitchFamily="2" charset="2"/>
              <a:buChar char="§"/>
            </a:pPr>
            <a:r>
              <a:rPr lang="en-US" sz="2200" b="1">
                <a:latin typeface="Arial Narrow" pitchFamily="34" charset="0"/>
              </a:rPr>
              <a:t>Why Should I Build Models?</a:t>
            </a:r>
          </a:p>
          <a:p>
            <a:pPr marL="742950" lvl="1" indent="-285750">
              <a:buFont typeface="Symbol" pitchFamily="18" charset="2"/>
              <a:buChar char="-"/>
            </a:pPr>
            <a:r>
              <a:rPr lang="en-US" sz="2000">
                <a:solidFill>
                  <a:srgbClr val="336699"/>
                </a:solidFill>
                <a:latin typeface="Arial Narrow" pitchFamily="34" charset="0"/>
              </a:rPr>
              <a:t>Create a well-documented design so that others who are new to the design can still work with it.</a:t>
            </a:r>
            <a:r>
              <a:rPr lang="en-US" sz="2200">
                <a:latin typeface="Arial Narrow" pitchFamily="34" charset="0"/>
              </a:rPr>
              <a:t> </a:t>
            </a:r>
            <a:endParaRPr lang="en-US" sz="2000">
              <a:solidFill>
                <a:srgbClr val="336699"/>
              </a:solidFill>
              <a:latin typeface="Arial Narrow" pitchFamily="34" charset="0"/>
            </a:endParaRPr>
          </a:p>
          <a:p>
            <a:pPr marL="742950" lvl="1" indent="-285750">
              <a:buFont typeface="Symbol" pitchFamily="18" charset="2"/>
              <a:buChar char="-"/>
            </a:pPr>
            <a:r>
              <a:rPr lang="en-US" sz="2000">
                <a:solidFill>
                  <a:srgbClr val="336699"/>
                </a:solidFill>
                <a:latin typeface="Arial Narrow" pitchFamily="34" charset="0"/>
              </a:rPr>
              <a:t>Provides a means to better understand a system.</a:t>
            </a:r>
            <a:r>
              <a:rPr lang="en-US" sz="2200">
                <a:latin typeface="Arial Narrow" pitchFamily="34" charset="0"/>
              </a:rPr>
              <a:t> </a:t>
            </a:r>
            <a:endParaRPr lang="en-US" sz="2000">
              <a:solidFill>
                <a:srgbClr val="336699"/>
              </a:solidFill>
              <a:latin typeface="Arial Narrow" pitchFamily="34" charset="0"/>
            </a:endParaRPr>
          </a:p>
          <a:p>
            <a:pPr marL="342900" indent="-342900">
              <a:buFont typeface="Wingdings" pitchFamily="2" charset="2"/>
              <a:buChar char="§"/>
            </a:pPr>
            <a:r>
              <a:rPr lang="en-US" sz="2200" b="1">
                <a:latin typeface="Arial Narrow" pitchFamily="34" charset="0"/>
              </a:rPr>
              <a:t>Why use UML?</a:t>
            </a:r>
          </a:p>
          <a:p>
            <a:pPr marL="742950" lvl="1" indent="-285750">
              <a:buFont typeface="Symbol" pitchFamily="18" charset="2"/>
              <a:buChar char="-"/>
            </a:pPr>
            <a:endParaRPr lang="en-US" sz="2000" b="1">
              <a:solidFill>
                <a:srgbClr val="336699"/>
              </a:solidFill>
              <a:latin typeface="Arial Narrow" pitchFamily="34" charset="0"/>
            </a:endParaRPr>
          </a:p>
        </p:txBody>
      </p:sp>
      <p:pic>
        <p:nvPicPr>
          <p:cNvPr id="3082246" name="Picture 6" descr="getfile?item=cjBtcmEyZWRjMy9pMWcvMWlnMjJ0c2g0NHBwLzZhZmcvMC5jc2kzaTFnMGY-"/>
          <p:cNvPicPr>
            <a:picLocks noChangeAspect="1" noChangeArrowheads="1"/>
          </p:cNvPicPr>
          <p:nvPr/>
        </p:nvPicPr>
        <p:blipFill>
          <a:blip r:embed="rId2" cstate="print"/>
          <a:srcRect/>
          <a:stretch>
            <a:fillRect/>
          </a:stretch>
        </p:blipFill>
        <p:spPr bwMode="auto">
          <a:xfrm>
            <a:off x="838200" y="4762500"/>
            <a:ext cx="4524375" cy="895350"/>
          </a:xfrm>
          <a:prstGeom prst="rect">
            <a:avLst/>
          </a:prstGeom>
          <a:noFill/>
        </p:spPr>
      </p:pic>
      <p:pic>
        <p:nvPicPr>
          <p:cNvPr id="3082248" name="Picture 8" descr="getfile?item=cjBtcmEyZWRjMy9pMWcvMWlnMjJ0c2g0NHBwLzZhZmcvMC5jc2k0aTFnMGY-"/>
          <p:cNvPicPr>
            <a:picLocks noChangeAspect="1" noChangeArrowheads="1"/>
          </p:cNvPicPr>
          <p:nvPr/>
        </p:nvPicPr>
        <p:blipFill>
          <a:blip r:embed="rId3" cstate="print"/>
          <a:srcRect/>
          <a:stretch>
            <a:fillRect/>
          </a:stretch>
        </p:blipFill>
        <p:spPr bwMode="auto">
          <a:xfrm>
            <a:off x="882650" y="5767388"/>
            <a:ext cx="2628900" cy="657225"/>
          </a:xfrm>
          <a:prstGeom prst="rect">
            <a:avLst/>
          </a:prstGeom>
          <a:noFill/>
        </p:spPr>
      </p:pic>
      <p:sp>
        <p:nvSpPr>
          <p:cNvPr id="3082251" name="Rectangle 11"/>
          <p:cNvSpPr>
            <a:spLocks noGrp="1" noChangeArrowheads="1"/>
          </p:cNvSpPr>
          <p:nvPr>
            <p:ph type="title"/>
          </p:nvPr>
        </p:nvSpPr>
        <p:spPr>
          <a:noFill/>
          <a:ln/>
        </p:spPr>
        <p:txBody>
          <a:bodyPr/>
          <a:lstStyle/>
          <a:p>
            <a:r>
              <a:rPr lang="en-US" b="1" dirty="0">
                <a:solidFill>
                  <a:srgbClr val="FF0000"/>
                </a:solidFill>
              </a:rPr>
              <a:t>UML Introduction</a:t>
            </a:r>
          </a:p>
        </p:txBody>
      </p:sp>
    </p:spTree>
  </p:cSld>
  <p:clrMapOvr>
    <a:masterClrMapping/>
  </p:clrMapOvr>
  <p:transition>
    <p:randomBa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D3065DC5-4DF0-4DEA-8D5F-C00AA645B547}" type="slidenum">
              <a:rPr lang="en-US"/>
              <a:pPr/>
              <a:t>17</a:t>
            </a:fld>
            <a:endParaRPr lang="en-US"/>
          </a:p>
        </p:txBody>
      </p:sp>
      <p:sp>
        <p:nvSpPr>
          <p:cNvPr id="309043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090435"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dirty="0" smtClean="0">
                <a:latin typeface="Arial Narrow" pitchFamily="34" charset="0"/>
              </a:rPr>
              <a:t>Diagrams in UML</a:t>
            </a:r>
            <a:endParaRPr lang="en-US" sz="2200" b="1" dirty="0">
              <a:latin typeface="Arial Narrow" pitchFamily="34" charset="0"/>
            </a:endParaRPr>
          </a:p>
          <a:p>
            <a:pPr marL="742950" lvl="1" indent="-285750">
              <a:buFont typeface="Symbol" pitchFamily="18" charset="2"/>
              <a:buChar char="-"/>
            </a:pPr>
            <a:r>
              <a:rPr lang="en-US" sz="2000" b="1" dirty="0">
                <a:solidFill>
                  <a:srgbClr val="336699"/>
                </a:solidFill>
                <a:latin typeface="Arial Narrow" pitchFamily="34" charset="0"/>
              </a:rPr>
              <a:t>Structure </a:t>
            </a:r>
            <a:r>
              <a:rPr lang="en-US" sz="2000" b="1" dirty="0" smtClean="0">
                <a:solidFill>
                  <a:srgbClr val="336699"/>
                </a:solidFill>
                <a:latin typeface="Arial Narrow" pitchFamily="34" charset="0"/>
              </a:rPr>
              <a:t>Diagrams</a:t>
            </a:r>
          </a:p>
          <a:p>
            <a:pPr marL="1200150" lvl="2" indent="-285750">
              <a:buFont typeface="Symbol" pitchFamily="18" charset="2"/>
              <a:buChar char="-"/>
            </a:pPr>
            <a:r>
              <a:rPr lang="en-US" sz="2200" dirty="0" smtClean="0">
                <a:latin typeface="Arial Narrow" pitchFamily="34" charset="0"/>
              </a:rPr>
              <a:t>These diagrams are used to define static </a:t>
            </a:r>
            <a:r>
              <a:rPr lang="en-US" sz="2200" dirty="0" err="1" smtClean="0">
                <a:latin typeface="Arial Narrow" pitchFamily="34" charset="0"/>
              </a:rPr>
              <a:t>architecture.They</a:t>
            </a:r>
            <a:r>
              <a:rPr lang="en-US" sz="2200" dirty="0" smtClean="0">
                <a:latin typeface="Arial Narrow" pitchFamily="34" charset="0"/>
              </a:rPr>
              <a:t> comprise static constructs such as classes, objects, and components, and the relationships between these elements. </a:t>
            </a:r>
          </a:p>
          <a:p>
            <a:pPr marL="1200150" lvl="2" indent="-285750">
              <a:buFont typeface="Symbol" pitchFamily="18" charset="2"/>
              <a:buChar char="-"/>
            </a:pPr>
            <a:r>
              <a:rPr lang="en-US" sz="2200" dirty="0" smtClean="0">
                <a:latin typeface="Arial Narrow" pitchFamily="34" charset="0"/>
              </a:rPr>
              <a:t>There are six structural diagrams: Package Diagrams, Class Diagrams, Object Diagrams, Composite Structure Diagrams, Component Diagrams and Deployment Diagrams.</a:t>
            </a:r>
          </a:p>
        </p:txBody>
      </p:sp>
      <p:sp>
        <p:nvSpPr>
          <p:cNvPr id="3090436" name="Rectangle 4"/>
          <p:cNvSpPr>
            <a:spLocks noGrp="1" noChangeArrowheads="1"/>
          </p:cNvSpPr>
          <p:nvPr>
            <p:ph type="title"/>
          </p:nvPr>
        </p:nvSpPr>
        <p:spPr>
          <a:noFill/>
          <a:ln/>
        </p:spPr>
        <p:txBody>
          <a:bodyPr/>
          <a:lstStyle/>
          <a:p>
            <a:r>
              <a:rPr lang="en-US" b="1" dirty="0">
                <a:solidFill>
                  <a:srgbClr val="FF0000"/>
                </a:solidFill>
              </a:rPr>
              <a:t>UML - Introduction</a:t>
            </a:r>
          </a:p>
        </p:txBody>
      </p:sp>
    </p:spTree>
  </p:cSld>
  <p:clrMapOvr>
    <a:masterClrMapping/>
  </p:clrMapOvr>
  <p:transition>
    <p:randomBa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D3065DC5-4DF0-4DEA-8D5F-C00AA645B547}" type="slidenum">
              <a:rPr lang="en-US"/>
              <a:pPr/>
              <a:t>18</a:t>
            </a:fld>
            <a:endParaRPr lang="en-US"/>
          </a:p>
        </p:txBody>
      </p:sp>
      <p:sp>
        <p:nvSpPr>
          <p:cNvPr id="309043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090435"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dirty="0" smtClean="0">
                <a:latin typeface="Arial Narrow" pitchFamily="34" charset="0"/>
              </a:rPr>
              <a:t>Diagrams in UML</a:t>
            </a:r>
            <a:endParaRPr lang="en-US" sz="2200" b="1" dirty="0">
              <a:latin typeface="Arial Narrow" pitchFamily="34" charset="0"/>
            </a:endParaRPr>
          </a:p>
          <a:p>
            <a:pPr marL="742950" lvl="1" indent="-285750">
              <a:buFont typeface="Symbol" pitchFamily="18" charset="2"/>
              <a:buChar char="-"/>
            </a:pPr>
            <a:r>
              <a:rPr lang="en-US" sz="2000" b="1" dirty="0" smtClean="0">
                <a:solidFill>
                  <a:srgbClr val="336699"/>
                </a:solidFill>
                <a:latin typeface="Arial Narrow" pitchFamily="34" charset="0"/>
              </a:rPr>
              <a:t>Behavior </a:t>
            </a:r>
            <a:r>
              <a:rPr lang="en-US" sz="2000" b="1" dirty="0">
                <a:solidFill>
                  <a:srgbClr val="336699"/>
                </a:solidFill>
                <a:latin typeface="Arial Narrow" pitchFamily="34" charset="0"/>
              </a:rPr>
              <a:t>diagrams</a:t>
            </a:r>
            <a:r>
              <a:rPr lang="en-US" sz="2200" dirty="0">
                <a:latin typeface="Arial Narrow" pitchFamily="34" charset="0"/>
              </a:rPr>
              <a:t> </a:t>
            </a:r>
            <a:endParaRPr lang="en-US" sz="2200" dirty="0" smtClean="0">
              <a:latin typeface="Arial Narrow" pitchFamily="34" charset="0"/>
            </a:endParaRPr>
          </a:p>
          <a:p>
            <a:pPr marL="1200150" lvl="2" indent="-285750">
              <a:buFont typeface="Symbol" pitchFamily="18" charset="2"/>
              <a:buChar char="-"/>
            </a:pPr>
            <a:r>
              <a:rPr lang="en-US" sz="2200" dirty="0" smtClean="0">
                <a:latin typeface="Arial Narrow" pitchFamily="34" charset="0"/>
              </a:rPr>
              <a:t>These diagrams are used to represent dynamic architecture. They comprise behavioral constructs such as activities, states, timelines and the messages that run between different objects. These diagrams are used to represent the interactions among various model elements and instantaneous states over a time period. </a:t>
            </a:r>
          </a:p>
          <a:p>
            <a:pPr marL="1200150" lvl="2" indent="-285750">
              <a:buFont typeface="Symbol" pitchFamily="18" charset="2"/>
              <a:buChar char="-"/>
            </a:pPr>
            <a:r>
              <a:rPr lang="en-US" sz="2200" dirty="0" smtClean="0">
                <a:latin typeface="Arial Narrow" pitchFamily="34" charset="0"/>
              </a:rPr>
              <a:t>There are seven behavioral diagrams: Use Case Diagrams, Activity Diagrams, State Machine Diagrams, Communication Diagrams, Sequence Diagrams, Timing Diagrams and Interaction Overview Diagrams.</a:t>
            </a:r>
            <a:endParaRPr lang="en-US" sz="2200" dirty="0">
              <a:latin typeface="Arial Narrow" pitchFamily="34" charset="0"/>
            </a:endParaRPr>
          </a:p>
        </p:txBody>
      </p:sp>
      <p:sp>
        <p:nvSpPr>
          <p:cNvPr id="3090436" name="Rectangle 4"/>
          <p:cNvSpPr>
            <a:spLocks noGrp="1" noChangeArrowheads="1"/>
          </p:cNvSpPr>
          <p:nvPr>
            <p:ph type="title"/>
          </p:nvPr>
        </p:nvSpPr>
        <p:spPr>
          <a:noFill/>
          <a:ln/>
        </p:spPr>
        <p:txBody>
          <a:bodyPr/>
          <a:lstStyle/>
          <a:p>
            <a:r>
              <a:rPr lang="en-US" b="1" dirty="0">
                <a:solidFill>
                  <a:srgbClr val="FF0000"/>
                </a:solidFill>
              </a:rPr>
              <a:t>UML - Introduction</a:t>
            </a:r>
          </a:p>
        </p:txBody>
      </p:sp>
    </p:spTree>
  </p:cSld>
  <p:clrMapOvr>
    <a:masterClrMapping/>
  </p:clrMapOvr>
  <p:transition>
    <p:randomBa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D3065DC5-4DF0-4DEA-8D5F-C00AA645B547}" type="slidenum">
              <a:rPr lang="en-US"/>
              <a:pPr/>
              <a:t>19</a:t>
            </a:fld>
            <a:endParaRPr lang="en-US" dirty="0"/>
          </a:p>
        </p:txBody>
      </p:sp>
      <p:sp>
        <p:nvSpPr>
          <p:cNvPr id="309043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090436" name="Rectangle 4"/>
          <p:cNvSpPr>
            <a:spLocks noGrp="1" noChangeArrowheads="1"/>
          </p:cNvSpPr>
          <p:nvPr>
            <p:ph type="title"/>
          </p:nvPr>
        </p:nvSpPr>
        <p:spPr>
          <a:noFill/>
          <a:ln/>
        </p:spPr>
        <p:txBody>
          <a:bodyPr/>
          <a:lstStyle/>
          <a:p>
            <a:r>
              <a:rPr lang="en-US" b="1" dirty="0">
                <a:solidFill>
                  <a:srgbClr val="FF0000"/>
                </a:solidFill>
              </a:rPr>
              <a:t>UML - Introduction</a:t>
            </a:r>
          </a:p>
        </p:txBody>
      </p:sp>
      <p:pic>
        <p:nvPicPr>
          <p:cNvPr id="3196930" name="Picture 2" descr="Hierarchy of UML 2.2 Diagrams, shown as a class diagram."/>
          <p:cNvPicPr>
            <a:picLocks noChangeAspect="1" noChangeArrowheads="1"/>
          </p:cNvPicPr>
          <p:nvPr/>
        </p:nvPicPr>
        <p:blipFill>
          <a:blip r:embed="rId2" cstate="print"/>
          <a:srcRect/>
          <a:stretch>
            <a:fillRect/>
          </a:stretch>
        </p:blipFill>
        <p:spPr bwMode="auto">
          <a:xfrm>
            <a:off x="638175" y="1414462"/>
            <a:ext cx="7885652" cy="4297680"/>
          </a:xfrm>
          <a:prstGeom prst="rect">
            <a:avLst/>
          </a:prstGeom>
          <a:noFill/>
        </p:spPr>
      </p:pic>
      <p:sp>
        <p:nvSpPr>
          <p:cNvPr id="6" name="TextBox 5"/>
          <p:cNvSpPr txBox="1"/>
          <p:nvPr/>
        </p:nvSpPr>
        <p:spPr>
          <a:xfrm>
            <a:off x="3746500" y="2641600"/>
            <a:ext cx="812800" cy="499047"/>
          </a:xfrm>
          <a:prstGeom prst="rect">
            <a:avLst/>
          </a:prstGeom>
          <a:noFill/>
          <a:ln>
            <a:solidFill>
              <a:schemeClr val="accent2"/>
            </a:solidFill>
          </a:ln>
        </p:spPr>
        <p:txBody>
          <a:bodyPr wrap="square" rtlCol="0">
            <a:spAutoFit/>
          </a:bodyPr>
          <a:lstStyle/>
          <a:p>
            <a:pPr>
              <a:buNone/>
            </a:pPr>
            <a:r>
              <a:rPr lang="en-US" sz="1200" b="1" dirty="0" smtClean="0">
                <a:solidFill>
                  <a:srgbClr val="FF0000"/>
                </a:solidFill>
              </a:rPr>
              <a:t>1.Static Models</a:t>
            </a:r>
            <a:endParaRPr lang="en-US" sz="1200" b="1" dirty="0">
              <a:solidFill>
                <a:srgbClr val="FF0000"/>
              </a:solidFill>
            </a:endParaRPr>
          </a:p>
        </p:txBody>
      </p:sp>
      <p:sp>
        <p:nvSpPr>
          <p:cNvPr id="7" name="TextBox 6"/>
          <p:cNvSpPr txBox="1"/>
          <p:nvPr/>
        </p:nvSpPr>
        <p:spPr>
          <a:xfrm>
            <a:off x="7315200" y="2590800"/>
            <a:ext cx="1066800" cy="499047"/>
          </a:xfrm>
          <a:prstGeom prst="rect">
            <a:avLst/>
          </a:prstGeom>
          <a:noFill/>
          <a:ln>
            <a:solidFill>
              <a:schemeClr val="accent2"/>
            </a:solidFill>
          </a:ln>
        </p:spPr>
        <p:txBody>
          <a:bodyPr wrap="square" rtlCol="0">
            <a:spAutoFit/>
          </a:bodyPr>
          <a:lstStyle/>
          <a:p>
            <a:pPr>
              <a:buNone/>
            </a:pPr>
            <a:r>
              <a:rPr lang="en-US" sz="1200" b="1" dirty="0" smtClean="0">
                <a:solidFill>
                  <a:srgbClr val="FF0000"/>
                </a:solidFill>
              </a:rPr>
              <a:t>2. Dynamic models</a:t>
            </a:r>
            <a:endParaRPr lang="en-US" sz="1200" b="1" dirty="0">
              <a:solidFill>
                <a:srgbClr val="FF0000"/>
              </a:solidFill>
            </a:endParaRPr>
          </a:p>
        </p:txBody>
      </p:sp>
    </p:spTree>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p>
            <a:fld id="{5B90A6E1-A52D-489A-B00D-60FDBAE95FBF}" type="slidenum">
              <a:rPr lang="en-US"/>
              <a:pPr/>
              <a:t>2</a:t>
            </a:fld>
            <a:endParaRPr lang="en-US" dirty="0"/>
          </a:p>
        </p:txBody>
      </p:sp>
      <p:sp>
        <p:nvSpPr>
          <p:cNvPr id="3113986" name="Rectangle 2"/>
          <p:cNvSpPr>
            <a:spLocks noGrp="1" noChangeArrowheads="1"/>
          </p:cNvSpPr>
          <p:nvPr>
            <p:ph type="title"/>
          </p:nvPr>
        </p:nvSpPr>
        <p:spPr>
          <a:noFill/>
          <a:ln/>
        </p:spPr>
        <p:txBody>
          <a:bodyPr/>
          <a:lstStyle/>
          <a:p>
            <a:r>
              <a:rPr lang="en-US" dirty="0">
                <a:solidFill>
                  <a:srgbClr val="FF0000"/>
                </a:solidFill>
              </a:rPr>
              <a:t>AGENDA</a:t>
            </a:r>
          </a:p>
        </p:txBody>
      </p:sp>
      <p:sp>
        <p:nvSpPr>
          <p:cNvPr id="3114322" name="Rectangle 338"/>
          <p:cNvSpPr>
            <a:spLocks noChangeArrowheads="1"/>
          </p:cNvSpPr>
          <p:nvPr/>
        </p:nvSpPr>
        <p:spPr bwMode="auto">
          <a:xfrm>
            <a:off x="361950" y="1168400"/>
            <a:ext cx="8489950" cy="45862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b="1" dirty="0" smtClean="0">
                <a:latin typeface="Arial Narrow" pitchFamily="34" charset="0"/>
                <a:cs typeface="Times New Roman" pitchFamily="18" charset="0"/>
              </a:rPr>
              <a:t>SOFTWARE DEVELOPMENT PROCESS</a:t>
            </a:r>
          </a:p>
          <a:p>
            <a:pPr marL="342900" indent="-342900">
              <a:buFont typeface="Wingdings" pitchFamily="2" charset="2"/>
              <a:buChar char="§"/>
            </a:pPr>
            <a:r>
              <a:rPr lang="en-US" sz="2200" b="1" dirty="0" smtClean="0">
                <a:latin typeface="Arial Narrow" pitchFamily="34" charset="0"/>
                <a:cs typeface="Times New Roman" pitchFamily="18" charset="0"/>
              </a:rPr>
              <a:t>INTRODUCTION </a:t>
            </a:r>
            <a:r>
              <a:rPr lang="en-US" sz="2200" b="1" dirty="0">
                <a:latin typeface="Arial Narrow" pitchFamily="34" charset="0"/>
                <a:cs typeface="Times New Roman" pitchFamily="18" charset="0"/>
              </a:rPr>
              <a:t>TO VISUAL MODELING</a:t>
            </a:r>
          </a:p>
          <a:p>
            <a:pPr marL="342900" indent="-342900">
              <a:buFont typeface="Wingdings" pitchFamily="2" charset="2"/>
              <a:buChar char="§"/>
            </a:pPr>
            <a:r>
              <a:rPr lang="en-US" sz="2200" b="1" dirty="0">
                <a:latin typeface="Arial Narrow" pitchFamily="34" charset="0"/>
                <a:cs typeface="Times New Roman" pitchFamily="18" charset="0"/>
              </a:rPr>
              <a:t>UNIFIED MODELING LANGUAGE</a:t>
            </a:r>
          </a:p>
          <a:p>
            <a:pPr marL="342900" indent="-342900">
              <a:buFont typeface="Wingdings" pitchFamily="2" charset="2"/>
              <a:buChar char="§"/>
            </a:pPr>
            <a:r>
              <a:rPr lang="en-US" sz="2200" b="1" dirty="0">
                <a:latin typeface="Arial Narrow" pitchFamily="34" charset="0"/>
                <a:cs typeface="Times New Roman" pitchFamily="18" charset="0"/>
              </a:rPr>
              <a:t>OOAD</a:t>
            </a:r>
          </a:p>
          <a:p>
            <a:pPr marL="342900" indent="-342900">
              <a:buFont typeface="Wingdings" pitchFamily="2" charset="2"/>
              <a:buChar char="§"/>
            </a:pPr>
            <a:r>
              <a:rPr lang="en-US" sz="2200" b="1" dirty="0" smtClean="0">
                <a:latin typeface="Arial Narrow" pitchFamily="34" charset="0"/>
                <a:cs typeface="Times New Roman" pitchFamily="18" charset="0"/>
              </a:rPr>
              <a:t>QUESTIONS</a:t>
            </a:r>
            <a:endParaRPr lang="en-US" sz="2200" b="1" dirty="0">
              <a:latin typeface="Arial Narrow" pitchFamily="34" charset="0"/>
              <a:cs typeface="Times New Roman" pitchFamily="18" charset="0"/>
            </a:endParaRPr>
          </a:p>
          <a:p>
            <a:pPr marL="342900" indent="-342900">
              <a:buFont typeface="Wingdings" pitchFamily="2" charset="2"/>
              <a:buChar char="§"/>
            </a:pPr>
            <a:endParaRPr lang="en-US" sz="2200" b="1" dirty="0">
              <a:latin typeface="Arial Narrow" pitchFamily="34" charset="0"/>
              <a:cs typeface="Times New Roman" pitchFamily="18" charset="0"/>
            </a:endParaRPr>
          </a:p>
          <a:p>
            <a:pPr marL="342900" indent="-342900">
              <a:buFont typeface="Wingdings" pitchFamily="2" charset="2"/>
              <a:buChar char="§"/>
            </a:pPr>
            <a:endParaRPr lang="en-US" sz="2200" b="1" dirty="0">
              <a:latin typeface="Arial Narrow" pitchFamily="34" charset="0"/>
              <a:cs typeface="Times New Roman" pitchFamily="18" charset="0"/>
            </a:endParaRPr>
          </a:p>
        </p:txBody>
      </p:sp>
    </p:spTree>
  </p:cSld>
  <p:clrMapOvr>
    <a:masterClrMapping/>
  </p:clrMapOvr>
  <p:transition>
    <p:randomBa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0D6DDE11-ED47-403A-9431-4FB53BA2B0BE}" type="slidenum">
              <a:rPr lang="en-US"/>
              <a:pPr/>
              <a:t>20</a:t>
            </a:fld>
            <a:endParaRPr lang="en-US" dirty="0"/>
          </a:p>
        </p:txBody>
      </p:sp>
      <p:sp>
        <p:nvSpPr>
          <p:cNvPr id="3150850"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50851"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dirty="0">
                <a:latin typeface="Arial Narrow" pitchFamily="34" charset="0"/>
              </a:rPr>
              <a:t>What Can I Model with the UML?</a:t>
            </a: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p:txBody>
      </p:sp>
      <p:pic>
        <p:nvPicPr>
          <p:cNvPr id="3150852" name="Picture 4" descr="getfile?item=cjBtcmEyZWRjMy9pMWcvMWlnMjJ0c2g0NHBwLzZhZmcvMC5jc2k1aTFnMGY-"/>
          <p:cNvPicPr>
            <a:picLocks noChangeAspect="1" noChangeArrowheads="1"/>
          </p:cNvPicPr>
          <p:nvPr/>
        </p:nvPicPr>
        <p:blipFill>
          <a:blip r:embed="rId2" cstate="print"/>
          <a:srcRect/>
          <a:stretch>
            <a:fillRect/>
          </a:stretch>
        </p:blipFill>
        <p:spPr bwMode="auto">
          <a:xfrm>
            <a:off x="787400" y="1917700"/>
            <a:ext cx="5256213" cy="3179763"/>
          </a:xfrm>
          <a:prstGeom prst="rect">
            <a:avLst/>
          </a:prstGeom>
          <a:noFill/>
        </p:spPr>
      </p:pic>
      <p:sp>
        <p:nvSpPr>
          <p:cNvPr id="3150853" name="Rectangle 5"/>
          <p:cNvSpPr>
            <a:spLocks noGrp="1" noChangeArrowheads="1"/>
          </p:cNvSpPr>
          <p:nvPr>
            <p:ph type="title"/>
          </p:nvPr>
        </p:nvSpPr>
        <p:spPr>
          <a:noFill/>
          <a:ln/>
        </p:spPr>
        <p:txBody>
          <a:bodyPr/>
          <a:lstStyle/>
          <a:p>
            <a:r>
              <a:rPr lang="en-US" b="1" dirty="0">
                <a:solidFill>
                  <a:srgbClr val="FF0000"/>
                </a:solidFill>
              </a:rPr>
              <a:t>UML - Introduction</a:t>
            </a:r>
          </a:p>
        </p:txBody>
      </p:sp>
    </p:spTree>
  </p:cSld>
  <p:clrMapOvr>
    <a:masterClrMapping/>
  </p:clrMapOvr>
  <p:transition>
    <p:randomBa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21</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 </a:t>
            </a:r>
            <a:r>
              <a:rPr lang="en-US" b="1" dirty="0">
                <a:solidFill>
                  <a:srgbClr val="FF0000"/>
                </a:solidFill>
              </a:rPr>
              <a:t>Perspectives</a:t>
            </a:r>
            <a:r>
              <a:rPr lang="en-US" dirty="0">
                <a:solidFill>
                  <a:srgbClr val="FF0000"/>
                </a:solidFill>
              </a:rPr>
              <a:t> </a:t>
            </a: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pic>
        <p:nvPicPr>
          <p:cNvPr id="11" name="Picture 7" descr="j0195384"/>
          <p:cNvPicPr>
            <a:picLocks noGrp="1" noChangeAspect="1" noChangeArrowheads="1"/>
          </p:cNvPicPr>
          <p:nvPr>
            <p:ph sz="half" idx="1"/>
          </p:nvPr>
        </p:nvPicPr>
        <p:blipFill>
          <a:blip r:embed="rId2" cstate="print"/>
          <a:srcRect/>
          <a:stretch>
            <a:fillRect/>
          </a:stretch>
        </p:blipFill>
        <p:spPr>
          <a:xfrm>
            <a:off x="736600" y="1549400"/>
            <a:ext cx="820738" cy="760413"/>
          </a:xfrm>
          <a:noFill/>
          <a:ln/>
        </p:spPr>
      </p:pic>
      <p:pic>
        <p:nvPicPr>
          <p:cNvPr id="12" name="Picture 8" descr="MCj01298860000[1]"/>
          <p:cNvPicPr>
            <a:picLocks noGrp="1" noChangeAspect="1" noChangeArrowheads="1"/>
          </p:cNvPicPr>
          <p:nvPr>
            <p:ph sz="quarter" idx="4294967295"/>
          </p:nvPr>
        </p:nvPicPr>
        <p:blipFill>
          <a:blip r:embed="rId3" cstate="print"/>
          <a:srcRect/>
          <a:stretch>
            <a:fillRect/>
          </a:stretch>
        </p:blipFill>
        <p:spPr>
          <a:xfrm>
            <a:off x="7785100" y="1270000"/>
            <a:ext cx="1066800" cy="1066800"/>
          </a:xfrm>
          <a:noFill/>
          <a:ln/>
        </p:spPr>
      </p:pic>
      <p:pic>
        <p:nvPicPr>
          <p:cNvPr id="13" name="Picture 9" descr="MCPE02387_0000[1]"/>
          <p:cNvPicPr>
            <a:picLocks noChangeAspect="1" noChangeArrowheads="1"/>
          </p:cNvPicPr>
          <p:nvPr/>
        </p:nvPicPr>
        <p:blipFill>
          <a:blip r:embed="rId4" cstate="print"/>
          <a:srcRect/>
          <a:stretch>
            <a:fillRect/>
          </a:stretch>
        </p:blipFill>
        <p:spPr bwMode="auto">
          <a:xfrm>
            <a:off x="736600" y="5053013"/>
            <a:ext cx="849313" cy="836612"/>
          </a:xfrm>
          <a:prstGeom prst="rect">
            <a:avLst/>
          </a:prstGeom>
          <a:noFill/>
          <a:ln w="9525">
            <a:noFill/>
            <a:miter lim="800000"/>
            <a:headEnd/>
            <a:tailEnd/>
          </a:ln>
          <a:effectLst/>
        </p:spPr>
      </p:pic>
      <p:pic>
        <p:nvPicPr>
          <p:cNvPr id="14" name="Picture 10" descr="MCj02311330000[1]"/>
          <p:cNvPicPr>
            <a:picLocks noChangeAspect="1" noChangeArrowheads="1"/>
          </p:cNvPicPr>
          <p:nvPr/>
        </p:nvPicPr>
        <p:blipFill>
          <a:blip r:embed="rId5" cstate="print"/>
          <a:srcRect/>
          <a:stretch>
            <a:fillRect/>
          </a:stretch>
        </p:blipFill>
        <p:spPr bwMode="auto">
          <a:xfrm>
            <a:off x="7759700" y="5092700"/>
            <a:ext cx="914400" cy="914400"/>
          </a:xfrm>
          <a:prstGeom prst="rect">
            <a:avLst/>
          </a:prstGeom>
          <a:noFill/>
          <a:ln w="9525">
            <a:noFill/>
            <a:miter lim="800000"/>
            <a:headEnd/>
            <a:tailEnd/>
          </a:ln>
          <a:effectLst/>
        </p:spPr>
      </p:pic>
      <p:sp>
        <p:nvSpPr>
          <p:cNvPr id="15" name="Rectangle 11"/>
          <p:cNvSpPr>
            <a:spLocks noChangeArrowheads="1"/>
          </p:cNvSpPr>
          <p:nvPr/>
        </p:nvSpPr>
        <p:spPr bwMode="auto">
          <a:xfrm>
            <a:off x="355600" y="20066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End user</a:t>
            </a:r>
            <a:endParaRPr lang="en-US" sz="1600" dirty="0">
              <a:latin typeface="Arial" charset="0"/>
            </a:endParaRPr>
          </a:p>
        </p:txBody>
      </p:sp>
      <p:sp>
        <p:nvSpPr>
          <p:cNvPr id="16" name="Rectangle 12"/>
          <p:cNvSpPr>
            <a:spLocks noChangeArrowheads="1"/>
          </p:cNvSpPr>
          <p:nvPr/>
        </p:nvSpPr>
        <p:spPr bwMode="auto">
          <a:xfrm>
            <a:off x="7607300" y="57785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System </a:t>
            </a:r>
            <a:endParaRPr lang="en-CA" sz="1600" dirty="0" smtClean="0">
              <a:latin typeface="Arial" charset="0"/>
            </a:endParaRPr>
          </a:p>
          <a:p>
            <a:pPr algn="ctr" eaLnBrk="1" hangingPunct="1">
              <a:buNone/>
            </a:pPr>
            <a:r>
              <a:rPr lang="en-CA" sz="1600" dirty="0" smtClean="0">
                <a:latin typeface="Arial" charset="0"/>
              </a:rPr>
              <a:t>Engineer</a:t>
            </a:r>
            <a:endParaRPr lang="en-US" sz="1600" dirty="0">
              <a:latin typeface="Arial" charset="0"/>
            </a:endParaRPr>
          </a:p>
        </p:txBody>
      </p:sp>
      <p:sp>
        <p:nvSpPr>
          <p:cNvPr id="17" name="Rectangle 13"/>
          <p:cNvSpPr>
            <a:spLocks noChangeArrowheads="1"/>
          </p:cNvSpPr>
          <p:nvPr/>
        </p:nvSpPr>
        <p:spPr bwMode="auto">
          <a:xfrm>
            <a:off x="355600" y="55118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Integrator</a:t>
            </a:r>
            <a:endParaRPr lang="en-US" sz="1600" dirty="0">
              <a:latin typeface="Arial" charset="0"/>
            </a:endParaRPr>
          </a:p>
        </p:txBody>
      </p:sp>
      <p:sp>
        <p:nvSpPr>
          <p:cNvPr id="18" name="Rectangle 14"/>
          <p:cNvSpPr>
            <a:spLocks noChangeArrowheads="1"/>
          </p:cNvSpPr>
          <p:nvPr/>
        </p:nvSpPr>
        <p:spPr bwMode="auto">
          <a:xfrm>
            <a:off x="7480300" y="2184400"/>
            <a:ext cx="1676400" cy="990600"/>
          </a:xfrm>
          <a:prstGeom prst="rect">
            <a:avLst/>
          </a:prstGeom>
          <a:noFill/>
          <a:ln w="9525">
            <a:noFill/>
            <a:miter lim="800000"/>
            <a:headEnd/>
            <a:tailEnd/>
          </a:ln>
          <a:effectLst/>
        </p:spPr>
        <p:txBody>
          <a:bodyPr wrap="none" anchor="ctr"/>
          <a:lstStyle/>
          <a:p>
            <a:pPr algn="ctr" eaLnBrk="1" hangingPunct="1">
              <a:buNone/>
            </a:pPr>
            <a:r>
              <a:rPr lang="en-CA" sz="1600" dirty="0" smtClean="0">
                <a:latin typeface="Arial" charset="0"/>
              </a:rPr>
              <a:t>Programmers &amp; </a:t>
            </a:r>
          </a:p>
          <a:p>
            <a:pPr algn="ctr" eaLnBrk="1" hangingPunct="1">
              <a:buNone/>
            </a:pPr>
            <a:r>
              <a:rPr lang="en-CA" sz="1600" dirty="0" smtClean="0">
                <a:latin typeface="Arial" charset="0"/>
              </a:rPr>
              <a:t>software</a:t>
            </a:r>
            <a:r>
              <a:rPr lang="en-CA" sz="1600" dirty="0">
                <a:latin typeface="Arial" charset="0"/>
              </a:rPr>
              <a:t/>
            </a:r>
            <a:br>
              <a:rPr lang="en-CA" sz="1600" dirty="0">
                <a:latin typeface="Arial" charset="0"/>
              </a:rPr>
            </a:br>
            <a:r>
              <a:rPr lang="en-CA" sz="1600" dirty="0">
                <a:latin typeface="Arial" charset="0"/>
              </a:rPr>
              <a:t> managers</a:t>
            </a:r>
            <a:endParaRPr lang="en-US" sz="1600" dirty="0">
              <a:latin typeface="Arial" charset="0"/>
            </a:endParaRPr>
          </a:p>
        </p:txBody>
      </p:sp>
      <p:pic>
        <p:nvPicPr>
          <p:cNvPr id="3125249" name="Picture 1"/>
          <p:cNvPicPr>
            <a:picLocks noChangeAspect="1" noChangeArrowheads="1"/>
          </p:cNvPicPr>
          <p:nvPr/>
        </p:nvPicPr>
        <p:blipFill>
          <a:blip r:embed="rId6" cstate="print"/>
          <a:srcRect/>
          <a:stretch>
            <a:fillRect/>
          </a:stretch>
        </p:blipFill>
        <p:spPr bwMode="auto">
          <a:xfrm>
            <a:off x="1816101" y="1563688"/>
            <a:ext cx="5574737" cy="4206240"/>
          </a:xfrm>
          <a:prstGeom prst="rect">
            <a:avLst/>
          </a:prstGeom>
          <a:noFill/>
          <a:ln w="9525">
            <a:noFill/>
            <a:miter lim="800000"/>
            <a:headEnd/>
            <a:tailEnd/>
          </a:ln>
        </p:spPr>
      </p:pic>
    </p:spTree>
  </p:cSld>
  <p:clrMapOvr>
    <a:masterClrMapping/>
  </p:clrMapOvr>
  <p:transition>
    <p:randomBa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22</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a:t>
            </a:r>
            <a:r>
              <a:rPr lang="en-US" dirty="0" smtClean="0">
                <a:solidFill>
                  <a:srgbClr val="FF0000"/>
                </a:solidFill>
              </a:rPr>
              <a:t>– </a:t>
            </a:r>
            <a:r>
              <a:rPr lang="en-US" b="1" dirty="0" smtClean="0">
                <a:solidFill>
                  <a:srgbClr val="FF0000"/>
                </a:solidFill>
              </a:rPr>
              <a:t>Logical View</a:t>
            </a:r>
            <a:r>
              <a:rPr lang="en-US" dirty="0" smtClean="0">
                <a:solidFill>
                  <a:srgbClr val="FF0000"/>
                </a:solidFill>
              </a:rPr>
              <a:t> </a:t>
            </a:r>
            <a:endParaRPr lang="en-US" dirty="0">
              <a:solidFill>
                <a:srgbClr val="FF0000"/>
              </a:solidFill>
            </a:endParaRP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pic>
        <p:nvPicPr>
          <p:cNvPr id="3201026" name="Picture 2"/>
          <p:cNvPicPr>
            <a:picLocks noChangeAspect="1" noChangeArrowheads="1"/>
          </p:cNvPicPr>
          <p:nvPr/>
        </p:nvPicPr>
        <p:blipFill>
          <a:blip r:embed="rId2" cstate="print"/>
          <a:srcRect/>
          <a:stretch>
            <a:fillRect/>
          </a:stretch>
        </p:blipFill>
        <p:spPr bwMode="auto">
          <a:xfrm>
            <a:off x="406400" y="1774825"/>
            <a:ext cx="8474920" cy="3017520"/>
          </a:xfrm>
          <a:prstGeom prst="rect">
            <a:avLst/>
          </a:prstGeom>
          <a:noFill/>
          <a:ln w="9525">
            <a:noFill/>
            <a:miter lim="800000"/>
            <a:headEnd/>
            <a:tailEnd/>
          </a:ln>
        </p:spPr>
      </p:pic>
    </p:spTree>
  </p:cSld>
  <p:clrMapOvr>
    <a:masterClrMapping/>
  </p:clrMapOvr>
  <p:transition>
    <p:randomBa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23</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a:t>
            </a:r>
            <a:r>
              <a:rPr lang="en-US" dirty="0" smtClean="0">
                <a:solidFill>
                  <a:srgbClr val="FF0000"/>
                </a:solidFill>
              </a:rPr>
              <a:t>– </a:t>
            </a:r>
            <a:r>
              <a:rPr lang="en-US" b="1" dirty="0" smtClean="0">
                <a:solidFill>
                  <a:srgbClr val="FF0000"/>
                </a:solidFill>
              </a:rPr>
              <a:t>Process View</a:t>
            </a:r>
            <a:r>
              <a:rPr lang="en-US" dirty="0" smtClean="0">
                <a:solidFill>
                  <a:srgbClr val="FF0000"/>
                </a:solidFill>
              </a:rPr>
              <a:t> </a:t>
            </a:r>
            <a:endParaRPr lang="en-US" dirty="0">
              <a:solidFill>
                <a:srgbClr val="FF0000"/>
              </a:solidFill>
            </a:endParaRP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pic>
        <p:nvPicPr>
          <p:cNvPr id="3202050" name="Picture 2"/>
          <p:cNvPicPr>
            <a:picLocks noChangeAspect="1" noChangeArrowheads="1"/>
          </p:cNvPicPr>
          <p:nvPr/>
        </p:nvPicPr>
        <p:blipFill>
          <a:blip r:embed="rId2" cstate="print"/>
          <a:srcRect/>
          <a:stretch>
            <a:fillRect/>
          </a:stretch>
        </p:blipFill>
        <p:spPr bwMode="auto">
          <a:xfrm>
            <a:off x="419101" y="1941513"/>
            <a:ext cx="8532511" cy="3383280"/>
          </a:xfrm>
          <a:prstGeom prst="rect">
            <a:avLst/>
          </a:prstGeom>
          <a:noFill/>
          <a:ln w="9525">
            <a:noFill/>
            <a:miter lim="800000"/>
            <a:headEnd/>
            <a:tailEnd/>
          </a:ln>
        </p:spPr>
      </p:pic>
    </p:spTree>
  </p:cSld>
  <p:clrMapOvr>
    <a:masterClrMapping/>
  </p:clrMapOvr>
  <p:transition>
    <p:randomBa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24</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a:t>
            </a:r>
            <a:r>
              <a:rPr lang="en-US" dirty="0" smtClean="0">
                <a:solidFill>
                  <a:srgbClr val="FF0000"/>
                </a:solidFill>
              </a:rPr>
              <a:t>– </a:t>
            </a:r>
            <a:r>
              <a:rPr lang="en-US" b="1" dirty="0" smtClean="0">
                <a:solidFill>
                  <a:srgbClr val="FF0000"/>
                </a:solidFill>
              </a:rPr>
              <a:t>Implementation View</a:t>
            </a:r>
            <a:r>
              <a:rPr lang="en-US" dirty="0" smtClean="0">
                <a:solidFill>
                  <a:srgbClr val="FF0000"/>
                </a:solidFill>
              </a:rPr>
              <a:t> </a:t>
            </a:r>
            <a:endParaRPr lang="en-US" dirty="0">
              <a:solidFill>
                <a:srgbClr val="FF0000"/>
              </a:solidFill>
            </a:endParaRP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sp>
        <p:nvSpPr>
          <p:cNvPr id="7" name="Rectangle 3"/>
          <p:cNvSpPr>
            <a:spLocks noChangeArrowheads="1"/>
          </p:cNvSpPr>
          <p:nvPr/>
        </p:nvSpPr>
        <p:spPr bwMode="auto">
          <a:xfrm>
            <a:off x="477838" y="12446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dirty="0" smtClean="0">
                <a:latin typeface="Arial Narrow" pitchFamily="34" charset="0"/>
              </a:rPr>
              <a:t>Implementation or Development View</a:t>
            </a:r>
            <a:endParaRPr lang="en-US" sz="2200" b="1" dirty="0">
              <a:latin typeface="Arial Narrow" pitchFamily="34" charset="0"/>
            </a:endParaRPr>
          </a:p>
          <a:p>
            <a:pPr marL="742950" lvl="1" indent="-285750">
              <a:buFont typeface="Symbol" pitchFamily="18" charset="2"/>
              <a:buChar char="-"/>
            </a:pPr>
            <a:r>
              <a:rPr lang="en-US" sz="2000" b="1" dirty="0" smtClean="0">
                <a:solidFill>
                  <a:srgbClr val="336699"/>
                </a:solidFill>
                <a:latin typeface="Arial Narrow" pitchFamily="34" charset="0"/>
              </a:rPr>
              <a:t>Component </a:t>
            </a:r>
            <a:r>
              <a:rPr lang="en-US" sz="2000" b="1" dirty="0">
                <a:solidFill>
                  <a:srgbClr val="336699"/>
                </a:solidFill>
                <a:latin typeface="Arial Narrow" pitchFamily="34" charset="0"/>
              </a:rPr>
              <a:t>diagrams</a:t>
            </a:r>
            <a:r>
              <a:rPr lang="en-US" sz="2200" dirty="0">
                <a:latin typeface="Arial Narrow" pitchFamily="34" charset="0"/>
              </a:rPr>
              <a:t> </a:t>
            </a:r>
            <a:endParaRPr lang="en-US" sz="2200" dirty="0" smtClean="0">
              <a:latin typeface="Arial Narrow" pitchFamily="34" charset="0"/>
            </a:endParaRPr>
          </a:p>
          <a:p>
            <a:pPr marL="1200150" lvl="2" indent="-285750" algn="just">
              <a:buFont typeface="Symbol" pitchFamily="18" charset="2"/>
              <a:buChar char="-"/>
            </a:pPr>
            <a:r>
              <a:rPr lang="en-US" sz="2200" dirty="0" smtClean="0">
                <a:latin typeface="Arial Narrow" pitchFamily="34" charset="0"/>
              </a:rPr>
              <a:t>This is a view of a system’s architecture that encompasses the components used to assemble and release a physical system. This view focuses on configuration management and actual software module organization in the development environment. </a:t>
            </a:r>
          </a:p>
          <a:p>
            <a:pPr marL="1200150" lvl="2" indent="-285750" algn="just">
              <a:buFont typeface="Symbol" pitchFamily="18" charset="2"/>
              <a:buChar char="-"/>
            </a:pPr>
            <a:r>
              <a:rPr lang="en-US" sz="2200" dirty="0" smtClean="0">
                <a:latin typeface="Arial Narrow" pitchFamily="34" charset="0"/>
              </a:rPr>
              <a:t>The software is actually packaged into components that can be developed and tested by the development team. While the Logical View is at the conceptual level, the diagrams in this view represent the physical-level artifacts that are built by the team.</a:t>
            </a:r>
          </a:p>
        </p:txBody>
      </p:sp>
    </p:spTree>
  </p:cSld>
  <p:clrMapOvr>
    <a:masterClrMapping/>
  </p:clrMapOvr>
  <p:transition>
    <p:randomBa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25</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a:t>
            </a:r>
            <a:r>
              <a:rPr lang="en-US" dirty="0" smtClean="0">
                <a:solidFill>
                  <a:srgbClr val="FF0000"/>
                </a:solidFill>
              </a:rPr>
              <a:t>– </a:t>
            </a:r>
            <a:r>
              <a:rPr lang="en-US" b="1" dirty="0" smtClean="0">
                <a:solidFill>
                  <a:srgbClr val="FF0000"/>
                </a:solidFill>
              </a:rPr>
              <a:t>Deployment View</a:t>
            </a:r>
            <a:r>
              <a:rPr lang="en-US" dirty="0" smtClean="0">
                <a:solidFill>
                  <a:srgbClr val="FF0000"/>
                </a:solidFill>
              </a:rPr>
              <a:t> </a:t>
            </a:r>
            <a:endParaRPr lang="en-US" dirty="0">
              <a:solidFill>
                <a:srgbClr val="FF0000"/>
              </a:solidFill>
            </a:endParaRP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sp>
        <p:nvSpPr>
          <p:cNvPr id="7" name="Rectangle 3"/>
          <p:cNvSpPr>
            <a:spLocks noChangeArrowheads="1"/>
          </p:cNvSpPr>
          <p:nvPr/>
        </p:nvSpPr>
        <p:spPr bwMode="auto">
          <a:xfrm>
            <a:off x="477838" y="12446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dirty="0" smtClean="0">
                <a:latin typeface="Arial Narrow" pitchFamily="34" charset="0"/>
              </a:rPr>
              <a:t>Deployment or Physical View</a:t>
            </a:r>
            <a:endParaRPr lang="en-US" sz="2200" b="1" dirty="0">
              <a:latin typeface="Arial Narrow" pitchFamily="34" charset="0"/>
            </a:endParaRPr>
          </a:p>
          <a:p>
            <a:pPr marL="742950" lvl="1" indent="-285750">
              <a:buFont typeface="Symbol" pitchFamily="18" charset="2"/>
              <a:buChar char="-"/>
            </a:pPr>
            <a:r>
              <a:rPr lang="en-US" sz="2000" b="1" dirty="0" smtClean="0">
                <a:solidFill>
                  <a:srgbClr val="336699"/>
                </a:solidFill>
                <a:latin typeface="Arial Narrow" pitchFamily="34" charset="0"/>
              </a:rPr>
              <a:t>Deployment diagrams</a:t>
            </a:r>
            <a:r>
              <a:rPr lang="en-US" sz="2200" dirty="0" smtClean="0">
                <a:latin typeface="Arial Narrow" pitchFamily="34" charset="0"/>
              </a:rPr>
              <a:t> </a:t>
            </a:r>
          </a:p>
          <a:p>
            <a:pPr marL="1200150" lvl="2" indent="-285750">
              <a:buFont typeface="Symbol" pitchFamily="18" charset="2"/>
              <a:buChar char="-"/>
            </a:pPr>
            <a:r>
              <a:rPr lang="en-US" sz="2200" dirty="0" smtClean="0">
                <a:latin typeface="Arial Narrow" pitchFamily="34" charset="0"/>
              </a:rPr>
              <a:t>This view encompasses the nodes that form the system’s hardware topology on which the system executes; it focuses on distribution, communication and provisioning.</a:t>
            </a:r>
          </a:p>
          <a:p>
            <a:pPr marL="1200150" lvl="2" indent="-285750">
              <a:buFont typeface="Symbol" pitchFamily="18" charset="2"/>
              <a:buChar char="-"/>
            </a:pPr>
            <a:r>
              <a:rPr lang="en-US" sz="2200" dirty="0" smtClean="0">
                <a:latin typeface="Arial Narrow" pitchFamily="34" charset="0"/>
              </a:rPr>
              <a:t>Deployment Diagrams show the physical disposition of the artifacts in the real-world setting. UML provides constructs to represent Nodes such as devices, execution environment and middleware; artifacts such as jar files and connections; and dependencies between these devices. </a:t>
            </a:r>
          </a:p>
        </p:txBody>
      </p:sp>
    </p:spTree>
  </p:cSld>
  <p:clrMapOvr>
    <a:masterClrMapping/>
  </p:clrMapOvr>
  <p:transition>
    <p:randomBa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26</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 </a:t>
            </a:r>
            <a:r>
              <a:rPr lang="en-US" b="1" dirty="0">
                <a:solidFill>
                  <a:srgbClr val="FF0000"/>
                </a:solidFill>
              </a:rPr>
              <a:t>Perspectives</a:t>
            </a:r>
            <a:r>
              <a:rPr lang="en-US" dirty="0">
                <a:solidFill>
                  <a:srgbClr val="FF0000"/>
                </a:solidFill>
              </a:rPr>
              <a:t> </a:t>
            </a: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pic>
        <p:nvPicPr>
          <p:cNvPr id="11" name="Picture 7" descr="j0195384"/>
          <p:cNvPicPr>
            <a:picLocks noGrp="1" noChangeAspect="1" noChangeArrowheads="1"/>
          </p:cNvPicPr>
          <p:nvPr>
            <p:ph sz="half" idx="1"/>
          </p:nvPr>
        </p:nvPicPr>
        <p:blipFill>
          <a:blip r:embed="rId2" cstate="print"/>
          <a:srcRect/>
          <a:stretch>
            <a:fillRect/>
          </a:stretch>
        </p:blipFill>
        <p:spPr>
          <a:xfrm>
            <a:off x="736600" y="1549400"/>
            <a:ext cx="820738" cy="760413"/>
          </a:xfrm>
          <a:noFill/>
          <a:ln/>
        </p:spPr>
      </p:pic>
      <p:pic>
        <p:nvPicPr>
          <p:cNvPr id="12" name="Picture 8" descr="MCj01298860000[1]"/>
          <p:cNvPicPr>
            <a:picLocks noGrp="1" noChangeAspect="1" noChangeArrowheads="1"/>
          </p:cNvPicPr>
          <p:nvPr>
            <p:ph sz="quarter" idx="4294967295"/>
          </p:nvPr>
        </p:nvPicPr>
        <p:blipFill>
          <a:blip r:embed="rId3" cstate="print"/>
          <a:srcRect/>
          <a:stretch>
            <a:fillRect/>
          </a:stretch>
        </p:blipFill>
        <p:spPr>
          <a:xfrm>
            <a:off x="7785100" y="1270000"/>
            <a:ext cx="1066800" cy="1066800"/>
          </a:xfrm>
          <a:noFill/>
          <a:ln/>
        </p:spPr>
      </p:pic>
      <p:pic>
        <p:nvPicPr>
          <p:cNvPr id="13" name="Picture 9" descr="MCPE02387_0000[1]"/>
          <p:cNvPicPr>
            <a:picLocks noChangeAspect="1" noChangeArrowheads="1"/>
          </p:cNvPicPr>
          <p:nvPr/>
        </p:nvPicPr>
        <p:blipFill>
          <a:blip r:embed="rId4" cstate="print"/>
          <a:srcRect/>
          <a:stretch>
            <a:fillRect/>
          </a:stretch>
        </p:blipFill>
        <p:spPr bwMode="auto">
          <a:xfrm>
            <a:off x="736600" y="5053013"/>
            <a:ext cx="849313" cy="836612"/>
          </a:xfrm>
          <a:prstGeom prst="rect">
            <a:avLst/>
          </a:prstGeom>
          <a:noFill/>
          <a:ln w="9525">
            <a:noFill/>
            <a:miter lim="800000"/>
            <a:headEnd/>
            <a:tailEnd/>
          </a:ln>
          <a:effectLst/>
        </p:spPr>
      </p:pic>
      <p:pic>
        <p:nvPicPr>
          <p:cNvPr id="14" name="Picture 10" descr="MCj02311330000[1]"/>
          <p:cNvPicPr>
            <a:picLocks noChangeAspect="1" noChangeArrowheads="1"/>
          </p:cNvPicPr>
          <p:nvPr/>
        </p:nvPicPr>
        <p:blipFill>
          <a:blip r:embed="rId5" cstate="print"/>
          <a:srcRect/>
          <a:stretch>
            <a:fillRect/>
          </a:stretch>
        </p:blipFill>
        <p:spPr bwMode="auto">
          <a:xfrm>
            <a:off x="7759700" y="5092700"/>
            <a:ext cx="914400" cy="914400"/>
          </a:xfrm>
          <a:prstGeom prst="rect">
            <a:avLst/>
          </a:prstGeom>
          <a:noFill/>
          <a:ln w="9525">
            <a:noFill/>
            <a:miter lim="800000"/>
            <a:headEnd/>
            <a:tailEnd/>
          </a:ln>
          <a:effectLst/>
        </p:spPr>
      </p:pic>
      <p:sp>
        <p:nvSpPr>
          <p:cNvPr id="15" name="Rectangle 11"/>
          <p:cNvSpPr>
            <a:spLocks noChangeArrowheads="1"/>
          </p:cNvSpPr>
          <p:nvPr/>
        </p:nvSpPr>
        <p:spPr bwMode="auto">
          <a:xfrm>
            <a:off x="355600" y="20066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End user</a:t>
            </a:r>
            <a:endParaRPr lang="en-US" sz="1600" dirty="0">
              <a:latin typeface="Arial" charset="0"/>
            </a:endParaRPr>
          </a:p>
        </p:txBody>
      </p:sp>
      <p:sp>
        <p:nvSpPr>
          <p:cNvPr id="16" name="Rectangle 12"/>
          <p:cNvSpPr>
            <a:spLocks noChangeArrowheads="1"/>
          </p:cNvSpPr>
          <p:nvPr/>
        </p:nvSpPr>
        <p:spPr bwMode="auto">
          <a:xfrm>
            <a:off x="7607300" y="57785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System </a:t>
            </a:r>
            <a:endParaRPr lang="en-CA" sz="1600" dirty="0" smtClean="0">
              <a:latin typeface="Arial" charset="0"/>
            </a:endParaRPr>
          </a:p>
          <a:p>
            <a:pPr algn="ctr" eaLnBrk="1" hangingPunct="1">
              <a:buNone/>
            </a:pPr>
            <a:r>
              <a:rPr lang="en-CA" sz="1600" dirty="0" smtClean="0">
                <a:latin typeface="Arial" charset="0"/>
              </a:rPr>
              <a:t>Engineer</a:t>
            </a:r>
            <a:endParaRPr lang="en-US" sz="1600" dirty="0">
              <a:latin typeface="Arial" charset="0"/>
            </a:endParaRPr>
          </a:p>
        </p:txBody>
      </p:sp>
      <p:sp>
        <p:nvSpPr>
          <p:cNvPr id="17" name="Rectangle 13"/>
          <p:cNvSpPr>
            <a:spLocks noChangeArrowheads="1"/>
          </p:cNvSpPr>
          <p:nvPr/>
        </p:nvSpPr>
        <p:spPr bwMode="auto">
          <a:xfrm>
            <a:off x="355600" y="55118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Integrator</a:t>
            </a:r>
            <a:endParaRPr lang="en-US" sz="1600" dirty="0">
              <a:latin typeface="Arial" charset="0"/>
            </a:endParaRPr>
          </a:p>
        </p:txBody>
      </p:sp>
      <p:sp>
        <p:nvSpPr>
          <p:cNvPr id="18" name="Rectangle 14"/>
          <p:cNvSpPr>
            <a:spLocks noChangeArrowheads="1"/>
          </p:cNvSpPr>
          <p:nvPr/>
        </p:nvSpPr>
        <p:spPr bwMode="auto">
          <a:xfrm>
            <a:off x="7480300" y="2184400"/>
            <a:ext cx="1676400" cy="990600"/>
          </a:xfrm>
          <a:prstGeom prst="rect">
            <a:avLst/>
          </a:prstGeom>
          <a:noFill/>
          <a:ln w="9525">
            <a:noFill/>
            <a:miter lim="800000"/>
            <a:headEnd/>
            <a:tailEnd/>
          </a:ln>
          <a:effectLst/>
        </p:spPr>
        <p:txBody>
          <a:bodyPr wrap="none" anchor="ctr"/>
          <a:lstStyle/>
          <a:p>
            <a:pPr algn="ctr" eaLnBrk="1" hangingPunct="1">
              <a:buNone/>
            </a:pPr>
            <a:r>
              <a:rPr lang="en-CA" sz="1600" dirty="0" smtClean="0">
                <a:latin typeface="Arial" charset="0"/>
              </a:rPr>
              <a:t>Programmers &amp; </a:t>
            </a:r>
          </a:p>
          <a:p>
            <a:pPr algn="ctr" eaLnBrk="1" hangingPunct="1">
              <a:buNone/>
            </a:pPr>
            <a:r>
              <a:rPr lang="en-CA" sz="1600" dirty="0" smtClean="0">
                <a:latin typeface="Arial" charset="0"/>
              </a:rPr>
              <a:t>software</a:t>
            </a:r>
            <a:r>
              <a:rPr lang="en-CA" sz="1600" dirty="0">
                <a:latin typeface="Arial" charset="0"/>
              </a:rPr>
              <a:t/>
            </a:r>
            <a:br>
              <a:rPr lang="en-CA" sz="1600" dirty="0">
                <a:latin typeface="Arial" charset="0"/>
              </a:rPr>
            </a:br>
            <a:r>
              <a:rPr lang="en-CA" sz="1600" dirty="0">
                <a:latin typeface="Arial" charset="0"/>
              </a:rPr>
              <a:t> managers</a:t>
            </a:r>
            <a:endParaRPr lang="en-US" sz="1600" dirty="0">
              <a:latin typeface="Arial" charset="0"/>
            </a:endParaRPr>
          </a:p>
        </p:txBody>
      </p:sp>
      <p:pic>
        <p:nvPicPr>
          <p:cNvPr id="3203074" name="Picture 2"/>
          <p:cNvPicPr>
            <a:picLocks noChangeAspect="1" noChangeArrowheads="1"/>
          </p:cNvPicPr>
          <p:nvPr/>
        </p:nvPicPr>
        <p:blipFill>
          <a:blip r:embed="rId6" cstate="print"/>
          <a:srcRect/>
          <a:stretch>
            <a:fillRect/>
          </a:stretch>
        </p:blipFill>
        <p:spPr bwMode="auto">
          <a:xfrm>
            <a:off x="1693866" y="1647825"/>
            <a:ext cx="5832567" cy="4297680"/>
          </a:xfrm>
          <a:prstGeom prst="rect">
            <a:avLst/>
          </a:prstGeom>
          <a:noFill/>
          <a:ln w="9525">
            <a:noFill/>
            <a:miter lim="800000"/>
            <a:headEnd/>
            <a:tailEnd/>
          </a:ln>
        </p:spPr>
      </p:pic>
    </p:spTree>
  </p:cSld>
  <p:clrMapOvr>
    <a:masterClrMapping/>
  </p:clrMapOvr>
  <p:transition>
    <p:randomBa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77478752-942C-46D7-B2F9-D2261637EEF9}" type="slidenum">
              <a:rPr lang="en-US"/>
              <a:pPr/>
              <a:t>27</a:t>
            </a:fld>
            <a:endParaRPr lang="en-US" dirty="0"/>
          </a:p>
        </p:txBody>
      </p:sp>
      <p:sp>
        <p:nvSpPr>
          <p:cNvPr id="315289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52899"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p:txBody>
      </p:sp>
      <p:sp>
        <p:nvSpPr>
          <p:cNvPr id="3152900" name="Rectangle 4"/>
          <p:cNvSpPr>
            <a:spLocks noGrp="1" noChangeArrowheads="1"/>
          </p:cNvSpPr>
          <p:nvPr>
            <p:ph type="title"/>
          </p:nvPr>
        </p:nvSpPr>
        <p:spPr>
          <a:noFill/>
          <a:ln/>
        </p:spPr>
        <p:txBody>
          <a:bodyPr/>
          <a:lstStyle/>
          <a:p>
            <a:r>
              <a:rPr lang="en-US" b="1" dirty="0">
                <a:solidFill>
                  <a:srgbClr val="FF0000"/>
                </a:solidFill>
              </a:rPr>
              <a:t>What do you see in the picture ??</a:t>
            </a:r>
          </a:p>
        </p:txBody>
      </p:sp>
      <p:pic>
        <p:nvPicPr>
          <p:cNvPr id="3152902" name="Picture 6" descr="woman.jpg is here"/>
          <p:cNvPicPr>
            <a:picLocks noChangeAspect="1" noChangeArrowheads="1"/>
          </p:cNvPicPr>
          <p:nvPr/>
        </p:nvPicPr>
        <p:blipFill>
          <a:blip r:embed="rId2" cstate="print"/>
          <a:srcRect/>
          <a:stretch>
            <a:fillRect/>
          </a:stretch>
        </p:blipFill>
        <p:spPr bwMode="auto">
          <a:xfrm>
            <a:off x="2438400" y="1084263"/>
            <a:ext cx="4149725" cy="5549900"/>
          </a:xfrm>
          <a:prstGeom prst="rect">
            <a:avLst/>
          </a:prstGeom>
          <a:noFill/>
        </p:spPr>
      </p:pic>
    </p:spTree>
  </p:cSld>
  <p:clrMapOvr>
    <a:masterClrMapping/>
  </p:clrMapOvr>
  <p:transition>
    <p:randomBa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p:txBody>
          <a:bodyPr/>
          <a:lstStyle/>
          <a:p>
            <a:fld id="{8B2D71A9-46B0-41AC-80B8-9FC32B734D85}" type="slidenum">
              <a:rPr lang="en-US"/>
              <a:pPr/>
              <a:t>28</a:t>
            </a:fld>
            <a:endParaRPr lang="en-US" dirty="0"/>
          </a:p>
        </p:txBody>
      </p:sp>
      <p:sp>
        <p:nvSpPr>
          <p:cNvPr id="309145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091459" name="Rectangle 3"/>
          <p:cNvSpPr>
            <a:spLocks noGrp="1" noChangeArrowheads="1"/>
          </p:cNvSpPr>
          <p:nvPr>
            <p:ph type="title"/>
          </p:nvPr>
        </p:nvSpPr>
        <p:spPr>
          <a:noFill/>
          <a:ln/>
        </p:spPr>
        <p:txBody>
          <a:bodyPr/>
          <a:lstStyle/>
          <a:p>
            <a:r>
              <a:rPr lang="en-US" dirty="0">
                <a:solidFill>
                  <a:srgbClr val="FF0000"/>
                </a:solidFill>
              </a:rPr>
              <a:t>Question – Who is the gentlemen in the picture ??</a:t>
            </a:r>
          </a:p>
        </p:txBody>
      </p:sp>
      <p:pic>
        <p:nvPicPr>
          <p:cNvPr id="3091461" name="Picture 5" descr="photo of Grady Booch"/>
          <p:cNvPicPr>
            <a:picLocks noChangeAspect="1" noChangeArrowheads="1"/>
          </p:cNvPicPr>
          <p:nvPr/>
        </p:nvPicPr>
        <p:blipFill>
          <a:blip r:embed="rId2" cstate="print"/>
          <a:srcRect/>
          <a:stretch>
            <a:fillRect/>
          </a:stretch>
        </p:blipFill>
        <p:spPr bwMode="auto">
          <a:xfrm>
            <a:off x="439738" y="3932238"/>
            <a:ext cx="2147887" cy="2557462"/>
          </a:xfrm>
          <a:prstGeom prst="rect">
            <a:avLst/>
          </a:prstGeom>
          <a:noFill/>
        </p:spPr>
      </p:pic>
      <p:pic>
        <p:nvPicPr>
          <p:cNvPr id="3091463" name="Picture 7" descr="Grady Booch photo"/>
          <p:cNvPicPr>
            <a:picLocks noChangeAspect="1" noChangeArrowheads="1"/>
          </p:cNvPicPr>
          <p:nvPr/>
        </p:nvPicPr>
        <p:blipFill>
          <a:blip r:embed="rId3" cstate="print"/>
          <a:srcRect/>
          <a:stretch>
            <a:fillRect/>
          </a:stretch>
        </p:blipFill>
        <p:spPr bwMode="auto">
          <a:xfrm>
            <a:off x="355600" y="1109663"/>
            <a:ext cx="2276475" cy="2767012"/>
          </a:xfrm>
          <a:prstGeom prst="rect">
            <a:avLst/>
          </a:prstGeom>
          <a:noFill/>
        </p:spPr>
      </p:pic>
      <p:sp>
        <p:nvSpPr>
          <p:cNvPr id="3091464" name="Text Box 8"/>
          <p:cNvSpPr txBox="1">
            <a:spLocks noChangeArrowheads="1"/>
          </p:cNvSpPr>
          <p:nvPr/>
        </p:nvSpPr>
        <p:spPr bwMode="auto">
          <a:xfrm>
            <a:off x="3492500" y="1181100"/>
            <a:ext cx="5334000" cy="2927350"/>
          </a:xfrm>
          <a:prstGeom prst="rect">
            <a:avLst/>
          </a:prstGeom>
          <a:noFill/>
          <a:ln w="9525" algn="ctr">
            <a:noFill/>
            <a:miter lim="800000"/>
            <a:headEnd/>
            <a:tailEnd/>
          </a:ln>
          <a:effectLst/>
        </p:spPr>
        <p:txBody>
          <a:bodyPr/>
          <a:lstStyle/>
          <a:p>
            <a:pPr marL="342900" indent="-342900">
              <a:buFont typeface="Wingdings" pitchFamily="2" charset="2"/>
              <a:buChar char="§"/>
            </a:pPr>
            <a:r>
              <a:rPr lang="en-US" sz="2200" b="1" dirty="0">
                <a:latin typeface="Arial Narrow" pitchFamily="34" charset="0"/>
              </a:rPr>
              <a:t>Grady Booch is one of the original developers of the Unified Modeling Language (UML) and was also one of the original developers of several of </a:t>
            </a:r>
            <a:r>
              <a:rPr lang="en-US" sz="2200" b="1" dirty="0" err="1">
                <a:latin typeface="Arial Narrow" pitchFamily="34" charset="0"/>
              </a:rPr>
              <a:t>Rational's</a:t>
            </a:r>
            <a:r>
              <a:rPr lang="en-US" sz="2200" b="1" dirty="0">
                <a:latin typeface="Arial Narrow" pitchFamily="34" charset="0"/>
              </a:rPr>
              <a:t> products. </a:t>
            </a:r>
          </a:p>
          <a:p>
            <a:pPr marL="342900" indent="-342900">
              <a:buFont typeface="Wingdings" pitchFamily="2" charset="2"/>
              <a:buChar char="§"/>
            </a:pPr>
            <a:r>
              <a:rPr lang="en-US" sz="2200" b="1" dirty="0">
                <a:latin typeface="Arial Narrow" pitchFamily="34" charset="0"/>
              </a:rPr>
              <a:t>IBM Fellow</a:t>
            </a:r>
          </a:p>
          <a:p>
            <a:pPr marL="342900" indent="-342900">
              <a:buFont typeface="Wingdings" pitchFamily="2" charset="2"/>
              <a:buChar char="§"/>
            </a:pPr>
            <a:r>
              <a:rPr lang="en-US" sz="1800" b="1" dirty="0">
                <a:solidFill>
                  <a:srgbClr val="000099"/>
                </a:solidFill>
              </a:rPr>
              <a:t>http://www.booch.com/architecture/blog.jsp</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91463"/>
                                        </p:tgtEl>
                                        <p:attrNameLst>
                                          <p:attrName>style.visibility</p:attrName>
                                        </p:attrNameLst>
                                      </p:cBhvr>
                                      <p:to>
                                        <p:strVal val="visible"/>
                                      </p:to>
                                    </p:set>
                                    <p:animEffect transition="in" filter="blinds(horizontal)">
                                      <p:cBhvr>
                                        <p:cTn id="7" dur="500"/>
                                        <p:tgtEl>
                                          <p:spTgt spid="30914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91461"/>
                                        </p:tgtEl>
                                        <p:attrNameLst>
                                          <p:attrName>style.visibility</p:attrName>
                                        </p:attrNameLst>
                                      </p:cBhvr>
                                      <p:to>
                                        <p:strVal val="visible"/>
                                      </p:to>
                                    </p:set>
                                    <p:animEffect transition="in" filter="blinds(horizontal)">
                                      <p:cBhvr>
                                        <p:cTn id="12" dur="500"/>
                                        <p:tgtEl>
                                          <p:spTgt spid="30914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91464"/>
                                        </p:tgtEl>
                                        <p:attrNameLst>
                                          <p:attrName>style.visibility</p:attrName>
                                        </p:attrNameLst>
                                      </p:cBhvr>
                                      <p:to>
                                        <p:strVal val="visible"/>
                                      </p:to>
                                    </p:set>
                                    <p:animEffect transition="in" filter="blinds(horizontal)">
                                      <p:cBhvr>
                                        <p:cTn id="17" dur="2000"/>
                                        <p:tgtEl>
                                          <p:spTgt spid="3091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14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2D0805-EEBF-4791-ACB8-FE5ECA4C7BB0}" type="slidenum">
              <a:rPr lang="en-US"/>
              <a:pPr/>
              <a:t>29</a:t>
            </a:fld>
            <a:endParaRPr lang="en-US"/>
          </a:p>
        </p:txBody>
      </p:sp>
      <p:sp>
        <p:nvSpPr>
          <p:cNvPr id="3119106" name="Rectangle 2" descr="Small confetti"/>
          <p:cNvSpPr>
            <a:spLocks noGrp="1" noChangeArrowheads="1"/>
          </p:cNvSpPr>
          <p:nvPr>
            <p:ph type="title"/>
          </p:nvPr>
        </p:nvSpPr>
        <p:spPr bwMode="invGray">
          <a:xfrm>
            <a:off x="292100" y="2667000"/>
            <a:ext cx="8839200" cy="2133600"/>
          </a:xfrm>
          <a:pattFill prst="smConfetti">
            <a:fgClr>
              <a:srgbClr val="000099"/>
            </a:fgClr>
            <a:bgClr>
              <a:schemeClr val="tx2"/>
            </a:bgClr>
          </a:pattFill>
          <a:ln/>
        </p:spPr>
        <p:txBody>
          <a:bodyPr/>
          <a:lstStyle/>
          <a:p>
            <a:r>
              <a:rPr lang="en-US"/>
              <a:t>UNIFIED MODELING LANGUAGE</a:t>
            </a:r>
          </a:p>
        </p:txBody>
      </p:sp>
      <p:graphicFrame>
        <p:nvGraphicFramePr>
          <p:cNvPr id="3119107" name="Object 3"/>
          <p:cNvGraphicFramePr>
            <a:graphicFrameLocks/>
          </p:cNvGraphicFramePr>
          <p:nvPr>
            <p:ph idx="1"/>
          </p:nvPr>
        </p:nvGraphicFramePr>
        <p:xfrm>
          <a:off x="6059488" y="2679700"/>
          <a:ext cx="3076575" cy="2108200"/>
        </p:xfrm>
        <a:graphic>
          <a:graphicData uri="http://schemas.openxmlformats.org/presentationml/2006/ole">
            <p:oleObj spid="_x0000_s3119107" name="Bitmap Image" r:id="rId4" imgW="3914939" imgH="3047877" progId="PBrush">
              <p:embed/>
            </p:oleObj>
          </a:graphicData>
        </a:graphic>
      </p:graphicFrame>
    </p:spTree>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B75A1E1-234C-4E35-8B1A-485B100D2A84}" type="slidenum">
              <a:rPr lang="en-US"/>
              <a:pPr/>
              <a:t>3</a:t>
            </a:fld>
            <a:endParaRPr lang="en-US"/>
          </a:p>
        </p:txBody>
      </p:sp>
      <p:sp>
        <p:nvSpPr>
          <p:cNvPr id="3139586" name="Rectangle 2" descr="Small confetti"/>
          <p:cNvSpPr>
            <a:spLocks noGrp="1" noChangeArrowheads="1"/>
          </p:cNvSpPr>
          <p:nvPr>
            <p:ph type="title"/>
          </p:nvPr>
        </p:nvSpPr>
        <p:spPr bwMode="invGray">
          <a:xfrm>
            <a:off x="292100" y="2667000"/>
            <a:ext cx="8839200" cy="2133600"/>
          </a:xfrm>
          <a:pattFill prst="smConfetti">
            <a:fgClr>
              <a:srgbClr val="000099"/>
            </a:fgClr>
            <a:bgClr>
              <a:schemeClr val="tx2"/>
            </a:bgClr>
          </a:pattFill>
          <a:ln/>
        </p:spPr>
        <p:txBody>
          <a:bodyPr/>
          <a:lstStyle/>
          <a:p>
            <a:r>
              <a:rPr lang="en-US" b="1">
                <a:cs typeface="Times New Roman" pitchFamily="18" charset="0"/>
              </a:rPr>
              <a:t>SOFTWARE DEVELOPMENT PROCESS</a:t>
            </a:r>
          </a:p>
        </p:txBody>
      </p:sp>
      <p:graphicFrame>
        <p:nvGraphicFramePr>
          <p:cNvPr id="3139587" name="Object 3"/>
          <p:cNvGraphicFramePr>
            <a:graphicFrameLocks/>
          </p:cNvGraphicFramePr>
          <p:nvPr>
            <p:ph idx="1"/>
          </p:nvPr>
        </p:nvGraphicFramePr>
        <p:xfrm>
          <a:off x="6059488" y="2679700"/>
          <a:ext cx="3076575" cy="2108200"/>
        </p:xfrm>
        <a:graphic>
          <a:graphicData uri="http://schemas.openxmlformats.org/presentationml/2006/ole">
            <p:oleObj spid="_x0000_s3197954" name="Bitmap Image" r:id="rId4" imgW="3914939" imgH="3047877" progId="PBrush">
              <p:embed/>
            </p:oleObj>
          </a:graphicData>
        </a:graphic>
      </p:graphicFrame>
    </p:spTree>
  </p:cSld>
  <p:clrMapOvr>
    <a:masterClrMapping/>
  </p:clrMapOvr>
  <p:transition>
    <p:randomBa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0"/>
          </p:nvPr>
        </p:nvSpPr>
        <p:spPr/>
        <p:txBody>
          <a:bodyPr/>
          <a:lstStyle/>
          <a:p>
            <a:fld id="{175F15AC-899B-4398-B11B-663FCF76AC02}" type="slidenum">
              <a:rPr lang="en-US"/>
              <a:pPr/>
              <a:t>30</a:t>
            </a:fld>
            <a:endParaRPr lang="en-US"/>
          </a:p>
        </p:txBody>
      </p:sp>
      <p:sp>
        <p:nvSpPr>
          <p:cNvPr id="309248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342900" indent="-342900">
              <a:buFont typeface="Wingdings" pitchFamily="2" charset="2"/>
              <a:buNone/>
            </a:pPr>
            <a:r>
              <a:rPr lang="en-US" sz="2200" b="1">
                <a:latin typeface="Arial Narrow" pitchFamily="34" charset="0"/>
              </a:rPr>
              <a:t>Use Case Diagram</a:t>
            </a:r>
          </a:p>
        </p:txBody>
      </p:sp>
      <p:sp>
        <p:nvSpPr>
          <p:cNvPr id="3092483" name="Rectangle 3"/>
          <p:cNvSpPr>
            <a:spLocks noGrp="1" noChangeArrowheads="1"/>
          </p:cNvSpPr>
          <p:nvPr>
            <p:ph type="title"/>
          </p:nvPr>
        </p:nvSpPr>
        <p:spPr>
          <a:noFill/>
          <a:ln/>
        </p:spPr>
        <p:txBody>
          <a:bodyPr/>
          <a:lstStyle/>
          <a:p>
            <a:r>
              <a:rPr lang="en-US" dirty="0">
                <a:solidFill>
                  <a:srgbClr val="FF0000"/>
                </a:solidFill>
              </a:rPr>
              <a:t>Use Case Modeling</a:t>
            </a:r>
          </a:p>
        </p:txBody>
      </p:sp>
      <p:sp>
        <p:nvSpPr>
          <p:cNvPr id="3092484"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a:latin typeface="Arial Narrow" pitchFamily="34" charset="0"/>
            </a:endParaRPr>
          </a:p>
        </p:txBody>
      </p:sp>
      <p:pic>
        <p:nvPicPr>
          <p:cNvPr id="3092488" name="Picture 8" descr="getfile?item=cjBtcmEyZWRjMy9pMWcvMWlnMjJ0c2g0NHBwLzZhZmcvMS5jc2kyaTNnMGY-"/>
          <p:cNvPicPr>
            <a:picLocks noChangeAspect="1" noChangeArrowheads="1"/>
          </p:cNvPicPr>
          <p:nvPr/>
        </p:nvPicPr>
        <p:blipFill>
          <a:blip r:embed="rId2" cstate="print"/>
          <a:srcRect/>
          <a:stretch>
            <a:fillRect/>
          </a:stretch>
        </p:blipFill>
        <p:spPr bwMode="auto">
          <a:xfrm>
            <a:off x="717550" y="1763713"/>
            <a:ext cx="5502275" cy="2057400"/>
          </a:xfrm>
          <a:prstGeom prst="rect">
            <a:avLst/>
          </a:prstGeom>
          <a:noFill/>
        </p:spPr>
      </p:pic>
      <p:sp>
        <p:nvSpPr>
          <p:cNvPr id="3092489" name="Rectangle 9"/>
          <p:cNvSpPr>
            <a:spLocks noChangeArrowheads="1"/>
          </p:cNvSpPr>
          <p:nvPr/>
        </p:nvSpPr>
        <p:spPr bwMode="auto">
          <a:xfrm>
            <a:off x="725488" y="4052888"/>
            <a:ext cx="4505325" cy="425450"/>
          </a:xfrm>
          <a:prstGeom prst="rect">
            <a:avLst/>
          </a:prstGeom>
          <a:noFill/>
          <a:ln w="19050" algn="ctr">
            <a:noFill/>
            <a:miter lim="800000"/>
            <a:headEnd/>
            <a:tailEnd/>
          </a:ln>
          <a:effectLst/>
        </p:spPr>
        <p:txBody>
          <a:bodyPr wrap="none" lIns="0" tIns="0" rIns="0" bIns="0" anchor="ctr">
            <a:spAutoFit/>
          </a:bodyPr>
          <a:lstStyle/>
          <a:p>
            <a:pPr eaLnBrk="0" hangingPunct="0">
              <a:lnSpc>
                <a:spcPct val="100000"/>
              </a:lnSpc>
              <a:spcBef>
                <a:spcPct val="0"/>
              </a:spcBef>
              <a:buFontTx/>
              <a:buNone/>
            </a:pPr>
            <a:r>
              <a:rPr lang="en-US" sz="1400" b="1">
                <a:solidFill>
                  <a:srgbClr val="354278"/>
                </a:solidFill>
                <a:latin typeface="Times New Roman" pitchFamily="18" charset="0"/>
              </a:rPr>
              <a:t>Key Differences Between Include and Extend Relationships</a:t>
            </a:r>
          </a:p>
          <a:p>
            <a:pPr eaLnBrk="0" hangingPunct="0">
              <a:lnSpc>
                <a:spcPct val="100000"/>
              </a:lnSpc>
              <a:spcBef>
                <a:spcPct val="0"/>
              </a:spcBef>
              <a:buFontTx/>
              <a:buNone/>
            </a:pPr>
            <a:endParaRPr lang="en-US" sz="1400">
              <a:latin typeface="Times New Roman" pitchFamily="18" charset="0"/>
            </a:endParaRPr>
          </a:p>
        </p:txBody>
      </p:sp>
      <p:graphicFrame>
        <p:nvGraphicFramePr>
          <p:cNvPr id="3092585" name="Group 105"/>
          <p:cNvGraphicFramePr>
            <a:graphicFrameLocks noGrp="1"/>
          </p:cNvGraphicFramePr>
          <p:nvPr/>
        </p:nvGraphicFramePr>
        <p:xfrm>
          <a:off x="725488" y="4356100"/>
          <a:ext cx="7159625" cy="2112328"/>
        </p:xfrm>
        <a:graphic>
          <a:graphicData uri="http://schemas.openxmlformats.org/drawingml/2006/table">
            <a:tbl>
              <a:tblPr/>
              <a:tblGrid>
                <a:gridCol w="4067175"/>
                <a:gridCol w="1504950"/>
                <a:gridCol w="1587500"/>
              </a:tblGrid>
              <a:tr h="64928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Verdana" pitchFamily="34" charset="0"/>
                        </a:rPr>
                        <a:t> </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DFE0E8"/>
                      </a:solidFill>
                      <a:prstDash val="solid"/>
                      <a:round/>
                      <a:headEnd type="none" w="med" len="med"/>
                      <a:tailEnd type="none" w="med" len="med"/>
                    </a:lnL>
                    <a:lnR w="0" cap="flat" cmpd="sng" algn="ctr">
                      <a:solidFill>
                        <a:srgbClr val="DFE0E8"/>
                      </a:solidFill>
                      <a:prstDash val="solid"/>
                      <a:round/>
                      <a:headEnd type="none" w="med" len="med"/>
                      <a:tailEnd type="stealth" w="med" len="med"/>
                    </a:lnR>
                    <a:lnT w="0" cap="flat" cmpd="sng" algn="ctr">
                      <a:solidFill>
                        <a:srgbClr val="DFE0E8"/>
                      </a:solidFill>
                      <a:prstDash val="solid"/>
                      <a:round/>
                      <a:headEnd type="none" w="med" len="med"/>
                      <a:tailEnd type="none" w="med" len="med"/>
                    </a:lnT>
                    <a:lnB w="0" cap="flat" cmpd="sng" algn="ctr">
                      <a:solidFill>
                        <a:srgbClr val="CED1E1"/>
                      </a:solidFill>
                      <a:prstDash val="solid"/>
                      <a:round/>
                      <a:headEnd type="none" w="med" len="med"/>
                      <a:tailEnd type="stealth"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CCCC"/>
                          </a:solidFill>
                          <a:effectLst/>
                          <a:latin typeface="Verdana" pitchFamily="34" charset="0"/>
                        </a:rPr>
                        <a:t>Included Use Case</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DFE0E8"/>
                      </a:solidFill>
                      <a:prstDash val="solid"/>
                      <a:round/>
                      <a:headEnd type="none" w="med" len="med"/>
                      <a:tailEnd type="stealth" w="med" len="med"/>
                    </a:lnL>
                    <a:lnR w="0" cap="flat" cmpd="sng" algn="ctr">
                      <a:solidFill>
                        <a:srgbClr val="DFE0E8"/>
                      </a:solidFill>
                      <a:prstDash val="solid"/>
                      <a:round/>
                      <a:headEnd type="none" w="med" len="med"/>
                      <a:tailEnd type="stealth" w="med" len="med"/>
                    </a:lnR>
                    <a:lnT w="0" cap="flat" cmpd="sng" algn="ctr">
                      <a:solidFill>
                        <a:srgbClr val="DFE0E8"/>
                      </a:solidFill>
                      <a:prstDash val="solid"/>
                      <a:round/>
                      <a:headEnd type="none" w="med" len="med"/>
                      <a:tailEnd type="none" w="med" len="med"/>
                    </a:lnT>
                    <a:lnB w="0" cap="flat" cmpd="sng" algn="ctr">
                      <a:solidFill>
                        <a:srgbClr val="CED1E1"/>
                      </a:solidFill>
                      <a:prstDash val="solid"/>
                      <a:round/>
                      <a:headEnd type="none" w="med" len="med"/>
                      <a:tailEnd type="stealth"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CCCC"/>
                          </a:solidFill>
                          <a:effectLst/>
                          <a:latin typeface="Verdana" pitchFamily="34" charset="0"/>
                        </a:rPr>
                        <a:t>Extending Use Case</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DFE0E8"/>
                      </a:solidFill>
                      <a:prstDash val="solid"/>
                      <a:round/>
                      <a:headEnd type="none" w="med" len="med"/>
                      <a:tailEnd type="stealth" w="med" len="med"/>
                    </a:lnL>
                    <a:lnR w="0" cap="flat" cmpd="sng" algn="ctr">
                      <a:solidFill>
                        <a:srgbClr val="DFE0E8"/>
                      </a:solidFill>
                      <a:prstDash val="solid"/>
                      <a:round/>
                      <a:headEnd type="none" w="med" len="med"/>
                      <a:tailEnd type="none" w="med" len="med"/>
                    </a:lnR>
                    <a:lnT w="0" cap="flat" cmpd="sng" algn="ctr">
                      <a:solidFill>
                        <a:srgbClr val="DFE0E8"/>
                      </a:solidFill>
                      <a:prstDash val="solid"/>
                      <a:round/>
                      <a:headEnd type="none" w="med" len="med"/>
                      <a:tailEnd type="none" w="med" len="med"/>
                    </a:lnT>
                    <a:lnB w="0" cap="flat" cmpd="sng" algn="ctr">
                      <a:solidFill>
                        <a:srgbClr val="CED1E1"/>
                      </a:solidFill>
                      <a:prstDash val="solid"/>
                      <a:round/>
                      <a:headEnd type="none" w="med" len="med"/>
                      <a:tailEnd type="stealth" w="med" len="med"/>
                    </a:lnB>
                    <a:lnTlToBr>
                      <a:noFill/>
                    </a:lnTlToBr>
                    <a:lnBlToTr>
                      <a:noFill/>
                    </a:lnBlToTr>
                    <a:solidFill>
                      <a:srgbClr val="FFFFFF"/>
                    </a:solidFill>
                  </a:tcPr>
                </a:tc>
              </a:tr>
              <a:tr h="26670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Is this use case optional?</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none"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No</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Yes</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none"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r>
              <a:tr h="44767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Is the base use case complete without this use case?</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none"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No</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Yes</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none"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r>
              <a:tr h="26828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Is the execution of this use case conditional?</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none"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No</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Yes</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none"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r>
              <a:tr h="44767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Does this use case change the behavior of the base use case?</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none"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none"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No</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none"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Yes</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none"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none" w="med" len="med"/>
                    </a:lnB>
                    <a:lnTlToBr>
                      <a:noFill/>
                    </a:lnTlToBr>
                    <a:lnBlToTr>
                      <a:noFill/>
                    </a:lnBlToTr>
                    <a:solidFill>
                      <a:srgbClr val="EBEDF3"/>
                    </a:solidFill>
                  </a:tcPr>
                </a:tc>
              </a:tr>
            </a:tbl>
          </a:graphicData>
        </a:graphic>
      </p:graphicFrame>
    </p:spTree>
  </p:cSld>
  <p:clrMapOvr>
    <a:masterClrMapping/>
  </p:clrMapOvr>
  <p:transition>
    <p:randomBa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0"/>
          </p:nvPr>
        </p:nvSpPr>
        <p:spPr/>
        <p:txBody>
          <a:bodyPr/>
          <a:lstStyle/>
          <a:p>
            <a:fld id="{175F15AC-899B-4398-B11B-663FCF76AC02}" type="slidenum">
              <a:rPr lang="en-US"/>
              <a:pPr/>
              <a:t>31</a:t>
            </a:fld>
            <a:endParaRPr lang="en-US"/>
          </a:p>
        </p:txBody>
      </p:sp>
      <p:sp>
        <p:nvSpPr>
          <p:cNvPr id="309248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342900" indent="-342900">
              <a:buFont typeface="Wingdings" pitchFamily="2" charset="2"/>
              <a:buNone/>
            </a:pPr>
            <a:r>
              <a:rPr lang="en-US" sz="2200" b="1">
                <a:latin typeface="Arial Narrow" pitchFamily="34" charset="0"/>
              </a:rPr>
              <a:t>Use Case Diagram</a:t>
            </a:r>
          </a:p>
        </p:txBody>
      </p:sp>
      <p:sp>
        <p:nvSpPr>
          <p:cNvPr id="3092483" name="Rectangle 3"/>
          <p:cNvSpPr>
            <a:spLocks noGrp="1" noChangeArrowheads="1"/>
          </p:cNvSpPr>
          <p:nvPr>
            <p:ph type="title"/>
          </p:nvPr>
        </p:nvSpPr>
        <p:spPr>
          <a:noFill/>
          <a:ln/>
        </p:spPr>
        <p:txBody>
          <a:bodyPr/>
          <a:lstStyle/>
          <a:p>
            <a:r>
              <a:rPr lang="en-US" dirty="0">
                <a:solidFill>
                  <a:srgbClr val="FF0000"/>
                </a:solidFill>
              </a:rPr>
              <a:t>Use Case Modeling</a:t>
            </a:r>
          </a:p>
        </p:txBody>
      </p:sp>
      <p:sp>
        <p:nvSpPr>
          <p:cNvPr id="3092484"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a:latin typeface="Arial Narrow" pitchFamily="34" charset="0"/>
            </a:endParaRPr>
          </a:p>
        </p:txBody>
      </p:sp>
      <p:pic>
        <p:nvPicPr>
          <p:cNvPr id="3214338" name="Picture 2" descr="http://sparxsystems.com/images/screenshots/uml2_tutorial/uc09.GIF"/>
          <p:cNvPicPr>
            <a:picLocks noChangeAspect="1" noChangeArrowheads="1"/>
          </p:cNvPicPr>
          <p:nvPr/>
        </p:nvPicPr>
        <p:blipFill>
          <a:blip r:embed="rId2" cstate="print"/>
          <a:srcRect/>
          <a:stretch>
            <a:fillRect/>
          </a:stretch>
        </p:blipFill>
        <p:spPr bwMode="auto">
          <a:xfrm>
            <a:off x="1311275" y="1887537"/>
            <a:ext cx="2705100" cy="1333501"/>
          </a:xfrm>
          <a:prstGeom prst="rect">
            <a:avLst/>
          </a:prstGeom>
          <a:noFill/>
        </p:spPr>
      </p:pic>
      <p:pic>
        <p:nvPicPr>
          <p:cNvPr id="3214340" name="Picture 4" descr="http://sparxsystems.com/images/screenshots/uml2_tutorial/uc07.GIF"/>
          <p:cNvPicPr>
            <a:picLocks noChangeAspect="1" noChangeArrowheads="1"/>
          </p:cNvPicPr>
          <p:nvPr/>
        </p:nvPicPr>
        <p:blipFill>
          <a:blip r:embed="rId3" cstate="print"/>
          <a:srcRect/>
          <a:stretch>
            <a:fillRect/>
          </a:stretch>
        </p:blipFill>
        <p:spPr bwMode="auto">
          <a:xfrm>
            <a:off x="1273175" y="4008437"/>
            <a:ext cx="3962400" cy="1333501"/>
          </a:xfrm>
          <a:prstGeom prst="rect">
            <a:avLst/>
          </a:prstGeom>
          <a:noFill/>
        </p:spPr>
      </p:pic>
      <p:pic>
        <p:nvPicPr>
          <p:cNvPr id="3214342" name="Picture 6" descr="http://sparxsystems.com/images/screenshots/uml2_tutorial/uc08.GIF"/>
          <p:cNvPicPr>
            <a:picLocks noChangeAspect="1" noChangeArrowheads="1"/>
          </p:cNvPicPr>
          <p:nvPr/>
        </p:nvPicPr>
        <p:blipFill>
          <a:blip r:embed="rId4" cstate="print"/>
          <a:srcRect/>
          <a:stretch>
            <a:fillRect/>
          </a:stretch>
        </p:blipFill>
        <p:spPr bwMode="auto">
          <a:xfrm>
            <a:off x="5629275" y="2154237"/>
            <a:ext cx="3095625" cy="2286001"/>
          </a:xfrm>
          <a:prstGeom prst="rect">
            <a:avLst/>
          </a:prstGeom>
          <a:noFill/>
        </p:spPr>
      </p:pic>
    </p:spTree>
  </p:cSld>
  <p:clrMapOvr>
    <a:masterClrMapping/>
  </p:clrMapOvr>
  <p:transition>
    <p:randomBa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BFDC6693-4E14-47C8-ABCF-9EDE4A9E15B4}" type="slidenum">
              <a:rPr lang="en-US"/>
              <a:pPr/>
              <a:t>32</a:t>
            </a:fld>
            <a:endParaRPr lang="en-US"/>
          </a:p>
        </p:txBody>
      </p:sp>
      <p:sp>
        <p:nvSpPr>
          <p:cNvPr id="309760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097604"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a:latin typeface="Arial Narrow" pitchFamily="34" charset="0"/>
              </a:rPr>
              <a:t>Use Case Specification</a:t>
            </a:r>
            <a:r>
              <a:rPr lang="en-US" sz="2200">
                <a:latin typeface="Arial Narrow" pitchFamily="34" charset="0"/>
              </a:rPr>
              <a:t> </a:t>
            </a:r>
          </a:p>
          <a:p>
            <a:pPr marL="742950" lvl="1" indent="-285750">
              <a:buFont typeface="Symbol" pitchFamily="18" charset="2"/>
              <a:buChar char="-"/>
            </a:pPr>
            <a:r>
              <a:rPr lang="en-US" sz="2000">
                <a:solidFill>
                  <a:srgbClr val="336699"/>
                </a:solidFill>
                <a:latin typeface="Arial Narrow" pitchFamily="34" charset="0"/>
              </a:rPr>
              <a:t>name, short purpose, contact and change information</a:t>
            </a:r>
            <a:r>
              <a:rPr lang="en-US" sz="2200">
                <a:latin typeface="Arial Narrow" pitchFamily="34" charset="0"/>
              </a:rPr>
              <a:t> </a:t>
            </a:r>
          </a:p>
          <a:p>
            <a:pPr marL="742950" lvl="1" indent="-285750">
              <a:buFont typeface="Symbol" pitchFamily="18" charset="2"/>
              <a:buChar char="-"/>
            </a:pPr>
            <a:r>
              <a:rPr lang="en-US" sz="2000">
                <a:solidFill>
                  <a:srgbClr val="336699"/>
                </a:solidFill>
                <a:latin typeface="Arial Narrow" pitchFamily="34" charset="0"/>
              </a:rPr>
              <a:t>pre-, post - conditions</a:t>
            </a:r>
          </a:p>
          <a:p>
            <a:pPr marL="742950" lvl="1" indent="-285750">
              <a:buFont typeface="Symbol" pitchFamily="18" charset="2"/>
              <a:buChar char="-"/>
            </a:pPr>
            <a:r>
              <a:rPr lang="en-US" sz="2000">
                <a:solidFill>
                  <a:srgbClr val="336699"/>
                </a:solidFill>
                <a:latin typeface="Arial Narrow" pitchFamily="34" charset="0"/>
              </a:rPr>
              <a:t>basic flow is the "good day" scenario</a:t>
            </a:r>
            <a:r>
              <a:rPr lang="en-US" sz="2200">
                <a:latin typeface="Arial Narrow" pitchFamily="34" charset="0"/>
              </a:rPr>
              <a:t> </a:t>
            </a:r>
          </a:p>
          <a:p>
            <a:pPr marL="742950" lvl="1" indent="-285750">
              <a:buFont typeface="Symbol" pitchFamily="18" charset="2"/>
              <a:buChar char="-"/>
            </a:pPr>
            <a:r>
              <a:rPr lang="en-US" sz="2000">
                <a:solidFill>
                  <a:srgbClr val="336699"/>
                </a:solidFill>
                <a:latin typeface="Arial Narrow" pitchFamily="34" charset="0"/>
              </a:rPr>
              <a:t>alternate scenarios</a:t>
            </a:r>
            <a:r>
              <a:rPr lang="en-US" sz="2200">
                <a:latin typeface="Arial Narrow" pitchFamily="34" charset="0"/>
              </a:rPr>
              <a:t> </a:t>
            </a:r>
          </a:p>
          <a:p>
            <a:pPr marL="742950" lvl="1" indent="-285750">
              <a:buFont typeface="Symbol" pitchFamily="18" charset="2"/>
              <a:buChar char="-"/>
            </a:pPr>
            <a:r>
              <a:rPr lang="en-US" sz="2000">
                <a:solidFill>
                  <a:srgbClr val="336699"/>
                </a:solidFill>
                <a:latin typeface="Arial Narrow" pitchFamily="34" charset="0"/>
              </a:rPr>
              <a:t>Inclusion, extension points to be identified</a:t>
            </a:r>
          </a:p>
          <a:p>
            <a:pPr marL="342900" indent="-342900">
              <a:buFont typeface="Wingdings" pitchFamily="2" charset="2"/>
              <a:buChar char="§"/>
            </a:pPr>
            <a:r>
              <a:rPr lang="en-US" sz="2200">
                <a:latin typeface="Arial Narrow" pitchFamily="34" charset="0"/>
              </a:rPr>
              <a:t>Activity Diagram</a:t>
            </a:r>
          </a:p>
          <a:p>
            <a:pPr marL="742950" lvl="1" indent="-285750">
              <a:buFont typeface="Symbol" pitchFamily="18" charset="2"/>
              <a:buChar char="-"/>
            </a:pPr>
            <a:r>
              <a:rPr lang="en-US" sz="2000">
                <a:solidFill>
                  <a:srgbClr val="336699"/>
                </a:solidFill>
                <a:latin typeface="Arial Narrow" pitchFamily="34" charset="0"/>
              </a:rPr>
              <a:t>Captures dynamic behavior (activity-oriented)</a:t>
            </a:r>
          </a:p>
          <a:p>
            <a:pPr marL="742950" lvl="1" indent="-285750">
              <a:buFont typeface="Symbol" pitchFamily="18" charset="2"/>
              <a:buChar char="-"/>
            </a:pPr>
            <a:r>
              <a:rPr lang="en-US" sz="2000">
                <a:solidFill>
                  <a:srgbClr val="336699"/>
                </a:solidFill>
                <a:latin typeface="Arial Narrow" pitchFamily="34" charset="0"/>
              </a:rPr>
              <a:t>Purpose</a:t>
            </a:r>
          </a:p>
          <a:p>
            <a:pPr marL="1143000" lvl="2" indent="-228600">
              <a:buSzPct val="75000"/>
              <a:buFontTx/>
              <a:buChar char="•"/>
            </a:pPr>
            <a:r>
              <a:rPr lang="en-US" sz="1800">
                <a:solidFill>
                  <a:srgbClr val="800000"/>
                </a:solidFill>
                <a:latin typeface="Arial Narrow" pitchFamily="34" charset="0"/>
              </a:rPr>
              <a:t>Model business workflows</a:t>
            </a:r>
          </a:p>
          <a:p>
            <a:pPr marL="1143000" lvl="2" indent="-228600">
              <a:buSzPct val="75000"/>
              <a:buFontTx/>
              <a:buChar char="•"/>
            </a:pPr>
            <a:r>
              <a:rPr lang="en-US" sz="1800">
                <a:solidFill>
                  <a:srgbClr val="800000"/>
                </a:solidFill>
                <a:latin typeface="Arial Narrow" pitchFamily="34" charset="0"/>
              </a:rPr>
              <a:t>Model operations</a:t>
            </a:r>
          </a:p>
        </p:txBody>
      </p:sp>
      <p:sp>
        <p:nvSpPr>
          <p:cNvPr id="3097638" name="Rectangle 38"/>
          <p:cNvSpPr>
            <a:spLocks noGrp="1" noChangeArrowheads="1"/>
          </p:cNvSpPr>
          <p:nvPr>
            <p:ph type="title"/>
          </p:nvPr>
        </p:nvSpPr>
        <p:spPr>
          <a:noFill/>
          <a:ln/>
        </p:spPr>
        <p:txBody>
          <a:bodyPr/>
          <a:lstStyle/>
          <a:p>
            <a:r>
              <a:rPr lang="en-US" dirty="0">
                <a:solidFill>
                  <a:srgbClr val="FF0000"/>
                </a:solidFill>
              </a:rPr>
              <a:t>Use Case Modeling</a:t>
            </a:r>
          </a:p>
        </p:txBody>
      </p:sp>
    </p:spTree>
  </p:cSld>
  <p:clrMapOvr>
    <a:masterClrMapping/>
  </p:clrMapOvr>
  <p:transition>
    <p:randomBa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AF83936C-CEBF-46E2-8965-4A0C4F68C928}" type="slidenum">
              <a:rPr lang="en-US"/>
              <a:pPr/>
              <a:t>33</a:t>
            </a:fld>
            <a:endParaRPr lang="en-US"/>
          </a:p>
        </p:txBody>
      </p:sp>
      <p:sp>
        <p:nvSpPr>
          <p:cNvPr id="312115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1155"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r>
              <a:rPr lang="en-US" sz="2200">
                <a:latin typeface="Arial Narrow" pitchFamily="34" charset="0"/>
              </a:rPr>
              <a:t>Captures dynamic behavior (activity-oriented)</a:t>
            </a: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1156" name="Rectangle 4"/>
          <p:cNvSpPr>
            <a:spLocks noGrp="1" noChangeArrowheads="1"/>
          </p:cNvSpPr>
          <p:nvPr>
            <p:ph type="title"/>
          </p:nvPr>
        </p:nvSpPr>
        <p:spPr>
          <a:noFill/>
          <a:ln/>
        </p:spPr>
        <p:txBody>
          <a:bodyPr/>
          <a:lstStyle/>
          <a:p>
            <a:r>
              <a:rPr lang="en-US" dirty="0">
                <a:solidFill>
                  <a:srgbClr val="FF0000"/>
                </a:solidFill>
              </a:rPr>
              <a:t>Use Case Modeling – Activity Diagram</a:t>
            </a:r>
          </a:p>
        </p:txBody>
      </p:sp>
      <p:pic>
        <p:nvPicPr>
          <p:cNvPr id="3121157" name="Picture 5" descr="FIGURE_19-1"/>
          <p:cNvPicPr>
            <a:picLocks noChangeAspect="1" noChangeArrowheads="1"/>
          </p:cNvPicPr>
          <p:nvPr/>
        </p:nvPicPr>
        <p:blipFill>
          <a:blip r:embed="rId2" cstate="print"/>
          <a:srcRect/>
          <a:stretch>
            <a:fillRect/>
          </a:stretch>
        </p:blipFill>
        <p:spPr bwMode="auto">
          <a:xfrm>
            <a:off x="1946275" y="1684338"/>
            <a:ext cx="5027613" cy="4867275"/>
          </a:xfrm>
          <a:prstGeom prst="rect">
            <a:avLst/>
          </a:prstGeom>
          <a:solidFill>
            <a:srgbClr val="CC99FF"/>
          </a:solid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21157"/>
                                        </p:tgtEl>
                                        <p:attrNameLst>
                                          <p:attrName>style.visibility</p:attrName>
                                        </p:attrNameLst>
                                      </p:cBhvr>
                                      <p:to>
                                        <p:strVal val="visible"/>
                                      </p:to>
                                    </p:set>
                                    <p:animEffect transition="in" filter="dissolve">
                                      <p:cBhvr>
                                        <p:cTn id="7" dur="500"/>
                                        <p:tgtEl>
                                          <p:spTgt spid="312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2E1A09CD-FADB-4E95-B550-34FCB914F48A}" type="slidenum">
              <a:rPr lang="en-US"/>
              <a:pPr/>
              <a:t>34</a:t>
            </a:fld>
            <a:endParaRPr lang="en-US"/>
          </a:p>
        </p:txBody>
      </p:sp>
      <p:sp>
        <p:nvSpPr>
          <p:cNvPr id="315392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3923"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(time-oriented)</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3924" name="Rectangle 4"/>
          <p:cNvSpPr>
            <a:spLocks noGrp="1" noChangeArrowheads="1"/>
          </p:cNvSpPr>
          <p:nvPr>
            <p:ph type="title"/>
          </p:nvPr>
        </p:nvSpPr>
        <p:spPr>
          <a:noFill/>
          <a:ln/>
        </p:spPr>
        <p:txBody>
          <a:bodyPr/>
          <a:lstStyle/>
          <a:p>
            <a:r>
              <a:rPr lang="en-US" b="1" dirty="0">
                <a:solidFill>
                  <a:srgbClr val="FF0000"/>
                </a:solidFill>
              </a:rPr>
              <a:t>Sequence Diagram</a:t>
            </a:r>
          </a:p>
        </p:txBody>
      </p:sp>
      <p:pic>
        <p:nvPicPr>
          <p:cNvPr id="3153925" name="Picture 5" descr="FIGURE_A-4"/>
          <p:cNvPicPr>
            <a:picLocks noChangeAspect="1" noChangeArrowheads="1"/>
          </p:cNvPicPr>
          <p:nvPr/>
        </p:nvPicPr>
        <p:blipFill>
          <a:blip r:embed="rId2" cstate="print"/>
          <a:srcRect/>
          <a:stretch>
            <a:fillRect/>
          </a:stretch>
        </p:blipFill>
        <p:spPr bwMode="auto">
          <a:xfrm>
            <a:off x="1611313" y="2243138"/>
            <a:ext cx="5505450" cy="3495675"/>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53925"/>
                                        </p:tgtEl>
                                        <p:attrNameLst>
                                          <p:attrName>style.visibility</p:attrName>
                                        </p:attrNameLst>
                                      </p:cBhvr>
                                      <p:to>
                                        <p:strVal val="visible"/>
                                      </p:to>
                                    </p:set>
                                    <p:animEffect transition="in" filter="dissolve">
                                      <p:cBhvr>
                                        <p:cTn id="7" dur="500"/>
                                        <p:tgtEl>
                                          <p:spTgt spid="315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1DECD860-11E9-40AF-940B-74E8F11AB204}" type="slidenum">
              <a:rPr lang="en-US"/>
              <a:pPr/>
              <a:t>35</a:t>
            </a:fld>
            <a:endParaRPr lang="en-US"/>
          </a:p>
        </p:txBody>
      </p:sp>
      <p:sp>
        <p:nvSpPr>
          <p:cNvPr id="315494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4947"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(time-oriented)</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Model flow of control</a:t>
            </a:r>
          </a:p>
          <a:p>
            <a:pPr marL="742950" lvl="1" indent="-285750">
              <a:buFont typeface="Symbol" pitchFamily="18" charset="2"/>
              <a:buChar char="-"/>
            </a:pPr>
            <a:r>
              <a:rPr lang="en-US" sz="2000">
                <a:solidFill>
                  <a:srgbClr val="336699"/>
                </a:solidFill>
                <a:latin typeface="Arial Narrow" pitchFamily="34" charset="0"/>
              </a:rPr>
              <a:t>Illustrate typical scenarios</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4948" name="Rectangle 4"/>
          <p:cNvSpPr>
            <a:spLocks noGrp="1" noChangeArrowheads="1"/>
          </p:cNvSpPr>
          <p:nvPr>
            <p:ph type="title"/>
          </p:nvPr>
        </p:nvSpPr>
        <p:spPr>
          <a:noFill/>
          <a:ln/>
        </p:spPr>
        <p:txBody>
          <a:bodyPr/>
          <a:lstStyle/>
          <a:p>
            <a:r>
              <a:rPr lang="en-US" b="1" dirty="0">
                <a:solidFill>
                  <a:srgbClr val="FF0000"/>
                </a:solidFill>
              </a:rPr>
              <a:t>Sequence Diagram</a:t>
            </a:r>
          </a:p>
        </p:txBody>
      </p:sp>
    </p:spTree>
  </p:cSld>
  <p:clrMapOvr>
    <a:masterClrMapping/>
  </p:clrMapOvr>
  <p:transition>
    <p:randomBa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F4252E4-6715-4FB4-B1C2-44A72D908E13}" type="slidenum">
              <a:rPr lang="en-US"/>
              <a:pPr/>
              <a:t>36</a:t>
            </a:fld>
            <a:endParaRPr lang="en-US"/>
          </a:p>
        </p:txBody>
      </p:sp>
      <p:sp>
        <p:nvSpPr>
          <p:cNvPr id="3155970"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5971"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(message-oriented)</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5972" name="Rectangle 4"/>
          <p:cNvSpPr>
            <a:spLocks noGrp="1" noChangeArrowheads="1"/>
          </p:cNvSpPr>
          <p:nvPr>
            <p:ph type="title"/>
          </p:nvPr>
        </p:nvSpPr>
        <p:spPr>
          <a:noFill/>
          <a:ln/>
        </p:spPr>
        <p:txBody>
          <a:bodyPr/>
          <a:lstStyle/>
          <a:p>
            <a:r>
              <a:rPr lang="en-US" b="1" dirty="0">
                <a:solidFill>
                  <a:srgbClr val="FF0000"/>
                </a:solidFill>
              </a:rPr>
              <a:t>Collaboration Diagram</a:t>
            </a:r>
          </a:p>
        </p:txBody>
      </p:sp>
      <p:pic>
        <p:nvPicPr>
          <p:cNvPr id="3155973" name="Picture 5" descr="FIGURE_18-1"/>
          <p:cNvPicPr>
            <a:picLocks noChangeAspect="1" noChangeArrowheads="1"/>
          </p:cNvPicPr>
          <p:nvPr/>
        </p:nvPicPr>
        <p:blipFill>
          <a:blip r:embed="rId2" cstate="print"/>
          <a:srcRect/>
          <a:stretch>
            <a:fillRect/>
          </a:stretch>
        </p:blipFill>
        <p:spPr bwMode="auto">
          <a:xfrm>
            <a:off x="2419350" y="2362200"/>
            <a:ext cx="4305300" cy="2133600"/>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55973"/>
                                        </p:tgtEl>
                                        <p:attrNameLst>
                                          <p:attrName>style.visibility</p:attrName>
                                        </p:attrNameLst>
                                      </p:cBhvr>
                                      <p:to>
                                        <p:strVal val="visible"/>
                                      </p:to>
                                    </p:set>
                                    <p:animEffect transition="in" filter="dissolve">
                                      <p:cBhvr>
                                        <p:cTn id="7" dur="500"/>
                                        <p:tgtEl>
                                          <p:spTgt spid="3155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B8A077D8-3EA9-415B-9CEA-7CE6BB1C6032}" type="slidenum">
              <a:rPr lang="en-US"/>
              <a:pPr/>
              <a:t>37</a:t>
            </a:fld>
            <a:endParaRPr lang="en-US"/>
          </a:p>
        </p:txBody>
      </p:sp>
      <p:sp>
        <p:nvSpPr>
          <p:cNvPr id="315699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6995"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(message-oriented)</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Model flow of control</a:t>
            </a:r>
          </a:p>
          <a:p>
            <a:pPr marL="742950" lvl="1" indent="-285750">
              <a:buFont typeface="Symbol" pitchFamily="18" charset="2"/>
              <a:buChar char="-"/>
            </a:pPr>
            <a:r>
              <a:rPr lang="en-US" sz="2000">
                <a:solidFill>
                  <a:srgbClr val="336699"/>
                </a:solidFill>
                <a:latin typeface="Arial Narrow" pitchFamily="34" charset="0"/>
              </a:rPr>
              <a:t>Illustrate coordination of object structure and control</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6996" name="Rectangle 4"/>
          <p:cNvSpPr>
            <a:spLocks noGrp="1" noChangeArrowheads="1"/>
          </p:cNvSpPr>
          <p:nvPr>
            <p:ph type="title"/>
          </p:nvPr>
        </p:nvSpPr>
        <p:spPr>
          <a:noFill/>
          <a:ln/>
        </p:spPr>
        <p:txBody>
          <a:bodyPr/>
          <a:lstStyle/>
          <a:p>
            <a:r>
              <a:rPr lang="en-US" b="1" dirty="0">
                <a:solidFill>
                  <a:srgbClr val="FF0000"/>
                </a:solidFill>
              </a:rPr>
              <a:t>Collaboration Diagram</a:t>
            </a:r>
          </a:p>
        </p:txBody>
      </p:sp>
    </p:spTree>
  </p:cSld>
  <p:clrMapOvr>
    <a:masterClrMapping/>
  </p:clrMapOvr>
  <p:transition>
    <p:randomBa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06933494-8268-4095-8311-135F55DA5A93}" type="slidenum">
              <a:rPr lang="en-US"/>
              <a:pPr/>
              <a:t>38</a:t>
            </a:fld>
            <a:endParaRPr lang="en-US"/>
          </a:p>
        </p:txBody>
      </p:sp>
      <p:sp>
        <p:nvSpPr>
          <p:cNvPr id="315801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8019"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(event-oriented)</a:t>
            </a: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8020" name="Rectangle 4"/>
          <p:cNvSpPr>
            <a:spLocks noGrp="1" noChangeArrowheads="1"/>
          </p:cNvSpPr>
          <p:nvPr>
            <p:ph type="title"/>
          </p:nvPr>
        </p:nvSpPr>
        <p:spPr>
          <a:noFill/>
          <a:ln/>
        </p:spPr>
        <p:txBody>
          <a:bodyPr/>
          <a:lstStyle/>
          <a:p>
            <a:r>
              <a:rPr lang="en-US" b="1" dirty="0">
                <a:solidFill>
                  <a:srgbClr val="FF0000"/>
                </a:solidFill>
              </a:rPr>
              <a:t>State Chart Diagram</a:t>
            </a:r>
          </a:p>
        </p:txBody>
      </p:sp>
      <p:pic>
        <p:nvPicPr>
          <p:cNvPr id="3158021" name="Picture 5" descr="FIGURE_A-5"/>
          <p:cNvPicPr>
            <a:picLocks noChangeAspect="1" noChangeArrowheads="1"/>
          </p:cNvPicPr>
          <p:nvPr/>
        </p:nvPicPr>
        <p:blipFill>
          <a:blip r:embed="rId2" cstate="print"/>
          <a:srcRect/>
          <a:stretch>
            <a:fillRect/>
          </a:stretch>
        </p:blipFill>
        <p:spPr bwMode="auto">
          <a:xfrm>
            <a:off x="1474788" y="2419350"/>
            <a:ext cx="6096000" cy="3019425"/>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58021"/>
                                        </p:tgtEl>
                                        <p:attrNameLst>
                                          <p:attrName>style.visibility</p:attrName>
                                        </p:attrNameLst>
                                      </p:cBhvr>
                                      <p:to>
                                        <p:strVal val="visible"/>
                                      </p:to>
                                    </p:set>
                                    <p:animEffect transition="in" filter="dissolve">
                                      <p:cBhvr>
                                        <p:cTn id="7" dur="500"/>
                                        <p:tgtEl>
                                          <p:spTgt spid="3158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A7C6B763-8333-47F4-BF9F-2C93A7F164E0}" type="slidenum">
              <a:rPr lang="en-US"/>
              <a:pPr/>
              <a:t>39</a:t>
            </a:fld>
            <a:endParaRPr lang="en-US"/>
          </a:p>
        </p:txBody>
      </p:sp>
      <p:sp>
        <p:nvSpPr>
          <p:cNvPr id="315904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9043"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(event-oriented)</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effectLst>
                  <a:outerShdw blurRad="38100" dist="38100" dir="2700000" algn="tl">
                    <a:srgbClr val="C0C0C0"/>
                  </a:outerShdw>
                </a:effectLst>
                <a:latin typeface="Arial Narrow" pitchFamily="34" charset="0"/>
              </a:rPr>
              <a:t>Model object lifecycle</a:t>
            </a:r>
          </a:p>
          <a:p>
            <a:pPr marL="742950" lvl="1" indent="-285750">
              <a:buFont typeface="Symbol" pitchFamily="18" charset="2"/>
              <a:buChar char="-"/>
            </a:pPr>
            <a:r>
              <a:rPr lang="en-US" sz="2000">
                <a:solidFill>
                  <a:srgbClr val="336699"/>
                </a:solidFill>
                <a:effectLst>
                  <a:outerShdw blurRad="38100" dist="38100" dir="2700000" algn="tl">
                    <a:srgbClr val="C0C0C0"/>
                  </a:outerShdw>
                </a:effectLst>
                <a:latin typeface="Arial Narrow" pitchFamily="34" charset="0"/>
              </a:rPr>
              <a:t>Model reactive objects (user interfaces, devices, etc.)</a:t>
            </a:r>
            <a:endParaRPr lang="en-US" sz="2000">
              <a:solidFill>
                <a:srgbClr val="336699"/>
              </a:solidFill>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9044" name="Rectangle 4"/>
          <p:cNvSpPr>
            <a:spLocks noGrp="1" noChangeArrowheads="1"/>
          </p:cNvSpPr>
          <p:nvPr>
            <p:ph type="title"/>
          </p:nvPr>
        </p:nvSpPr>
        <p:spPr>
          <a:noFill/>
          <a:ln/>
        </p:spPr>
        <p:txBody>
          <a:bodyPr/>
          <a:lstStyle/>
          <a:p>
            <a:r>
              <a:rPr lang="en-US" b="1" dirty="0">
                <a:solidFill>
                  <a:srgbClr val="FF0000"/>
                </a:solidFill>
              </a:rPr>
              <a:t>State Chart Diagram</a:t>
            </a:r>
          </a:p>
        </p:txBody>
      </p:sp>
    </p:spTree>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0"/>
          </p:nvPr>
        </p:nvSpPr>
        <p:spPr/>
        <p:txBody>
          <a:bodyPr/>
          <a:lstStyle/>
          <a:p>
            <a:fld id="{06E4A6F1-BF8F-4C19-B506-6BFA7D9FF84A}" type="slidenum">
              <a:rPr lang="en-US"/>
              <a:pPr/>
              <a:t>4</a:t>
            </a:fld>
            <a:endParaRPr lang="en-US"/>
          </a:p>
        </p:txBody>
      </p:sp>
      <p:sp>
        <p:nvSpPr>
          <p:cNvPr id="314163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41635" name="Rectangle 3"/>
          <p:cNvSpPr>
            <a:spLocks noGrp="1" noChangeArrowheads="1"/>
          </p:cNvSpPr>
          <p:nvPr>
            <p:ph type="title"/>
          </p:nvPr>
        </p:nvSpPr>
        <p:spPr>
          <a:noFill/>
          <a:ln/>
        </p:spPr>
        <p:txBody>
          <a:bodyPr/>
          <a:lstStyle/>
          <a:p>
            <a:r>
              <a:rPr lang="en-US" dirty="0">
                <a:solidFill>
                  <a:srgbClr val="FF0000"/>
                </a:solidFill>
              </a:rPr>
              <a:t>What is a Process ??</a:t>
            </a:r>
          </a:p>
        </p:txBody>
      </p:sp>
      <p:sp>
        <p:nvSpPr>
          <p:cNvPr id="3141636"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400">
                <a:latin typeface="Arial Narrow" pitchFamily="34" charset="0"/>
              </a:rPr>
              <a:t>Defines </a:t>
            </a:r>
            <a:r>
              <a:rPr lang="en-US" sz="2400" b="1">
                <a:solidFill>
                  <a:srgbClr val="000099"/>
                </a:solidFill>
                <a:latin typeface="Arial Narrow" pitchFamily="34" charset="0"/>
              </a:rPr>
              <a:t>Who</a:t>
            </a:r>
            <a:r>
              <a:rPr lang="en-US" sz="2400">
                <a:latin typeface="Arial Narrow" pitchFamily="34" charset="0"/>
              </a:rPr>
              <a:t> is doing What, </a:t>
            </a:r>
            <a:r>
              <a:rPr lang="en-US" sz="2400" b="1">
                <a:solidFill>
                  <a:srgbClr val="000099"/>
                </a:solidFill>
                <a:latin typeface="Arial Narrow" pitchFamily="34" charset="0"/>
              </a:rPr>
              <a:t>When</a:t>
            </a:r>
            <a:r>
              <a:rPr lang="en-US" sz="2400">
                <a:latin typeface="Arial Narrow" pitchFamily="34" charset="0"/>
              </a:rPr>
              <a:t> to do it, and </a:t>
            </a:r>
            <a:r>
              <a:rPr lang="en-US" sz="2400" b="1">
                <a:solidFill>
                  <a:srgbClr val="000099"/>
                </a:solidFill>
                <a:latin typeface="Arial Narrow" pitchFamily="34" charset="0"/>
              </a:rPr>
              <a:t>How</a:t>
            </a:r>
            <a:r>
              <a:rPr lang="en-US" sz="2400">
                <a:latin typeface="Arial Narrow" pitchFamily="34" charset="0"/>
              </a:rPr>
              <a:t> to reach a certain goal.</a:t>
            </a:r>
          </a:p>
          <a:p>
            <a:pPr marL="342900" indent="-342900">
              <a:buFont typeface="Wingdings" pitchFamily="2" charset="2"/>
              <a:buNone/>
            </a:pPr>
            <a:endParaRPr lang="en-US" sz="2400">
              <a:latin typeface="Arial Narrow" pitchFamily="34" charset="0"/>
            </a:endParaRPr>
          </a:p>
          <a:p>
            <a:pPr marL="342900" indent="-342900">
              <a:buFont typeface="Wingdings" pitchFamily="2" charset="2"/>
              <a:buChar char="§"/>
            </a:pPr>
            <a:endParaRPr lang="en-US" sz="2400">
              <a:latin typeface="Arial Narrow" pitchFamily="34" charset="0"/>
            </a:endParaRPr>
          </a:p>
          <a:p>
            <a:pPr marL="342900" indent="-342900">
              <a:buFont typeface="Wingdings" pitchFamily="2" charset="2"/>
              <a:buChar char="§"/>
            </a:pPr>
            <a:endParaRPr lang="en-US" sz="2200">
              <a:latin typeface="Arial Narrow" pitchFamily="34" charset="0"/>
            </a:endParaRPr>
          </a:p>
        </p:txBody>
      </p:sp>
      <p:sp>
        <p:nvSpPr>
          <p:cNvPr id="3141638" name="Rectangle 6"/>
          <p:cNvSpPr>
            <a:spLocks noChangeArrowheads="1"/>
          </p:cNvSpPr>
          <p:nvPr/>
        </p:nvSpPr>
        <p:spPr bwMode="auto">
          <a:xfrm>
            <a:off x="447675" y="3386138"/>
            <a:ext cx="1790700" cy="968375"/>
          </a:xfrm>
          <a:prstGeom prst="rect">
            <a:avLst/>
          </a:prstGeom>
          <a:noFill/>
          <a:ln w="9525">
            <a:noFill/>
            <a:miter lim="800000"/>
            <a:headEnd/>
            <a:tailEnd/>
          </a:ln>
          <a:effectLst/>
        </p:spPr>
        <p:txBody>
          <a:bodyPr wrap="none" lIns="92075" tIns="46038" rIns="92075" bIns="46038">
            <a:spAutoFit/>
          </a:bodyPr>
          <a:lstStyle/>
          <a:p>
            <a:pP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rgbClr val="000099"/>
                </a:solidFill>
                <a:latin typeface="Arial Narrow" pitchFamily="34" charset="0"/>
              </a:rPr>
              <a:t>New or changed</a:t>
            </a:r>
            <a:br>
              <a:rPr lang="en-US" sz="2000" b="1">
                <a:solidFill>
                  <a:srgbClr val="000099"/>
                </a:solidFill>
                <a:latin typeface="Arial Narrow" pitchFamily="34" charset="0"/>
              </a:rPr>
            </a:br>
            <a:endParaRPr lang="en-US" sz="2000" b="1">
              <a:solidFill>
                <a:srgbClr val="000099"/>
              </a:solidFill>
              <a:latin typeface="Arial Narrow" pitchFamily="34" charset="0"/>
            </a:endParaRPr>
          </a:p>
          <a:p>
            <a:pP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rgbClr val="000099"/>
                </a:solidFill>
                <a:latin typeface="Arial Narrow" pitchFamily="34" charset="0"/>
              </a:rPr>
              <a:t>requirements</a:t>
            </a:r>
          </a:p>
        </p:txBody>
      </p:sp>
      <p:sp>
        <p:nvSpPr>
          <p:cNvPr id="3141639" name="Rectangle 7"/>
          <p:cNvSpPr>
            <a:spLocks noChangeArrowheads="1"/>
          </p:cNvSpPr>
          <p:nvPr/>
        </p:nvSpPr>
        <p:spPr bwMode="auto">
          <a:xfrm>
            <a:off x="6916738" y="3384550"/>
            <a:ext cx="1847850" cy="968375"/>
          </a:xfrm>
          <a:prstGeom prst="rect">
            <a:avLst/>
          </a:prstGeom>
          <a:noFill/>
          <a:ln w="9525">
            <a:noFill/>
            <a:miter lim="800000"/>
            <a:headEnd/>
            <a:tailEnd/>
          </a:ln>
          <a:effectLst/>
        </p:spPr>
        <p:txBody>
          <a:bodyPr wrap="none" lIns="92075" tIns="46038" rIns="92075" bIns="46038">
            <a:spAutoFit/>
          </a:bodyPr>
          <a:lstStyle/>
          <a:p>
            <a:pP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rgbClr val="000099"/>
                </a:solidFill>
                <a:latin typeface="Arial Narrow" pitchFamily="34" charset="0"/>
              </a:rPr>
              <a:t>New or changed </a:t>
            </a:r>
          </a:p>
          <a:p>
            <a:pP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rgbClr val="000099"/>
                </a:solidFill>
                <a:latin typeface="Arial Narrow" pitchFamily="34" charset="0"/>
              </a:rPr>
              <a:t/>
            </a:r>
            <a:br>
              <a:rPr lang="en-US" sz="2000" b="1">
                <a:solidFill>
                  <a:srgbClr val="000099"/>
                </a:solidFill>
                <a:latin typeface="Arial Narrow" pitchFamily="34" charset="0"/>
              </a:rPr>
            </a:br>
            <a:r>
              <a:rPr lang="en-US" sz="2000" b="1">
                <a:solidFill>
                  <a:srgbClr val="000099"/>
                </a:solidFill>
                <a:latin typeface="Arial Narrow" pitchFamily="34" charset="0"/>
              </a:rPr>
              <a:t>system</a:t>
            </a:r>
          </a:p>
        </p:txBody>
      </p:sp>
      <p:sp>
        <p:nvSpPr>
          <p:cNvPr id="3141640" name="Rectangle 8"/>
          <p:cNvSpPr>
            <a:spLocks noChangeArrowheads="1"/>
          </p:cNvSpPr>
          <p:nvPr/>
        </p:nvSpPr>
        <p:spPr bwMode="auto">
          <a:xfrm>
            <a:off x="3175000" y="3287713"/>
            <a:ext cx="3302000" cy="1225550"/>
          </a:xfrm>
          <a:prstGeom prst="rect">
            <a:avLst/>
          </a:prstGeom>
          <a:solidFill>
            <a:srgbClr val="009900"/>
          </a:solidFill>
          <a:ln w="12700">
            <a:noFill/>
            <a:miter lim="800000"/>
            <a:headEnd/>
            <a:tailEnd/>
          </a:ln>
          <a:effectLst/>
        </p:spPr>
        <p:txBody>
          <a:bodyPr wrap="none" anchor="ctr"/>
          <a:lstStyle/>
          <a:p>
            <a:endParaRPr lang="en-US"/>
          </a:p>
        </p:txBody>
      </p:sp>
      <p:sp>
        <p:nvSpPr>
          <p:cNvPr id="3141641" name="Line 9"/>
          <p:cNvSpPr>
            <a:spLocks noChangeShapeType="1"/>
          </p:cNvSpPr>
          <p:nvPr/>
        </p:nvSpPr>
        <p:spPr bwMode="auto">
          <a:xfrm>
            <a:off x="698500" y="3870325"/>
            <a:ext cx="2438400" cy="0"/>
          </a:xfrm>
          <a:prstGeom prst="line">
            <a:avLst/>
          </a:prstGeom>
          <a:noFill/>
          <a:ln w="38100">
            <a:solidFill>
              <a:schemeClr val="folHlink"/>
            </a:solidFill>
            <a:round/>
            <a:headEnd type="none" w="sm" len="sm"/>
            <a:tailEnd type="stealth" w="med" len="med"/>
          </a:ln>
          <a:effectLst/>
        </p:spPr>
        <p:txBody>
          <a:bodyPr wrap="none" anchor="ctr"/>
          <a:lstStyle/>
          <a:p>
            <a:endParaRPr lang="en-US"/>
          </a:p>
        </p:txBody>
      </p:sp>
      <p:sp>
        <p:nvSpPr>
          <p:cNvPr id="3141642" name="Line 10"/>
          <p:cNvSpPr>
            <a:spLocks noChangeShapeType="1"/>
          </p:cNvSpPr>
          <p:nvPr/>
        </p:nvSpPr>
        <p:spPr bwMode="auto">
          <a:xfrm>
            <a:off x="6521450" y="3868738"/>
            <a:ext cx="1981200" cy="0"/>
          </a:xfrm>
          <a:prstGeom prst="line">
            <a:avLst/>
          </a:prstGeom>
          <a:noFill/>
          <a:ln w="38100">
            <a:solidFill>
              <a:srgbClr val="FFFF00"/>
            </a:solidFill>
            <a:round/>
            <a:headEnd type="none" w="sm" len="sm"/>
            <a:tailEnd type="stealth" w="med" len="med"/>
          </a:ln>
          <a:effectLst/>
        </p:spPr>
        <p:txBody>
          <a:bodyPr wrap="none" anchor="ctr"/>
          <a:lstStyle/>
          <a:p>
            <a:endParaRPr lang="en-US"/>
          </a:p>
        </p:txBody>
      </p:sp>
      <p:sp>
        <p:nvSpPr>
          <p:cNvPr id="3141643" name="Rectangle 11"/>
          <p:cNvSpPr>
            <a:spLocks noChangeArrowheads="1"/>
          </p:cNvSpPr>
          <p:nvPr/>
        </p:nvSpPr>
        <p:spPr bwMode="auto">
          <a:xfrm>
            <a:off x="3663950" y="3543300"/>
            <a:ext cx="2324100" cy="714375"/>
          </a:xfrm>
          <a:prstGeom prst="rect">
            <a:avLst/>
          </a:prstGeom>
          <a:noFill/>
          <a:ln w="9525">
            <a:noFill/>
            <a:miter lim="800000"/>
            <a:headEnd/>
            <a:tailEnd/>
          </a:ln>
          <a:effectLst/>
        </p:spPr>
        <p:txBody>
          <a:bodyPr wrap="none" lIns="92075" tIns="46038" rIns="92075" bIns="46038">
            <a:spAutoFit/>
          </a:bodyPr>
          <a:lstStyle/>
          <a:p>
            <a:pPr algn="ct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chemeClr val="bg1"/>
                </a:solidFill>
                <a:latin typeface="Arial Narrow" pitchFamily="34" charset="0"/>
              </a:rPr>
              <a:t>Software Engineering</a:t>
            </a:r>
          </a:p>
          <a:p>
            <a:pPr algn="ct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chemeClr val="bg1"/>
                </a:solidFill>
                <a:latin typeface="Arial Narrow" pitchFamily="34" charset="0"/>
              </a:rPr>
              <a:t>Process</a:t>
            </a:r>
          </a:p>
        </p:txBody>
      </p:sp>
    </p:spTree>
  </p:cSld>
  <p:clrMapOvr>
    <a:masterClrMapping/>
  </p:clrMapOvr>
  <p:transition>
    <p:randomBa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F10906E9-FD62-46B4-81A8-D7D0BF5B0153}" type="slidenum">
              <a:rPr lang="en-US"/>
              <a:pPr/>
              <a:t>40</a:t>
            </a:fld>
            <a:endParaRPr lang="en-US"/>
          </a:p>
        </p:txBody>
      </p:sp>
      <p:sp>
        <p:nvSpPr>
          <p:cNvPr id="312217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2179"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r>
              <a:rPr lang="en-US" sz="2200">
                <a:latin typeface="Arial Narrow" pitchFamily="34" charset="0"/>
              </a:rPr>
              <a:t>Captures the vocabulary of a system</a:t>
            </a: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2180" name="Rectangle 4"/>
          <p:cNvSpPr>
            <a:spLocks noGrp="1" noChangeArrowheads="1"/>
          </p:cNvSpPr>
          <p:nvPr>
            <p:ph type="title"/>
          </p:nvPr>
        </p:nvSpPr>
        <p:spPr>
          <a:noFill/>
          <a:ln/>
        </p:spPr>
        <p:txBody>
          <a:bodyPr/>
          <a:lstStyle/>
          <a:p>
            <a:r>
              <a:rPr lang="en-US" dirty="0">
                <a:solidFill>
                  <a:srgbClr val="FF0000"/>
                </a:solidFill>
              </a:rPr>
              <a:t>Class Diagram</a:t>
            </a:r>
          </a:p>
        </p:txBody>
      </p:sp>
      <p:pic>
        <p:nvPicPr>
          <p:cNvPr id="3122182" name="Picture 6" descr="FIGURE_8-1"/>
          <p:cNvPicPr>
            <a:picLocks noChangeAspect="1" noChangeArrowheads="1"/>
          </p:cNvPicPr>
          <p:nvPr/>
        </p:nvPicPr>
        <p:blipFill>
          <a:blip r:embed="rId2" cstate="print"/>
          <a:srcRect/>
          <a:stretch>
            <a:fillRect/>
          </a:stretch>
        </p:blipFill>
        <p:spPr bwMode="auto">
          <a:xfrm>
            <a:off x="2328863" y="1797050"/>
            <a:ext cx="4295775" cy="4824413"/>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22182"/>
                                        </p:tgtEl>
                                        <p:attrNameLst>
                                          <p:attrName>style.visibility</p:attrName>
                                        </p:attrNameLst>
                                      </p:cBhvr>
                                      <p:to>
                                        <p:strVal val="visible"/>
                                      </p:to>
                                    </p:set>
                                    <p:animEffect transition="in" filter="dissolve">
                                      <p:cBhvr>
                                        <p:cTn id="7" dur="500"/>
                                        <p:tgtEl>
                                          <p:spTgt spid="3122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1319C8F1-3D61-4BFC-820C-D958DD77A788}" type="slidenum">
              <a:rPr lang="en-US"/>
              <a:pPr/>
              <a:t>41</a:t>
            </a:fld>
            <a:endParaRPr lang="en-US"/>
          </a:p>
        </p:txBody>
      </p:sp>
      <p:sp>
        <p:nvSpPr>
          <p:cNvPr id="312627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6276" name="Rectangle 4"/>
          <p:cNvSpPr>
            <a:spLocks noGrp="1" noChangeArrowheads="1"/>
          </p:cNvSpPr>
          <p:nvPr>
            <p:ph type="title"/>
          </p:nvPr>
        </p:nvSpPr>
        <p:spPr>
          <a:noFill/>
          <a:ln/>
        </p:spPr>
        <p:txBody>
          <a:bodyPr/>
          <a:lstStyle/>
          <a:p>
            <a:r>
              <a:rPr lang="en-US" dirty="0">
                <a:solidFill>
                  <a:srgbClr val="FF0000"/>
                </a:solidFill>
              </a:rPr>
              <a:t>Class Diagram</a:t>
            </a:r>
          </a:p>
        </p:txBody>
      </p:sp>
      <p:sp>
        <p:nvSpPr>
          <p:cNvPr id="3126278" name="Rectangle 6"/>
          <p:cNvSpPr>
            <a:spLocks noChangeArrowheads="1"/>
          </p:cNvSpPr>
          <p:nvPr/>
        </p:nvSpPr>
        <p:spPr bwMode="auto">
          <a:xfrm>
            <a:off x="361950" y="1168400"/>
            <a:ext cx="8489950" cy="45862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Captures the vocabulary of a system</a:t>
            </a:r>
          </a:p>
          <a:p>
            <a:pPr marL="342900" indent="-342900">
              <a:buFont typeface="Wingdings" pitchFamily="2" charset="2"/>
              <a:buChar char="§"/>
            </a:pPr>
            <a:r>
              <a:rPr lang="en-US" sz="2200">
                <a:latin typeface="Arial Narrow" pitchFamily="34" charset="0"/>
              </a:rPr>
              <a:t>Built and refined throughout development</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Name and model concepts in the system</a:t>
            </a:r>
          </a:p>
          <a:p>
            <a:pPr marL="742950" lvl="1" indent="-285750">
              <a:buFont typeface="Symbol" pitchFamily="18" charset="2"/>
              <a:buChar char="-"/>
            </a:pPr>
            <a:r>
              <a:rPr lang="en-US" sz="2000">
                <a:solidFill>
                  <a:srgbClr val="336699"/>
                </a:solidFill>
                <a:latin typeface="Arial Narrow" pitchFamily="34" charset="0"/>
              </a:rPr>
              <a:t>Specify collaborations</a:t>
            </a:r>
          </a:p>
          <a:p>
            <a:pPr marL="742950" lvl="1" indent="-285750">
              <a:buFont typeface="Symbol" pitchFamily="18" charset="2"/>
              <a:buChar char="-"/>
            </a:pPr>
            <a:r>
              <a:rPr lang="en-US" sz="2000">
                <a:solidFill>
                  <a:srgbClr val="336699"/>
                </a:solidFill>
                <a:latin typeface="Arial Narrow" pitchFamily="34" charset="0"/>
              </a:rPr>
              <a:t>Specify logical database schemas</a:t>
            </a:r>
          </a:p>
          <a:p>
            <a:pPr marL="342900" indent="-342900">
              <a:buFont typeface="Wingdings" pitchFamily="2" charset="2"/>
              <a:buChar char="§"/>
            </a:pPr>
            <a:r>
              <a:rPr lang="en-US" sz="2200">
                <a:latin typeface="Arial Narrow" pitchFamily="34" charset="0"/>
              </a:rPr>
              <a:t>Developed by analysts, designers, and implementers</a:t>
            </a:r>
          </a:p>
        </p:txBody>
      </p:sp>
    </p:spTree>
  </p:cSld>
  <p:clrMapOvr>
    <a:masterClrMapping/>
  </p:clrMapOvr>
  <p:transition>
    <p:randomBa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8C0C07C-97FE-490A-BD56-B9B3D7311811}" type="slidenum">
              <a:rPr lang="en-US"/>
              <a:pPr/>
              <a:t>42</a:t>
            </a:fld>
            <a:endParaRPr lang="en-US"/>
          </a:p>
        </p:txBody>
      </p:sp>
      <p:sp>
        <p:nvSpPr>
          <p:cNvPr id="312320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3203"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instances and links</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3204" name="Rectangle 4"/>
          <p:cNvSpPr>
            <a:spLocks noGrp="1" noChangeArrowheads="1"/>
          </p:cNvSpPr>
          <p:nvPr>
            <p:ph type="title"/>
          </p:nvPr>
        </p:nvSpPr>
        <p:spPr>
          <a:noFill/>
          <a:ln/>
        </p:spPr>
        <p:txBody>
          <a:bodyPr/>
          <a:lstStyle/>
          <a:p>
            <a:r>
              <a:rPr lang="en-US" dirty="0">
                <a:solidFill>
                  <a:srgbClr val="FF0000"/>
                </a:solidFill>
              </a:rPr>
              <a:t>Object Diagram</a:t>
            </a:r>
          </a:p>
        </p:txBody>
      </p:sp>
      <p:pic>
        <p:nvPicPr>
          <p:cNvPr id="3123206" name="Picture 6" descr="FIGURE_14-1"/>
          <p:cNvPicPr>
            <a:picLocks noChangeAspect="1" noChangeArrowheads="1"/>
          </p:cNvPicPr>
          <p:nvPr/>
        </p:nvPicPr>
        <p:blipFill>
          <a:blip r:embed="rId2" cstate="print"/>
          <a:srcRect/>
          <a:stretch>
            <a:fillRect/>
          </a:stretch>
        </p:blipFill>
        <p:spPr bwMode="auto">
          <a:xfrm>
            <a:off x="1797050" y="1903413"/>
            <a:ext cx="5619750" cy="4133850"/>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23206"/>
                                        </p:tgtEl>
                                        <p:attrNameLst>
                                          <p:attrName>style.visibility</p:attrName>
                                        </p:attrNameLst>
                                      </p:cBhvr>
                                      <p:to>
                                        <p:strVal val="visible"/>
                                      </p:to>
                                    </p:set>
                                    <p:animEffect transition="in" filter="dissolve">
                                      <p:cBhvr>
                                        <p:cTn id="7" dur="500"/>
                                        <p:tgtEl>
                                          <p:spTgt spid="3123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192111DE-36A7-4778-9881-3F55906DBF21}" type="slidenum">
              <a:rPr lang="en-US"/>
              <a:pPr/>
              <a:t>43</a:t>
            </a:fld>
            <a:endParaRPr lang="en-US"/>
          </a:p>
        </p:txBody>
      </p:sp>
      <p:sp>
        <p:nvSpPr>
          <p:cNvPr id="312729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7299" name="Rectangle 3"/>
          <p:cNvSpPr>
            <a:spLocks noGrp="1" noChangeArrowheads="1"/>
          </p:cNvSpPr>
          <p:nvPr>
            <p:ph type="title"/>
          </p:nvPr>
        </p:nvSpPr>
        <p:spPr>
          <a:noFill/>
          <a:ln/>
        </p:spPr>
        <p:txBody>
          <a:bodyPr/>
          <a:lstStyle/>
          <a:p>
            <a:r>
              <a:rPr lang="en-US" dirty="0">
                <a:solidFill>
                  <a:srgbClr val="FF0000"/>
                </a:solidFill>
              </a:rPr>
              <a:t>Object Diagram</a:t>
            </a:r>
          </a:p>
        </p:txBody>
      </p:sp>
      <p:sp>
        <p:nvSpPr>
          <p:cNvPr id="3127300" name="Rectangle 4"/>
          <p:cNvSpPr>
            <a:spLocks noChangeArrowheads="1"/>
          </p:cNvSpPr>
          <p:nvPr/>
        </p:nvSpPr>
        <p:spPr bwMode="auto">
          <a:xfrm>
            <a:off x="361950" y="1168400"/>
            <a:ext cx="8489950" cy="45862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Shows instances and links</a:t>
            </a:r>
          </a:p>
          <a:p>
            <a:pPr marL="342900" indent="-342900">
              <a:buFont typeface="Wingdings" pitchFamily="2" charset="2"/>
              <a:buChar char="§"/>
            </a:pPr>
            <a:r>
              <a:rPr lang="en-US" sz="2200">
                <a:latin typeface="Arial Narrow" pitchFamily="34" charset="0"/>
              </a:rPr>
              <a:t>Built during analysis and design</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Illustrate data/object structures</a:t>
            </a:r>
          </a:p>
          <a:p>
            <a:pPr marL="742950" lvl="1" indent="-285750">
              <a:buFont typeface="Symbol" pitchFamily="18" charset="2"/>
              <a:buChar char="-"/>
            </a:pPr>
            <a:r>
              <a:rPr lang="en-US" sz="2000">
                <a:solidFill>
                  <a:srgbClr val="336699"/>
                </a:solidFill>
                <a:latin typeface="Arial Narrow" pitchFamily="34" charset="0"/>
              </a:rPr>
              <a:t>Specify snapshots</a:t>
            </a:r>
          </a:p>
          <a:p>
            <a:pPr marL="342900" indent="-342900">
              <a:buFont typeface="Wingdings" pitchFamily="2" charset="2"/>
              <a:buChar char="§"/>
            </a:pPr>
            <a:r>
              <a:rPr lang="en-US" sz="2200">
                <a:latin typeface="Arial Narrow" pitchFamily="34" charset="0"/>
              </a:rPr>
              <a:t>Developed by analysts, designers, and implementers</a:t>
            </a:r>
          </a:p>
        </p:txBody>
      </p:sp>
    </p:spTree>
  </p:cSld>
  <p:clrMapOvr>
    <a:masterClrMapping/>
  </p:clrMapOvr>
  <p:transition>
    <p:randomBa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8C0C07C-97FE-490A-BD56-B9B3D7311811}" type="slidenum">
              <a:rPr lang="en-US"/>
              <a:pPr/>
              <a:t>44</a:t>
            </a:fld>
            <a:endParaRPr lang="en-US"/>
          </a:p>
        </p:txBody>
      </p:sp>
      <p:sp>
        <p:nvSpPr>
          <p:cNvPr id="312320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3204" name="Rectangle 4"/>
          <p:cNvSpPr>
            <a:spLocks noGrp="1" noChangeArrowheads="1"/>
          </p:cNvSpPr>
          <p:nvPr>
            <p:ph type="title"/>
          </p:nvPr>
        </p:nvSpPr>
        <p:spPr>
          <a:noFill/>
          <a:ln/>
        </p:spPr>
        <p:txBody>
          <a:bodyPr/>
          <a:lstStyle/>
          <a:p>
            <a:r>
              <a:rPr lang="en-US" dirty="0" smtClean="0">
                <a:solidFill>
                  <a:srgbClr val="FF0000"/>
                </a:solidFill>
              </a:rPr>
              <a:t>Relationship Between Object and Class Diagram</a:t>
            </a:r>
            <a:endParaRPr lang="en-US" dirty="0">
              <a:solidFill>
                <a:srgbClr val="FF0000"/>
              </a:solidFill>
            </a:endParaRPr>
          </a:p>
        </p:txBody>
      </p:sp>
      <p:pic>
        <p:nvPicPr>
          <p:cNvPr id="3210242" name="Picture 2" descr="http://sparxsystems.com/images/screenshots/uml2_tutorial/ob02.GIF"/>
          <p:cNvPicPr>
            <a:picLocks noChangeAspect="1" noChangeArrowheads="1"/>
          </p:cNvPicPr>
          <p:nvPr/>
        </p:nvPicPr>
        <p:blipFill>
          <a:blip r:embed="rId2" cstate="print"/>
          <a:srcRect/>
          <a:stretch>
            <a:fillRect/>
          </a:stretch>
        </p:blipFill>
        <p:spPr bwMode="auto">
          <a:xfrm>
            <a:off x="1819269" y="1265237"/>
            <a:ext cx="5782964" cy="5029200"/>
          </a:xfrm>
          <a:prstGeom prst="rect">
            <a:avLst/>
          </a:prstGeom>
          <a:noFill/>
        </p:spPr>
      </p:pic>
    </p:spTree>
  </p:cSld>
  <p:clrMapOvr>
    <a:masterClrMapping/>
  </p:clrMapOvr>
  <p:transition>
    <p:randomBa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0"/>
          </p:nvPr>
        </p:nvSpPr>
        <p:spPr/>
        <p:txBody>
          <a:bodyPr/>
          <a:lstStyle/>
          <a:p>
            <a:fld id="{0634604F-C18D-46C4-BF9A-CCD4D71757B8}" type="slidenum">
              <a:rPr lang="en-US"/>
              <a:pPr/>
              <a:t>45</a:t>
            </a:fld>
            <a:endParaRPr lang="en-US"/>
          </a:p>
        </p:txBody>
      </p:sp>
      <p:sp>
        <p:nvSpPr>
          <p:cNvPr id="3145749" name="Rectangle 21"/>
          <p:cNvSpPr>
            <a:spLocks noGrp="1" noChangeArrowheads="1"/>
          </p:cNvSpPr>
          <p:nvPr>
            <p:ph type="title"/>
          </p:nvPr>
        </p:nvSpPr>
        <p:spPr/>
        <p:txBody>
          <a:bodyPr/>
          <a:lstStyle/>
          <a:p>
            <a:r>
              <a:rPr lang="en-US" b="1" dirty="0" smtClean="0">
                <a:solidFill>
                  <a:srgbClr val="FF0000"/>
                </a:solidFill>
              </a:rPr>
              <a:t>Package Diagrams</a:t>
            </a:r>
            <a:endParaRPr lang="en-US" b="1" dirty="0">
              <a:solidFill>
                <a:srgbClr val="FF0000"/>
              </a:solidFill>
            </a:endParaRPr>
          </a:p>
        </p:txBody>
      </p:sp>
      <p:pic>
        <p:nvPicPr>
          <p:cNvPr id="3205122" name="Picture 2" descr="http://sparxsystems.com/images/screenshots/uml2_tutorial/pd01.gif"/>
          <p:cNvPicPr>
            <a:picLocks noChangeAspect="1" noChangeArrowheads="1"/>
          </p:cNvPicPr>
          <p:nvPr/>
        </p:nvPicPr>
        <p:blipFill>
          <a:blip r:embed="rId3" cstate="print"/>
          <a:srcRect/>
          <a:stretch>
            <a:fillRect/>
          </a:stretch>
        </p:blipFill>
        <p:spPr bwMode="auto">
          <a:xfrm>
            <a:off x="1501775" y="1096962"/>
            <a:ext cx="6285136" cy="3657600"/>
          </a:xfrm>
          <a:prstGeom prst="rect">
            <a:avLst/>
          </a:prstGeom>
          <a:noFill/>
        </p:spPr>
      </p:pic>
      <p:sp>
        <p:nvSpPr>
          <p:cNvPr id="52" name="Rectangle 51"/>
          <p:cNvSpPr/>
          <p:nvPr/>
        </p:nvSpPr>
        <p:spPr>
          <a:xfrm>
            <a:off x="317500" y="4793370"/>
            <a:ext cx="8737600" cy="1746632"/>
          </a:xfrm>
          <a:prstGeom prst="rect">
            <a:avLst/>
          </a:prstGeom>
        </p:spPr>
        <p:txBody>
          <a:bodyPr wrap="square">
            <a:spAutoFit/>
          </a:bodyPr>
          <a:lstStyle/>
          <a:p>
            <a:r>
              <a:rPr lang="en-US" b="1" dirty="0" smtClean="0"/>
              <a:t>Package Merge</a:t>
            </a:r>
            <a:r>
              <a:rPr lang="en-US" dirty="0" smtClean="0"/>
              <a:t/>
            </a:r>
            <a:br>
              <a:rPr lang="en-US" dirty="0" smtClean="0"/>
            </a:br>
            <a:r>
              <a:rPr lang="en-US" dirty="0" smtClean="0"/>
              <a:t>A «merge» connector between two packages defines an implicit generalization between elements in the source package, and elements with the same name in the target package. The source element definitions are expanded to include the element definitions contained in the target. The target element definitions are unaffected, as are the definitions of source package elements that don't match names with any element in the target package.</a:t>
            </a:r>
          </a:p>
          <a:p>
            <a:r>
              <a:rPr lang="en-US" b="1" dirty="0" smtClean="0"/>
              <a:t>Package Import </a:t>
            </a:r>
            <a:r>
              <a:rPr lang="en-US" dirty="0" smtClean="0"/>
              <a:t/>
            </a:r>
            <a:br>
              <a:rPr lang="en-US" dirty="0" smtClean="0"/>
            </a:br>
            <a:r>
              <a:rPr lang="en-US" dirty="0" smtClean="0"/>
              <a:t>The «import» connector indicates that the elements within the target package, which in this example is a single class, use unqualified names when being referred to from the source package. The source package's namespace gains access to the target classes; the target's namespace is not affected.</a:t>
            </a:r>
          </a:p>
          <a:p>
            <a:r>
              <a:rPr lang="en-US" b="1" dirty="0" smtClean="0"/>
              <a:t>Nesting Connectors</a:t>
            </a:r>
            <a:r>
              <a:rPr lang="en-US" dirty="0" smtClean="0"/>
              <a:t/>
            </a:r>
            <a:br>
              <a:rPr lang="en-US" dirty="0" smtClean="0"/>
            </a:br>
            <a:r>
              <a:rPr lang="en-US" dirty="0" smtClean="0"/>
              <a:t>The nesting connector between the target package and source packages shows that the source package is fully contained in the target package.</a:t>
            </a:r>
            <a:endParaRPr lang="en-US" dirty="0"/>
          </a:p>
        </p:txBody>
      </p:sp>
    </p:spTree>
  </p:cSld>
  <p:clrMapOvr>
    <a:masterClrMapping/>
  </p:clrMapOvr>
  <p:transition>
    <p:randomBa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0"/>
          </p:nvPr>
        </p:nvSpPr>
        <p:spPr/>
        <p:txBody>
          <a:bodyPr/>
          <a:lstStyle/>
          <a:p>
            <a:fld id="{0634604F-C18D-46C4-BF9A-CCD4D71757B8}" type="slidenum">
              <a:rPr lang="en-US"/>
              <a:pPr/>
              <a:t>46</a:t>
            </a:fld>
            <a:endParaRPr lang="en-US"/>
          </a:p>
        </p:txBody>
      </p:sp>
      <p:sp>
        <p:nvSpPr>
          <p:cNvPr id="3145749" name="Rectangle 21"/>
          <p:cNvSpPr>
            <a:spLocks noGrp="1" noChangeArrowheads="1"/>
          </p:cNvSpPr>
          <p:nvPr>
            <p:ph type="title"/>
          </p:nvPr>
        </p:nvSpPr>
        <p:spPr/>
        <p:txBody>
          <a:bodyPr/>
          <a:lstStyle/>
          <a:p>
            <a:r>
              <a:rPr lang="en-US" b="1" dirty="0" smtClean="0">
                <a:solidFill>
                  <a:srgbClr val="FF0000"/>
                </a:solidFill>
              </a:rPr>
              <a:t>Package Diagrams</a:t>
            </a:r>
            <a:endParaRPr lang="en-US" b="1" dirty="0">
              <a:solidFill>
                <a:srgbClr val="FF0000"/>
              </a:solidFill>
            </a:endParaRPr>
          </a:p>
        </p:txBody>
      </p:sp>
      <p:pic>
        <p:nvPicPr>
          <p:cNvPr id="3205122" name="Picture 2" descr="http://sparxsystems.com/images/screenshots/uml2_tutorial/pd01.gif"/>
          <p:cNvPicPr>
            <a:picLocks noChangeAspect="1" noChangeArrowheads="1"/>
          </p:cNvPicPr>
          <p:nvPr/>
        </p:nvPicPr>
        <p:blipFill>
          <a:blip r:embed="rId3" cstate="print"/>
          <a:srcRect/>
          <a:stretch>
            <a:fillRect/>
          </a:stretch>
        </p:blipFill>
        <p:spPr bwMode="auto">
          <a:xfrm>
            <a:off x="1501775" y="1096962"/>
            <a:ext cx="6285136" cy="3657600"/>
          </a:xfrm>
          <a:prstGeom prst="rect">
            <a:avLst/>
          </a:prstGeom>
          <a:noFill/>
        </p:spPr>
      </p:pic>
      <p:sp>
        <p:nvSpPr>
          <p:cNvPr id="52" name="Rectangle 51"/>
          <p:cNvSpPr/>
          <p:nvPr/>
        </p:nvSpPr>
        <p:spPr>
          <a:xfrm>
            <a:off x="317500" y="4793370"/>
            <a:ext cx="8737600" cy="1746632"/>
          </a:xfrm>
          <a:prstGeom prst="rect">
            <a:avLst/>
          </a:prstGeom>
        </p:spPr>
        <p:txBody>
          <a:bodyPr wrap="square">
            <a:spAutoFit/>
          </a:bodyPr>
          <a:lstStyle/>
          <a:p>
            <a:r>
              <a:rPr lang="en-US" b="1" dirty="0" smtClean="0"/>
              <a:t>Package Merge</a:t>
            </a:r>
            <a:r>
              <a:rPr lang="en-US" dirty="0" smtClean="0"/>
              <a:t/>
            </a:r>
            <a:br>
              <a:rPr lang="en-US" dirty="0" smtClean="0"/>
            </a:br>
            <a:r>
              <a:rPr lang="en-US" dirty="0" smtClean="0"/>
              <a:t>A «merge» connector between two packages defines an implicit generalization between elements in the source package, and elements with the same name in the target package. The source element definitions are expanded to include the element definitions contained in the target. The target element definitions are unaffected, as are the definitions of source package elements that don't match names with any element in the target package.</a:t>
            </a:r>
          </a:p>
          <a:p>
            <a:r>
              <a:rPr lang="en-US" b="1" dirty="0" smtClean="0"/>
              <a:t>Package Import </a:t>
            </a:r>
            <a:r>
              <a:rPr lang="en-US" dirty="0" smtClean="0"/>
              <a:t/>
            </a:r>
            <a:br>
              <a:rPr lang="en-US" dirty="0" smtClean="0"/>
            </a:br>
            <a:r>
              <a:rPr lang="en-US" dirty="0" smtClean="0"/>
              <a:t>The «import» connector indicates that the elements within the target package, which in this example is a single class, use unqualified names when being referred to from the source package. The source package's namespace gains access to the target classes; the target's namespace is not affected.</a:t>
            </a:r>
          </a:p>
          <a:p>
            <a:r>
              <a:rPr lang="en-US" b="1" dirty="0" smtClean="0"/>
              <a:t>Nesting Connectors</a:t>
            </a:r>
            <a:r>
              <a:rPr lang="en-US" dirty="0" smtClean="0"/>
              <a:t/>
            </a:r>
            <a:br>
              <a:rPr lang="en-US" dirty="0" smtClean="0"/>
            </a:br>
            <a:r>
              <a:rPr lang="en-US" dirty="0" smtClean="0"/>
              <a:t>The nesting connector between the target package and source packages shows that the source package is fully contained in the target package.</a:t>
            </a:r>
            <a:endParaRPr lang="en-US" dirty="0"/>
          </a:p>
        </p:txBody>
      </p:sp>
    </p:spTree>
  </p:cSld>
  <p:clrMapOvr>
    <a:masterClrMapping/>
  </p:clrMapOvr>
  <p:transition>
    <p:randomBa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1D3898B0-1DFE-4DB3-90E3-4278882D386C}" type="slidenum">
              <a:rPr lang="en-US"/>
              <a:pPr/>
              <a:t>47</a:t>
            </a:fld>
            <a:endParaRPr lang="en-US"/>
          </a:p>
        </p:txBody>
      </p:sp>
      <p:sp>
        <p:nvSpPr>
          <p:cNvPr id="312832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8323" name="Rectangle 3"/>
          <p:cNvSpPr>
            <a:spLocks noGrp="1" noChangeArrowheads="1"/>
          </p:cNvSpPr>
          <p:nvPr>
            <p:ph type="title"/>
          </p:nvPr>
        </p:nvSpPr>
        <p:spPr>
          <a:noFill/>
          <a:ln/>
        </p:spPr>
        <p:txBody>
          <a:bodyPr/>
          <a:lstStyle/>
          <a:p>
            <a:r>
              <a:rPr lang="en-US" dirty="0">
                <a:solidFill>
                  <a:srgbClr val="FF0000"/>
                </a:solidFill>
              </a:rPr>
              <a:t>Component Diagram</a:t>
            </a:r>
          </a:p>
        </p:txBody>
      </p:sp>
      <p:sp>
        <p:nvSpPr>
          <p:cNvPr id="3128324" name="Rectangle 4"/>
          <p:cNvSpPr>
            <a:spLocks noChangeArrowheads="1"/>
          </p:cNvSpPr>
          <p:nvPr/>
        </p:nvSpPr>
        <p:spPr bwMode="auto">
          <a:xfrm>
            <a:off x="361950" y="1168400"/>
            <a:ext cx="8489950" cy="45862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Captures the physical structure of the implementation</a:t>
            </a:r>
          </a:p>
        </p:txBody>
      </p:sp>
      <p:pic>
        <p:nvPicPr>
          <p:cNvPr id="3128325" name="Picture 5" descr="FIGURE_29-1"/>
          <p:cNvPicPr>
            <a:picLocks noChangeAspect="1" noChangeArrowheads="1"/>
          </p:cNvPicPr>
          <p:nvPr/>
        </p:nvPicPr>
        <p:blipFill>
          <a:blip r:embed="rId2" cstate="print"/>
          <a:srcRect/>
          <a:stretch>
            <a:fillRect/>
          </a:stretch>
        </p:blipFill>
        <p:spPr bwMode="auto">
          <a:xfrm>
            <a:off x="1803400" y="2228850"/>
            <a:ext cx="5219700" cy="3571875"/>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28325"/>
                                        </p:tgtEl>
                                        <p:attrNameLst>
                                          <p:attrName>style.visibility</p:attrName>
                                        </p:attrNameLst>
                                      </p:cBhvr>
                                      <p:to>
                                        <p:strVal val="visible"/>
                                      </p:to>
                                    </p:set>
                                    <p:animEffect transition="in" filter="dissolve">
                                      <p:cBhvr>
                                        <p:cTn id="7" dur="500"/>
                                        <p:tgtEl>
                                          <p:spTgt spid="3128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EA629BC1-AA8F-4114-B4EA-59C7C3772EAD}" type="slidenum">
              <a:rPr lang="en-US"/>
              <a:pPr/>
              <a:t>48</a:t>
            </a:fld>
            <a:endParaRPr lang="en-US"/>
          </a:p>
        </p:txBody>
      </p:sp>
      <p:sp>
        <p:nvSpPr>
          <p:cNvPr id="312422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4227"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the physical structure of the implementation</a:t>
            </a:r>
          </a:p>
          <a:p>
            <a:pPr marL="342900" indent="-342900">
              <a:buFont typeface="Wingdings" pitchFamily="2" charset="2"/>
              <a:buChar char="§"/>
            </a:pPr>
            <a:r>
              <a:rPr lang="en-US" sz="2200">
                <a:latin typeface="Arial Narrow" pitchFamily="34" charset="0"/>
              </a:rPr>
              <a:t>Built as part of architectural specification</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Organize source code</a:t>
            </a:r>
          </a:p>
          <a:p>
            <a:pPr marL="742950" lvl="1" indent="-285750">
              <a:buFont typeface="Symbol" pitchFamily="18" charset="2"/>
              <a:buChar char="-"/>
            </a:pPr>
            <a:r>
              <a:rPr lang="en-US" sz="2000">
                <a:solidFill>
                  <a:srgbClr val="336699"/>
                </a:solidFill>
                <a:latin typeface="Arial Narrow" pitchFamily="34" charset="0"/>
              </a:rPr>
              <a:t>Construct an executable release</a:t>
            </a:r>
          </a:p>
          <a:p>
            <a:pPr marL="742950" lvl="1" indent="-285750">
              <a:buFont typeface="Symbol" pitchFamily="18" charset="2"/>
              <a:buChar char="-"/>
            </a:pPr>
            <a:r>
              <a:rPr lang="en-US" sz="2000">
                <a:solidFill>
                  <a:srgbClr val="336699"/>
                </a:solidFill>
                <a:latin typeface="Arial Narrow" pitchFamily="34" charset="0"/>
              </a:rPr>
              <a:t>Specify a physical database</a:t>
            </a:r>
          </a:p>
          <a:p>
            <a:pPr marL="342900" indent="-342900">
              <a:buFont typeface="Wingdings" pitchFamily="2" charset="2"/>
              <a:buChar char="§"/>
            </a:pPr>
            <a:r>
              <a:rPr lang="en-US" sz="2200">
                <a:latin typeface="Arial Narrow" pitchFamily="34" charset="0"/>
              </a:rPr>
              <a:t>Developed by architects and programmers</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4228" name="Rectangle 4"/>
          <p:cNvSpPr>
            <a:spLocks noGrp="1" noChangeArrowheads="1"/>
          </p:cNvSpPr>
          <p:nvPr>
            <p:ph type="title"/>
          </p:nvPr>
        </p:nvSpPr>
        <p:spPr>
          <a:noFill/>
          <a:ln/>
        </p:spPr>
        <p:txBody>
          <a:bodyPr/>
          <a:lstStyle/>
          <a:p>
            <a:r>
              <a:rPr lang="en-US" dirty="0">
                <a:solidFill>
                  <a:srgbClr val="FF0000"/>
                </a:solidFill>
              </a:rPr>
              <a:t>Component Diagram</a:t>
            </a:r>
          </a:p>
        </p:txBody>
      </p:sp>
    </p:spTree>
  </p:cSld>
  <p:clrMapOvr>
    <a:masterClrMapping/>
  </p:clrMapOvr>
  <p:transition>
    <p:randomBa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01AC5867-70CC-4F0D-953F-FFB5566A9417}" type="slidenum">
              <a:rPr lang="en-US"/>
              <a:pPr/>
              <a:t>49</a:t>
            </a:fld>
            <a:endParaRPr lang="en-US"/>
          </a:p>
        </p:txBody>
      </p:sp>
      <p:sp>
        <p:nvSpPr>
          <p:cNvPr id="3125250"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5251"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the topology of a system’s hardware</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5252" name="Rectangle 4"/>
          <p:cNvSpPr>
            <a:spLocks noGrp="1" noChangeArrowheads="1"/>
          </p:cNvSpPr>
          <p:nvPr>
            <p:ph type="title"/>
          </p:nvPr>
        </p:nvSpPr>
        <p:spPr>
          <a:noFill/>
          <a:ln/>
        </p:spPr>
        <p:txBody>
          <a:bodyPr/>
          <a:lstStyle/>
          <a:p>
            <a:r>
              <a:rPr lang="en-US" b="1" dirty="0">
                <a:solidFill>
                  <a:srgbClr val="FF0000"/>
                </a:solidFill>
              </a:rPr>
              <a:t>Deployment Diagram</a:t>
            </a:r>
          </a:p>
        </p:txBody>
      </p:sp>
      <p:pic>
        <p:nvPicPr>
          <p:cNvPr id="3125254" name="Picture 6" descr="FIGURE_30-1"/>
          <p:cNvPicPr>
            <a:picLocks noChangeAspect="1" noChangeArrowheads="1"/>
          </p:cNvPicPr>
          <p:nvPr/>
        </p:nvPicPr>
        <p:blipFill>
          <a:blip r:embed="rId2" cstate="print"/>
          <a:srcRect/>
          <a:stretch>
            <a:fillRect/>
          </a:stretch>
        </p:blipFill>
        <p:spPr bwMode="auto">
          <a:xfrm>
            <a:off x="1347788" y="1857375"/>
            <a:ext cx="6181725" cy="4752975"/>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25254"/>
                                        </p:tgtEl>
                                        <p:attrNameLst>
                                          <p:attrName>style.visibility</p:attrName>
                                        </p:attrNameLst>
                                      </p:cBhvr>
                                      <p:to>
                                        <p:strVal val="visible"/>
                                      </p:to>
                                    </p:set>
                                    <p:animEffect transition="in" filter="dissolve">
                                      <p:cBhvr>
                                        <p:cTn id="7" dur="500"/>
                                        <p:tgtEl>
                                          <p:spTgt spid="3125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0"/>
          </p:nvPr>
        </p:nvSpPr>
        <p:spPr/>
        <p:txBody>
          <a:bodyPr/>
          <a:lstStyle/>
          <a:p>
            <a:fld id="{1190F072-4BEE-4A05-B752-330CC3D43B3A}" type="slidenum">
              <a:rPr lang="en-US"/>
              <a:pPr/>
              <a:t>5</a:t>
            </a:fld>
            <a:endParaRPr lang="en-US"/>
          </a:p>
        </p:txBody>
      </p:sp>
      <p:sp>
        <p:nvSpPr>
          <p:cNvPr id="3142667" name="Rectangle 11"/>
          <p:cNvSpPr>
            <a:spLocks noGrp="1" noChangeArrowheads="1"/>
          </p:cNvSpPr>
          <p:nvPr>
            <p:ph type="title"/>
          </p:nvPr>
        </p:nvSpPr>
        <p:spPr/>
        <p:txBody>
          <a:bodyPr/>
          <a:lstStyle/>
          <a:p>
            <a:r>
              <a:rPr lang="en-US" b="1" dirty="0">
                <a:solidFill>
                  <a:srgbClr val="FF0000"/>
                </a:solidFill>
              </a:rPr>
              <a:t>Rational Unified Process</a:t>
            </a:r>
          </a:p>
        </p:txBody>
      </p:sp>
      <p:grpSp>
        <p:nvGrpSpPr>
          <p:cNvPr id="2" name="Group 12"/>
          <p:cNvGrpSpPr>
            <a:grpSpLocks/>
          </p:cNvGrpSpPr>
          <p:nvPr/>
        </p:nvGrpSpPr>
        <p:grpSpPr bwMode="auto">
          <a:xfrm>
            <a:off x="762000" y="2590800"/>
            <a:ext cx="7772400" cy="366713"/>
            <a:chOff x="392" y="1672"/>
            <a:chExt cx="4888" cy="190"/>
          </a:xfrm>
        </p:grpSpPr>
        <p:sp>
          <p:nvSpPr>
            <p:cNvPr id="3142669" name="Line 13"/>
            <p:cNvSpPr>
              <a:spLocks noChangeShapeType="1"/>
            </p:cNvSpPr>
            <p:nvPr/>
          </p:nvSpPr>
          <p:spPr bwMode="auto">
            <a:xfrm>
              <a:off x="480" y="1680"/>
              <a:ext cx="4800" cy="0"/>
            </a:xfrm>
            <a:prstGeom prst="line">
              <a:avLst/>
            </a:prstGeom>
            <a:noFill/>
            <a:ln w="34925">
              <a:solidFill>
                <a:schemeClr val="tx1"/>
              </a:solidFill>
              <a:round/>
              <a:headEnd type="none" w="sm" len="sm"/>
              <a:tailEnd type="stealth" w="med" len="lg"/>
            </a:ln>
            <a:effectLst/>
          </p:spPr>
          <p:txBody>
            <a:bodyPr wrap="none" anchor="ctr"/>
            <a:lstStyle/>
            <a:p>
              <a:endParaRPr lang="en-US"/>
            </a:p>
          </p:txBody>
        </p:sp>
        <p:sp>
          <p:nvSpPr>
            <p:cNvPr id="3142670" name="Rectangle 14"/>
            <p:cNvSpPr>
              <a:spLocks noChangeArrowheads="1"/>
            </p:cNvSpPr>
            <p:nvPr/>
          </p:nvSpPr>
          <p:spPr bwMode="auto">
            <a:xfrm>
              <a:off x="392" y="1672"/>
              <a:ext cx="358" cy="190"/>
            </a:xfrm>
            <a:prstGeom prst="rect">
              <a:avLst/>
            </a:prstGeom>
            <a:noFill/>
            <a:ln w="349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1800" b="1" i="1">
                  <a:solidFill>
                    <a:schemeClr val="bg1"/>
                  </a:solidFill>
                  <a:latin typeface="Arial Narrow" pitchFamily="34" charset="0"/>
                </a:rPr>
                <a:t>time</a:t>
              </a:r>
            </a:p>
          </p:txBody>
        </p:sp>
      </p:grpSp>
      <p:sp>
        <p:nvSpPr>
          <p:cNvPr id="3142671" name="Rectangle 15"/>
          <p:cNvSpPr>
            <a:spLocks noChangeArrowheads="1"/>
          </p:cNvSpPr>
          <p:nvPr/>
        </p:nvSpPr>
        <p:spPr bwMode="ltGray">
          <a:xfrm>
            <a:off x="609600" y="1524000"/>
            <a:ext cx="8153400" cy="568325"/>
          </a:xfrm>
          <a:prstGeom prst="rect">
            <a:avLst/>
          </a:prstGeom>
          <a:gradFill rotWithShape="0">
            <a:gsLst>
              <a:gs pos="0">
                <a:srgbClr val="33CCCC"/>
              </a:gs>
              <a:gs pos="100000">
                <a:srgbClr val="0000CC"/>
              </a:gs>
            </a:gsLst>
            <a:lin ang="0" scaled="1"/>
          </a:gradFill>
          <a:ln w="9525">
            <a:noFill/>
            <a:miter lim="800000"/>
            <a:headEnd/>
            <a:tailEnd/>
          </a:ln>
          <a:effectLst/>
        </p:spPr>
        <p:txBody>
          <a:bodyPr wrap="none" anchor="ctr"/>
          <a:lstStyle/>
          <a:p>
            <a:endParaRPr lang="en-US"/>
          </a:p>
        </p:txBody>
      </p:sp>
      <p:sp>
        <p:nvSpPr>
          <p:cNvPr id="3142672" name="Rectangle 16"/>
          <p:cNvSpPr>
            <a:spLocks noChangeArrowheads="1"/>
          </p:cNvSpPr>
          <p:nvPr/>
        </p:nvSpPr>
        <p:spPr bwMode="auto">
          <a:xfrm>
            <a:off x="609600" y="1524000"/>
            <a:ext cx="8153400" cy="568325"/>
          </a:xfrm>
          <a:prstGeom prst="rect">
            <a:avLst/>
          </a:prstGeom>
          <a:noFill/>
          <a:ln w="9525">
            <a:solidFill>
              <a:schemeClr val="tx1"/>
            </a:solidFill>
            <a:miter lim="800000"/>
            <a:headEnd/>
            <a:tailEnd/>
          </a:ln>
          <a:effectLst/>
        </p:spPr>
        <p:txBody>
          <a:bodyPr wrap="none" anchor="ctr"/>
          <a:lstStyle/>
          <a:p>
            <a:endParaRPr lang="en-US"/>
          </a:p>
        </p:txBody>
      </p:sp>
      <p:sp>
        <p:nvSpPr>
          <p:cNvPr id="3142673" name="Line 17"/>
          <p:cNvSpPr>
            <a:spLocks noChangeShapeType="1"/>
          </p:cNvSpPr>
          <p:nvPr/>
        </p:nvSpPr>
        <p:spPr bwMode="auto">
          <a:xfrm flipH="1" flipV="1">
            <a:off x="2057400" y="1524000"/>
            <a:ext cx="0" cy="57150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3142674" name="Line 18"/>
          <p:cNvSpPr>
            <a:spLocks noChangeShapeType="1"/>
          </p:cNvSpPr>
          <p:nvPr/>
        </p:nvSpPr>
        <p:spPr bwMode="auto">
          <a:xfrm flipV="1">
            <a:off x="3886200" y="1524000"/>
            <a:ext cx="0" cy="58102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3142675" name="Line 19"/>
          <p:cNvSpPr>
            <a:spLocks noChangeShapeType="1"/>
          </p:cNvSpPr>
          <p:nvPr/>
        </p:nvSpPr>
        <p:spPr bwMode="auto">
          <a:xfrm flipV="1">
            <a:off x="6629400" y="1524000"/>
            <a:ext cx="0" cy="58102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3142676" name="Rectangle 20"/>
          <p:cNvSpPr>
            <a:spLocks noChangeArrowheads="1"/>
          </p:cNvSpPr>
          <p:nvPr/>
        </p:nvSpPr>
        <p:spPr bwMode="auto">
          <a:xfrm>
            <a:off x="812800" y="1600200"/>
            <a:ext cx="1108075" cy="396875"/>
          </a:xfrm>
          <a:prstGeom prst="rect">
            <a:avLst/>
          </a:prstGeom>
          <a:noFill/>
          <a:ln w="95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2000" b="1">
                <a:solidFill>
                  <a:schemeClr val="bg1"/>
                </a:solidFill>
                <a:latin typeface="Arial Narrow" pitchFamily="34" charset="0"/>
              </a:rPr>
              <a:t>Inception</a:t>
            </a:r>
            <a:endParaRPr lang="en-US" sz="2000" b="1">
              <a:solidFill>
                <a:schemeClr val="bg1"/>
              </a:solidFill>
              <a:effectLst>
                <a:outerShdw blurRad="38100" dist="38100" dir="2700000" algn="tl">
                  <a:srgbClr val="C0C0C0"/>
                </a:outerShdw>
              </a:effectLst>
              <a:latin typeface="Arial Narrow" pitchFamily="34" charset="0"/>
            </a:endParaRPr>
          </a:p>
        </p:txBody>
      </p:sp>
      <p:sp>
        <p:nvSpPr>
          <p:cNvPr id="3142677" name="Rectangle 21"/>
          <p:cNvSpPr>
            <a:spLocks noChangeArrowheads="1"/>
          </p:cNvSpPr>
          <p:nvPr/>
        </p:nvSpPr>
        <p:spPr bwMode="auto">
          <a:xfrm>
            <a:off x="2324100" y="1600200"/>
            <a:ext cx="1328738" cy="396875"/>
          </a:xfrm>
          <a:prstGeom prst="rect">
            <a:avLst/>
          </a:prstGeom>
          <a:noFill/>
          <a:ln w="95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2000" b="1">
                <a:solidFill>
                  <a:schemeClr val="bg1"/>
                </a:solidFill>
                <a:latin typeface="Arial Narrow" pitchFamily="34" charset="0"/>
              </a:rPr>
              <a:t>Elaboration</a:t>
            </a:r>
            <a:endParaRPr lang="en-US" sz="2000" b="1">
              <a:solidFill>
                <a:schemeClr val="bg1"/>
              </a:solidFill>
              <a:effectLst>
                <a:outerShdw blurRad="38100" dist="38100" dir="2700000" algn="tl">
                  <a:srgbClr val="C0C0C0"/>
                </a:outerShdw>
              </a:effectLst>
              <a:latin typeface="Arial Narrow" pitchFamily="34" charset="0"/>
            </a:endParaRPr>
          </a:p>
        </p:txBody>
      </p:sp>
      <p:sp>
        <p:nvSpPr>
          <p:cNvPr id="3142678" name="Rectangle 22"/>
          <p:cNvSpPr>
            <a:spLocks noChangeArrowheads="1"/>
          </p:cNvSpPr>
          <p:nvPr/>
        </p:nvSpPr>
        <p:spPr bwMode="auto">
          <a:xfrm>
            <a:off x="4543425" y="1600200"/>
            <a:ext cx="1479550" cy="396875"/>
          </a:xfrm>
          <a:prstGeom prst="rect">
            <a:avLst/>
          </a:prstGeom>
          <a:noFill/>
          <a:ln w="95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2000" b="1">
                <a:solidFill>
                  <a:schemeClr val="bg1"/>
                </a:solidFill>
                <a:latin typeface="Arial Narrow" pitchFamily="34" charset="0"/>
              </a:rPr>
              <a:t>Construction</a:t>
            </a:r>
            <a:endParaRPr lang="en-US" sz="2000" b="1">
              <a:solidFill>
                <a:schemeClr val="bg1"/>
              </a:solidFill>
              <a:effectLst>
                <a:outerShdw blurRad="38100" dist="38100" dir="2700000" algn="tl">
                  <a:srgbClr val="C0C0C0"/>
                </a:outerShdw>
              </a:effectLst>
              <a:latin typeface="Arial Narrow" pitchFamily="34" charset="0"/>
            </a:endParaRPr>
          </a:p>
        </p:txBody>
      </p:sp>
      <p:sp>
        <p:nvSpPr>
          <p:cNvPr id="3142679" name="Rectangle 23"/>
          <p:cNvSpPr>
            <a:spLocks noChangeArrowheads="1"/>
          </p:cNvSpPr>
          <p:nvPr/>
        </p:nvSpPr>
        <p:spPr bwMode="auto">
          <a:xfrm>
            <a:off x="7023100" y="1614488"/>
            <a:ext cx="1189038" cy="396875"/>
          </a:xfrm>
          <a:prstGeom prst="rect">
            <a:avLst/>
          </a:prstGeom>
          <a:noFill/>
          <a:ln w="95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2000" b="1">
                <a:solidFill>
                  <a:schemeClr val="bg1"/>
                </a:solidFill>
                <a:latin typeface="Arial Narrow" pitchFamily="34" charset="0"/>
              </a:rPr>
              <a:t>Transition</a:t>
            </a:r>
            <a:endParaRPr lang="en-US" sz="2000" b="1">
              <a:solidFill>
                <a:schemeClr val="bg1"/>
              </a:solidFill>
              <a:effectLst>
                <a:outerShdw blurRad="38100" dist="38100" dir="2700000" algn="tl">
                  <a:srgbClr val="C0C0C0"/>
                </a:outerShdw>
              </a:effectLst>
              <a:latin typeface="Arial Narrow" pitchFamily="34" charset="0"/>
            </a:endParaRPr>
          </a:p>
        </p:txBody>
      </p:sp>
      <p:sp>
        <p:nvSpPr>
          <p:cNvPr id="3142680" name="Rectangle 24"/>
          <p:cNvSpPr>
            <a:spLocks noChangeArrowheads="1"/>
          </p:cNvSpPr>
          <p:nvPr/>
        </p:nvSpPr>
        <p:spPr bwMode="auto">
          <a:xfrm>
            <a:off x="330200" y="3082925"/>
            <a:ext cx="8813800" cy="1008063"/>
          </a:xfrm>
          <a:prstGeom prst="rect">
            <a:avLst/>
          </a:prstGeom>
          <a:noFill/>
          <a:ln w="9525">
            <a:noFill/>
            <a:miter lim="800000"/>
            <a:headEnd/>
            <a:tailEnd/>
          </a:ln>
          <a:effectLst/>
        </p:spPr>
        <p:txBody>
          <a:bodyPr lIns="107950" tIns="53975" rIns="107950" bIns="53975"/>
          <a:lstStyle/>
          <a:p>
            <a:pPr marL="231775" indent="-231775">
              <a:buFont typeface="Wingdings" pitchFamily="2" charset="2"/>
              <a:buChar char="§"/>
              <a:tabLst>
                <a:tab pos="2393950" algn="l"/>
              </a:tabLst>
            </a:pPr>
            <a:r>
              <a:rPr lang="en-US" sz="2200" dirty="0">
                <a:solidFill>
                  <a:srgbClr val="000099"/>
                </a:solidFill>
                <a:latin typeface="Arial Narrow" pitchFamily="34" charset="0"/>
              </a:rPr>
              <a:t> Inception 	Define the scope of the project and </a:t>
            </a:r>
            <a:r>
              <a:rPr lang="en-US" sz="2200" dirty="0" smtClean="0">
                <a:solidFill>
                  <a:srgbClr val="000099"/>
                </a:solidFill>
                <a:latin typeface="Arial Narrow" pitchFamily="34" charset="0"/>
              </a:rPr>
              <a:t>develop </a:t>
            </a:r>
            <a:r>
              <a:rPr lang="en-US" sz="2200" dirty="0">
                <a:solidFill>
                  <a:srgbClr val="000099"/>
                </a:solidFill>
                <a:latin typeface="Arial Narrow" pitchFamily="34" charset="0"/>
              </a:rPr>
              <a:t>business case</a:t>
            </a:r>
          </a:p>
        </p:txBody>
      </p:sp>
      <p:sp>
        <p:nvSpPr>
          <p:cNvPr id="3142681" name="Rectangle 25"/>
          <p:cNvSpPr>
            <a:spLocks noChangeArrowheads="1"/>
          </p:cNvSpPr>
          <p:nvPr/>
        </p:nvSpPr>
        <p:spPr bwMode="auto">
          <a:xfrm>
            <a:off x="330200" y="3997325"/>
            <a:ext cx="8813800" cy="1008063"/>
          </a:xfrm>
          <a:prstGeom prst="rect">
            <a:avLst/>
          </a:prstGeom>
          <a:noFill/>
          <a:ln w="9525">
            <a:noFill/>
            <a:miter lim="800000"/>
            <a:headEnd/>
            <a:tailEnd/>
          </a:ln>
          <a:effectLst/>
        </p:spPr>
        <p:txBody>
          <a:bodyPr lIns="107950" tIns="53975" rIns="107950" bIns="53975"/>
          <a:lstStyle/>
          <a:p>
            <a:pPr marL="231775" indent="-231775">
              <a:buFont typeface="Wingdings" pitchFamily="2" charset="2"/>
              <a:buChar char="§"/>
              <a:tabLst>
                <a:tab pos="2393950" algn="l"/>
              </a:tabLst>
            </a:pPr>
            <a:r>
              <a:rPr lang="en-US" sz="2200" dirty="0">
                <a:solidFill>
                  <a:srgbClr val="000099"/>
                </a:solidFill>
                <a:latin typeface="Arial Narrow" pitchFamily="34" charset="0"/>
              </a:rPr>
              <a:t> Elaboration 	Plan project, specify features, and </a:t>
            </a:r>
            <a:r>
              <a:rPr lang="en-US" sz="2200" dirty="0" smtClean="0">
                <a:solidFill>
                  <a:srgbClr val="000099"/>
                </a:solidFill>
                <a:latin typeface="Arial Narrow" pitchFamily="34" charset="0"/>
              </a:rPr>
              <a:t>baseline </a:t>
            </a:r>
            <a:r>
              <a:rPr lang="en-US" sz="2200" dirty="0">
                <a:solidFill>
                  <a:srgbClr val="000099"/>
                </a:solidFill>
                <a:latin typeface="Arial Narrow" pitchFamily="34" charset="0"/>
              </a:rPr>
              <a:t>the architecture</a:t>
            </a:r>
          </a:p>
        </p:txBody>
      </p:sp>
      <p:sp>
        <p:nvSpPr>
          <p:cNvPr id="3142682" name="Rectangle 26"/>
          <p:cNvSpPr>
            <a:spLocks noChangeArrowheads="1"/>
          </p:cNvSpPr>
          <p:nvPr/>
        </p:nvSpPr>
        <p:spPr bwMode="auto">
          <a:xfrm>
            <a:off x="330200" y="4910138"/>
            <a:ext cx="8489950" cy="1008062"/>
          </a:xfrm>
          <a:prstGeom prst="rect">
            <a:avLst/>
          </a:prstGeom>
          <a:noFill/>
          <a:ln w="9525">
            <a:noFill/>
            <a:miter lim="800000"/>
            <a:headEnd/>
            <a:tailEnd/>
          </a:ln>
          <a:effectLst/>
        </p:spPr>
        <p:txBody>
          <a:bodyPr lIns="107950" tIns="53975" rIns="107950" bIns="53975"/>
          <a:lstStyle/>
          <a:p>
            <a:pPr marL="231775" indent="-231775">
              <a:buFont typeface="Wingdings" pitchFamily="2" charset="2"/>
              <a:buChar char="§"/>
              <a:tabLst>
                <a:tab pos="2393950" algn="l"/>
              </a:tabLst>
            </a:pPr>
            <a:r>
              <a:rPr lang="en-US" sz="2200" dirty="0">
                <a:solidFill>
                  <a:srgbClr val="000099"/>
                </a:solidFill>
                <a:latin typeface="Arial Narrow" pitchFamily="34" charset="0"/>
              </a:rPr>
              <a:t> Construction 	Build the </a:t>
            </a:r>
            <a:r>
              <a:rPr lang="en-US" sz="2200" dirty="0" smtClean="0">
                <a:solidFill>
                  <a:srgbClr val="000099"/>
                </a:solidFill>
                <a:latin typeface="Arial Narrow" pitchFamily="34" charset="0"/>
              </a:rPr>
              <a:t>product</a:t>
            </a:r>
          </a:p>
          <a:p>
            <a:pPr marL="231775" indent="-231775">
              <a:buFont typeface="Wingdings" pitchFamily="2" charset="2"/>
              <a:buChar char="§"/>
              <a:tabLst>
                <a:tab pos="2393950" algn="l"/>
              </a:tabLst>
            </a:pPr>
            <a:endParaRPr lang="en-US" sz="2200" dirty="0" smtClean="0">
              <a:solidFill>
                <a:srgbClr val="000099"/>
              </a:solidFill>
              <a:latin typeface="Arial Narrow" pitchFamily="34" charset="0"/>
            </a:endParaRPr>
          </a:p>
          <a:p>
            <a:pPr marL="231775" indent="-231775">
              <a:buFont typeface="Wingdings" pitchFamily="2" charset="2"/>
              <a:buChar char="§"/>
              <a:tabLst>
                <a:tab pos="2393950" algn="l"/>
              </a:tabLst>
            </a:pPr>
            <a:endParaRPr lang="en-US" sz="2200" dirty="0">
              <a:solidFill>
                <a:srgbClr val="000099"/>
              </a:solidFill>
              <a:latin typeface="Arial Narrow" pitchFamily="34" charset="0"/>
            </a:endParaRPr>
          </a:p>
        </p:txBody>
      </p:sp>
      <p:sp>
        <p:nvSpPr>
          <p:cNvPr id="3142683" name="Rectangle 27"/>
          <p:cNvSpPr>
            <a:spLocks noChangeArrowheads="1"/>
          </p:cNvSpPr>
          <p:nvPr/>
        </p:nvSpPr>
        <p:spPr bwMode="auto">
          <a:xfrm>
            <a:off x="330200" y="5556250"/>
            <a:ext cx="8489950" cy="1008063"/>
          </a:xfrm>
          <a:prstGeom prst="rect">
            <a:avLst/>
          </a:prstGeom>
          <a:noFill/>
          <a:ln w="9525">
            <a:noFill/>
            <a:miter lim="800000"/>
            <a:headEnd/>
            <a:tailEnd/>
          </a:ln>
          <a:effectLst/>
        </p:spPr>
        <p:txBody>
          <a:bodyPr lIns="107950" tIns="53975" rIns="107950" bIns="53975"/>
          <a:lstStyle/>
          <a:p>
            <a:pPr marL="231775" indent="-231775">
              <a:buFont typeface="Wingdings" pitchFamily="2" charset="2"/>
              <a:buChar char="§"/>
              <a:tabLst>
                <a:tab pos="2393950" algn="l"/>
              </a:tabLst>
            </a:pPr>
            <a:r>
              <a:rPr lang="en-US" sz="2200" dirty="0">
                <a:solidFill>
                  <a:srgbClr val="000099"/>
                </a:solidFill>
                <a:latin typeface="Arial Narrow" pitchFamily="34" charset="0"/>
              </a:rPr>
              <a:t> Transition 	Transition the product to its users</a:t>
            </a:r>
          </a:p>
        </p:txBody>
      </p:sp>
      <p:sp>
        <p:nvSpPr>
          <p:cNvPr id="3142684" name="AutoShape 28"/>
          <p:cNvSpPr>
            <a:spLocks noChangeArrowheads="1"/>
          </p:cNvSpPr>
          <p:nvPr/>
        </p:nvSpPr>
        <p:spPr bwMode="auto">
          <a:xfrm>
            <a:off x="214313" y="6559550"/>
            <a:ext cx="242887" cy="293688"/>
          </a:xfrm>
          <a:custGeom>
            <a:avLst/>
            <a:gdLst>
              <a:gd name="G0" fmla="+- 12279 0 0"/>
              <a:gd name="G1" fmla="+- 7020 0 0"/>
              <a:gd name="G2" fmla="+- 21600 0 7020"/>
              <a:gd name="G3" fmla="+- 10800 0 7020"/>
              <a:gd name="G4" fmla="+- 21600 0 12279"/>
              <a:gd name="G5" fmla="*/ G4 G3 10800"/>
              <a:gd name="G6" fmla="+- 21600 0 G5"/>
              <a:gd name="T0" fmla="*/ 12279 w 21600"/>
              <a:gd name="T1" fmla="*/ 0 h 21600"/>
              <a:gd name="T2" fmla="*/ 0 w 21600"/>
              <a:gd name="T3" fmla="*/ 10800 h 21600"/>
              <a:gd name="T4" fmla="*/ 1227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279" y="0"/>
                </a:moveTo>
                <a:lnTo>
                  <a:pt x="12279" y="7020"/>
                </a:lnTo>
                <a:lnTo>
                  <a:pt x="3375" y="7020"/>
                </a:lnTo>
                <a:lnTo>
                  <a:pt x="3375" y="14580"/>
                </a:lnTo>
                <a:lnTo>
                  <a:pt x="12279" y="14580"/>
                </a:lnTo>
                <a:lnTo>
                  <a:pt x="12279" y="21600"/>
                </a:lnTo>
                <a:lnTo>
                  <a:pt x="21600" y="10800"/>
                </a:lnTo>
                <a:close/>
              </a:path>
              <a:path w="21600" h="21600">
                <a:moveTo>
                  <a:pt x="1350" y="7020"/>
                </a:moveTo>
                <a:lnTo>
                  <a:pt x="1350" y="14580"/>
                </a:lnTo>
                <a:lnTo>
                  <a:pt x="2700" y="14580"/>
                </a:lnTo>
                <a:lnTo>
                  <a:pt x="2700" y="7020"/>
                </a:lnTo>
                <a:close/>
              </a:path>
              <a:path w="21600" h="21600">
                <a:moveTo>
                  <a:pt x="0" y="7020"/>
                </a:moveTo>
                <a:lnTo>
                  <a:pt x="0" y="14580"/>
                </a:lnTo>
                <a:lnTo>
                  <a:pt x="675" y="14580"/>
                </a:lnTo>
                <a:lnTo>
                  <a:pt x="675" y="7020"/>
                </a:lnTo>
                <a:close/>
              </a:path>
            </a:pathLst>
          </a:custGeom>
          <a:solidFill>
            <a:srgbClr val="3366CC"/>
          </a:solidFill>
          <a:ln w="12700">
            <a:noFill/>
            <a:miter lim="800000"/>
            <a:headEnd/>
            <a:tailEnd/>
          </a:ln>
          <a:effectLst>
            <a:prstShdw prst="shdw17" dist="17961" dir="2700000">
              <a:srgbClr val="3366CC">
                <a:gamma/>
                <a:shade val="60000"/>
                <a:invGamma/>
              </a:srgbClr>
            </a:prstShdw>
          </a:effectLst>
        </p:spPr>
        <p:txBody>
          <a:bodyPr wrap="none" lIns="92075" tIns="46038" rIns="92075" bIns="46038" anchor="ctr"/>
          <a:lstStyle/>
          <a:p>
            <a:endParaRPr lang="en-US"/>
          </a:p>
        </p:txBody>
      </p:sp>
      <p:sp useBgFill="1">
        <p:nvSpPr>
          <p:cNvPr id="3142685" name="Rectangle 29"/>
          <p:cNvSpPr>
            <a:spLocks noChangeArrowheads="1"/>
          </p:cNvSpPr>
          <p:nvPr/>
        </p:nvSpPr>
        <p:spPr bwMode="white">
          <a:xfrm>
            <a:off x="152400" y="6481763"/>
            <a:ext cx="381000" cy="528637"/>
          </a:xfrm>
          <a:prstGeom prst="rect">
            <a:avLst/>
          </a:prstGeom>
          <a:ln w="12700">
            <a:noFill/>
            <a:miter lim="800000"/>
            <a:headEnd/>
            <a:tailEnd/>
          </a:ln>
          <a:effectLst/>
        </p:spPr>
        <p:txBody>
          <a:bodyPr wrap="none" lIns="92075" tIns="46038" rIns="92075" bIns="46038" anchor="ctr"/>
          <a:lstStyle/>
          <a:p>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42680">
                                            <p:txEl>
                                              <p:pRg st="0" end="0"/>
                                            </p:txEl>
                                          </p:spTgt>
                                        </p:tgtEl>
                                        <p:attrNameLst>
                                          <p:attrName>style.visibility</p:attrName>
                                        </p:attrNameLst>
                                      </p:cBhvr>
                                      <p:to>
                                        <p:strVal val="visible"/>
                                      </p:to>
                                    </p:set>
                                    <p:animEffect transition="in" filter="dissolve">
                                      <p:cBhvr>
                                        <p:cTn id="12" dur="500"/>
                                        <p:tgtEl>
                                          <p:spTgt spid="31426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42681">
                                            <p:txEl>
                                              <p:pRg st="0" end="0"/>
                                            </p:txEl>
                                          </p:spTgt>
                                        </p:tgtEl>
                                        <p:attrNameLst>
                                          <p:attrName>style.visibility</p:attrName>
                                        </p:attrNameLst>
                                      </p:cBhvr>
                                      <p:to>
                                        <p:strVal val="visible"/>
                                      </p:to>
                                    </p:set>
                                    <p:animEffect transition="in" filter="dissolve">
                                      <p:cBhvr>
                                        <p:cTn id="17" dur="500"/>
                                        <p:tgtEl>
                                          <p:spTgt spid="314268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42682">
                                            <p:txEl>
                                              <p:pRg st="0" end="0"/>
                                            </p:txEl>
                                          </p:spTgt>
                                        </p:tgtEl>
                                        <p:attrNameLst>
                                          <p:attrName>style.visibility</p:attrName>
                                        </p:attrNameLst>
                                      </p:cBhvr>
                                      <p:to>
                                        <p:strVal val="visible"/>
                                      </p:to>
                                    </p:set>
                                    <p:animEffect transition="in" filter="dissolve">
                                      <p:cBhvr>
                                        <p:cTn id="22" dur="500"/>
                                        <p:tgtEl>
                                          <p:spTgt spid="31426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42683">
                                            <p:txEl>
                                              <p:pRg st="0" end="0"/>
                                            </p:txEl>
                                          </p:spTgt>
                                        </p:tgtEl>
                                        <p:attrNameLst>
                                          <p:attrName>style.visibility</p:attrName>
                                        </p:attrNameLst>
                                      </p:cBhvr>
                                      <p:to>
                                        <p:strVal val="visible"/>
                                      </p:to>
                                    </p:set>
                                    <p:animEffect transition="in" filter="dissolve">
                                      <p:cBhvr>
                                        <p:cTn id="27" dur="500"/>
                                        <p:tgtEl>
                                          <p:spTgt spid="3142683">
                                            <p:txEl>
                                              <p:pRg st="0" end="0"/>
                                            </p:txEl>
                                          </p:spTgt>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3142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2680" grpId="0" build="p" autoUpdateAnimBg="0"/>
      <p:bldP spid="3142681" grpId="0" build="p" autoUpdateAnimBg="0"/>
      <p:bldP spid="3142682" grpId="0" build="p" autoUpdateAnimBg="0"/>
      <p:bldP spid="3142683" grpId="0" build="p" autoUpdateAnimBg="0"/>
      <p:bldP spid="314268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114C4A3D-8127-4CBC-8C2A-6DA1A0FEF2D6}" type="slidenum">
              <a:rPr lang="en-US"/>
              <a:pPr/>
              <a:t>50</a:t>
            </a:fld>
            <a:endParaRPr lang="en-US"/>
          </a:p>
        </p:txBody>
      </p:sp>
      <p:sp>
        <p:nvSpPr>
          <p:cNvPr id="312934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9347"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the topology of a system’s hardware</a:t>
            </a:r>
          </a:p>
          <a:p>
            <a:pPr marL="342900" indent="-342900">
              <a:buFont typeface="Wingdings" pitchFamily="2" charset="2"/>
              <a:buChar char="§"/>
            </a:pPr>
            <a:r>
              <a:rPr lang="en-US" sz="2200">
                <a:latin typeface="Arial Narrow" pitchFamily="34" charset="0"/>
              </a:rPr>
              <a:t>Built as part of architectural specification</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Specify the distribution of components</a:t>
            </a:r>
          </a:p>
          <a:p>
            <a:pPr marL="742950" lvl="1" indent="-285750">
              <a:buFont typeface="Symbol" pitchFamily="18" charset="2"/>
              <a:buChar char="-"/>
            </a:pPr>
            <a:r>
              <a:rPr lang="en-US" sz="2000">
                <a:solidFill>
                  <a:srgbClr val="336699"/>
                </a:solidFill>
                <a:latin typeface="Arial Narrow" pitchFamily="34" charset="0"/>
              </a:rPr>
              <a:t>Identify performance bottlenecks</a:t>
            </a:r>
          </a:p>
          <a:p>
            <a:pPr marL="342900" indent="-342900">
              <a:buFont typeface="Wingdings" pitchFamily="2" charset="2"/>
              <a:buChar char="§"/>
            </a:pPr>
            <a:r>
              <a:rPr lang="en-US" sz="2200">
                <a:latin typeface="Arial Narrow" pitchFamily="34" charset="0"/>
              </a:rPr>
              <a:t>Developed by architects, networking engineers, and system engineers</a:t>
            </a: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9348" name="Rectangle 4"/>
          <p:cNvSpPr>
            <a:spLocks noGrp="1" noChangeArrowheads="1"/>
          </p:cNvSpPr>
          <p:nvPr>
            <p:ph type="title"/>
          </p:nvPr>
        </p:nvSpPr>
        <p:spPr>
          <a:noFill/>
          <a:ln/>
        </p:spPr>
        <p:txBody>
          <a:bodyPr/>
          <a:lstStyle/>
          <a:p>
            <a:r>
              <a:rPr lang="en-US" b="1" dirty="0">
                <a:solidFill>
                  <a:srgbClr val="FF0000"/>
                </a:solidFill>
              </a:rPr>
              <a:t>Deployment Diagram</a:t>
            </a:r>
          </a:p>
        </p:txBody>
      </p:sp>
    </p:spTree>
  </p:cSld>
  <p:clrMapOvr>
    <a:masterClrMapping/>
  </p:clrMapOvr>
  <p:transition>
    <p:randomBa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lide Number Placeholder 5"/>
          <p:cNvSpPr>
            <a:spLocks noGrp="1"/>
          </p:cNvSpPr>
          <p:nvPr>
            <p:ph type="sldNum" sz="quarter" idx="10"/>
          </p:nvPr>
        </p:nvSpPr>
        <p:spPr/>
        <p:txBody>
          <a:bodyPr/>
          <a:lstStyle/>
          <a:p>
            <a:fld id="{C0281B0B-1CE6-4D60-BEE3-C2571A2696C5}" type="slidenum">
              <a:rPr lang="en-US"/>
              <a:pPr/>
              <a:t>51</a:t>
            </a:fld>
            <a:endParaRPr lang="en-US"/>
          </a:p>
        </p:txBody>
      </p:sp>
      <p:sp>
        <p:nvSpPr>
          <p:cNvPr id="313651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36516" name="Rectangle 4"/>
          <p:cNvSpPr>
            <a:spLocks noGrp="1" noChangeArrowheads="1"/>
          </p:cNvSpPr>
          <p:nvPr>
            <p:ph type="title"/>
          </p:nvPr>
        </p:nvSpPr>
        <p:spPr>
          <a:noFill/>
          <a:ln/>
        </p:spPr>
        <p:txBody>
          <a:bodyPr/>
          <a:lstStyle/>
          <a:p>
            <a:r>
              <a:rPr lang="en-US" b="1" dirty="0">
                <a:solidFill>
                  <a:srgbClr val="FF0000"/>
                </a:solidFill>
              </a:rPr>
              <a:t>Visual Modeling using UML Diagrams</a:t>
            </a:r>
          </a:p>
        </p:txBody>
      </p:sp>
      <p:sp>
        <p:nvSpPr>
          <p:cNvPr id="3136519" name="Freeform 7"/>
          <p:cNvSpPr>
            <a:spLocks/>
          </p:cNvSpPr>
          <p:nvPr/>
        </p:nvSpPr>
        <p:spPr bwMode="auto">
          <a:xfrm>
            <a:off x="292100" y="1206500"/>
            <a:ext cx="8153400" cy="5334000"/>
          </a:xfrm>
          <a:custGeom>
            <a:avLst/>
            <a:gdLst/>
            <a:ahLst/>
            <a:cxnLst>
              <a:cxn ang="0">
                <a:pos x="0" y="16"/>
              </a:cxn>
              <a:cxn ang="0">
                <a:pos x="46" y="841"/>
              </a:cxn>
              <a:cxn ang="0">
                <a:pos x="46" y="1669"/>
              </a:cxn>
              <a:cxn ang="0">
                <a:pos x="91" y="2359"/>
              </a:cxn>
              <a:cxn ang="0">
                <a:pos x="128" y="2787"/>
              </a:cxn>
              <a:cxn ang="0">
                <a:pos x="319" y="2913"/>
              </a:cxn>
              <a:cxn ang="0">
                <a:pos x="1131" y="2929"/>
              </a:cxn>
              <a:cxn ang="0">
                <a:pos x="1433" y="2727"/>
              </a:cxn>
              <a:cxn ang="0">
                <a:pos x="1747" y="2543"/>
              </a:cxn>
              <a:cxn ang="0">
                <a:pos x="2239" y="2313"/>
              </a:cxn>
              <a:cxn ang="0">
                <a:pos x="2687" y="2221"/>
              </a:cxn>
              <a:cxn ang="0">
                <a:pos x="3492" y="2221"/>
              </a:cxn>
              <a:cxn ang="0">
                <a:pos x="4253" y="1991"/>
              </a:cxn>
              <a:cxn ang="0">
                <a:pos x="4477" y="1715"/>
              </a:cxn>
              <a:cxn ang="0">
                <a:pos x="4477" y="1025"/>
              </a:cxn>
              <a:cxn ang="0">
                <a:pos x="3382" y="349"/>
              </a:cxn>
              <a:cxn ang="0">
                <a:pos x="2776" y="59"/>
              </a:cxn>
              <a:cxn ang="0">
                <a:pos x="2105" y="59"/>
              </a:cxn>
              <a:cxn ang="0">
                <a:pos x="1042" y="16"/>
              </a:cxn>
              <a:cxn ang="0">
                <a:pos x="513" y="0"/>
              </a:cxn>
              <a:cxn ang="0">
                <a:pos x="0" y="16"/>
              </a:cxn>
            </a:cxnLst>
            <a:rect l="0" t="0" r="r" b="b"/>
            <a:pathLst>
              <a:path w="4477" h="2929">
                <a:moveTo>
                  <a:pt x="0" y="16"/>
                </a:moveTo>
                <a:lnTo>
                  <a:pt x="46" y="841"/>
                </a:lnTo>
                <a:lnTo>
                  <a:pt x="46" y="1669"/>
                </a:lnTo>
                <a:lnTo>
                  <a:pt x="91" y="2359"/>
                </a:lnTo>
                <a:lnTo>
                  <a:pt x="128" y="2787"/>
                </a:lnTo>
                <a:lnTo>
                  <a:pt x="319" y="2913"/>
                </a:lnTo>
                <a:lnTo>
                  <a:pt x="1131" y="2929"/>
                </a:lnTo>
                <a:lnTo>
                  <a:pt x="1433" y="2727"/>
                </a:lnTo>
                <a:lnTo>
                  <a:pt x="1747" y="2543"/>
                </a:lnTo>
                <a:lnTo>
                  <a:pt x="2239" y="2313"/>
                </a:lnTo>
                <a:lnTo>
                  <a:pt x="2687" y="2221"/>
                </a:lnTo>
                <a:lnTo>
                  <a:pt x="3492" y="2221"/>
                </a:lnTo>
                <a:lnTo>
                  <a:pt x="4253" y="1991"/>
                </a:lnTo>
                <a:lnTo>
                  <a:pt x="4477" y="1715"/>
                </a:lnTo>
                <a:lnTo>
                  <a:pt x="4477" y="1025"/>
                </a:lnTo>
                <a:lnTo>
                  <a:pt x="3382" y="349"/>
                </a:lnTo>
                <a:lnTo>
                  <a:pt x="2776" y="59"/>
                </a:lnTo>
                <a:lnTo>
                  <a:pt x="2105" y="59"/>
                </a:lnTo>
                <a:lnTo>
                  <a:pt x="1042" y="16"/>
                </a:lnTo>
                <a:lnTo>
                  <a:pt x="513" y="0"/>
                </a:lnTo>
                <a:lnTo>
                  <a:pt x="0" y="16"/>
                </a:lnTo>
                <a:close/>
              </a:path>
            </a:pathLst>
          </a:custGeom>
          <a:solidFill>
            <a:srgbClr val="99CCFF"/>
          </a:solidFill>
          <a:ln w="12700" cap="flat" cmpd="sng">
            <a:solidFill>
              <a:srgbClr val="99CCFF"/>
            </a:solidFill>
            <a:prstDash val="solid"/>
            <a:round/>
            <a:headEnd type="none" w="sm" len="sm"/>
            <a:tailEnd type="none" w="sm" len="sm"/>
          </a:ln>
          <a:effectLst/>
        </p:spPr>
        <p:txBody>
          <a:bodyPr wrap="none" anchor="ctr"/>
          <a:lstStyle/>
          <a:p>
            <a:endParaRPr lang="en-US"/>
          </a:p>
        </p:txBody>
      </p:sp>
      <p:sp>
        <p:nvSpPr>
          <p:cNvPr id="3136520" name="Oval 8"/>
          <p:cNvSpPr>
            <a:spLocks noChangeArrowheads="1"/>
          </p:cNvSpPr>
          <p:nvPr/>
        </p:nvSpPr>
        <p:spPr bwMode="auto">
          <a:xfrm>
            <a:off x="879475" y="2043113"/>
            <a:ext cx="74613" cy="74612"/>
          </a:xfrm>
          <a:prstGeom prst="ellipse">
            <a:avLst/>
          </a:prstGeom>
          <a:noFill/>
          <a:ln w="1588">
            <a:solidFill>
              <a:srgbClr val="000000"/>
            </a:solidFill>
            <a:round/>
            <a:headEnd/>
            <a:tailEnd/>
          </a:ln>
          <a:effectLst/>
        </p:spPr>
        <p:txBody>
          <a:bodyPr/>
          <a:lstStyle/>
          <a:p>
            <a:endParaRPr lang="en-US"/>
          </a:p>
        </p:txBody>
      </p:sp>
      <p:sp>
        <p:nvSpPr>
          <p:cNvPr id="3136521" name="Line 9"/>
          <p:cNvSpPr>
            <a:spLocks noChangeShapeType="1"/>
          </p:cNvSpPr>
          <p:nvPr/>
        </p:nvSpPr>
        <p:spPr bwMode="auto">
          <a:xfrm>
            <a:off x="930275" y="2087563"/>
            <a:ext cx="1588" cy="47625"/>
          </a:xfrm>
          <a:prstGeom prst="line">
            <a:avLst/>
          </a:prstGeom>
          <a:noFill/>
          <a:ln w="1588">
            <a:solidFill>
              <a:srgbClr val="000000"/>
            </a:solidFill>
            <a:round/>
            <a:headEnd/>
            <a:tailEnd/>
          </a:ln>
          <a:effectLst/>
        </p:spPr>
        <p:txBody>
          <a:bodyPr/>
          <a:lstStyle/>
          <a:p>
            <a:endParaRPr lang="en-US"/>
          </a:p>
        </p:txBody>
      </p:sp>
      <p:sp>
        <p:nvSpPr>
          <p:cNvPr id="3136522" name="Line 10"/>
          <p:cNvSpPr>
            <a:spLocks noChangeShapeType="1"/>
          </p:cNvSpPr>
          <p:nvPr/>
        </p:nvSpPr>
        <p:spPr bwMode="auto">
          <a:xfrm>
            <a:off x="893763" y="2100263"/>
            <a:ext cx="71437" cy="1587"/>
          </a:xfrm>
          <a:prstGeom prst="line">
            <a:avLst/>
          </a:prstGeom>
          <a:noFill/>
          <a:ln w="1588">
            <a:solidFill>
              <a:srgbClr val="000000"/>
            </a:solidFill>
            <a:round/>
            <a:headEnd/>
            <a:tailEnd/>
          </a:ln>
          <a:effectLst/>
        </p:spPr>
        <p:txBody>
          <a:bodyPr/>
          <a:lstStyle/>
          <a:p>
            <a:endParaRPr lang="en-US"/>
          </a:p>
        </p:txBody>
      </p:sp>
      <p:sp>
        <p:nvSpPr>
          <p:cNvPr id="3136523" name="Freeform 11"/>
          <p:cNvSpPr>
            <a:spLocks/>
          </p:cNvSpPr>
          <p:nvPr/>
        </p:nvSpPr>
        <p:spPr bwMode="auto">
          <a:xfrm>
            <a:off x="876300" y="2128838"/>
            <a:ext cx="104775" cy="7461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1588">
            <a:solidFill>
              <a:srgbClr val="000000"/>
            </a:solidFill>
            <a:prstDash val="solid"/>
            <a:round/>
            <a:headEnd/>
            <a:tailEnd/>
          </a:ln>
          <a:effectLst/>
        </p:spPr>
        <p:txBody>
          <a:bodyPr/>
          <a:lstStyle/>
          <a:p>
            <a:endParaRPr lang="en-US"/>
          </a:p>
        </p:txBody>
      </p:sp>
      <p:sp>
        <p:nvSpPr>
          <p:cNvPr id="3136524" name="Rectangle 12"/>
          <p:cNvSpPr>
            <a:spLocks noChangeArrowheads="1"/>
          </p:cNvSpPr>
          <p:nvPr/>
        </p:nvSpPr>
        <p:spPr bwMode="auto">
          <a:xfrm>
            <a:off x="852488" y="2190750"/>
            <a:ext cx="166687" cy="60325"/>
          </a:xfrm>
          <a:prstGeom prst="rect">
            <a:avLst/>
          </a:prstGeom>
          <a:noFill/>
          <a:ln w="9525">
            <a:noFill/>
            <a:miter lim="800000"/>
            <a:headEnd/>
            <a:tailEnd/>
          </a:ln>
          <a:effectLst/>
        </p:spPr>
        <p:txBody>
          <a:bodyPr wrap="none" lIns="0" tIns="0" rIns="0" bIns="0">
            <a:spAutoFit/>
          </a:bodyPr>
          <a:lstStyle/>
          <a:p>
            <a:pPr eaLnBrk="0" hangingPunct="0">
              <a:lnSpc>
                <a:spcPct val="100000"/>
              </a:lnSpc>
              <a:spcBef>
                <a:spcPct val="0"/>
              </a:spcBef>
              <a:buFontTx/>
              <a:buNone/>
            </a:pPr>
            <a:r>
              <a:rPr lang="en-US" altLang="ko-KR" sz="400">
                <a:solidFill>
                  <a:srgbClr val="0000FF"/>
                </a:solidFill>
                <a:ea typeface="돋움" pitchFamily="50" charset="-127"/>
              </a:rPr>
              <a:t>Actor A</a:t>
            </a:r>
            <a:endParaRPr lang="en-US" altLang="ko-KR" sz="1800">
              <a:solidFill>
                <a:srgbClr val="0000FF"/>
              </a:solidFill>
              <a:ea typeface="돋움" pitchFamily="50" charset="-127"/>
            </a:endParaRPr>
          </a:p>
        </p:txBody>
      </p:sp>
      <p:sp>
        <p:nvSpPr>
          <p:cNvPr id="3136525" name="Oval 13"/>
          <p:cNvSpPr>
            <a:spLocks noChangeArrowheads="1"/>
          </p:cNvSpPr>
          <p:nvPr/>
        </p:nvSpPr>
        <p:spPr bwMode="auto">
          <a:xfrm>
            <a:off x="1320800" y="1979613"/>
            <a:ext cx="192088" cy="112712"/>
          </a:xfrm>
          <a:prstGeom prst="ellipse">
            <a:avLst/>
          </a:prstGeom>
          <a:noFill/>
          <a:ln w="1588">
            <a:solidFill>
              <a:srgbClr val="000000"/>
            </a:solidFill>
            <a:round/>
            <a:headEnd/>
            <a:tailEnd/>
          </a:ln>
          <a:effectLst/>
        </p:spPr>
        <p:txBody>
          <a:bodyPr/>
          <a:lstStyle/>
          <a:p>
            <a:endParaRPr lang="en-US"/>
          </a:p>
        </p:txBody>
      </p:sp>
      <p:sp>
        <p:nvSpPr>
          <p:cNvPr id="3136526" name="Rectangle 14"/>
          <p:cNvSpPr>
            <a:spLocks noChangeArrowheads="1"/>
          </p:cNvSpPr>
          <p:nvPr/>
        </p:nvSpPr>
        <p:spPr bwMode="auto">
          <a:xfrm>
            <a:off x="1343025" y="2089150"/>
            <a:ext cx="266700" cy="60325"/>
          </a:xfrm>
          <a:prstGeom prst="rect">
            <a:avLst/>
          </a:prstGeom>
          <a:noFill/>
          <a:ln w="9525">
            <a:noFill/>
            <a:miter lim="800000"/>
            <a:headEnd/>
            <a:tailEnd/>
          </a:ln>
          <a:effectLst/>
        </p:spPr>
        <p:txBody>
          <a:bodyPr wrap="none" lIns="0" tIns="0" rIns="0" bIns="0">
            <a:spAutoFit/>
          </a:bodyPr>
          <a:lstStyle/>
          <a:p>
            <a:pPr eaLnBrk="0" hangingPunct="0">
              <a:lnSpc>
                <a:spcPct val="100000"/>
              </a:lnSpc>
              <a:spcBef>
                <a:spcPct val="0"/>
              </a:spcBef>
              <a:buFontTx/>
              <a:buNone/>
            </a:pPr>
            <a:r>
              <a:rPr lang="en-US" altLang="ko-KR" sz="400">
                <a:solidFill>
                  <a:srgbClr val="0000FF"/>
                </a:solidFill>
                <a:ea typeface="돋움" pitchFamily="50" charset="-127"/>
              </a:rPr>
              <a:t>Use Case 1</a:t>
            </a:r>
            <a:endParaRPr lang="en-US" altLang="ko-KR" sz="1800">
              <a:solidFill>
                <a:srgbClr val="0000FF"/>
              </a:solidFill>
              <a:ea typeface="돋움" pitchFamily="50" charset="-127"/>
            </a:endParaRPr>
          </a:p>
        </p:txBody>
      </p:sp>
      <p:sp>
        <p:nvSpPr>
          <p:cNvPr id="3136527" name="Line 15"/>
          <p:cNvSpPr>
            <a:spLocks noChangeShapeType="1"/>
          </p:cNvSpPr>
          <p:nvPr/>
        </p:nvSpPr>
        <p:spPr bwMode="auto">
          <a:xfrm flipV="1">
            <a:off x="1149350" y="2043113"/>
            <a:ext cx="168275" cy="28575"/>
          </a:xfrm>
          <a:prstGeom prst="line">
            <a:avLst/>
          </a:prstGeom>
          <a:noFill/>
          <a:ln w="0" cap="sq">
            <a:solidFill>
              <a:srgbClr val="000000"/>
            </a:solidFill>
            <a:miter lim="800000"/>
            <a:headEnd/>
            <a:tailEnd/>
          </a:ln>
          <a:effectLst/>
        </p:spPr>
        <p:txBody>
          <a:bodyPr/>
          <a:lstStyle/>
          <a:p>
            <a:endParaRPr lang="en-US"/>
          </a:p>
        </p:txBody>
      </p:sp>
      <p:sp>
        <p:nvSpPr>
          <p:cNvPr id="3136528" name="Line 16"/>
          <p:cNvSpPr>
            <a:spLocks noChangeShapeType="1"/>
          </p:cNvSpPr>
          <p:nvPr/>
        </p:nvSpPr>
        <p:spPr bwMode="auto">
          <a:xfrm flipH="1">
            <a:off x="1287463" y="2043113"/>
            <a:ext cx="30162" cy="20637"/>
          </a:xfrm>
          <a:prstGeom prst="line">
            <a:avLst/>
          </a:prstGeom>
          <a:noFill/>
          <a:ln w="3175">
            <a:solidFill>
              <a:srgbClr val="000000"/>
            </a:solidFill>
            <a:round/>
            <a:headEnd/>
            <a:tailEnd/>
          </a:ln>
          <a:effectLst/>
        </p:spPr>
        <p:txBody>
          <a:bodyPr/>
          <a:lstStyle/>
          <a:p>
            <a:endParaRPr lang="en-US"/>
          </a:p>
        </p:txBody>
      </p:sp>
      <p:sp>
        <p:nvSpPr>
          <p:cNvPr id="3136529" name="Line 17"/>
          <p:cNvSpPr>
            <a:spLocks noChangeShapeType="1"/>
          </p:cNvSpPr>
          <p:nvPr/>
        </p:nvSpPr>
        <p:spPr bwMode="auto">
          <a:xfrm flipH="1" flipV="1">
            <a:off x="1281113" y="2035175"/>
            <a:ext cx="36512" cy="9525"/>
          </a:xfrm>
          <a:prstGeom prst="line">
            <a:avLst/>
          </a:prstGeom>
          <a:noFill/>
          <a:ln w="3175">
            <a:solidFill>
              <a:srgbClr val="000000"/>
            </a:solidFill>
            <a:round/>
            <a:headEnd/>
            <a:tailEnd/>
          </a:ln>
          <a:effectLst/>
        </p:spPr>
        <p:txBody>
          <a:bodyPr/>
          <a:lstStyle/>
          <a:p>
            <a:endParaRPr lang="en-US"/>
          </a:p>
        </p:txBody>
      </p:sp>
      <p:sp>
        <p:nvSpPr>
          <p:cNvPr id="3136530" name="Line 18"/>
          <p:cNvSpPr>
            <a:spLocks noChangeShapeType="1"/>
          </p:cNvSpPr>
          <p:nvPr/>
        </p:nvSpPr>
        <p:spPr bwMode="auto">
          <a:xfrm flipH="1">
            <a:off x="981075" y="2068513"/>
            <a:ext cx="168275" cy="34925"/>
          </a:xfrm>
          <a:prstGeom prst="line">
            <a:avLst/>
          </a:prstGeom>
          <a:noFill/>
          <a:ln w="0" cap="sq">
            <a:solidFill>
              <a:srgbClr val="000000"/>
            </a:solidFill>
            <a:miter lim="800000"/>
            <a:headEnd/>
            <a:tailEnd/>
          </a:ln>
          <a:effectLst/>
        </p:spPr>
        <p:txBody>
          <a:bodyPr/>
          <a:lstStyle/>
          <a:p>
            <a:endParaRPr lang="en-US"/>
          </a:p>
        </p:txBody>
      </p:sp>
      <p:sp>
        <p:nvSpPr>
          <p:cNvPr id="3136531" name="Oval 19"/>
          <p:cNvSpPr>
            <a:spLocks noChangeArrowheads="1"/>
          </p:cNvSpPr>
          <p:nvPr/>
        </p:nvSpPr>
        <p:spPr bwMode="auto">
          <a:xfrm>
            <a:off x="1347788" y="2568575"/>
            <a:ext cx="193675" cy="114300"/>
          </a:xfrm>
          <a:prstGeom prst="ellipse">
            <a:avLst/>
          </a:prstGeom>
          <a:noFill/>
          <a:ln w="1588">
            <a:solidFill>
              <a:srgbClr val="000000"/>
            </a:solidFill>
            <a:round/>
            <a:headEnd/>
            <a:tailEnd/>
          </a:ln>
          <a:effectLst/>
        </p:spPr>
        <p:txBody>
          <a:bodyPr/>
          <a:lstStyle/>
          <a:p>
            <a:endParaRPr lang="en-US"/>
          </a:p>
        </p:txBody>
      </p:sp>
      <p:sp>
        <p:nvSpPr>
          <p:cNvPr id="3136532" name="Oval 20"/>
          <p:cNvSpPr>
            <a:spLocks noChangeArrowheads="1"/>
          </p:cNvSpPr>
          <p:nvPr/>
        </p:nvSpPr>
        <p:spPr bwMode="auto">
          <a:xfrm>
            <a:off x="1347788" y="2268538"/>
            <a:ext cx="193675" cy="109537"/>
          </a:xfrm>
          <a:prstGeom prst="ellipse">
            <a:avLst/>
          </a:prstGeom>
          <a:noFill/>
          <a:ln w="1588">
            <a:solidFill>
              <a:srgbClr val="000000"/>
            </a:solidFill>
            <a:round/>
            <a:headEnd/>
            <a:tailEnd/>
          </a:ln>
          <a:effectLst/>
        </p:spPr>
        <p:txBody>
          <a:bodyPr/>
          <a:lstStyle/>
          <a:p>
            <a:endParaRPr lang="en-US"/>
          </a:p>
        </p:txBody>
      </p:sp>
      <p:sp>
        <p:nvSpPr>
          <p:cNvPr id="3136533" name="Rectangle 21"/>
          <p:cNvSpPr>
            <a:spLocks noChangeArrowheads="1"/>
          </p:cNvSpPr>
          <p:nvPr/>
        </p:nvSpPr>
        <p:spPr bwMode="auto">
          <a:xfrm>
            <a:off x="1343025" y="2376488"/>
            <a:ext cx="266700" cy="60325"/>
          </a:xfrm>
          <a:prstGeom prst="rect">
            <a:avLst/>
          </a:prstGeom>
          <a:noFill/>
          <a:ln w="9525">
            <a:noFill/>
            <a:miter lim="800000"/>
            <a:headEnd/>
            <a:tailEnd/>
          </a:ln>
          <a:effectLst/>
        </p:spPr>
        <p:txBody>
          <a:bodyPr wrap="none" lIns="0" tIns="0" rIns="0" bIns="0">
            <a:spAutoFit/>
          </a:bodyPr>
          <a:lstStyle/>
          <a:p>
            <a:pPr eaLnBrk="0" hangingPunct="0">
              <a:lnSpc>
                <a:spcPct val="100000"/>
              </a:lnSpc>
              <a:spcBef>
                <a:spcPct val="0"/>
              </a:spcBef>
              <a:buFontTx/>
              <a:buNone/>
            </a:pPr>
            <a:r>
              <a:rPr lang="en-US" altLang="ko-KR" sz="400">
                <a:solidFill>
                  <a:srgbClr val="0000FF"/>
                </a:solidFill>
                <a:ea typeface="돋움" pitchFamily="50" charset="-127"/>
              </a:rPr>
              <a:t>Use Case 2</a:t>
            </a:r>
            <a:endParaRPr lang="en-US" altLang="ko-KR" sz="1800">
              <a:solidFill>
                <a:srgbClr val="0000FF"/>
              </a:solidFill>
              <a:ea typeface="돋움" pitchFamily="50" charset="-127"/>
            </a:endParaRPr>
          </a:p>
        </p:txBody>
      </p:sp>
      <p:sp>
        <p:nvSpPr>
          <p:cNvPr id="3136534" name="Oval 22"/>
          <p:cNvSpPr>
            <a:spLocks noChangeArrowheads="1"/>
          </p:cNvSpPr>
          <p:nvPr/>
        </p:nvSpPr>
        <p:spPr bwMode="auto">
          <a:xfrm>
            <a:off x="2293938" y="2057400"/>
            <a:ext cx="74612" cy="74613"/>
          </a:xfrm>
          <a:prstGeom prst="ellipse">
            <a:avLst/>
          </a:prstGeom>
          <a:noFill/>
          <a:ln w="1588">
            <a:solidFill>
              <a:srgbClr val="000000"/>
            </a:solidFill>
            <a:round/>
            <a:headEnd/>
            <a:tailEnd/>
          </a:ln>
          <a:effectLst/>
        </p:spPr>
        <p:txBody>
          <a:bodyPr/>
          <a:lstStyle/>
          <a:p>
            <a:endParaRPr lang="en-US"/>
          </a:p>
        </p:txBody>
      </p:sp>
      <p:sp>
        <p:nvSpPr>
          <p:cNvPr id="3136535" name="Line 23"/>
          <p:cNvSpPr>
            <a:spLocks noChangeShapeType="1"/>
          </p:cNvSpPr>
          <p:nvPr/>
        </p:nvSpPr>
        <p:spPr bwMode="auto">
          <a:xfrm>
            <a:off x="2347913" y="2100263"/>
            <a:ext cx="1587" cy="50800"/>
          </a:xfrm>
          <a:prstGeom prst="line">
            <a:avLst/>
          </a:prstGeom>
          <a:noFill/>
          <a:ln w="1588">
            <a:solidFill>
              <a:srgbClr val="000000"/>
            </a:solidFill>
            <a:round/>
            <a:headEnd/>
            <a:tailEnd/>
          </a:ln>
          <a:effectLst/>
        </p:spPr>
        <p:txBody>
          <a:bodyPr/>
          <a:lstStyle/>
          <a:p>
            <a:endParaRPr lang="en-US"/>
          </a:p>
        </p:txBody>
      </p:sp>
      <p:sp>
        <p:nvSpPr>
          <p:cNvPr id="3136536" name="Line 24"/>
          <p:cNvSpPr>
            <a:spLocks noChangeShapeType="1"/>
          </p:cNvSpPr>
          <p:nvPr/>
        </p:nvSpPr>
        <p:spPr bwMode="auto">
          <a:xfrm>
            <a:off x="2308225" y="2116138"/>
            <a:ext cx="76200" cy="1587"/>
          </a:xfrm>
          <a:prstGeom prst="line">
            <a:avLst/>
          </a:prstGeom>
          <a:noFill/>
          <a:ln w="1588">
            <a:solidFill>
              <a:srgbClr val="000000"/>
            </a:solidFill>
            <a:round/>
            <a:headEnd/>
            <a:tailEnd/>
          </a:ln>
          <a:effectLst/>
        </p:spPr>
        <p:txBody>
          <a:bodyPr/>
          <a:lstStyle/>
          <a:p>
            <a:endParaRPr lang="en-US"/>
          </a:p>
        </p:txBody>
      </p:sp>
      <p:sp>
        <p:nvSpPr>
          <p:cNvPr id="3136537" name="Freeform 25"/>
          <p:cNvSpPr>
            <a:spLocks/>
          </p:cNvSpPr>
          <p:nvPr/>
        </p:nvSpPr>
        <p:spPr bwMode="auto">
          <a:xfrm>
            <a:off x="2293938" y="2144713"/>
            <a:ext cx="104775" cy="7461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1588">
            <a:solidFill>
              <a:srgbClr val="000000"/>
            </a:solidFill>
            <a:prstDash val="solid"/>
            <a:round/>
            <a:headEnd/>
            <a:tailEnd/>
          </a:ln>
          <a:effectLst/>
        </p:spPr>
        <p:txBody>
          <a:bodyPr/>
          <a:lstStyle/>
          <a:p>
            <a:endParaRPr lang="en-US"/>
          </a:p>
        </p:txBody>
      </p:sp>
      <p:sp>
        <p:nvSpPr>
          <p:cNvPr id="3136538" name="Rectangle 26"/>
          <p:cNvSpPr>
            <a:spLocks noChangeArrowheads="1"/>
          </p:cNvSpPr>
          <p:nvPr/>
        </p:nvSpPr>
        <p:spPr bwMode="auto">
          <a:xfrm>
            <a:off x="2262188" y="2205038"/>
            <a:ext cx="180975" cy="60325"/>
          </a:xfrm>
          <a:prstGeom prst="rect">
            <a:avLst/>
          </a:prstGeom>
          <a:noFill/>
          <a:ln w="9525">
            <a:noFill/>
            <a:miter lim="800000"/>
            <a:headEnd/>
            <a:tailEnd/>
          </a:ln>
          <a:effectLst/>
        </p:spPr>
        <p:txBody>
          <a:bodyPr wrap="none" lIns="0" tIns="0" rIns="0" bIns="0">
            <a:spAutoFit/>
          </a:bodyPr>
          <a:lstStyle/>
          <a:p>
            <a:pPr eaLnBrk="0" hangingPunct="0">
              <a:lnSpc>
                <a:spcPct val="100000"/>
              </a:lnSpc>
              <a:spcBef>
                <a:spcPct val="0"/>
              </a:spcBef>
              <a:buFontTx/>
              <a:buNone/>
            </a:pPr>
            <a:r>
              <a:rPr lang="en-US" altLang="ko-KR" sz="400">
                <a:solidFill>
                  <a:srgbClr val="0000FF"/>
                </a:solidFill>
                <a:ea typeface="돋움" pitchFamily="50" charset="-127"/>
              </a:rPr>
              <a:t>Actor B </a:t>
            </a:r>
            <a:endParaRPr lang="en-US" altLang="ko-KR" sz="1800">
              <a:solidFill>
                <a:srgbClr val="0000FF"/>
              </a:solidFill>
              <a:ea typeface="돋움" pitchFamily="50" charset="-127"/>
            </a:endParaRPr>
          </a:p>
        </p:txBody>
      </p:sp>
      <p:sp>
        <p:nvSpPr>
          <p:cNvPr id="3136539" name="Line 27"/>
          <p:cNvSpPr>
            <a:spLocks noChangeShapeType="1"/>
          </p:cNvSpPr>
          <p:nvPr/>
        </p:nvSpPr>
        <p:spPr bwMode="auto">
          <a:xfrm flipH="1" flipV="1">
            <a:off x="1512888" y="2038350"/>
            <a:ext cx="388937" cy="44450"/>
          </a:xfrm>
          <a:prstGeom prst="line">
            <a:avLst/>
          </a:prstGeom>
          <a:noFill/>
          <a:ln w="0" cap="sq">
            <a:solidFill>
              <a:srgbClr val="000000"/>
            </a:solidFill>
            <a:miter lim="800000"/>
            <a:headEnd/>
            <a:tailEnd/>
          </a:ln>
          <a:effectLst/>
        </p:spPr>
        <p:txBody>
          <a:bodyPr/>
          <a:lstStyle/>
          <a:p>
            <a:endParaRPr lang="en-US"/>
          </a:p>
        </p:txBody>
      </p:sp>
      <p:sp>
        <p:nvSpPr>
          <p:cNvPr id="3136540" name="Line 28"/>
          <p:cNvSpPr>
            <a:spLocks noChangeShapeType="1"/>
          </p:cNvSpPr>
          <p:nvPr/>
        </p:nvSpPr>
        <p:spPr bwMode="auto">
          <a:xfrm flipV="1">
            <a:off x="1512888" y="2028825"/>
            <a:ext cx="33337" cy="11113"/>
          </a:xfrm>
          <a:prstGeom prst="line">
            <a:avLst/>
          </a:prstGeom>
          <a:noFill/>
          <a:ln w="3175">
            <a:solidFill>
              <a:srgbClr val="000000"/>
            </a:solidFill>
            <a:round/>
            <a:headEnd/>
            <a:tailEnd/>
          </a:ln>
          <a:effectLst/>
        </p:spPr>
        <p:txBody>
          <a:bodyPr/>
          <a:lstStyle/>
          <a:p>
            <a:endParaRPr lang="en-US"/>
          </a:p>
        </p:txBody>
      </p:sp>
      <p:sp>
        <p:nvSpPr>
          <p:cNvPr id="3136541" name="Line 29"/>
          <p:cNvSpPr>
            <a:spLocks noChangeShapeType="1"/>
          </p:cNvSpPr>
          <p:nvPr/>
        </p:nvSpPr>
        <p:spPr bwMode="auto">
          <a:xfrm>
            <a:off x="1512888" y="2038350"/>
            <a:ext cx="31750" cy="15875"/>
          </a:xfrm>
          <a:prstGeom prst="line">
            <a:avLst/>
          </a:prstGeom>
          <a:noFill/>
          <a:ln w="3175">
            <a:solidFill>
              <a:srgbClr val="000000"/>
            </a:solidFill>
            <a:round/>
            <a:headEnd/>
            <a:tailEnd/>
          </a:ln>
          <a:effectLst/>
        </p:spPr>
        <p:txBody>
          <a:bodyPr/>
          <a:lstStyle/>
          <a:p>
            <a:endParaRPr lang="en-US"/>
          </a:p>
        </p:txBody>
      </p:sp>
      <p:sp>
        <p:nvSpPr>
          <p:cNvPr id="3136542" name="Line 30"/>
          <p:cNvSpPr>
            <a:spLocks noChangeShapeType="1"/>
          </p:cNvSpPr>
          <p:nvPr/>
        </p:nvSpPr>
        <p:spPr bwMode="auto">
          <a:xfrm>
            <a:off x="1901825" y="2078038"/>
            <a:ext cx="392113" cy="42862"/>
          </a:xfrm>
          <a:prstGeom prst="line">
            <a:avLst/>
          </a:prstGeom>
          <a:noFill/>
          <a:ln w="0" cap="sq">
            <a:solidFill>
              <a:srgbClr val="000000"/>
            </a:solidFill>
            <a:miter lim="800000"/>
            <a:headEnd/>
            <a:tailEnd/>
          </a:ln>
          <a:effectLst/>
        </p:spPr>
        <p:txBody>
          <a:bodyPr/>
          <a:lstStyle/>
          <a:p>
            <a:endParaRPr lang="en-US"/>
          </a:p>
        </p:txBody>
      </p:sp>
      <p:sp>
        <p:nvSpPr>
          <p:cNvPr id="3136543" name="Line 31"/>
          <p:cNvSpPr>
            <a:spLocks noChangeShapeType="1"/>
          </p:cNvSpPr>
          <p:nvPr/>
        </p:nvSpPr>
        <p:spPr bwMode="auto">
          <a:xfrm flipH="1">
            <a:off x="1528763" y="2386013"/>
            <a:ext cx="334962" cy="207962"/>
          </a:xfrm>
          <a:prstGeom prst="line">
            <a:avLst/>
          </a:prstGeom>
          <a:noFill/>
          <a:ln w="0" cap="sq">
            <a:solidFill>
              <a:srgbClr val="000000"/>
            </a:solidFill>
            <a:miter lim="800000"/>
            <a:headEnd/>
            <a:tailEnd/>
          </a:ln>
          <a:effectLst/>
        </p:spPr>
        <p:txBody>
          <a:bodyPr/>
          <a:lstStyle/>
          <a:p>
            <a:endParaRPr lang="en-US"/>
          </a:p>
        </p:txBody>
      </p:sp>
      <p:sp>
        <p:nvSpPr>
          <p:cNvPr id="3136544" name="Line 32"/>
          <p:cNvSpPr>
            <a:spLocks noChangeShapeType="1"/>
          </p:cNvSpPr>
          <p:nvPr/>
        </p:nvSpPr>
        <p:spPr bwMode="auto">
          <a:xfrm flipV="1">
            <a:off x="1528763" y="2565400"/>
            <a:ext cx="33337" cy="3175"/>
          </a:xfrm>
          <a:prstGeom prst="line">
            <a:avLst/>
          </a:prstGeom>
          <a:noFill/>
          <a:ln w="3175">
            <a:solidFill>
              <a:srgbClr val="000000"/>
            </a:solidFill>
            <a:round/>
            <a:headEnd/>
            <a:tailEnd/>
          </a:ln>
          <a:effectLst/>
        </p:spPr>
        <p:txBody>
          <a:bodyPr/>
          <a:lstStyle/>
          <a:p>
            <a:endParaRPr lang="en-US"/>
          </a:p>
        </p:txBody>
      </p:sp>
      <p:sp>
        <p:nvSpPr>
          <p:cNvPr id="3136545" name="Line 33"/>
          <p:cNvSpPr>
            <a:spLocks noChangeShapeType="1"/>
          </p:cNvSpPr>
          <p:nvPr/>
        </p:nvSpPr>
        <p:spPr bwMode="auto">
          <a:xfrm flipV="1">
            <a:off x="1528763" y="2543175"/>
            <a:ext cx="20637" cy="28575"/>
          </a:xfrm>
          <a:prstGeom prst="line">
            <a:avLst/>
          </a:prstGeom>
          <a:noFill/>
          <a:ln w="3175">
            <a:solidFill>
              <a:srgbClr val="000000"/>
            </a:solidFill>
            <a:round/>
            <a:headEnd/>
            <a:tailEnd/>
          </a:ln>
          <a:effectLst/>
        </p:spPr>
        <p:txBody>
          <a:bodyPr/>
          <a:lstStyle/>
          <a:p>
            <a:endParaRPr lang="en-US"/>
          </a:p>
        </p:txBody>
      </p:sp>
      <p:sp>
        <p:nvSpPr>
          <p:cNvPr id="3136546" name="Line 34"/>
          <p:cNvSpPr>
            <a:spLocks noChangeShapeType="1"/>
          </p:cNvSpPr>
          <p:nvPr/>
        </p:nvSpPr>
        <p:spPr bwMode="auto">
          <a:xfrm flipV="1">
            <a:off x="1863725" y="2206625"/>
            <a:ext cx="331788" cy="204788"/>
          </a:xfrm>
          <a:prstGeom prst="line">
            <a:avLst/>
          </a:prstGeom>
          <a:noFill/>
          <a:ln w="0" cap="sq">
            <a:solidFill>
              <a:srgbClr val="000000"/>
            </a:solidFill>
            <a:miter lim="800000"/>
            <a:headEnd/>
            <a:tailEnd/>
          </a:ln>
          <a:effectLst/>
        </p:spPr>
        <p:txBody>
          <a:bodyPr/>
          <a:lstStyle/>
          <a:p>
            <a:endParaRPr lang="en-US"/>
          </a:p>
        </p:txBody>
      </p:sp>
      <p:sp>
        <p:nvSpPr>
          <p:cNvPr id="3136547" name="Line 35"/>
          <p:cNvSpPr>
            <a:spLocks noChangeShapeType="1"/>
          </p:cNvSpPr>
          <p:nvPr/>
        </p:nvSpPr>
        <p:spPr bwMode="auto">
          <a:xfrm flipH="1">
            <a:off x="1541463" y="2212975"/>
            <a:ext cx="376237" cy="92075"/>
          </a:xfrm>
          <a:prstGeom prst="line">
            <a:avLst/>
          </a:prstGeom>
          <a:noFill/>
          <a:ln w="0" cap="sq">
            <a:solidFill>
              <a:srgbClr val="000000"/>
            </a:solidFill>
            <a:miter lim="800000"/>
            <a:headEnd/>
            <a:tailEnd/>
          </a:ln>
          <a:effectLst/>
        </p:spPr>
        <p:txBody>
          <a:bodyPr/>
          <a:lstStyle/>
          <a:p>
            <a:endParaRPr lang="en-US"/>
          </a:p>
        </p:txBody>
      </p:sp>
      <p:sp>
        <p:nvSpPr>
          <p:cNvPr id="3136548" name="Line 36"/>
          <p:cNvSpPr>
            <a:spLocks noChangeShapeType="1"/>
          </p:cNvSpPr>
          <p:nvPr/>
        </p:nvSpPr>
        <p:spPr bwMode="auto">
          <a:xfrm>
            <a:off x="1541463" y="2293938"/>
            <a:ext cx="34925" cy="4762"/>
          </a:xfrm>
          <a:prstGeom prst="line">
            <a:avLst/>
          </a:prstGeom>
          <a:noFill/>
          <a:ln w="3175">
            <a:solidFill>
              <a:srgbClr val="000000"/>
            </a:solidFill>
            <a:round/>
            <a:headEnd/>
            <a:tailEnd/>
          </a:ln>
          <a:effectLst/>
        </p:spPr>
        <p:txBody>
          <a:bodyPr/>
          <a:lstStyle/>
          <a:p>
            <a:endParaRPr lang="en-US"/>
          </a:p>
        </p:txBody>
      </p:sp>
      <p:sp>
        <p:nvSpPr>
          <p:cNvPr id="3136549" name="Line 37"/>
          <p:cNvSpPr>
            <a:spLocks noChangeShapeType="1"/>
          </p:cNvSpPr>
          <p:nvPr/>
        </p:nvSpPr>
        <p:spPr bwMode="auto">
          <a:xfrm flipV="1">
            <a:off x="1541463" y="2274888"/>
            <a:ext cx="26987" cy="22225"/>
          </a:xfrm>
          <a:prstGeom prst="line">
            <a:avLst/>
          </a:prstGeom>
          <a:noFill/>
          <a:ln w="3175">
            <a:solidFill>
              <a:srgbClr val="000000"/>
            </a:solidFill>
            <a:round/>
            <a:headEnd/>
            <a:tailEnd/>
          </a:ln>
          <a:effectLst/>
        </p:spPr>
        <p:txBody>
          <a:bodyPr/>
          <a:lstStyle/>
          <a:p>
            <a:endParaRPr lang="en-US"/>
          </a:p>
        </p:txBody>
      </p:sp>
      <p:sp>
        <p:nvSpPr>
          <p:cNvPr id="3136550" name="Line 38"/>
          <p:cNvSpPr>
            <a:spLocks noChangeShapeType="1"/>
          </p:cNvSpPr>
          <p:nvPr/>
        </p:nvSpPr>
        <p:spPr bwMode="auto">
          <a:xfrm flipV="1">
            <a:off x="1917700" y="2135188"/>
            <a:ext cx="376238" cy="88900"/>
          </a:xfrm>
          <a:prstGeom prst="line">
            <a:avLst/>
          </a:prstGeom>
          <a:noFill/>
          <a:ln w="0" cap="sq">
            <a:solidFill>
              <a:srgbClr val="000000"/>
            </a:solidFill>
            <a:miter lim="800000"/>
            <a:headEnd/>
            <a:tailEnd/>
          </a:ln>
          <a:effectLst/>
        </p:spPr>
        <p:txBody>
          <a:bodyPr/>
          <a:lstStyle/>
          <a:p>
            <a:endParaRPr lang="en-US"/>
          </a:p>
        </p:txBody>
      </p:sp>
      <p:sp>
        <p:nvSpPr>
          <p:cNvPr id="3136551" name="Freeform 39"/>
          <p:cNvSpPr>
            <a:spLocks/>
          </p:cNvSpPr>
          <p:nvPr/>
        </p:nvSpPr>
        <p:spPr bwMode="auto">
          <a:xfrm>
            <a:off x="1054100" y="1816100"/>
            <a:ext cx="825500" cy="1143000"/>
          </a:xfrm>
          <a:custGeom>
            <a:avLst/>
            <a:gdLst/>
            <a:ahLst/>
            <a:cxnLst>
              <a:cxn ang="0">
                <a:pos x="0" y="0"/>
              </a:cxn>
              <a:cxn ang="0">
                <a:pos x="888" y="0"/>
              </a:cxn>
              <a:cxn ang="0">
                <a:pos x="924" y="36"/>
              </a:cxn>
              <a:cxn ang="0">
                <a:pos x="924" y="1174"/>
              </a:cxn>
              <a:cxn ang="0">
                <a:pos x="0" y="1174"/>
              </a:cxn>
              <a:cxn ang="0">
                <a:pos x="0" y="0"/>
              </a:cxn>
            </a:cxnLst>
            <a:rect l="0" t="0" r="r" b="b"/>
            <a:pathLst>
              <a:path w="924" h="1174">
                <a:moveTo>
                  <a:pt x="0" y="0"/>
                </a:moveTo>
                <a:lnTo>
                  <a:pt x="888" y="0"/>
                </a:lnTo>
                <a:lnTo>
                  <a:pt x="924" y="36"/>
                </a:lnTo>
                <a:lnTo>
                  <a:pt x="924" y="1174"/>
                </a:lnTo>
                <a:lnTo>
                  <a:pt x="0" y="1174"/>
                </a:lnTo>
                <a:lnTo>
                  <a:pt x="0" y="0"/>
                </a:lnTo>
              </a:path>
            </a:pathLst>
          </a:custGeom>
          <a:noFill/>
          <a:ln w="0" cap="sq">
            <a:solidFill>
              <a:srgbClr val="000000"/>
            </a:solidFill>
            <a:prstDash val="solid"/>
            <a:miter lim="800000"/>
            <a:headEnd/>
            <a:tailEnd/>
          </a:ln>
          <a:effectLst/>
        </p:spPr>
        <p:txBody>
          <a:bodyPr/>
          <a:lstStyle/>
          <a:p>
            <a:endParaRPr lang="en-US"/>
          </a:p>
        </p:txBody>
      </p:sp>
      <p:pic>
        <p:nvPicPr>
          <p:cNvPr id="3136552" name="Picture 40"/>
          <p:cNvPicPr>
            <a:picLocks noChangeAspect="1" noChangeArrowheads="1"/>
          </p:cNvPicPr>
          <p:nvPr/>
        </p:nvPicPr>
        <p:blipFill>
          <a:blip r:embed="rId2" cstate="print"/>
          <a:srcRect/>
          <a:stretch>
            <a:fillRect/>
          </a:stretch>
        </p:blipFill>
        <p:spPr bwMode="auto">
          <a:xfrm>
            <a:off x="1435100" y="3492500"/>
            <a:ext cx="1392238" cy="1101725"/>
          </a:xfrm>
          <a:prstGeom prst="rect">
            <a:avLst/>
          </a:prstGeom>
          <a:noFill/>
          <a:ln w="9525">
            <a:noFill/>
            <a:miter lim="800000"/>
            <a:headEnd/>
            <a:tailEnd/>
          </a:ln>
          <a:effectLst/>
        </p:spPr>
      </p:pic>
      <p:sp>
        <p:nvSpPr>
          <p:cNvPr id="3136553" name="Rectangle 41"/>
          <p:cNvSpPr>
            <a:spLocks noChangeArrowheads="1"/>
          </p:cNvSpPr>
          <p:nvPr/>
        </p:nvSpPr>
        <p:spPr bwMode="auto">
          <a:xfrm>
            <a:off x="6446838" y="3724275"/>
            <a:ext cx="163512" cy="158750"/>
          </a:xfrm>
          <a:prstGeom prst="rect">
            <a:avLst/>
          </a:prstGeom>
          <a:noFill/>
          <a:ln w="0">
            <a:solidFill>
              <a:srgbClr val="000000"/>
            </a:solidFill>
            <a:miter lim="800000"/>
            <a:headEnd/>
            <a:tailEnd/>
          </a:ln>
        </p:spPr>
        <p:txBody>
          <a:bodyPr/>
          <a:lstStyle/>
          <a:p>
            <a:endParaRPr lang="en-US"/>
          </a:p>
        </p:txBody>
      </p:sp>
      <p:sp>
        <p:nvSpPr>
          <p:cNvPr id="3136554" name="Freeform 42"/>
          <p:cNvSpPr>
            <a:spLocks/>
          </p:cNvSpPr>
          <p:nvPr/>
        </p:nvSpPr>
        <p:spPr bwMode="auto">
          <a:xfrm>
            <a:off x="6446838" y="3692525"/>
            <a:ext cx="227012" cy="31750"/>
          </a:xfrm>
          <a:custGeom>
            <a:avLst/>
            <a:gdLst/>
            <a:ahLst/>
            <a:cxnLst>
              <a:cxn ang="0">
                <a:pos x="0" y="60"/>
              </a:cxn>
              <a:cxn ang="0">
                <a:pos x="171" y="0"/>
              </a:cxn>
              <a:cxn ang="0">
                <a:pos x="428" y="0"/>
              </a:cxn>
              <a:cxn ang="0">
                <a:pos x="307" y="60"/>
              </a:cxn>
              <a:cxn ang="0">
                <a:pos x="0" y="60"/>
              </a:cxn>
            </a:cxnLst>
            <a:rect l="0" t="0" r="r" b="b"/>
            <a:pathLst>
              <a:path w="428" h="60">
                <a:moveTo>
                  <a:pt x="0" y="60"/>
                </a:moveTo>
                <a:lnTo>
                  <a:pt x="171" y="0"/>
                </a:lnTo>
                <a:lnTo>
                  <a:pt x="428" y="0"/>
                </a:lnTo>
                <a:lnTo>
                  <a:pt x="307" y="60"/>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55" name="Freeform 43"/>
          <p:cNvSpPr>
            <a:spLocks/>
          </p:cNvSpPr>
          <p:nvPr/>
        </p:nvSpPr>
        <p:spPr bwMode="auto">
          <a:xfrm>
            <a:off x="6610350" y="3692525"/>
            <a:ext cx="63500" cy="190500"/>
          </a:xfrm>
          <a:custGeom>
            <a:avLst/>
            <a:gdLst/>
            <a:ahLst/>
            <a:cxnLst>
              <a:cxn ang="0">
                <a:pos x="0" y="60"/>
              </a:cxn>
              <a:cxn ang="0">
                <a:pos x="121" y="0"/>
              </a:cxn>
              <a:cxn ang="0">
                <a:pos x="121" y="269"/>
              </a:cxn>
              <a:cxn ang="0">
                <a:pos x="0" y="359"/>
              </a:cxn>
              <a:cxn ang="0">
                <a:pos x="0" y="60"/>
              </a:cxn>
            </a:cxnLst>
            <a:rect l="0" t="0" r="r" b="b"/>
            <a:pathLst>
              <a:path w="121" h="359">
                <a:moveTo>
                  <a:pt x="0" y="60"/>
                </a:moveTo>
                <a:lnTo>
                  <a:pt x="121" y="0"/>
                </a:lnTo>
                <a:lnTo>
                  <a:pt x="121" y="269"/>
                </a:lnTo>
                <a:lnTo>
                  <a:pt x="0" y="359"/>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56" name="Rectangle 44"/>
          <p:cNvSpPr>
            <a:spLocks noChangeArrowheads="1"/>
          </p:cNvSpPr>
          <p:nvPr/>
        </p:nvSpPr>
        <p:spPr bwMode="auto">
          <a:xfrm>
            <a:off x="6488113" y="3727450"/>
            <a:ext cx="60325"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 Window95</a:t>
            </a:r>
            <a:endParaRPr lang="en-US" sz="1200" b="1">
              <a:solidFill>
                <a:srgbClr val="0000FF"/>
              </a:solidFill>
              <a:latin typeface="Arial Narrow" pitchFamily="34" charset="0"/>
            </a:endParaRPr>
          </a:p>
        </p:txBody>
      </p:sp>
      <p:sp>
        <p:nvSpPr>
          <p:cNvPr id="3136557" name="Rectangle 45"/>
          <p:cNvSpPr>
            <a:spLocks noChangeArrowheads="1"/>
          </p:cNvSpPr>
          <p:nvPr/>
        </p:nvSpPr>
        <p:spPr bwMode="auto">
          <a:xfrm>
            <a:off x="6454775" y="3894138"/>
            <a:ext cx="58738"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¹®¼­°ü¸® </a:t>
            </a:r>
            <a:endParaRPr lang="en-US" sz="1200" b="1">
              <a:solidFill>
                <a:srgbClr val="0000FF"/>
              </a:solidFill>
              <a:latin typeface="Arial Narrow" pitchFamily="34" charset="0"/>
            </a:endParaRPr>
          </a:p>
        </p:txBody>
      </p:sp>
      <p:sp>
        <p:nvSpPr>
          <p:cNvPr id="3136558" name="Rectangle 46"/>
          <p:cNvSpPr>
            <a:spLocks noChangeArrowheads="1"/>
          </p:cNvSpPr>
          <p:nvPr/>
        </p:nvSpPr>
        <p:spPr bwMode="auto">
          <a:xfrm>
            <a:off x="6454775" y="3911600"/>
            <a:ext cx="106363"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Å¬¶óÀÌ¾ðÆ®.EXE</a:t>
            </a:r>
            <a:endParaRPr lang="en-US" sz="1200" b="1">
              <a:solidFill>
                <a:srgbClr val="0000FF"/>
              </a:solidFill>
              <a:latin typeface="Arial Narrow" pitchFamily="34" charset="0"/>
            </a:endParaRPr>
          </a:p>
        </p:txBody>
      </p:sp>
      <p:sp>
        <p:nvSpPr>
          <p:cNvPr id="3136559" name="Rectangle 47"/>
          <p:cNvSpPr>
            <a:spLocks noChangeArrowheads="1"/>
          </p:cNvSpPr>
          <p:nvPr/>
        </p:nvSpPr>
        <p:spPr bwMode="auto">
          <a:xfrm>
            <a:off x="6659563" y="3987800"/>
            <a:ext cx="161925" cy="157163"/>
          </a:xfrm>
          <a:prstGeom prst="rect">
            <a:avLst/>
          </a:prstGeom>
          <a:noFill/>
          <a:ln w="0">
            <a:solidFill>
              <a:srgbClr val="000000"/>
            </a:solidFill>
            <a:miter lim="800000"/>
            <a:headEnd/>
            <a:tailEnd/>
          </a:ln>
        </p:spPr>
        <p:txBody>
          <a:bodyPr/>
          <a:lstStyle/>
          <a:p>
            <a:endParaRPr lang="en-US"/>
          </a:p>
        </p:txBody>
      </p:sp>
      <p:sp>
        <p:nvSpPr>
          <p:cNvPr id="3136560" name="Freeform 48"/>
          <p:cNvSpPr>
            <a:spLocks/>
          </p:cNvSpPr>
          <p:nvPr/>
        </p:nvSpPr>
        <p:spPr bwMode="auto">
          <a:xfrm>
            <a:off x="6659563" y="3956050"/>
            <a:ext cx="225425" cy="31750"/>
          </a:xfrm>
          <a:custGeom>
            <a:avLst/>
            <a:gdLst/>
            <a:ahLst/>
            <a:cxnLst>
              <a:cxn ang="0">
                <a:pos x="0" y="60"/>
              </a:cxn>
              <a:cxn ang="0">
                <a:pos x="171" y="0"/>
              </a:cxn>
              <a:cxn ang="0">
                <a:pos x="428" y="0"/>
              </a:cxn>
              <a:cxn ang="0">
                <a:pos x="307" y="60"/>
              </a:cxn>
              <a:cxn ang="0">
                <a:pos x="0" y="60"/>
              </a:cxn>
            </a:cxnLst>
            <a:rect l="0" t="0" r="r" b="b"/>
            <a:pathLst>
              <a:path w="428" h="60">
                <a:moveTo>
                  <a:pt x="0" y="60"/>
                </a:moveTo>
                <a:lnTo>
                  <a:pt x="171" y="0"/>
                </a:lnTo>
                <a:lnTo>
                  <a:pt x="428" y="0"/>
                </a:lnTo>
                <a:lnTo>
                  <a:pt x="307" y="60"/>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61" name="Freeform 49"/>
          <p:cNvSpPr>
            <a:spLocks/>
          </p:cNvSpPr>
          <p:nvPr/>
        </p:nvSpPr>
        <p:spPr bwMode="auto">
          <a:xfrm>
            <a:off x="6821488" y="3956050"/>
            <a:ext cx="63500" cy="188913"/>
          </a:xfrm>
          <a:custGeom>
            <a:avLst/>
            <a:gdLst/>
            <a:ahLst/>
            <a:cxnLst>
              <a:cxn ang="0">
                <a:pos x="0" y="60"/>
              </a:cxn>
              <a:cxn ang="0">
                <a:pos x="121" y="0"/>
              </a:cxn>
              <a:cxn ang="0">
                <a:pos x="121" y="269"/>
              </a:cxn>
              <a:cxn ang="0">
                <a:pos x="0" y="358"/>
              </a:cxn>
              <a:cxn ang="0">
                <a:pos x="0" y="60"/>
              </a:cxn>
            </a:cxnLst>
            <a:rect l="0" t="0" r="r" b="b"/>
            <a:pathLst>
              <a:path w="121" h="358">
                <a:moveTo>
                  <a:pt x="0" y="60"/>
                </a:moveTo>
                <a:lnTo>
                  <a:pt x="121" y="0"/>
                </a:lnTo>
                <a:lnTo>
                  <a:pt x="121" y="269"/>
                </a:lnTo>
                <a:lnTo>
                  <a:pt x="0" y="358"/>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62" name="Rectangle 50"/>
          <p:cNvSpPr>
            <a:spLocks noChangeArrowheads="1"/>
          </p:cNvSpPr>
          <p:nvPr/>
        </p:nvSpPr>
        <p:spPr bwMode="auto">
          <a:xfrm>
            <a:off x="6704013" y="3990975"/>
            <a:ext cx="53975"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 Windows</a:t>
            </a:r>
            <a:endParaRPr lang="en-US" sz="1200" b="1">
              <a:solidFill>
                <a:srgbClr val="0000FF"/>
              </a:solidFill>
              <a:latin typeface="Arial Narrow" pitchFamily="34" charset="0"/>
            </a:endParaRPr>
          </a:p>
        </p:txBody>
      </p:sp>
      <p:sp>
        <p:nvSpPr>
          <p:cNvPr id="3136563" name="Rectangle 51"/>
          <p:cNvSpPr>
            <a:spLocks noChangeArrowheads="1"/>
          </p:cNvSpPr>
          <p:nvPr/>
        </p:nvSpPr>
        <p:spPr bwMode="auto">
          <a:xfrm>
            <a:off x="6727825" y="4008438"/>
            <a:ext cx="17463"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NT</a:t>
            </a:r>
            <a:endParaRPr lang="en-US" sz="1200" b="1">
              <a:solidFill>
                <a:srgbClr val="0000FF"/>
              </a:solidFill>
              <a:latin typeface="Arial Narrow" pitchFamily="34" charset="0"/>
            </a:endParaRPr>
          </a:p>
        </p:txBody>
      </p:sp>
      <p:sp>
        <p:nvSpPr>
          <p:cNvPr id="3136564" name="Rectangle 52"/>
          <p:cNvSpPr>
            <a:spLocks noChangeArrowheads="1"/>
          </p:cNvSpPr>
          <p:nvPr/>
        </p:nvSpPr>
        <p:spPr bwMode="auto">
          <a:xfrm>
            <a:off x="6665913" y="4157663"/>
            <a:ext cx="115887"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¹®¼­°ü¸® ¿£Áø.EXE</a:t>
            </a:r>
            <a:endParaRPr lang="en-US" sz="1200" b="1">
              <a:solidFill>
                <a:srgbClr val="0000FF"/>
              </a:solidFill>
              <a:latin typeface="Arial Narrow" pitchFamily="34" charset="0"/>
            </a:endParaRPr>
          </a:p>
        </p:txBody>
      </p:sp>
      <p:sp>
        <p:nvSpPr>
          <p:cNvPr id="3136565" name="Rectangle 53"/>
          <p:cNvSpPr>
            <a:spLocks noChangeArrowheads="1"/>
          </p:cNvSpPr>
          <p:nvPr/>
        </p:nvSpPr>
        <p:spPr bwMode="auto">
          <a:xfrm>
            <a:off x="6527800" y="4281488"/>
            <a:ext cx="161925" cy="157162"/>
          </a:xfrm>
          <a:prstGeom prst="rect">
            <a:avLst/>
          </a:prstGeom>
          <a:noFill/>
          <a:ln w="0">
            <a:solidFill>
              <a:srgbClr val="000000"/>
            </a:solidFill>
            <a:miter lim="800000"/>
            <a:headEnd/>
            <a:tailEnd/>
          </a:ln>
        </p:spPr>
        <p:txBody>
          <a:bodyPr/>
          <a:lstStyle/>
          <a:p>
            <a:endParaRPr lang="en-US"/>
          </a:p>
        </p:txBody>
      </p:sp>
      <p:sp>
        <p:nvSpPr>
          <p:cNvPr id="3136566" name="Freeform 54"/>
          <p:cNvSpPr>
            <a:spLocks/>
          </p:cNvSpPr>
          <p:nvPr/>
        </p:nvSpPr>
        <p:spPr bwMode="auto">
          <a:xfrm>
            <a:off x="6527800" y="4249738"/>
            <a:ext cx="227013" cy="31750"/>
          </a:xfrm>
          <a:custGeom>
            <a:avLst/>
            <a:gdLst/>
            <a:ahLst/>
            <a:cxnLst>
              <a:cxn ang="0">
                <a:pos x="0" y="60"/>
              </a:cxn>
              <a:cxn ang="0">
                <a:pos x="172" y="0"/>
              </a:cxn>
              <a:cxn ang="0">
                <a:pos x="429" y="0"/>
              </a:cxn>
              <a:cxn ang="0">
                <a:pos x="307" y="60"/>
              </a:cxn>
              <a:cxn ang="0">
                <a:pos x="0" y="60"/>
              </a:cxn>
            </a:cxnLst>
            <a:rect l="0" t="0" r="r" b="b"/>
            <a:pathLst>
              <a:path w="429" h="60">
                <a:moveTo>
                  <a:pt x="0" y="60"/>
                </a:moveTo>
                <a:lnTo>
                  <a:pt x="172" y="0"/>
                </a:lnTo>
                <a:lnTo>
                  <a:pt x="429" y="0"/>
                </a:lnTo>
                <a:lnTo>
                  <a:pt x="307" y="60"/>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67" name="Freeform 55"/>
          <p:cNvSpPr>
            <a:spLocks/>
          </p:cNvSpPr>
          <p:nvPr/>
        </p:nvSpPr>
        <p:spPr bwMode="auto">
          <a:xfrm>
            <a:off x="6689725" y="4249738"/>
            <a:ext cx="65088" cy="188912"/>
          </a:xfrm>
          <a:custGeom>
            <a:avLst/>
            <a:gdLst/>
            <a:ahLst/>
            <a:cxnLst>
              <a:cxn ang="0">
                <a:pos x="0" y="60"/>
              </a:cxn>
              <a:cxn ang="0">
                <a:pos x="122" y="0"/>
              </a:cxn>
              <a:cxn ang="0">
                <a:pos x="122" y="269"/>
              </a:cxn>
              <a:cxn ang="0">
                <a:pos x="0" y="359"/>
              </a:cxn>
              <a:cxn ang="0">
                <a:pos x="0" y="60"/>
              </a:cxn>
            </a:cxnLst>
            <a:rect l="0" t="0" r="r" b="b"/>
            <a:pathLst>
              <a:path w="122" h="359">
                <a:moveTo>
                  <a:pt x="0" y="60"/>
                </a:moveTo>
                <a:lnTo>
                  <a:pt x="122" y="0"/>
                </a:lnTo>
                <a:lnTo>
                  <a:pt x="122" y="269"/>
                </a:lnTo>
                <a:lnTo>
                  <a:pt x="0" y="359"/>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68" name="Rectangle 56"/>
          <p:cNvSpPr>
            <a:spLocks noChangeArrowheads="1"/>
          </p:cNvSpPr>
          <p:nvPr/>
        </p:nvSpPr>
        <p:spPr bwMode="auto">
          <a:xfrm>
            <a:off x="6575425" y="4284663"/>
            <a:ext cx="50800"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Windows</a:t>
            </a:r>
            <a:endParaRPr lang="en-US" sz="1200" b="1">
              <a:solidFill>
                <a:srgbClr val="0000FF"/>
              </a:solidFill>
              <a:latin typeface="Arial Narrow" pitchFamily="34" charset="0"/>
            </a:endParaRPr>
          </a:p>
        </p:txBody>
      </p:sp>
      <p:sp>
        <p:nvSpPr>
          <p:cNvPr id="3136569" name="Rectangle 57"/>
          <p:cNvSpPr>
            <a:spLocks noChangeArrowheads="1"/>
          </p:cNvSpPr>
          <p:nvPr/>
        </p:nvSpPr>
        <p:spPr bwMode="auto">
          <a:xfrm>
            <a:off x="6596063" y="4300538"/>
            <a:ext cx="17462"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NT</a:t>
            </a:r>
            <a:endParaRPr lang="en-US" sz="1200" b="1">
              <a:solidFill>
                <a:srgbClr val="0000FF"/>
              </a:solidFill>
              <a:latin typeface="Arial Narrow" pitchFamily="34" charset="0"/>
            </a:endParaRPr>
          </a:p>
        </p:txBody>
      </p:sp>
      <p:sp>
        <p:nvSpPr>
          <p:cNvPr id="3136570" name="Rectangle 58"/>
          <p:cNvSpPr>
            <a:spLocks noChangeArrowheads="1"/>
          </p:cNvSpPr>
          <p:nvPr/>
        </p:nvSpPr>
        <p:spPr bwMode="auto">
          <a:xfrm>
            <a:off x="6832600" y="3700463"/>
            <a:ext cx="173038" cy="168275"/>
          </a:xfrm>
          <a:prstGeom prst="rect">
            <a:avLst/>
          </a:prstGeom>
          <a:noFill/>
          <a:ln w="0">
            <a:solidFill>
              <a:srgbClr val="000000"/>
            </a:solidFill>
            <a:miter lim="800000"/>
            <a:headEnd/>
            <a:tailEnd/>
          </a:ln>
        </p:spPr>
        <p:txBody>
          <a:bodyPr/>
          <a:lstStyle/>
          <a:p>
            <a:endParaRPr lang="en-US"/>
          </a:p>
        </p:txBody>
      </p:sp>
      <p:sp>
        <p:nvSpPr>
          <p:cNvPr id="3136571" name="Freeform 59"/>
          <p:cNvSpPr>
            <a:spLocks/>
          </p:cNvSpPr>
          <p:nvPr/>
        </p:nvSpPr>
        <p:spPr bwMode="auto">
          <a:xfrm>
            <a:off x="6832600" y="3667125"/>
            <a:ext cx="242888" cy="33338"/>
          </a:xfrm>
          <a:custGeom>
            <a:avLst/>
            <a:gdLst/>
            <a:ahLst/>
            <a:cxnLst>
              <a:cxn ang="0">
                <a:pos x="0" y="64"/>
              </a:cxn>
              <a:cxn ang="0">
                <a:pos x="183" y="0"/>
              </a:cxn>
              <a:cxn ang="0">
                <a:pos x="460" y="0"/>
              </a:cxn>
              <a:cxn ang="0">
                <a:pos x="329" y="64"/>
              </a:cxn>
              <a:cxn ang="0">
                <a:pos x="0" y="64"/>
              </a:cxn>
            </a:cxnLst>
            <a:rect l="0" t="0" r="r" b="b"/>
            <a:pathLst>
              <a:path w="460" h="64">
                <a:moveTo>
                  <a:pt x="0" y="64"/>
                </a:moveTo>
                <a:lnTo>
                  <a:pt x="183" y="0"/>
                </a:lnTo>
                <a:lnTo>
                  <a:pt x="460" y="0"/>
                </a:lnTo>
                <a:lnTo>
                  <a:pt x="329" y="64"/>
                </a:lnTo>
                <a:lnTo>
                  <a:pt x="0" y="64"/>
                </a:lnTo>
                <a:close/>
              </a:path>
            </a:pathLst>
          </a:custGeom>
          <a:solidFill>
            <a:srgbClr val="7F7F7F"/>
          </a:solidFill>
          <a:ln w="0">
            <a:solidFill>
              <a:srgbClr val="000000"/>
            </a:solidFill>
            <a:prstDash val="solid"/>
            <a:round/>
            <a:headEnd/>
            <a:tailEnd/>
          </a:ln>
        </p:spPr>
        <p:txBody>
          <a:bodyPr/>
          <a:lstStyle/>
          <a:p>
            <a:endParaRPr lang="en-US"/>
          </a:p>
        </p:txBody>
      </p:sp>
      <p:sp>
        <p:nvSpPr>
          <p:cNvPr id="3136572" name="Freeform 60"/>
          <p:cNvSpPr>
            <a:spLocks/>
          </p:cNvSpPr>
          <p:nvPr/>
        </p:nvSpPr>
        <p:spPr bwMode="auto">
          <a:xfrm>
            <a:off x="7005638" y="3667125"/>
            <a:ext cx="69850" cy="201613"/>
          </a:xfrm>
          <a:custGeom>
            <a:avLst/>
            <a:gdLst/>
            <a:ahLst/>
            <a:cxnLst>
              <a:cxn ang="0">
                <a:pos x="0" y="64"/>
              </a:cxn>
              <a:cxn ang="0">
                <a:pos x="131" y="0"/>
              </a:cxn>
              <a:cxn ang="0">
                <a:pos x="131" y="286"/>
              </a:cxn>
              <a:cxn ang="0">
                <a:pos x="0" y="381"/>
              </a:cxn>
              <a:cxn ang="0">
                <a:pos x="0" y="64"/>
              </a:cxn>
            </a:cxnLst>
            <a:rect l="0" t="0" r="r" b="b"/>
            <a:pathLst>
              <a:path w="131" h="381">
                <a:moveTo>
                  <a:pt x="0" y="64"/>
                </a:moveTo>
                <a:lnTo>
                  <a:pt x="131" y="0"/>
                </a:lnTo>
                <a:lnTo>
                  <a:pt x="131" y="286"/>
                </a:lnTo>
                <a:lnTo>
                  <a:pt x="0" y="381"/>
                </a:lnTo>
                <a:lnTo>
                  <a:pt x="0" y="64"/>
                </a:lnTo>
                <a:close/>
              </a:path>
            </a:pathLst>
          </a:custGeom>
          <a:solidFill>
            <a:srgbClr val="7F7F7F"/>
          </a:solidFill>
          <a:ln w="0">
            <a:solidFill>
              <a:srgbClr val="000000"/>
            </a:solidFill>
            <a:prstDash val="solid"/>
            <a:round/>
            <a:headEnd/>
            <a:tailEnd/>
          </a:ln>
        </p:spPr>
        <p:txBody>
          <a:bodyPr/>
          <a:lstStyle/>
          <a:p>
            <a:endParaRPr lang="en-US"/>
          </a:p>
        </p:txBody>
      </p:sp>
      <p:sp>
        <p:nvSpPr>
          <p:cNvPr id="3136573" name="Rectangle 61"/>
          <p:cNvSpPr>
            <a:spLocks noChangeArrowheads="1"/>
          </p:cNvSpPr>
          <p:nvPr/>
        </p:nvSpPr>
        <p:spPr bwMode="auto">
          <a:xfrm>
            <a:off x="6913563" y="3703638"/>
            <a:ext cx="3175"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 </a:t>
            </a:r>
            <a:endParaRPr lang="en-US" sz="1200" b="1">
              <a:solidFill>
                <a:srgbClr val="0000FF"/>
              </a:solidFill>
              <a:latin typeface="Arial Narrow" pitchFamily="34" charset="0"/>
            </a:endParaRPr>
          </a:p>
        </p:txBody>
      </p:sp>
      <p:sp>
        <p:nvSpPr>
          <p:cNvPr id="3136574" name="Rectangle 62"/>
          <p:cNvSpPr>
            <a:spLocks noChangeArrowheads="1"/>
          </p:cNvSpPr>
          <p:nvPr/>
        </p:nvSpPr>
        <p:spPr bwMode="auto">
          <a:xfrm>
            <a:off x="6877050" y="3719513"/>
            <a:ext cx="63500"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Windows95</a:t>
            </a:r>
            <a:endParaRPr lang="en-US" sz="1200" b="1">
              <a:solidFill>
                <a:srgbClr val="0000FF"/>
              </a:solidFill>
              <a:latin typeface="Arial Narrow" pitchFamily="34" charset="0"/>
            </a:endParaRPr>
          </a:p>
        </p:txBody>
      </p:sp>
      <p:sp>
        <p:nvSpPr>
          <p:cNvPr id="3136575" name="Rectangle 63"/>
          <p:cNvSpPr>
            <a:spLocks noChangeArrowheads="1"/>
          </p:cNvSpPr>
          <p:nvPr/>
        </p:nvSpPr>
        <p:spPr bwMode="auto">
          <a:xfrm>
            <a:off x="7031038" y="4078288"/>
            <a:ext cx="163512" cy="158750"/>
          </a:xfrm>
          <a:prstGeom prst="rect">
            <a:avLst/>
          </a:prstGeom>
          <a:noFill/>
          <a:ln w="0">
            <a:solidFill>
              <a:srgbClr val="000000"/>
            </a:solidFill>
            <a:miter lim="800000"/>
            <a:headEnd/>
            <a:tailEnd/>
          </a:ln>
        </p:spPr>
        <p:txBody>
          <a:bodyPr/>
          <a:lstStyle/>
          <a:p>
            <a:endParaRPr lang="en-US"/>
          </a:p>
        </p:txBody>
      </p:sp>
      <p:sp>
        <p:nvSpPr>
          <p:cNvPr id="3136576" name="Freeform 64"/>
          <p:cNvSpPr>
            <a:spLocks/>
          </p:cNvSpPr>
          <p:nvPr/>
        </p:nvSpPr>
        <p:spPr bwMode="auto">
          <a:xfrm>
            <a:off x="7031038" y="4046538"/>
            <a:ext cx="227012" cy="31750"/>
          </a:xfrm>
          <a:custGeom>
            <a:avLst/>
            <a:gdLst/>
            <a:ahLst/>
            <a:cxnLst>
              <a:cxn ang="0">
                <a:pos x="0" y="60"/>
              </a:cxn>
              <a:cxn ang="0">
                <a:pos x="172" y="0"/>
              </a:cxn>
              <a:cxn ang="0">
                <a:pos x="429" y="0"/>
              </a:cxn>
              <a:cxn ang="0">
                <a:pos x="307" y="60"/>
              </a:cxn>
              <a:cxn ang="0">
                <a:pos x="0" y="60"/>
              </a:cxn>
            </a:cxnLst>
            <a:rect l="0" t="0" r="r" b="b"/>
            <a:pathLst>
              <a:path w="429" h="60">
                <a:moveTo>
                  <a:pt x="0" y="60"/>
                </a:moveTo>
                <a:lnTo>
                  <a:pt x="172" y="0"/>
                </a:lnTo>
                <a:lnTo>
                  <a:pt x="429" y="0"/>
                </a:lnTo>
                <a:lnTo>
                  <a:pt x="307" y="60"/>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77" name="Freeform 65"/>
          <p:cNvSpPr>
            <a:spLocks/>
          </p:cNvSpPr>
          <p:nvPr/>
        </p:nvSpPr>
        <p:spPr bwMode="auto">
          <a:xfrm>
            <a:off x="7194550" y="4046538"/>
            <a:ext cx="63500" cy="190500"/>
          </a:xfrm>
          <a:custGeom>
            <a:avLst/>
            <a:gdLst/>
            <a:ahLst/>
            <a:cxnLst>
              <a:cxn ang="0">
                <a:pos x="0" y="60"/>
              </a:cxn>
              <a:cxn ang="0">
                <a:pos x="122" y="0"/>
              </a:cxn>
              <a:cxn ang="0">
                <a:pos x="122" y="269"/>
              </a:cxn>
              <a:cxn ang="0">
                <a:pos x="0" y="359"/>
              </a:cxn>
              <a:cxn ang="0">
                <a:pos x="0" y="60"/>
              </a:cxn>
            </a:cxnLst>
            <a:rect l="0" t="0" r="r" b="b"/>
            <a:pathLst>
              <a:path w="122" h="359">
                <a:moveTo>
                  <a:pt x="0" y="60"/>
                </a:moveTo>
                <a:lnTo>
                  <a:pt x="122" y="0"/>
                </a:lnTo>
                <a:lnTo>
                  <a:pt x="122" y="269"/>
                </a:lnTo>
                <a:lnTo>
                  <a:pt x="0" y="359"/>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78" name="Rectangle 66"/>
          <p:cNvSpPr>
            <a:spLocks noChangeArrowheads="1"/>
          </p:cNvSpPr>
          <p:nvPr/>
        </p:nvSpPr>
        <p:spPr bwMode="auto">
          <a:xfrm>
            <a:off x="7086600" y="4081463"/>
            <a:ext cx="38100"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Solaris</a:t>
            </a:r>
            <a:endParaRPr lang="en-US" sz="1200" b="1">
              <a:solidFill>
                <a:srgbClr val="0000FF"/>
              </a:solidFill>
              <a:latin typeface="Arial Narrow" pitchFamily="34" charset="0"/>
            </a:endParaRPr>
          </a:p>
        </p:txBody>
      </p:sp>
      <p:sp>
        <p:nvSpPr>
          <p:cNvPr id="3136579" name="Rectangle 67"/>
          <p:cNvSpPr>
            <a:spLocks noChangeArrowheads="1"/>
          </p:cNvSpPr>
          <p:nvPr/>
        </p:nvSpPr>
        <p:spPr bwMode="auto">
          <a:xfrm>
            <a:off x="7038975" y="4248150"/>
            <a:ext cx="84138"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ÀÀ¿ë¼­¹ö.EXE</a:t>
            </a:r>
            <a:endParaRPr lang="en-US" sz="1200" b="1">
              <a:solidFill>
                <a:srgbClr val="0000FF"/>
              </a:solidFill>
              <a:latin typeface="Arial Narrow" pitchFamily="34" charset="0"/>
            </a:endParaRPr>
          </a:p>
        </p:txBody>
      </p:sp>
      <p:sp>
        <p:nvSpPr>
          <p:cNvPr id="3136580" name="Rectangle 68"/>
          <p:cNvSpPr>
            <a:spLocks noChangeArrowheads="1"/>
          </p:cNvSpPr>
          <p:nvPr/>
        </p:nvSpPr>
        <p:spPr bwMode="auto">
          <a:xfrm>
            <a:off x="7354888" y="4210050"/>
            <a:ext cx="161925" cy="158750"/>
          </a:xfrm>
          <a:prstGeom prst="rect">
            <a:avLst/>
          </a:prstGeom>
          <a:noFill/>
          <a:ln w="0">
            <a:solidFill>
              <a:srgbClr val="000000"/>
            </a:solidFill>
            <a:miter lim="800000"/>
            <a:headEnd/>
            <a:tailEnd/>
          </a:ln>
        </p:spPr>
        <p:txBody>
          <a:bodyPr/>
          <a:lstStyle/>
          <a:p>
            <a:endParaRPr lang="en-US"/>
          </a:p>
        </p:txBody>
      </p:sp>
      <p:sp>
        <p:nvSpPr>
          <p:cNvPr id="3136581" name="Freeform 69"/>
          <p:cNvSpPr>
            <a:spLocks/>
          </p:cNvSpPr>
          <p:nvPr/>
        </p:nvSpPr>
        <p:spPr bwMode="auto">
          <a:xfrm>
            <a:off x="7354888" y="4178300"/>
            <a:ext cx="225425" cy="31750"/>
          </a:xfrm>
          <a:custGeom>
            <a:avLst/>
            <a:gdLst/>
            <a:ahLst/>
            <a:cxnLst>
              <a:cxn ang="0">
                <a:pos x="0" y="59"/>
              </a:cxn>
              <a:cxn ang="0">
                <a:pos x="171" y="0"/>
              </a:cxn>
              <a:cxn ang="0">
                <a:pos x="428" y="0"/>
              </a:cxn>
              <a:cxn ang="0">
                <a:pos x="307" y="59"/>
              </a:cxn>
              <a:cxn ang="0">
                <a:pos x="0" y="59"/>
              </a:cxn>
            </a:cxnLst>
            <a:rect l="0" t="0" r="r" b="b"/>
            <a:pathLst>
              <a:path w="428" h="59">
                <a:moveTo>
                  <a:pt x="0" y="59"/>
                </a:moveTo>
                <a:lnTo>
                  <a:pt x="171" y="0"/>
                </a:lnTo>
                <a:lnTo>
                  <a:pt x="428" y="0"/>
                </a:lnTo>
                <a:lnTo>
                  <a:pt x="307" y="59"/>
                </a:lnTo>
                <a:lnTo>
                  <a:pt x="0" y="59"/>
                </a:lnTo>
                <a:close/>
              </a:path>
            </a:pathLst>
          </a:custGeom>
          <a:solidFill>
            <a:srgbClr val="7F7F7F"/>
          </a:solidFill>
          <a:ln w="0">
            <a:solidFill>
              <a:srgbClr val="000000"/>
            </a:solidFill>
            <a:prstDash val="solid"/>
            <a:round/>
            <a:headEnd/>
            <a:tailEnd/>
          </a:ln>
        </p:spPr>
        <p:txBody>
          <a:bodyPr/>
          <a:lstStyle/>
          <a:p>
            <a:endParaRPr lang="en-US"/>
          </a:p>
        </p:txBody>
      </p:sp>
      <p:sp>
        <p:nvSpPr>
          <p:cNvPr id="3136582" name="Freeform 70"/>
          <p:cNvSpPr>
            <a:spLocks/>
          </p:cNvSpPr>
          <p:nvPr/>
        </p:nvSpPr>
        <p:spPr bwMode="auto">
          <a:xfrm>
            <a:off x="7516813" y="4178300"/>
            <a:ext cx="63500" cy="190500"/>
          </a:xfrm>
          <a:custGeom>
            <a:avLst/>
            <a:gdLst/>
            <a:ahLst/>
            <a:cxnLst>
              <a:cxn ang="0">
                <a:pos x="0" y="59"/>
              </a:cxn>
              <a:cxn ang="0">
                <a:pos x="121" y="0"/>
              </a:cxn>
              <a:cxn ang="0">
                <a:pos x="121" y="269"/>
              </a:cxn>
              <a:cxn ang="0">
                <a:pos x="0" y="358"/>
              </a:cxn>
              <a:cxn ang="0">
                <a:pos x="0" y="59"/>
              </a:cxn>
            </a:cxnLst>
            <a:rect l="0" t="0" r="r" b="b"/>
            <a:pathLst>
              <a:path w="121" h="358">
                <a:moveTo>
                  <a:pt x="0" y="59"/>
                </a:moveTo>
                <a:lnTo>
                  <a:pt x="121" y="0"/>
                </a:lnTo>
                <a:lnTo>
                  <a:pt x="121" y="269"/>
                </a:lnTo>
                <a:lnTo>
                  <a:pt x="0" y="358"/>
                </a:lnTo>
                <a:lnTo>
                  <a:pt x="0" y="59"/>
                </a:lnTo>
                <a:close/>
              </a:path>
            </a:pathLst>
          </a:custGeom>
          <a:solidFill>
            <a:srgbClr val="7F7F7F"/>
          </a:solidFill>
          <a:ln w="0">
            <a:solidFill>
              <a:srgbClr val="000000"/>
            </a:solidFill>
            <a:prstDash val="solid"/>
            <a:round/>
            <a:headEnd/>
            <a:tailEnd/>
          </a:ln>
        </p:spPr>
        <p:txBody>
          <a:bodyPr/>
          <a:lstStyle/>
          <a:p>
            <a:endParaRPr lang="en-US"/>
          </a:p>
        </p:txBody>
      </p:sp>
      <p:sp>
        <p:nvSpPr>
          <p:cNvPr id="3136583" name="Rectangle 71"/>
          <p:cNvSpPr>
            <a:spLocks noChangeArrowheads="1"/>
          </p:cNvSpPr>
          <p:nvPr/>
        </p:nvSpPr>
        <p:spPr bwMode="auto">
          <a:xfrm>
            <a:off x="7410450" y="4213225"/>
            <a:ext cx="33338"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 Alpha</a:t>
            </a:r>
            <a:endParaRPr lang="en-US" sz="1200" b="1">
              <a:solidFill>
                <a:srgbClr val="0000FF"/>
              </a:solidFill>
              <a:latin typeface="Arial Narrow" pitchFamily="34" charset="0"/>
            </a:endParaRPr>
          </a:p>
        </p:txBody>
      </p:sp>
      <p:sp>
        <p:nvSpPr>
          <p:cNvPr id="3136584" name="Rectangle 72"/>
          <p:cNvSpPr>
            <a:spLocks noChangeArrowheads="1"/>
          </p:cNvSpPr>
          <p:nvPr/>
        </p:nvSpPr>
        <p:spPr bwMode="auto">
          <a:xfrm>
            <a:off x="7415213" y="4230688"/>
            <a:ext cx="30162"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UNIX</a:t>
            </a:r>
            <a:endParaRPr lang="en-US" sz="1200" b="1">
              <a:solidFill>
                <a:srgbClr val="0000FF"/>
              </a:solidFill>
              <a:latin typeface="Arial Narrow" pitchFamily="34" charset="0"/>
            </a:endParaRPr>
          </a:p>
        </p:txBody>
      </p:sp>
      <p:sp>
        <p:nvSpPr>
          <p:cNvPr id="3136585" name="Rectangle 73"/>
          <p:cNvSpPr>
            <a:spLocks noChangeArrowheads="1"/>
          </p:cNvSpPr>
          <p:nvPr/>
        </p:nvSpPr>
        <p:spPr bwMode="auto">
          <a:xfrm>
            <a:off x="6891338" y="4371975"/>
            <a:ext cx="161925" cy="158750"/>
          </a:xfrm>
          <a:prstGeom prst="rect">
            <a:avLst/>
          </a:prstGeom>
          <a:noFill/>
          <a:ln w="0">
            <a:solidFill>
              <a:srgbClr val="000000"/>
            </a:solidFill>
            <a:miter lim="800000"/>
            <a:headEnd/>
            <a:tailEnd/>
          </a:ln>
        </p:spPr>
        <p:txBody>
          <a:bodyPr/>
          <a:lstStyle/>
          <a:p>
            <a:endParaRPr lang="en-US"/>
          </a:p>
        </p:txBody>
      </p:sp>
      <p:sp>
        <p:nvSpPr>
          <p:cNvPr id="3136586" name="Freeform 74"/>
          <p:cNvSpPr>
            <a:spLocks/>
          </p:cNvSpPr>
          <p:nvPr/>
        </p:nvSpPr>
        <p:spPr bwMode="auto">
          <a:xfrm>
            <a:off x="6891338" y="4340225"/>
            <a:ext cx="225425" cy="31750"/>
          </a:xfrm>
          <a:custGeom>
            <a:avLst/>
            <a:gdLst/>
            <a:ahLst/>
            <a:cxnLst>
              <a:cxn ang="0">
                <a:pos x="0" y="59"/>
              </a:cxn>
              <a:cxn ang="0">
                <a:pos x="171" y="0"/>
              </a:cxn>
              <a:cxn ang="0">
                <a:pos x="428" y="0"/>
              </a:cxn>
              <a:cxn ang="0">
                <a:pos x="307" y="59"/>
              </a:cxn>
              <a:cxn ang="0">
                <a:pos x="0" y="59"/>
              </a:cxn>
            </a:cxnLst>
            <a:rect l="0" t="0" r="r" b="b"/>
            <a:pathLst>
              <a:path w="428" h="59">
                <a:moveTo>
                  <a:pt x="0" y="59"/>
                </a:moveTo>
                <a:lnTo>
                  <a:pt x="171" y="0"/>
                </a:lnTo>
                <a:lnTo>
                  <a:pt x="428" y="0"/>
                </a:lnTo>
                <a:lnTo>
                  <a:pt x="307" y="59"/>
                </a:lnTo>
                <a:lnTo>
                  <a:pt x="0" y="59"/>
                </a:lnTo>
                <a:close/>
              </a:path>
            </a:pathLst>
          </a:custGeom>
          <a:solidFill>
            <a:srgbClr val="7F7F7F"/>
          </a:solidFill>
          <a:ln w="0">
            <a:solidFill>
              <a:srgbClr val="000000"/>
            </a:solidFill>
            <a:prstDash val="solid"/>
            <a:round/>
            <a:headEnd/>
            <a:tailEnd/>
          </a:ln>
        </p:spPr>
        <p:txBody>
          <a:bodyPr/>
          <a:lstStyle/>
          <a:p>
            <a:endParaRPr lang="en-US"/>
          </a:p>
        </p:txBody>
      </p:sp>
      <p:sp>
        <p:nvSpPr>
          <p:cNvPr id="3136587" name="Freeform 75"/>
          <p:cNvSpPr>
            <a:spLocks/>
          </p:cNvSpPr>
          <p:nvPr/>
        </p:nvSpPr>
        <p:spPr bwMode="auto">
          <a:xfrm>
            <a:off x="7053263" y="4340225"/>
            <a:ext cx="63500" cy="190500"/>
          </a:xfrm>
          <a:custGeom>
            <a:avLst/>
            <a:gdLst/>
            <a:ahLst/>
            <a:cxnLst>
              <a:cxn ang="0">
                <a:pos x="0" y="59"/>
              </a:cxn>
              <a:cxn ang="0">
                <a:pos x="121" y="0"/>
              </a:cxn>
              <a:cxn ang="0">
                <a:pos x="121" y="269"/>
              </a:cxn>
              <a:cxn ang="0">
                <a:pos x="0" y="358"/>
              </a:cxn>
              <a:cxn ang="0">
                <a:pos x="0" y="59"/>
              </a:cxn>
            </a:cxnLst>
            <a:rect l="0" t="0" r="r" b="b"/>
            <a:pathLst>
              <a:path w="121" h="358">
                <a:moveTo>
                  <a:pt x="0" y="59"/>
                </a:moveTo>
                <a:lnTo>
                  <a:pt x="121" y="0"/>
                </a:lnTo>
                <a:lnTo>
                  <a:pt x="121" y="269"/>
                </a:lnTo>
                <a:lnTo>
                  <a:pt x="0" y="358"/>
                </a:lnTo>
                <a:lnTo>
                  <a:pt x="0" y="59"/>
                </a:lnTo>
                <a:close/>
              </a:path>
            </a:pathLst>
          </a:custGeom>
          <a:solidFill>
            <a:srgbClr val="7F7F7F"/>
          </a:solidFill>
          <a:ln w="0">
            <a:solidFill>
              <a:srgbClr val="000000"/>
            </a:solidFill>
            <a:prstDash val="solid"/>
            <a:round/>
            <a:headEnd/>
            <a:tailEnd/>
          </a:ln>
        </p:spPr>
        <p:txBody>
          <a:bodyPr/>
          <a:lstStyle/>
          <a:p>
            <a:endParaRPr lang="en-US"/>
          </a:p>
        </p:txBody>
      </p:sp>
      <p:sp>
        <p:nvSpPr>
          <p:cNvPr id="3136588" name="Rectangle 76"/>
          <p:cNvSpPr>
            <a:spLocks noChangeArrowheads="1"/>
          </p:cNvSpPr>
          <p:nvPr/>
        </p:nvSpPr>
        <p:spPr bwMode="auto">
          <a:xfrm>
            <a:off x="6951663" y="4375150"/>
            <a:ext cx="28575"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 IBM </a:t>
            </a:r>
            <a:endParaRPr lang="en-US" sz="1200" b="1">
              <a:solidFill>
                <a:srgbClr val="0000FF"/>
              </a:solidFill>
              <a:latin typeface="Arial Narrow" pitchFamily="34" charset="0"/>
            </a:endParaRPr>
          </a:p>
        </p:txBody>
      </p:sp>
      <p:sp>
        <p:nvSpPr>
          <p:cNvPr id="3136589" name="Rectangle 77"/>
          <p:cNvSpPr>
            <a:spLocks noChangeArrowheads="1"/>
          </p:cNvSpPr>
          <p:nvPr/>
        </p:nvSpPr>
        <p:spPr bwMode="auto">
          <a:xfrm>
            <a:off x="6934200" y="4392613"/>
            <a:ext cx="58738"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Mainframe</a:t>
            </a:r>
            <a:endParaRPr lang="en-US" sz="1200" b="1">
              <a:solidFill>
                <a:srgbClr val="0000FF"/>
              </a:solidFill>
              <a:latin typeface="Arial Narrow" pitchFamily="34" charset="0"/>
            </a:endParaRPr>
          </a:p>
        </p:txBody>
      </p:sp>
      <p:sp>
        <p:nvSpPr>
          <p:cNvPr id="3136590" name="Rectangle 78"/>
          <p:cNvSpPr>
            <a:spLocks noChangeArrowheads="1"/>
          </p:cNvSpPr>
          <p:nvPr/>
        </p:nvSpPr>
        <p:spPr bwMode="auto">
          <a:xfrm>
            <a:off x="6897688" y="4541838"/>
            <a:ext cx="103187"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µ¥ÀÌÅ¸º£ÀÌ½º¼­¹ö</a:t>
            </a:r>
            <a:endParaRPr lang="en-US" sz="1200" b="1">
              <a:solidFill>
                <a:srgbClr val="0000FF"/>
              </a:solidFill>
              <a:latin typeface="Arial Narrow" pitchFamily="34" charset="0"/>
            </a:endParaRPr>
          </a:p>
        </p:txBody>
      </p:sp>
      <p:sp>
        <p:nvSpPr>
          <p:cNvPr id="3136591" name="Rectangle 79"/>
          <p:cNvSpPr>
            <a:spLocks noChangeArrowheads="1"/>
          </p:cNvSpPr>
          <p:nvPr/>
        </p:nvSpPr>
        <p:spPr bwMode="auto">
          <a:xfrm>
            <a:off x="7235825" y="3751263"/>
            <a:ext cx="173038" cy="166687"/>
          </a:xfrm>
          <a:prstGeom prst="rect">
            <a:avLst/>
          </a:prstGeom>
          <a:noFill/>
          <a:ln w="0">
            <a:solidFill>
              <a:srgbClr val="000000"/>
            </a:solidFill>
            <a:miter lim="800000"/>
            <a:headEnd/>
            <a:tailEnd/>
          </a:ln>
        </p:spPr>
        <p:txBody>
          <a:bodyPr/>
          <a:lstStyle/>
          <a:p>
            <a:endParaRPr lang="en-US"/>
          </a:p>
        </p:txBody>
      </p:sp>
      <p:sp>
        <p:nvSpPr>
          <p:cNvPr id="3136592" name="Freeform 80"/>
          <p:cNvSpPr>
            <a:spLocks/>
          </p:cNvSpPr>
          <p:nvPr/>
        </p:nvSpPr>
        <p:spPr bwMode="auto">
          <a:xfrm>
            <a:off x="7235825" y="3717925"/>
            <a:ext cx="242888" cy="33338"/>
          </a:xfrm>
          <a:custGeom>
            <a:avLst/>
            <a:gdLst/>
            <a:ahLst/>
            <a:cxnLst>
              <a:cxn ang="0">
                <a:pos x="0" y="63"/>
              </a:cxn>
              <a:cxn ang="0">
                <a:pos x="183" y="0"/>
              </a:cxn>
              <a:cxn ang="0">
                <a:pos x="459" y="0"/>
              </a:cxn>
              <a:cxn ang="0">
                <a:pos x="328" y="63"/>
              </a:cxn>
              <a:cxn ang="0">
                <a:pos x="0" y="63"/>
              </a:cxn>
            </a:cxnLst>
            <a:rect l="0" t="0" r="r" b="b"/>
            <a:pathLst>
              <a:path w="459" h="63">
                <a:moveTo>
                  <a:pt x="0" y="63"/>
                </a:moveTo>
                <a:lnTo>
                  <a:pt x="183" y="0"/>
                </a:lnTo>
                <a:lnTo>
                  <a:pt x="459" y="0"/>
                </a:lnTo>
                <a:lnTo>
                  <a:pt x="328" y="63"/>
                </a:lnTo>
                <a:lnTo>
                  <a:pt x="0" y="63"/>
                </a:lnTo>
                <a:close/>
              </a:path>
            </a:pathLst>
          </a:custGeom>
          <a:solidFill>
            <a:srgbClr val="7F7F7F"/>
          </a:solidFill>
          <a:ln w="0">
            <a:solidFill>
              <a:srgbClr val="000000"/>
            </a:solidFill>
            <a:prstDash val="solid"/>
            <a:round/>
            <a:headEnd/>
            <a:tailEnd/>
          </a:ln>
        </p:spPr>
        <p:txBody>
          <a:bodyPr/>
          <a:lstStyle/>
          <a:p>
            <a:endParaRPr lang="en-US"/>
          </a:p>
        </p:txBody>
      </p:sp>
      <p:sp>
        <p:nvSpPr>
          <p:cNvPr id="3136593" name="Freeform 81"/>
          <p:cNvSpPr>
            <a:spLocks/>
          </p:cNvSpPr>
          <p:nvPr/>
        </p:nvSpPr>
        <p:spPr bwMode="auto">
          <a:xfrm>
            <a:off x="7408863" y="3717925"/>
            <a:ext cx="69850" cy="200025"/>
          </a:xfrm>
          <a:custGeom>
            <a:avLst/>
            <a:gdLst/>
            <a:ahLst/>
            <a:cxnLst>
              <a:cxn ang="0">
                <a:pos x="0" y="63"/>
              </a:cxn>
              <a:cxn ang="0">
                <a:pos x="131" y="0"/>
              </a:cxn>
              <a:cxn ang="0">
                <a:pos x="131" y="286"/>
              </a:cxn>
              <a:cxn ang="0">
                <a:pos x="0" y="380"/>
              </a:cxn>
              <a:cxn ang="0">
                <a:pos x="0" y="63"/>
              </a:cxn>
            </a:cxnLst>
            <a:rect l="0" t="0" r="r" b="b"/>
            <a:pathLst>
              <a:path w="131" h="380">
                <a:moveTo>
                  <a:pt x="0" y="63"/>
                </a:moveTo>
                <a:lnTo>
                  <a:pt x="131" y="0"/>
                </a:lnTo>
                <a:lnTo>
                  <a:pt x="131" y="286"/>
                </a:lnTo>
                <a:lnTo>
                  <a:pt x="0" y="380"/>
                </a:lnTo>
                <a:lnTo>
                  <a:pt x="0" y="63"/>
                </a:lnTo>
                <a:close/>
              </a:path>
            </a:pathLst>
          </a:custGeom>
          <a:solidFill>
            <a:srgbClr val="7F7F7F"/>
          </a:solidFill>
          <a:ln w="0">
            <a:solidFill>
              <a:srgbClr val="000000"/>
            </a:solidFill>
            <a:prstDash val="solid"/>
            <a:round/>
            <a:headEnd/>
            <a:tailEnd/>
          </a:ln>
        </p:spPr>
        <p:txBody>
          <a:bodyPr/>
          <a:lstStyle/>
          <a:p>
            <a:endParaRPr lang="en-US"/>
          </a:p>
        </p:txBody>
      </p:sp>
      <p:sp>
        <p:nvSpPr>
          <p:cNvPr id="3136594" name="Rectangle 82"/>
          <p:cNvSpPr>
            <a:spLocks noChangeArrowheads="1"/>
          </p:cNvSpPr>
          <p:nvPr/>
        </p:nvSpPr>
        <p:spPr bwMode="auto">
          <a:xfrm>
            <a:off x="7280275" y="3752850"/>
            <a:ext cx="63500"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Windows95</a:t>
            </a:r>
            <a:endParaRPr lang="en-US" sz="1200" b="1">
              <a:solidFill>
                <a:srgbClr val="0000FF"/>
              </a:solidFill>
              <a:latin typeface="Arial Narrow" pitchFamily="34" charset="0"/>
            </a:endParaRPr>
          </a:p>
        </p:txBody>
      </p:sp>
      <p:sp>
        <p:nvSpPr>
          <p:cNvPr id="3136595" name="Rectangle 83"/>
          <p:cNvSpPr>
            <a:spLocks noChangeArrowheads="1"/>
          </p:cNvSpPr>
          <p:nvPr/>
        </p:nvSpPr>
        <p:spPr bwMode="auto">
          <a:xfrm>
            <a:off x="7242175" y="3930650"/>
            <a:ext cx="106363"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¹®¼­°ü¸® ¾ÖÇÃ¸´</a:t>
            </a:r>
            <a:endParaRPr lang="en-US" sz="1200" b="1">
              <a:solidFill>
                <a:srgbClr val="0000FF"/>
              </a:solidFill>
              <a:latin typeface="Arial Narrow" pitchFamily="34" charset="0"/>
            </a:endParaRPr>
          </a:p>
        </p:txBody>
      </p:sp>
      <p:sp>
        <p:nvSpPr>
          <p:cNvPr id="3136596" name="Line 84"/>
          <p:cNvSpPr>
            <a:spLocks noChangeShapeType="1"/>
          </p:cNvSpPr>
          <p:nvPr/>
        </p:nvSpPr>
        <p:spPr bwMode="auto">
          <a:xfrm>
            <a:off x="6561138" y="3883025"/>
            <a:ext cx="211137" cy="88900"/>
          </a:xfrm>
          <a:prstGeom prst="line">
            <a:avLst/>
          </a:prstGeom>
          <a:noFill/>
          <a:ln w="0">
            <a:solidFill>
              <a:srgbClr val="000000"/>
            </a:solidFill>
            <a:round/>
            <a:headEnd/>
            <a:tailEnd/>
          </a:ln>
        </p:spPr>
        <p:txBody>
          <a:bodyPr/>
          <a:lstStyle/>
          <a:p>
            <a:endParaRPr lang="en-US"/>
          </a:p>
        </p:txBody>
      </p:sp>
      <p:sp>
        <p:nvSpPr>
          <p:cNvPr id="3136597" name="Line 85"/>
          <p:cNvSpPr>
            <a:spLocks noChangeShapeType="1"/>
          </p:cNvSpPr>
          <p:nvPr/>
        </p:nvSpPr>
        <p:spPr bwMode="auto">
          <a:xfrm flipH="1">
            <a:off x="6772275" y="3868738"/>
            <a:ext cx="180975" cy="103187"/>
          </a:xfrm>
          <a:prstGeom prst="line">
            <a:avLst/>
          </a:prstGeom>
          <a:noFill/>
          <a:ln w="0">
            <a:solidFill>
              <a:srgbClr val="000000"/>
            </a:solidFill>
            <a:round/>
            <a:headEnd/>
            <a:tailEnd/>
          </a:ln>
        </p:spPr>
        <p:txBody>
          <a:bodyPr/>
          <a:lstStyle/>
          <a:p>
            <a:endParaRPr lang="en-US"/>
          </a:p>
        </p:txBody>
      </p:sp>
      <p:sp>
        <p:nvSpPr>
          <p:cNvPr id="3136598" name="Line 86"/>
          <p:cNvSpPr>
            <a:spLocks noChangeShapeType="1"/>
          </p:cNvSpPr>
          <p:nvPr/>
        </p:nvSpPr>
        <p:spPr bwMode="auto">
          <a:xfrm flipH="1">
            <a:off x="6640513" y="4144963"/>
            <a:ext cx="131762" cy="120650"/>
          </a:xfrm>
          <a:prstGeom prst="line">
            <a:avLst/>
          </a:prstGeom>
          <a:noFill/>
          <a:ln w="0">
            <a:solidFill>
              <a:srgbClr val="000000"/>
            </a:solidFill>
            <a:round/>
            <a:headEnd/>
            <a:tailEnd/>
          </a:ln>
        </p:spPr>
        <p:txBody>
          <a:bodyPr/>
          <a:lstStyle/>
          <a:p>
            <a:endParaRPr lang="en-US"/>
          </a:p>
        </p:txBody>
      </p:sp>
      <p:sp>
        <p:nvSpPr>
          <p:cNvPr id="3136599" name="Line 87"/>
          <p:cNvSpPr>
            <a:spLocks noChangeShapeType="1"/>
          </p:cNvSpPr>
          <p:nvPr/>
        </p:nvSpPr>
        <p:spPr bwMode="auto">
          <a:xfrm flipV="1">
            <a:off x="6723063" y="4141788"/>
            <a:ext cx="307975" cy="203200"/>
          </a:xfrm>
          <a:prstGeom prst="line">
            <a:avLst/>
          </a:prstGeom>
          <a:noFill/>
          <a:ln w="0">
            <a:solidFill>
              <a:srgbClr val="000000"/>
            </a:solidFill>
            <a:round/>
            <a:headEnd/>
            <a:tailEnd/>
          </a:ln>
        </p:spPr>
        <p:txBody>
          <a:bodyPr/>
          <a:lstStyle/>
          <a:p>
            <a:endParaRPr lang="en-US"/>
          </a:p>
        </p:txBody>
      </p:sp>
      <p:sp>
        <p:nvSpPr>
          <p:cNvPr id="3136600" name="Line 88"/>
          <p:cNvSpPr>
            <a:spLocks noChangeShapeType="1"/>
          </p:cNvSpPr>
          <p:nvPr/>
        </p:nvSpPr>
        <p:spPr bwMode="auto">
          <a:xfrm flipH="1">
            <a:off x="7145338" y="3917950"/>
            <a:ext cx="211137" cy="144463"/>
          </a:xfrm>
          <a:prstGeom prst="line">
            <a:avLst/>
          </a:prstGeom>
          <a:noFill/>
          <a:ln w="0">
            <a:solidFill>
              <a:srgbClr val="000000"/>
            </a:solidFill>
            <a:round/>
            <a:headEnd/>
            <a:tailEnd/>
          </a:ln>
        </p:spPr>
        <p:txBody>
          <a:bodyPr/>
          <a:lstStyle/>
          <a:p>
            <a:endParaRPr lang="en-US"/>
          </a:p>
        </p:txBody>
      </p:sp>
      <p:sp>
        <p:nvSpPr>
          <p:cNvPr id="3136601" name="Line 89"/>
          <p:cNvSpPr>
            <a:spLocks noChangeShapeType="1"/>
          </p:cNvSpPr>
          <p:nvPr/>
        </p:nvSpPr>
        <p:spPr bwMode="auto">
          <a:xfrm flipH="1">
            <a:off x="6845300" y="3797300"/>
            <a:ext cx="382588" cy="233363"/>
          </a:xfrm>
          <a:prstGeom prst="line">
            <a:avLst/>
          </a:prstGeom>
          <a:noFill/>
          <a:ln w="0">
            <a:solidFill>
              <a:srgbClr val="000000"/>
            </a:solidFill>
            <a:round/>
            <a:headEnd/>
            <a:tailEnd/>
          </a:ln>
        </p:spPr>
        <p:txBody>
          <a:bodyPr/>
          <a:lstStyle/>
          <a:p>
            <a:endParaRPr lang="en-US"/>
          </a:p>
        </p:txBody>
      </p:sp>
      <p:sp>
        <p:nvSpPr>
          <p:cNvPr id="3136602" name="Line 90"/>
          <p:cNvSpPr>
            <a:spLocks noChangeShapeType="1"/>
          </p:cNvSpPr>
          <p:nvPr/>
        </p:nvSpPr>
        <p:spPr bwMode="auto">
          <a:xfrm>
            <a:off x="6723063" y="4344988"/>
            <a:ext cx="168275" cy="90487"/>
          </a:xfrm>
          <a:prstGeom prst="line">
            <a:avLst/>
          </a:prstGeom>
          <a:noFill/>
          <a:ln w="0">
            <a:solidFill>
              <a:srgbClr val="000000"/>
            </a:solidFill>
            <a:round/>
            <a:headEnd/>
            <a:tailEnd/>
          </a:ln>
        </p:spPr>
        <p:txBody>
          <a:bodyPr/>
          <a:lstStyle/>
          <a:p>
            <a:endParaRPr lang="en-US"/>
          </a:p>
        </p:txBody>
      </p:sp>
      <p:sp>
        <p:nvSpPr>
          <p:cNvPr id="3136603" name="Line 91"/>
          <p:cNvSpPr>
            <a:spLocks noChangeShapeType="1"/>
          </p:cNvSpPr>
          <p:nvPr/>
        </p:nvSpPr>
        <p:spPr bwMode="auto">
          <a:xfrm>
            <a:off x="7226300" y="4141788"/>
            <a:ext cx="128588" cy="131762"/>
          </a:xfrm>
          <a:prstGeom prst="line">
            <a:avLst/>
          </a:prstGeom>
          <a:noFill/>
          <a:ln w="0">
            <a:solidFill>
              <a:srgbClr val="000000"/>
            </a:solidFill>
            <a:round/>
            <a:headEnd/>
            <a:tailEnd/>
          </a:ln>
        </p:spPr>
        <p:txBody>
          <a:bodyPr/>
          <a:lstStyle/>
          <a:p>
            <a:endParaRPr lang="en-US"/>
          </a:p>
        </p:txBody>
      </p:sp>
      <p:sp>
        <p:nvSpPr>
          <p:cNvPr id="3136604" name="Line 92"/>
          <p:cNvSpPr>
            <a:spLocks noChangeShapeType="1"/>
          </p:cNvSpPr>
          <p:nvPr/>
        </p:nvSpPr>
        <p:spPr bwMode="auto">
          <a:xfrm flipH="1">
            <a:off x="7085013" y="4273550"/>
            <a:ext cx="269875" cy="161925"/>
          </a:xfrm>
          <a:prstGeom prst="line">
            <a:avLst/>
          </a:prstGeom>
          <a:noFill/>
          <a:ln w="0">
            <a:solidFill>
              <a:srgbClr val="000000"/>
            </a:solidFill>
            <a:round/>
            <a:headEnd/>
            <a:tailEnd/>
          </a:ln>
        </p:spPr>
        <p:txBody>
          <a:bodyPr/>
          <a:lstStyle/>
          <a:p>
            <a:endParaRPr lang="en-US"/>
          </a:p>
        </p:txBody>
      </p:sp>
      <p:sp>
        <p:nvSpPr>
          <p:cNvPr id="3136605" name="Freeform 93"/>
          <p:cNvSpPr>
            <a:spLocks/>
          </p:cNvSpPr>
          <p:nvPr/>
        </p:nvSpPr>
        <p:spPr bwMode="auto">
          <a:xfrm>
            <a:off x="7432675" y="3416300"/>
            <a:ext cx="22225" cy="22225"/>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0">
            <a:solidFill>
              <a:srgbClr val="000000"/>
            </a:solidFill>
            <a:prstDash val="solid"/>
            <a:round/>
            <a:headEnd/>
            <a:tailEnd/>
          </a:ln>
        </p:spPr>
        <p:txBody>
          <a:bodyPr/>
          <a:lstStyle/>
          <a:p>
            <a:endParaRPr lang="en-US"/>
          </a:p>
        </p:txBody>
      </p:sp>
      <p:grpSp>
        <p:nvGrpSpPr>
          <p:cNvPr id="3136606" name="Group 94"/>
          <p:cNvGrpSpPr>
            <a:grpSpLocks/>
          </p:cNvGrpSpPr>
          <p:nvPr/>
        </p:nvGrpSpPr>
        <p:grpSpPr bwMode="auto">
          <a:xfrm>
            <a:off x="4102100" y="3492500"/>
            <a:ext cx="1628775" cy="1066800"/>
            <a:chOff x="554" y="899"/>
            <a:chExt cx="2340" cy="1814"/>
          </a:xfrm>
        </p:grpSpPr>
        <p:sp>
          <p:nvSpPr>
            <p:cNvPr id="3136607" name="Rectangle 95"/>
            <p:cNvSpPr>
              <a:spLocks noChangeArrowheads="1"/>
            </p:cNvSpPr>
            <p:nvPr/>
          </p:nvSpPr>
          <p:spPr bwMode="auto">
            <a:xfrm>
              <a:off x="1690" y="1761"/>
              <a:ext cx="280" cy="318"/>
            </a:xfrm>
            <a:prstGeom prst="rect">
              <a:avLst/>
            </a:prstGeom>
            <a:noFill/>
            <a:ln w="0">
              <a:solidFill>
                <a:srgbClr val="000000"/>
              </a:solidFill>
              <a:miter lim="800000"/>
              <a:headEnd/>
              <a:tailEnd/>
            </a:ln>
            <a:effectLst/>
          </p:spPr>
          <p:txBody>
            <a:bodyPr/>
            <a:lstStyle/>
            <a:p>
              <a:endParaRPr lang="en-US"/>
            </a:p>
          </p:txBody>
        </p:sp>
        <p:sp>
          <p:nvSpPr>
            <p:cNvPr id="3136608" name="Rectangle 96"/>
            <p:cNvSpPr>
              <a:spLocks noChangeArrowheads="1"/>
            </p:cNvSpPr>
            <p:nvPr/>
          </p:nvSpPr>
          <p:spPr bwMode="auto">
            <a:xfrm>
              <a:off x="1574" y="1848"/>
              <a:ext cx="232" cy="62"/>
            </a:xfrm>
            <a:prstGeom prst="rect">
              <a:avLst/>
            </a:prstGeom>
            <a:solidFill>
              <a:srgbClr val="FFFFFF"/>
            </a:solidFill>
            <a:ln w="0">
              <a:solidFill>
                <a:srgbClr val="000000"/>
              </a:solidFill>
              <a:miter lim="800000"/>
              <a:headEnd/>
              <a:tailEnd/>
            </a:ln>
            <a:effectLst/>
          </p:spPr>
          <p:txBody>
            <a:bodyPr/>
            <a:lstStyle/>
            <a:p>
              <a:endParaRPr lang="en-US"/>
            </a:p>
          </p:txBody>
        </p:sp>
        <p:sp>
          <p:nvSpPr>
            <p:cNvPr id="3136609" name="Rectangle 97"/>
            <p:cNvSpPr>
              <a:spLocks noChangeArrowheads="1"/>
            </p:cNvSpPr>
            <p:nvPr/>
          </p:nvSpPr>
          <p:spPr bwMode="auto">
            <a:xfrm>
              <a:off x="1574" y="1972"/>
              <a:ext cx="232" cy="62"/>
            </a:xfrm>
            <a:prstGeom prst="rect">
              <a:avLst/>
            </a:prstGeom>
            <a:solidFill>
              <a:srgbClr val="FFFFFF"/>
            </a:solidFill>
            <a:ln w="0">
              <a:solidFill>
                <a:srgbClr val="000000"/>
              </a:solidFill>
              <a:miter lim="800000"/>
              <a:headEnd/>
              <a:tailEnd/>
            </a:ln>
            <a:effectLst/>
          </p:spPr>
          <p:txBody>
            <a:bodyPr/>
            <a:lstStyle/>
            <a:p>
              <a:endParaRPr lang="en-US"/>
            </a:p>
          </p:txBody>
        </p:sp>
        <p:sp>
          <p:nvSpPr>
            <p:cNvPr id="3136610" name="Rectangle 98"/>
            <p:cNvSpPr>
              <a:spLocks noChangeArrowheads="1"/>
            </p:cNvSpPr>
            <p:nvPr/>
          </p:nvSpPr>
          <p:spPr bwMode="auto">
            <a:xfrm>
              <a:off x="1690" y="1606"/>
              <a:ext cx="335" cy="103"/>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Document</a:t>
              </a:r>
              <a:endParaRPr lang="en-US" altLang="ko-KR" sz="1100">
                <a:solidFill>
                  <a:srgbClr val="0000FF"/>
                </a:solidFill>
                <a:ea typeface="굴림" charset="-127"/>
              </a:endParaRPr>
            </a:p>
          </p:txBody>
        </p:sp>
        <p:sp>
          <p:nvSpPr>
            <p:cNvPr id="3136611" name="Rectangle 99"/>
            <p:cNvSpPr>
              <a:spLocks noChangeArrowheads="1"/>
            </p:cNvSpPr>
            <p:nvPr/>
          </p:nvSpPr>
          <p:spPr bwMode="auto">
            <a:xfrm>
              <a:off x="897" y="1486"/>
              <a:ext cx="280" cy="319"/>
            </a:xfrm>
            <a:prstGeom prst="rect">
              <a:avLst/>
            </a:prstGeom>
            <a:noFill/>
            <a:ln w="0" cap="sq">
              <a:solidFill>
                <a:srgbClr val="000000"/>
              </a:solidFill>
              <a:miter lim="800000"/>
              <a:headEnd/>
              <a:tailEnd/>
            </a:ln>
            <a:effectLst/>
          </p:spPr>
          <p:txBody>
            <a:bodyPr/>
            <a:lstStyle/>
            <a:p>
              <a:endParaRPr lang="en-US"/>
            </a:p>
          </p:txBody>
        </p:sp>
        <p:sp>
          <p:nvSpPr>
            <p:cNvPr id="3136612" name="Rectangle 100"/>
            <p:cNvSpPr>
              <a:spLocks noChangeArrowheads="1"/>
            </p:cNvSpPr>
            <p:nvPr/>
          </p:nvSpPr>
          <p:spPr bwMode="auto">
            <a:xfrm>
              <a:off x="781" y="1573"/>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13" name="Rectangle 101"/>
            <p:cNvSpPr>
              <a:spLocks noChangeArrowheads="1"/>
            </p:cNvSpPr>
            <p:nvPr/>
          </p:nvSpPr>
          <p:spPr bwMode="auto">
            <a:xfrm>
              <a:off x="781" y="1698"/>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14" name="Rectangle 102"/>
            <p:cNvSpPr>
              <a:spLocks noChangeArrowheads="1"/>
            </p:cNvSpPr>
            <p:nvPr/>
          </p:nvSpPr>
          <p:spPr bwMode="auto">
            <a:xfrm>
              <a:off x="896" y="1320"/>
              <a:ext cx="411" cy="103"/>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FileManager</a:t>
              </a:r>
              <a:endParaRPr lang="en-US" altLang="ko-KR" sz="1100">
                <a:solidFill>
                  <a:srgbClr val="0000FF"/>
                </a:solidFill>
                <a:ea typeface="굴림" charset="-127"/>
              </a:endParaRPr>
            </a:p>
          </p:txBody>
        </p:sp>
        <p:sp>
          <p:nvSpPr>
            <p:cNvPr id="3136615" name="Rectangle 103"/>
            <p:cNvSpPr>
              <a:spLocks noChangeArrowheads="1"/>
            </p:cNvSpPr>
            <p:nvPr/>
          </p:nvSpPr>
          <p:spPr bwMode="auto">
            <a:xfrm>
              <a:off x="670" y="2226"/>
              <a:ext cx="281" cy="318"/>
            </a:xfrm>
            <a:prstGeom prst="rect">
              <a:avLst/>
            </a:prstGeom>
            <a:noFill/>
            <a:ln w="0" cap="sq">
              <a:solidFill>
                <a:srgbClr val="000000"/>
              </a:solidFill>
              <a:miter lim="800000"/>
              <a:headEnd/>
              <a:tailEnd/>
            </a:ln>
            <a:effectLst/>
          </p:spPr>
          <p:txBody>
            <a:bodyPr/>
            <a:lstStyle/>
            <a:p>
              <a:endParaRPr lang="en-US"/>
            </a:p>
          </p:txBody>
        </p:sp>
        <p:sp>
          <p:nvSpPr>
            <p:cNvPr id="3136616" name="Rectangle 104"/>
            <p:cNvSpPr>
              <a:spLocks noChangeArrowheads="1"/>
            </p:cNvSpPr>
            <p:nvPr/>
          </p:nvSpPr>
          <p:spPr bwMode="auto">
            <a:xfrm>
              <a:off x="554" y="2313"/>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17" name="Rectangle 105"/>
            <p:cNvSpPr>
              <a:spLocks noChangeArrowheads="1"/>
            </p:cNvSpPr>
            <p:nvPr/>
          </p:nvSpPr>
          <p:spPr bwMode="auto">
            <a:xfrm>
              <a:off x="554" y="2437"/>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18" name="Rectangle 106"/>
            <p:cNvSpPr>
              <a:spLocks noChangeArrowheads="1"/>
            </p:cNvSpPr>
            <p:nvPr/>
          </p:nvSpPr>
          <p:spPr bwMode="auto">
            <a:xfrm>
              <a:off x="682" y="2071"/>
              <a:ext cx="376" cy="102"/>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GraphicFile</a:t>
              </a:r>
              <a:endParaRPr lang="en-US" altLang="ko-KR" sz="1100">
                <a:solidFill>
                  <a:srgbClr val="0000FF"/>
                </a:solidFill>
                <a:ea typeface="굴림" charset="-127"/>
              </a:endParaRPr>
            </a:p>
          </p:txBody>
        </p:sp>
        <p:sp>
          <p:nvSpPr>
            <p:cNvPr id="3136619" name="Rectangle 107"/>
            <p:cNvSpPr>
              <a:spLocks noChangeArrowheads="1"/>
            </p:cNvSpPr>
            <p:nvPr/>
          </p:nvSpPr>
          <p:spPr bwMode="auto">
            <a:xfrm>
              <a:off x="1418" y="2380"/>
              <a:ext cx="280" cy="312"/>
            </a:xfrm>
            <a:prstGeom prst="rect">
              <a:avLst/>
            </a:prstGeom>
            <a:noFill/>
            <a:ln w="0" cap="sq">
              <a:solidFill>
                <a:srgbClr val="000000"/>
              </a:solidFill>
              <a:miter lim="800000"/>
              <a:headEnd/>
              <a:tailEnd/>
            </a:ln>
            <a:effectLst/>
          </p:spPr>
          <p:txBody>
            <a:bodyPr/>
            <a:lstStyle/>
            <a:p>
              <a:endParaRPr lang="en-US"/>
            </a:p>
          </p:txBody>
        </p:sp>
        <p:sp>
          <p:nvSpPr>
            <p:cNvPr id="3136620" name="Rectangle 108"/>
            <p:cNvSpPr>
              <a:spLocks noChangeArrowheads="1"/>
            </p:cNvSpPr>
            <p:nvPr/>
          </p:nvSpPr>
          <p:spPr bwMode="auto">
            <a:xfrm>
              <a:off x="1302" y="2461"/>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21" name="Rectangle 109"/>
            <p:cNvSpPr>
              <a:spLocks noChangeArrowheads="1"/>
            </p:cNvSpPr>
            <p:nvPr/>
          </p:nvSpPr>
          <p:spPr bwMode="auto">
            <a:xfrm>
              <a:off x="1302" y="2585"/>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22" name="Rectangle 110"/>
            <p:cNvSpPr>
              <a:spLocks noChangeArrowheads="1"/>
            </p:cNvSpPr>
            <p:nvPr/>
          </p:nvSpPr>
          <p:spPr bwMode="auto">
            <a:xfrm>
              <a:off x="1425" y="2216"/>
              <a:ext cx="119" cy="103"/>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File</a:t>
              </a:r>
              <a:endParaRPr lang="en-US" altLang="ko-KR" sz="1100">
                <a:solidFill>
                  <a:srgbClr val="0000FF"/>
                </a:solidFill>
                <a:ea typeface="굴림" charset="-127"/>
              </a:endParaRPr>
            </a:p>
          </p:txBody>
        </p:sp>
        <p:sp>
          <p:nvSpPr>
            <p:cNvPr id="3136623" name="Rectangle 111"/>
            <p:cNvSpPr>
              <a:spLocks noChangeArrowheads="1"/>
            </p:cNvSpPr>
            <p:nvPr/>
          </p:nvSpPr>
          <p:spPr bwMode="auto">
            <a:xfrm>
              <a:off x="1713" y="1097"/>
              <a:ext cx="280" cy="306"/>
            </a:xfrm>
            <a:prstGeom prst="rect">
              <a:avLst/>
            </a:prstGeom>
            <a:noFill/>
            <a:ln w="0" cap="sq">
              <a:solidFill>
                <a:srgbClr val="000000"/>
              </a:solidFill>
              <a:miter lim="800000"/>
              <a:headEnd/>
              <a:tailEnd/>
            </a:ln>
            <a:effectLst/>
          </p:spPr>
          <p:txBody>
            <a:bodyPr/>
            <a:lstStyle/>
            <a:p>
              <a:endParaRPr lang="en-US"/>
            </a:p>
          </p:txBody>
        </p:sp>
        <p:sp>
          <p:nvSpPr>
            <p:cNvPr id="3136624" name="Rectangle 112"/>
            <p:cNvSpPr>
              <a:spLocks noChangeArrowheads="1"/>
            </p:cNvSpPr>
            <p:nvPr/>
          </p:nvSpPr>
          <p:spPr bwMode="auto">
            <a:xfrm>
              <a:off x="1596" y="1172"/>
              <a:ext cx="233"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25" name="Rectangle 113"/>
            <p:cNvSpPr>
              <a:spLocks noChangeArrowheads="1"/>
            </p:cNvSpPr>
            <p:nvPr/>
          </p:nvSpPr>
          <p:spPr bwMode="auto">
            <a:xfrm>
              <a:off x="1596" y="1296"/>
              <a:ext cx="233"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26" name="Rectangle 114"/>
            <p:cNvSpPr>
              <a:spLocks noChangeArrowheads="1"/>
            </p:cNvSpPr>
            <p:nvPr/>
          </p:nvSpPr>
          <p:spPr bwMode="auto">
            <a:xfrm>
              <a:off x="1713" y="929"/>
              <a:ext cx="351" cy="102"/>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Repository</a:t>
              </a:r>
              <a:endParaRPr lang="en-US" altLang="ko-KR" sz="1100">
                <a:solidFill>
                  <a:srgbClr val="0000FF"/>
                </a:solidFill>
                <a:ea typeface="굴림" charset="-127"/>
              </a:endParaRPr>
            </a:p>
          </p:txBody>
        </p:sp>
        <p:sp>
          <p:nvSpPr>
            <p:cNvPr id="3136627" name="Rectangle 115"/>
            <p:cNvSpPr>
              <a:spLocks noChangeArrowheads="1"/>
            </p:cNvSpPr>
            <p:nvPr/>
          </p:nvSpPr>
          <p:spPr bwMode="auto">
            <a:xfrm>
              <a:off x="2438" y="1076"/>
              <a:ext cx="280" cy="306"/>
            </a:xfrm>
            <a:prstGeom prst="rect">
              <a:avLst/>
            </a:prstGeom>
            <a:noFill/>
            <a:ln w="0" cap="sq">
              <a:solidFill>
                <a:srgbClr val="000000"/>
              </a:solidFill>
              <a:miter lim="800000"/>
              <a:headEnd/>
              <a:tailEnd/>
            </a:ln>
            <a:effectLst/>
          </p:spPr>
          <p:txBody>
            <a:bodyPr/>
            <a:lstStyle/>
            <a:p>
              <a:endParaRPr lang="en-US"/>
            </a:p>
          </p:txBody>
        </p:sp>
        <p:sp>
          <p:nvSpPr>
            <p:cNvPr id="3136628" name="Rectangle 116"/>
            <p:cNvSpPr>
              <a:spLocks noChangeArrowheads="1"/>
            </p:cNvSpPr>
            <p:nvPr/>
          </p:nvSpPr>
          <p:spPr bwMode="auto">
            <a:xfrm>
              <a:off x="2322" y="1151"/>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29" name="Rectangle 117"/>
            <p:cNvSpPr>
              <a:spLocks noChangeArrowheads="1"/>
            </p:cNvSpPr>
            <p:nvPr/>
          </p:nvSpPr>
          <p:spPr bwMode="auto">
            <a:xfrm>
              <a:off x="2322" y="1275"/>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30" name="Rectangle 118"/>
            <p:cNvSpPr>
              <a:spLocks noChangeArrowheads="1"/>
            </p:cNvSpPr>
            <p:nvPr/>
          </p:nvSpPr>
          <p:spPr bwMode="auto">
            <a:xfrm>
              <a:off x="2445" y="899"/>
              <a:ext cx="449" cy="103"/>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DocumentList</a:t>
              </a:r>
              <a:endParaRPr lang="en-US" altLang="ko-KR" sz="1100">
                <a:solidFill>
                  <a:srgbClr val="0000FF"/>
                </a:solidFill>
                <a:ea typeface="굴림" charset="-127"/>
              </a:endParaRPr>
            </a:p>
          </p:txBody>
        </p:sp>
        <p:sp>
          <p:nvSpPr>
            <p:cNvPr id="3136631" name="Rectangle 119"/>
            <p:cNvSpPr>
              <a:spLocks noChangeArrowheads="1"/>
            </p:cNvSpPr>
            <p:nvPr/>
          </p:nvSpPr>
          <p:spPr bwMode="auto">
            <a:xfrm>
              <a:off x="2347" y="2395"/>
              <a:ext cx="281" cy="318"/>
            </a:xfrm>
            <a:prstGeom prst="rect">
              <a:avLst/>
            </a:prstGeom>
            <a:noFill/>
            <a:ln w="0" cap="sq">
              <a:solidFill>
                <a:srgbClr val="000000"/>
              </a:solidFill>
              <a:miter lim="800000"/>
              <a:headEnd/>
              <a:tailEnd/>
            </a:ln>
            <a:effectLst/>
          </p:spPr>
          <p:txBody>
            <a:bodyPr/>
            <a:lstStyle/>
            <a:p>
              <a:endParaRPr lang="en-US"/>
            </a:p>
          </p:txBody>
        </p:sp>
        <p:sp>
          <p:nvSpPr>
            <p:cNvPr id="3136632" name="Rectangle 120"/>
            <p:cNvSpPr>
              <a:spLocks noChangeArrowheads="1"/>
            </p:cNvSpPr>
            <p:nvPr/>
          </p:nvSpPr>
          <p:spPr bwMode="auto">
            <a:xfrm>
              <a:off x="2231" y="2482"/>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33" name="Rectangle 121"/>
            <p:cNvSpPr>
              <a:spLocks noChangeArrowheads="1"/>
            </p:cNvSpPr>
            <p:nvPr/>
          </p:nvSpPr>
          <p:spPr bwMode="auto">
            <a:xfrm>
              <a:off x="2231" y="2606"/>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34" name="Rectangle 122"/>
            <p:cNvSpPr>
              <a:spLocks noChangeArrowheads="1"/>
            </p:cNvSpPr>
            <p:nvPr/>
          </p:nvSpPr>
          <p:spPr bwMode="auto">
            <a:xfrm>
              <a:off x="2354" y="2227"/>
              <a:ext cx="233" cy="103"/>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FileList</a:t>
              </a:r>
              <a:endParaRPr lang="en-US" altLang="ko-KR" sz="1100">
                <a:solidFill>
                  <a:srgbClr val="0000FF"/>
                </a:solidFill>
                <a:ea typeface="굴림" charset="-127"/>
              </a:endParaRPr>
            </a:p>
          </p:txBody>
        </p:sp>
        <p:sp>
          <p:nvSpPr>
            <p:cNvPr id="3136635" name="Line 123"/>
            <p:cNvSpPr>
              <a:spLocks noChangeShapeType="1"/>
            </p:cNvSpPr>
            <p:nvPr/>
          </p:nvSpPr>
          <p:spPr bwMode="auto">
            <a:xfrm>
              <a:off x="1153" y="1805"/>
              <a:ext cx="237" cy="402"/>
            </a:xfrm>
            <a:prstGeom prst="line">
              <a:avLst/>
            </a:prstGeom>
            <a:noFill/>
            <a:ln w="0">
              <a:solidFill>
                <a:srgbClr val="000000"/>
              </a:solidFill>
              <a:prstDash val="sysDash"/>
              <a:round/>
              <a:headEnd/>
              <a:tailEnd/>
            </a:ln>
            <a:effectLst/>
          </p:spPr>
          <p:txBody>
            <a:bodyPr/>
            <a:lstStyle/>
            <a:p>
              <a:endParaRPr lang="en-US"/>
            </a:p>
          </p:txBody>
        </p:sp>
        <p:sp>
          <p:nvSpPr>
            <p:cNvPr id="3136636" name="Line 124"/>
            <p:cNvSpPr>
              <a:spLocks noChangeShapeType="1"/>
            </p:cNvSpPr>
            <p:nvPr/>
          </p:nvSpPr>
          <p:spPr bwMode="auto">
            <a:xfrm flipH="1" flipV="1">
              <a:off x="1384" y="2156"/>
              <a:ext cx="6" cy="51"/>
            </a:xfrm>
            <a:prstGeom prst="line">
              <a:avLst/>
            </a:prstGeom>
            <a:noFill/>
            <a:ln w="6350">
              <a:solidFill>
                <a:srgbClr val="000000"/>
              </a:solidFill>
              <a:round/>
              <a:headEnd/>
              <a:tailEnd/>
            </a:ln>
            <a:effectLst/>
          </p:spPr>
          <p:txBody>
            <a:bodyPr/>
            <a:lstStyle/>
            <a:p>
              <a:endParaRPr lang="en-US"/>
            </a:p>
          </p:txBody>
        </p:sp>
        <p:sp>
          <p:nvSpPr>
            <p:cNvPr id="3136637" name="Line 125"/>
            <p:cNvSpPr>
              <a:spLocks noChangeShapeType="1"/>
            </p:cNvSpPr>
            <p:nvPr/>
          </p:nvSpPr>
          <p:spPr bwMode="auto">
            <a:xfrm flipH="1" flipV="1">
              <a:off x="1347" y="2174"/>
              <a:ext cx="43" cy="33"/>
            </a:xfrm>
            <a:prstGeom prst="line">
              <a:avLst/>
            </a:prstGeom>
            <a:noFill/>
            <a:ln w="6350">
              <a:solidFill>
                <a:srgbClr val="000000"/>
              </a:solidFill>
              <a:round/>
              <a:headEnd/>
              <a:tailEnd/>
            </a:ln>
            <a:effectLst/>
          </p:spPr>
          <p:txBody>
            <a:bodyPr/>
            <a:lstStyle/>
            <a:p>
              <a:endParaRPr lang="en-US"/>
            </a:p>
          </p:txBody>
        </p:sp>
        <p:sp>
          <p:nvSpPr>
            <p:cNvPr id="3136638" name="Line 126"/>
            <p:cNvSpPr>
              <a:spLocks noChangeShapeType="1"/>
            </p:cNvSpPr>
            <p:nvPr/>
          </p:nvSpPr>
          <p:spPr bwMode="auto">
            <a:xfrm flipV="1">
              <a:off x="1177" y="1330"/>
              <a:ext cx="418" cy="206"/>
            </a:xfrm>
            <a:prstGeom prst="line">
              <a:avLst/>
            </a:prstGeom>
            <a:noFill/>
            <a:ln w="0">
              <a:solidFill>
                <a:srgbClr val="000000"/>
              </a:solidFill>
              <a:prstDash val="sysDash"/>
              <a:round/>
              <a:headEnd/>
              <a:tailEnd/>
            </a:ln>
            <a:effectLst/>
          </p:spPr>
          <p:txBody>
            <a:bodyPr/>
            <a:lstStyle/>
            <a:p>
              <a:endParaRPr lang="en-US"/>
            </a:p>
          </p:txBody>
        </p:sp>
        <p:sp>
          <p:nvSpPr>
            <p:cNvPr id="3136639" name="Line 127"/>
            <p:cNvSpPr>
              <a:spLocks noChangeShapeType="1"/>
            </p:cNvSpPr>
            <p:nvPr/>
          </p:nvSpPr>
          <p:spPr bwMode="auto">
            <a:xfrm flipH="1">
              <a:off x="1560" y="1330"/>
              <a:ext cx="35" cy="40"/>
            </a:xfrm>
            <a:prstGeom prst="line">
              <a:avLst/>
            </a:prstGeom>
            <a:noFill/>
            <a:ln w="6350">
              <a:solidFill>
                <a:srgbClr val="000000"/>
              </a:solidFill>
              <a:round/>
              <a:headEnd/>
              <a:tailEnd/>
            </a:ln>
            <a:effectLst/>
          </p:spPr>
          <p:txBody>
            <a:bodyPr/>
            <a:lstStyle/>
            <a:p>
              <a:endParaRPr lang="en-US"/>
            </a:p>
          </p:txBody>
        </p:sp>
        <p:sp>
          <p:nvSpPr>
            <p:cNvPr id="3136640" name="Line 128"/>
            <p:cNvSpPr>
              <a:spLocks noChangeShapeType="1"/>
            </p:cNvSpPr>
            <p:nvPr/>
          </p:nvSpPr>
          <p:spPr bwMode="auto">
            <a:xfrm flipH="1">
              <a:off x="1540" y="1330"/>
              <a:ext cx="55" cy="6"/>
            </a:xfrm>
            <a:prstGeom prst="line">
              <a:avLst/>
            </a:prstGeom>
            <a:noFill/>
            <a:ln w="6350">
              <a:solidFill>
                <a:srgbClr val="000000"/>
              </a:solidFill>
              <a:round/>
              <a:headEnd/>
              <a:tailEnd/>
            </a:ln>
            <a:effectLst/>
          </p:spPr>
          <p:txBody>
            <a:bodyPr/>
            <a:lstStyle/>
            <a:p>
              <a:endParaRPr lang="en-US"/>
            </a:p>
          </p:txBody>
        </p:sp>
        <p:sp>
          <p:nvSpPr>
            <p:cNvPr id="3136641" name="Line 129"/>
            <p:cNvSpPr>
              <a:spLocks noChangeShapeType="1"/>
            </p:cNvSpPr>
            <p:nvPr/>
          </p:nvSpPr>
          <p:spPr bwMode="auto">
            <a:xfrm>
              <a:off x="1970" y="2017"/>
              <a:ext cx="260" cy="250"/>
            </a:xfrm>
            <a:prstGeom prst="line">
              <a:avLst/>
            </a:prstGeom>
            <a:noFill/>
            <a:ln w="0">
              <a:solidFill>
                <a:srgbClr val="000000"/>
              </a:solidFill>
              <a:prstDash val="sysDash"/>
              <a:round/>
              <a:headEnd/>
              <a:tailEnd/>
            </a:ln>
            <a:effectLst/>
          </p:spPr>
          <p:txBody>
            <a:bodyPr/>
            <a:lstStyle/>
            <a:p>
              <a:endParaRPr lang="en-US"/>
            </a:p>
          </p:txBody>
        </p:sp>
        <p:sp>
          <p:nvSpPr>
            <p:cNvPr id="3136642" name="Line 130"/>
            <p:cNvSpPr>
              <a:spLocks noChangeShapeType="1"/>
            </p:cNvSpPr>
            <p:nvPr/>
          </p:nvSpPr>
          <p:spPr bwMode="auto">
            <a:xfrm flipH="1" flipV="1">
              <a:off x="2210" y="2219"/>
              <a:ext cx="20" cy="48"/>
            </a:xfrm>
            <a:prstGeom prst="line">
              <a:avLst/>
            </a:prstGeom>
            <a:noFill/>
            <a:ln w="6350">
              <a:solidFill>
                <a:srgbClr val="000000"/>
              </a:solidFill>
              <a:round/>
              <a:headEnd/>
              <a:tailEnd/>
            </a:ln>
            <a:effectLst/>
          </p:spPr>
          <p:txBody>
            <a:bodyPr/>
            <a:lstStyle/>
            <a:p>
              <a:endParaRPr lang="en-US"/>
            </a:p>
          </p:txBody>
        </p:sp>
        <p:sp>
          <p:nvSpPr>
            <p:cNvPr id="3136643" name="Line 131"/>
            <p:cNvSpPr>
              <a:spLocks noChangeShapeType="1"/>
            </p:cNvSpPr>
            <p:nvPr/>
          </p:nvSpPr>
          <p:spPr bwMode="auto">
            <a:xfrm flipH="1" flipV="1">
              <a:off x="2179" y="2246"/>
              <a:ext cx="51" cy="21"/>
            </a:xfrm>
            <a:prstGeom prst="line">
              <a:avLst/>
            </a:prstGeom>
            <a:noFill/>
            <a:ln w="6350">
              <a:solidFill>
                <a:srgbClr val="000000"/>
              </a:solidFill>
              <a:round/>
              <a:headEnd/>
              <a:tailEnd/>
            </a:ln>
            <a:effectLst/>
          </p:spPr>
          <p:txBody>
            <a:bodyPr/>
            <a:lstStyle/>
            <a:p>
              <a:endParaRPr lang="en-US"/>
            </a:p>
          </p:txBody>
        </p:sp>
        <p:sp>
          <p:nvSpPr>
            <p:cNvPr id="3136644" name="Line 132"/>
            <p:cNvSpPr>
              <a:spLocks noChangeShapeType="1"/>
            </p:cNvSpPr>
            <p:nvPr/>
          </p:nvSpPr>
          <p:spPr bwMode="auto">
            <a:xfrm flipH="1" flipV="1">
              <a:off x="1698" y="2496"/>
              <a:ext cx="532" cy="12"/>
            </a:xfrm>
            <a:prstGeom prst="line">
              <a:avLst/>
            </a:prstGeom>
            <a:noFill/>
            <a:ln w="0">
              <a:solidFill>
                <a:srgbClr val="000000"/>
              </a:solidFill>
              <a:prstDash val="sysDash"/>
              <a:round/>
              <a:headEnd/>
              <a:tailEnd/>
            </a:ln>
            <a:effectLst/>
          </p:spPr>
          <p:txBody>
            <a:bodyPr/>
            <a:lstStyle/>
            <a:p>
              <a:endParaRPr lang="en-US"/>
            </a:p>
          </p:txBody>
        </p:sp>
        <p:sp>
          <p:nvSpPr>
            <p:cNvPr id="3136645" name="Line 133"/>
            <p:cNvSpPr>
              <a:spLocks noChangeShapeType="1"/>
            </p:cNvSpPr>
            <p:nvPr/>
          </p:nvSpPr>
          <p:spPr bwMode="auto">
            <a:xfrm flipV="1">
              <a:off x="1698" y="2478"/>
              <a:ext cx="51" cy="18"/>
            </a:xfrm>
            <a:prstGeom prst="line">
              <a:avLst/>
            </a:prstGeom>
            <a:noFill/>
            <a:ln w="6350">
              <a:solidFill>
                <a:srgbClr val="000000"/>
              </a:solidFill>
              <a:round/>
              <a:headEnd/>
              <a:tailEnd/>
            </a:ln>
            <a:effectLst/>
          </p:spPr>
          <p:txBody>
            <a:bodyPr/>
            <a:lstStyle/>
            <a:p>
              <a:endParaRPr lang="en-US"/>
            </a:p>
          </p:txBody>
        </p:sp>
        <p:sp>
          <p:nvSpPr>
            <p:cNvPr id="3136646" name="Line 134"/>
            <p:cNvSpPr>
              <a:spLocks noChangeShapeType="1"/>
            </p:cNvSpPr>
            <p:nvPr/>
          </p:nvSpPr>
          <p:spPr bwMode="auto">
            <a:xfrm>
              <a:off x="1698" y="2496"/>
              <a:ext cx="51" cy="22"/>
            </a:xfrm>
            <a:prstGeom prst="line">
              <a:avLst/>
            </a:prstGeom>
            <a:noFill/>
            <a:ln w="6350">
              <a:solidFill>
                <a:srgbClr val="000000"/>
              </a:solidFill>
              <a:round/>
              <a:headEnd/>
              <a:tailEnd/>
            </a:ln>
            <a:effectLst/>
          </p:spPr>
          <p:txBody>
            <a:bodyPr/>
            <a:lstStyle/>
            <a:p>
              <a:endParaRPr lang="en-US"/>
            </a:p>
          </p:txBody>
        </p:sp>
        <p:sp>
          <p:nvSpPr>
            <p:cNvPr id="3136647" name="Line 135"/>
            <p:cNvSpPr>
              <a:spLocks noChangeShapeType="1"/>
            </p:cNvSpPr>
            <p:nvPr/>
          </p:nvSpPr>
          <p:spPr bwMode="auto">
            <a:xfrm flipV="1">
              <a:off x="1993" y="1190"/>
              <a:ext cx="327" cy="10"/>
            </a:xfrm>
            <a:prstGeom prst="line">
              <a:avLst/>
            </a:prstGeom>
            <a:noFill/>
            <a:ln w="0">
              <a:solidFill>
                <a:srgbClr val="000000"/>
              </a:solidFill>
              <a:prstDash val="sysDash"/>
              <a:round/>
              <a:headEnd/>
              <a:tailEnd/>
            </a:ln>
            <a:effectLst/>
          </p:spPr>
          <p:txBody>
            <a:bodyPr/>
            <a:lstStyle/>
            <a:p>
              <a:endParaRPr lang="en-US"/>
            </a:p>
          </p:txBody>
        </p:sp>
        <p:sp>
          <p:nvSpPr>
            <p:cNvPr id="3136648" name="Line 136"/>
            <p:cNvSpPr>
              <a:spLocks noChangeShapeType="1"/>
            </p:cNvSpPr>
            <p:nvPr/>
          </p:nvSpPr>
          <p:spPr bwMode="auto">
            <a:xfrm flipH="1">
              <a:off x="2269" y="1190"/>
              <a:ext cx="51" cy="22"/>
            </a:xfrm>
            <a:prstGeom prst="line">
              <a:avLst/>
            </a:prstGeom>
            <a:noFill/>
            <a:ln w="6350">
              <a:solidFill>
                <a:srgbClr val="000000"/>
              </a:solidFill>
              <a:round/>
              <a:headEnd/>
              <a:tailEnd/>
            </a:ln>
            <a:effectLst/>
          </p:spPr>
          <p:txBody>
            <a:bodyPr/>
            <a:lstStyle/>
            <a:p>
              <a:endParaRPr lang="en-US"/>
            </a:p>
          </p:txBody>
        </p:sp>
        <p:sp>
          <p:nvSpPr>
            <p:cNvPr id="3136649" name="Line 137"/>
            <p:cNvSpPr>
              <a:spLocks noChangeShapeType="1"/>
            </p:cNvSpPr>
            <p:nvPr/>
          </p:nvSpPr>
          <p:spPr bwMode="auto">
            <a:xfrm flipH="1" flipV="1">
              <a:off x="2269" y="1172"/>
              <a:ext cx="51" cy="18"/>
            </a:xfrm>
            <a:prstGeom prst="line">
              <a:avLst/>
            </a:prstGeom>
            <a:noFill/>
            <a:ln w="6350">
              <a:solidFill>
                <a:srgbClr val="000000"/>
              </a:solidFill>
              <a:round/>
              <a:headEnd/>
              <a:tailEnd/>
            </a:ln>
            <a:effectLst/>
          </p:spPr>
          <p:txBody>
            <a:bodyPr/>
            <a:lstStyle/>
            <a:p>
              <a:endParaRPr lang="en-US"/>
            </a:p>
          </p:txBody>
        </p:sp>
        <p:sp>
          <p:nvSpPr>
            <p:cNvPr id="3136650" name="Line 138"/>
            <p:cNvSpPr>
              <a:spLocks noChangeShapeType="1"/>
            </p:cNvSpPr>
            <p:nvPr/>
          </p:nvSpPr>
          <p:spPr bwMode="auto">
            <a:xfrm flipH="1">
              <a:off x="1970" y="1382"/>
              <a:ext cx="394" cy="368"/>
            </a:xfrm>
            <a:prstGeom prst="line">
              <a:avLst/>
            </a:prstGeom>
            <a:noFill/>
            <a:ln w="0">
              <a:solidFill>
                <a:srgbClr val="000000"/>
              </a:solidFill>
              <a:prstDash val="sysDash"/>
              <a:round/>
              <a:headEnd/>
              <a:tailEnd/>
            </a:ln>
            <a:effectLst/>
          </p:spPr>
          <p:txBody>
            <a:bodyPr/>
            <a:lstStyle/>
            <a:p>
              <a:endParaRPr lang="en-US"/>
            </a:p>
          </p:txBody>
        </p:sp>
        <p:sp>
          <p:nvSpPr>
            <p:cNvPr id="3136651" name="Line 139"/>
            <p:cNvSpPr>
              <a:spLocks noChangeShapeType="1"/>
            </p:cNvSpPr>
            <p:nvPr/>
          </p:nvSpPr>
          <p:spPr bwMode="auto">
            <a:xfrm flipV="1">
              <a:off x="1970" y="1731"/>
              <a:ext cx="51" cy="19"/>
            </a:xfrm>
            <a:prstGeom prst="line">
              <a:avLst/>
            </a:prstGeom>
            <a:noFill/>
            <a:ln w="6350">
              <a:solidFill>
                <a:srgbClr val="000000"/>
              </a:solidFill>
              <a:round/>
              <a:headEnd/>
              <a:tailEnd/>
            </a:ln>
            <a:effectLst/>
          </p:spPr>
          <p:txBody>
            <a:bodyPr/>
            <a:lstStyle/>
            <a:p>
              <a:endParaRPr lang="en-US"/>
            </a:p>
          </p:txBody>
        </p:sp>
        <p:sp>
          <p:nvSpPr>
            <p:cNvPr id="3136652" name="Line 140"/>
            <p:cNvSpPr>
              <a:spLocks noChangeShapeType="1"/>
            </p:cNvSpPr>
            <p:nvPr/>
          </p:nvSpPr>
          <p:spPr bwMode="auto">
            <a:xfrm flipV="1">
              <a:off x="1970" y="1702"/>
              <a:ext cx="20" cy="48"/>
            </a:xfrm>
            <a:prstGeom prst="line">
              <a:avLst/>
            </a:prstGeom>
            <a:noFill/>
            <a:ln w="6350">
              <a:solidFill>
                <a:srgbClr val="000000"/>
              </a:solidFill>
              <a:round/>
              <a:headEnd/>
              <a:tailEnd/>
            </a:ln>
            <a:effectLst/>
          </p:spPr>
          <p:txBody>
            <a:bodyPr/>
            <a:lstStyle/>
            <a:p>
              <a:endParaRPr lang="en-US"/>
            </a:p>
          </p:txBody>
        </p:sp>
        <p:sp>
          <p:nvSpPr>
            <p:cNvPr id="3136653" name="Line 141"/>
            <p:cNvSpPr>
              <a:spLocks noChangeShapeType="1"/>
            </p:cNvSpPr>
            <p:nvPr/>
          </p:nvSpPr>
          <p:spPr bwMode="auto">
            <a:xfrm>
              <a:off x="951" y="2374"/>
              <a:ext cx="349" cy="68"/>
            </a:xfrm>
            <a:prstGeom prst="line">
              <a:avLst/>
            </a:prstGeom>
            <a:noFill/>
            <a:ln w="0">
              <a:solidFill>
                <a:srgbClr val="000000"/>
              </a:solidFill>
              <a:prstDash val="sysDash"/>
              <a:round/>
              <a:headEnd/>
              <a:tailEnd/>
            </a:ln>
            <a:effectLst/>
          </p:spPr>
          <p:txBody>
            <a:bodyPr/>
            <a:lstStyle/>
            <a:p>
              <a:endParaRPr lang="en-US"/>
            </a:p>
          </p:txBody>
        </p:sp>
        <p:sp>
          <p:nvSpPr>
            <p:cNvPr id="3136654" name="Line 142"/>
            <p:cNvSpPr>
              <a:spLocks noChangeShapeType="1"/>
            </p:cNvSpPr>
            <p:nvPr/>
          </p:nvSpPr>
          <p:spPr bwMode="auto">
            <a:xfrm flipH="1" flipV="1">
              <a:off x="1255" y="2413"/>
              <a:ext cx="45" cy="29"/>
            </a:xfrm>
            <a:prstGeom prst="line">
              <a:avLst/>
            </a:prstGeom>
            <a:noFill/>
            <a:ln w="6350">
              <a:solidFill>
                <a:srgbClr val="000000"/>
              </a:solidFill>
              <a:round/>
              <a:headEnd/>
              <a:tailEnd/>
            </a:ln>
            <a:effectLst/>
          </p:spPr>
          <p:txBody>
            <a:bodyPr/>
            <a:lstStyle/>
            <a:p>
              <a:endParaRPr lang="en-US"/>
            </a:p>
          </p:txBody>
        </p:sp>
        <p:sp>
          <p:nvSpPr>
            <p:cNvPr id="3136655" name="Line 143"/>
            <p:cNvSpPr>
              <a:spLocks noChangeShapeType="1"/>
            </p:cNvSpPr>
            <p:nvPr/>
          </p:nvSpPr>
          <p:spPr bwMode="auto">
            <a:xfrm flipH="1">
              <a:off x="1247" y="2442"/>
              <a:ext cx="53" cy="11"/>
            </a:xfrm>
            <a:prstGeom prst="line">
              <a:avLst/>
            </a:prstGeom>
            <a:noFill/>
            <a:ln w="6350">
              <a:solidFill>
                <a:srgbClr val="000000"/>
              </a:solidFill>
              <a:round/>
              <a:headEnd/>
              <a:tailEnd/>
            </a:ln>
            <a:effectLst/>
          </p:spPr>
          <p:txBody>
            <a:bodyPr/>
            <a:lstStyle/>
            <a:p>
              <a:endParaRPr lang="en-US"/>
            </a:p>
          </p:txBody>
        </p:sp>
        <p:sp>
          <p:nvSpPr>
            <p:cNvPr id="3136656" name="Line 144"/>
            <p:cNvSpPr>
              <a:spLocks noChangeShapeType="1"/>
            </p:cNvSpPr>
            <p:nvPr/>
          </p:nvSpPr>
          <p:spPr bwMode="auto">
            <a:xfrm flipH="1">
              <a:off x="874" y="1805"/>
              <a:ext cx="177" cy="426"/>
            </a:xfrm>
            <a:prstGeom prst="line">
              <a:avLst/>
            </a:prstGeom>
            <a:noFill/>
            <a:ln w="0">
              <a:solidFill>
                <a:srgbClr val="000000"/>
              </a:solidFill>
              <a:prstDash val="sysDash"/>
              <a:round/>
              <a:headEnd/>
              <a:tailEnd type="arrow" w="med" len="med"/>
            </a:ln>
            <a:effectLst/>
          </p:spPr>
          <p:txBody>
            <a:bodyPr/>
            <a:lstStyle/>
            <a:p>
              <a:endParaRPr lang="en-US"/>
            </a:p>
          </p:txBody>
        </p:sp>
      </p:grpSp>
      <p:pic>
        <p:nvPicPr>
          <p:cNvPr id="3136657" name="Picture 145"/>
          <p:cNvPicPr>
            <a:picLocks noChangeAspect="1" noChangeArrowheads="1"/>
          </p:cNvPicPr>
          <p:nvPr/>
        </p:nvPicPr>
        <p:blipFill>
          <a:blip r:embed="rId3" cstate="print"/>
          <a:srcRect/>
          <a:stretch>
            <a:fillRect/>
          </a:stretch>
        </p:blipFill>
        <p:spPr bwMode="auto">
          <a:xfrm>
            <a:off x="1054100" y="4829175"/>
            <a:ext cx="1676400" cy="1136650"/>
          </a:xfrm>
          <a:prstGeom prst="rect">
            <a:avLst/>
          </a:prstGeom>
          <a:noFill/>
          <a:ln w="9525">
            <a:noFill/>
            <a:miter lim="800000"/>
            <a:headEnd/>
            <a:tailEnd/>
          </a:ln>
          <a:effectLst/>
        </p:spPr>
      </p:pic>
      <p:sp>
        <p:nvSpPr>
          <p:cNvPr id="3136658" name="Rectangle 146"/>
          <p:cNvSpPr>
            <a:spLocks noChangeArrowheads="1"/>
          </p:cNvSpPr>
          <p:nvPr/>
        </p:nvSpPr>
        <p:spPr bwMode="auto">
          <a:xfrm>
            <a:off x="5651500" y="5473700"/>
            <a:ext cx="2108200" cy="915988"/>
          </a:xfrm>
          <a:prstGeom prst="rect">
            <a:avLst/>
          </a:prstGeom>
          <a:noFill/>
          <a:ln w="9525">
            <a:noFill/>
            <a:miter lim="800000"/>
            <a:headEnd/>
            <a:tailEnd/>
          </a:ln>
          <a:effectLst/>
        </p:spPr>
        <p:txBody>
          <a:bodyPr lIns="92075" tIns="46038" rIns="92075" bIns="46038">
            <a:spAutoFit/>
          </a:bodyPr>
          <a:lstStyle/>
          <a:p>
            <a:pPr defTabSz="762000" eaLnBrk="0" hangingPunct="0">
              <a:lnSpc>
                <a:spcPct val="100000"/>
              </a:lnSpc>
              <a:spcBef>
                <a:spcPct val="0"/>
              </a:spcBef>
              <a:buFontTx/>
              <a:buNone/>
            </a:pPr>
            <a:r>
              <a:rPr lang="en-US" altLang="ko-KR" sz="1800" b="1">
                <a:solidFill>
                  <a:srgbClr val="0000FF"/>
                </a:solidFill>
                <a:ea typeface="돋움" pitchFamily="50" charset="-127"/>
              </a:rPr>
              <a:t>Forward and Reverse Engineering</a:t>
            </a:r>
          </a:p>
        </p:txBody>
      </p:sp>
      <p:grpSp>
        <p:nvGrpSpPr>
          <p:cNvPr id="3136659" name="Group 147"/>
          <p:cNvGrpSpPr>
            <a:grpSpLocks/>
          </p:cNvGrpSpPr>
          <p:nvPr/>
        </p:nvGrpSpPr>
        <p:grpSpPr bwMode="auto">
          <a:xfrm>
            <a:off x="7527925" y="5778500"/>
            <a:ext cx="688975" cy="652463"/>
            <a:chOff x="4855" y="3250"/>
            <a:chExt cx="642" cy="540"/>
          </a:xfrm>
        </p:grpSpPr>
        <p:grpSp>
          <p:nvGrpSpPr>
            <p:cNvPr id="3136660" name="Group 148"/>
            <p:cNvGrpSpPr>
              <a:grpSpLocks/>
            </p:cNvGrpSpPr>
            <p:nvPr/>
          </p:nvGrpSpPr>
          <p:grpSpPr bwMode="auto">
            <a:xfrm>
              <a:off x="4855" y="3250"/>
              <a:ext cx="642" cy="540"/>
              <a:chOff x="4855" y="3250"/>
              <a:chExt cx="642" cy="540"/>
            </a:xfrm>
          </p:grpSpPr>
          <p:grpSp>
            <p:nvGrpSpPr>
              <p:cNvPr id="3136661" name="Group 149"/>
              <p:cNvGrpSpPr>
                <a:grpSpLocks/>
              </p:cNvGrpSpPr>
              <p:nvPr/>
            </p:nvGrpSpPr>
            <p:grpSpPr bwMode="auto">
              <a:xfrm>
                <a:off x="4855" y="3250"/>
                <a:ext cx="642" cy="540"/>
                <a:chOff x="4855" y="3250"/>
                <a:chExt cx="642" cy="540"/>
              </a:xfrm>
            </p:grpSpPr>
            <p:grpSp>
              <p:nvGrpSpPr>
                <p:cNvPr id="3136662" name="Group 150"/>
                <p:cNvGrpSpPr>
                  <a:grpSpLocks/>
                </p:cNvGrpSpPr>
                <p:nvPr/>
              </p:nvGrpSpPr>
              <p:grpSpPr bwMode="auto">
                <a:xfrm>
                  <a:off x="4855" y="3250"/>
                  <a:ext cx="642" cy="540"/>
                  <a:chOff x="4855" y="3250"/>
                  <a:chExt cx="642" cy="540"/>
                </a:xfrm>
              </p:grpSpPr>
              <p:sp>
                <p:nvSpPr>
                  <p:cNvPr id="3136663" name="Oval 151"/>
                  <p:cNvSpPr>
                    <a:spLocks noChangeArrowheads="1"/>
                  </p:cNvSpPr>
                  <p:nvPr/>
                </p:nvSpPr>
                <p:spPr bwMode="auto">
                  <a:xfrm>
                    <a:off x="4855" y="3250"/>
                    <a:ext cx="642" cy="540"/>
                  </a:xfrm>
                  <a:prstGeom prst="ellipse">
                    <a:avLst/>
                  </a:prstGeom>
                  <a:solidFill>
                    <a:srgbClr val="FF0000"/>
                  </a:solidFill>
                  <a:ln w="9525">
                    <a:noFill/>
                    <a:round/>
                    <a:headEnd/>
                    <a:tailEnd/>
                  </a:ln>
                  <a:effectLst/>
                </p:spPr>
                <p:txBody>
                  <a:bodyPr wrap="none" anchor="ctr"/>
                  <a:lstStyle/>
                  <a:p>
                    <a:endParaRPr lang="en-US"/>
                  </a:p>
                </p:txBody>
              </p:sp>
              <p:sp>
                <p:nvSpPr>
                  <p:cNvPr id="3136664" name="Oval 152"/>
                  <p:cNvSpPr>
                    <a:spLocks noChangeArrowheads="1"/>
                  </p:cNvSpPr>
                  <p:nvPr/>
                </p:nvSpPr>
                <p:spPr bwMode="auto">
                  <a:xfrm>
                    <a:off x="4923" y="3303"/>
                    <a:ext cx="506" cy="430"/>
                  </a:xfrm>
                  <a:prstGeom prst="ellipse">
                    <a:avLst/>
                  </a:prstGeom>
                  <a:solidFill>
                    <a:srgbClr val="FFFFFF"/>
                  </a:solidFill>
                  <a:ln w="9525">
                    <a:noFill/>
                    <a:round/>
                    <a:headEnd/>
                    <a:tailEnd/>
                  </a:ln>
                  <a:effectLst/>
                </p:spPr>
                <p:txBody>
                  <a:bodyPr wrap="none" anchor="ctr"/>
                  <a:lstStyle/>
                  <a:p>
                    <a:endParaRPr lang="en-US"/>
                  </a:p>
                </p:txBody>
              </p:sp>
            </p:grpSp>
            <p:sp>
              <p:nvSpPr>
                <p:cNvPr id="3136665" name="Oval 153"/>
                <p:cNvSpPr>
                  <a:spLocks noChangeArrowheads="1"/>
                </p:cNvSpPr>
                <p:nvPr/>
              </p:nvSpPr>
              <p:spPr bwMode="auto">
                <a:xfrm>
                  <a:off x="4992" y="3363"/>
                  <a:ext cx="371" cy="314"/>
                </a:xfrm>
                <a:prstGeom prst="ellipse">
                  <a:avLst/>
                </a:prstGeom>
                <a:solidFill>
                  <a:srgbClr val="0000FF"/>
                </a:solidFill>
                <a:ln w="9525">
                  <a:noFill/>
                  <a:round/>
                  <a:headEnd/>
                  <a:tailEnd/>
                </a:ln>
                <a:effectLst/>
              </p:spPr>
              <p:txBody>
                <a:bodyPr wrap="none" anchor="ctr"/>
                <a:lstStyle/>
                <a:p>
                  <a:endParaRPr lang="en-US"/>
                </a:p>
              </p:txBody>
            </p:sp>
          </p:grpSp>
          <p:sp>
            <p:nvSpPr>
              <p:cNvPr id="3136666" name="Oval 154"/>
              <p:cNvSpPr>
                <a:spLocks noChangeArrowheads="1"/>
              </p:cNvSpPr>
              <p:nvPr/>
            </p:nvSpPr>
            <p:spPr bwMode="auto">
              <a:xfrm>
                <a:off x="5059" y="3422"/>
                <a:ext cx="235" cy="196"/>
              </a:xfrm>
              <a:prstGeom prst="ellipse">
                <a:avLst/>
              </a:prstGeom>
              <a:solidFill>
                <a:srgbClr val="FFFFFF"/>
              </a:solidFill>
              <a:ln w="9525">
                <a:noFill/>
                <a:round/>
                <a:headEnd/>
                <a:tailEnd/>
              </a:ln>
              <a:effectLst/>
            </p:spPr>
            <p:txBody>
              <a:bodyPr wrap="none" anchor="ctr"/>
              <a:lstStyle/>
              <a:p>
                <a:endParaRPr lang="en-US"/>
              </a:p>
            </p:txBody>
          </p:sp>
        </p:grpSp>
        <p:sp>
          <p:nvSpPr>
            <p:cNvPr id="3136667" name="Oval 155"/>
            <p:cNvSpPr>
              <a:spLocks noChangeArrowheads="1"/>
            </p:cNvSpPr>
            <p:nvPr/>
          </p:nvSpPr>
          <p:spPr bwMode="auto">
            <a:xfrm>
              <a:off x="5125" y="3479"/>
              <a:ext cx="101" cy="81"/>
            </a:xfrm>
            <a:prstGeom prst="ellipse">
              <a:avLst/>
            </a:prstGeom>
            <a:solidFill>
              <a:srgbClr val="FF0000"/>
            </a:solidFill>
            <a:ln w="9525">
              <a:noFill/>
              <a:round/>
              <a:headEnd/>
              <a:tailEnd/>
            </a:ln>
            <a:effectLst/>
          </p:spPr>
          <p:txBody>
            <a:bodyPr wrap="none" anchor="ctr"/>
            <a:lstStyle/>
            <a:p>
              <a:endParaRPr lang="en-US"/>
            </a:p>
          </p:txBody>
        </p:sp>
      </p:grpSp>
      <p:sp>
        <p:nvSpPr>
          <p:cNvPr id="3136668" name="Rectangle 156"/>
          <p:cNvSpPr>
            <a:spLocks noChangeArrowheads="1"/>
          </p:cNvSpPr>
          <p:nvPr/>
        </p:nvSpPr>
        <p:spPr bwMode="auto">
          <a:xfrm>
            <a:off x="7921625" y="5092700"/>
            <a:ext cx="1133475" cy="701675"/>
          </a:xfrm>
          <a:prstGeom prst="rect">
            <a:avLst/>
          </a:prstGeom>
          <a:noFill/>
          <a:ln w="9525">
            <a:noFill/>
            <a:miter lim="800000"/>
            <a:headEnd/>
            <a:tailEnd/>
          </a:ln>
          <a:effectLst/>
        </p:spPr>
        <p:txBody>
          <a:bodyPr lIns="92075" tIns="46038" rIns="92075" bIns="46038">
            <a:spAutoFit/>
          </a:bodyPr>
          <a:lstStyle/>
          <a:p>
            <a:pPr defTabSz="762000" eaLnBrk="0" hangingPunct="0">
              <a:lnSpc>
                <a:spcPct val="100000"/>
              </a:lnSpc>
              <a:spcBef>
                <a:spcPct val="0"/>
              </a:spcBef>
              <a:buFontTx/>
              <a:buNone/>
            </a:pPr>
            <a:r>
              <a:rPr lang="en-US" altLang="ko-KR" sz="2000" b="1">
                <a:solidFill>
                  <a:srgbClr val="0000FF"/>
                </a:solidFill>
                <a:ea typeface="돋움" pitchFamily="50" charset="-127"/>
              </a:rPr>
              <a:t>Target</a:t>
            </a:r>
          </a:p>
          <a:p>
            <a:pPr defTabSz="762000" eaLnBrk="0" hangingPunct="0">
              <a:lnSpc>
                <a:spcPct val="100000"/>
              </a:lnSpc>
              <a:spcBef>
                <a:spcPct val="0"/>
              </a:spcBef>
              <a:buFontTx/>
              <a:buNone/>
            </a:pPr>
            <a:r>
              <a:rPr lang="en-US" altLang="ko-KR" sz="2000" b="1">
                <a:solidFill>
                  <a:srgbClr val="0000FF"/>
                </a:solidFill>
                <a:ea typeface="돋움" pitchFamily="50" charset="-127"/>
              </a:rPr>
              <a:t>System</a:t>
            </a:r>
            <a:endParaRPr lang="en-US" altLang="ko-KR" sz="1400" b="1">
              <a:solidFill>
                <a:srgbClr val="0000FF"/>
              </a:solidFill>
              <a:ea typeface="돋움" pitchFamily="50" charset="-127"/>
            </a:endParaRPr>
          </a:p>
        </p:txBody>
      </p:sp>
      <p:grpSp>
        <p:nvGrpSpPr>
          <p:cNvPr id="3136669" name="Group 157"/>
          <p:cNvGrpSpPr>
            <a:grpSpLocks/>
          </p:cNvGrpSpPr>
          <p:nvPr/>
        </p:nvGrpSpPr>
        <p:grpSpPr bwMode="auto">
          <a:xfrm>
            <a:off x="4940300" y="1892300"/>
            <a:ext cx="1524000" cy="1295400"/>
            <a:chOff x="304" y="664"/>
            <a:chExt cx="2673" cy="2096"/>
          </a:xfrm>
        </p:grpSpPr>
        <p:sp>
          <p:nvSpPr>
            <p:cNvPr id="3136670" name="Rectangle 158"/>
            <p:cNvSpPr>
              <a:spLocks noChangeArrowheads="1"/>
            </p:cNvSpPr>
            <p:nvPr/>
          </p:nvSpPr>
          <p:spPr bwMode="auto">
            <a:xfrm>
              <a:off x="304" y="664"/>
              <a:ext cx="2456" cy="2096"/>
            </a:xfrm>
            <a:prstGeom prst="rect">
              <a:avLst/>
            </a:prstGeom>
            <a:noFill/>
            <a:ln w="9525">
              <a:noFill/>
              <a:miter lim="800000"/>
              <a:headEnd/>
              <a:tailEnd/>
            </a:ln>
            <a:effectLst/>
          </p:spPr>
          <p:txBody>
            <a:bodyPr wrap="none" anchor="ctr"/>
            <a:lstStyle/>
            <a:p>
              <a:endParaRPr lang="en-US"/>
            </a:p>
          </p:txBody>
        </p:sp>
        <p:pic>
          <p:nvPicPr>
            <p:cNvPr id="3136671" name="Picture 159"/>
            <p:cNvPicPr>
              <a:picLocks noChangeAspect="1" noChangeArrowheads="1"/>
            </p:cNvPicPr>
            <p:nvPr/>
          </p:nvPicPr>
          <p:blipFill>
            <a:blip r:embed="rId4" cstate="print"/>
            <a:srcRect/>
            <a:stretch>
              <a:fillRect/>
            </a:stretch>
          </p:blipFill>
          <p:spPr bwMode="auto">
            <a:xfrm>
              <a:off x="448" y="780"/>
              <a:ext cx="2529" cy="1847"/>
            </a:xfrm>
            <a:prstGeom prst="rect">
              <a:avLst/>
            </a:prstGeom>
            <a:noFill/>
            <a:ln w="9525">
              <a:noFill/>
              <a:miter lim="800000"/>
              <a:headEnd/>
              <a:tailEnd/>
            </a:ln>
            <a:effectLst/>
          </p:spPr>
        </p:pic>
      </p:grpSp>
      <p:sp>
        <p:nvSpPr>
          <p:cNvPr id="3136672" name="Rectangle 160"/>
          <p:cNvSpPr>
            <a:spLocks noChangeArrowheads="1"/>
          </p:cNvSpPr>
          <p:nvPr/>
        </p:nvSpPr>
        <p:spPr bwMode="auto">
          <a:xfrm>
            <a:off x="1343025" y="2689225"/>
            <a:ext cx="266700" cy="60325"/>
          </a:xfrm>
          <a:prstGeom prst="rect">
            <a:avLst/>
          </a:prstGeom>
          <a:noFill/>
          <a:ln w="9525">
            <a:noFill/>
            <a:miter lim="800000"/>
            <a:headEnd/>
            <a:tailEnd/>
          </a:ln>
          <a:effectLst/>
        </p:spPr>
        <p:txBody>
          <a:bodyPr wrap="none" lIns="0" tIns="0" rIns="0" bIns="0">
            <a:spAutoFit/>
          </a:bodyPr>
          <a:lstStyle/>
          <a:p>
            <a:pPr eaLnBrk="0" hangingPunct="0">
              <a:lnSpc>
                <a:spcPct val="100000"/>
              </a:lnSpc>
              <a:spcBef>
                <a:spcPct val="0"/>
              </a:spcBef>
              <a:buFontTx/>
              <a:buNone/>
            </a:pPr>
            <a:r>
              <a:rPr lang="en-US" altLang="ko-KR" sz="400">
                <a:solidFill>
                  <a:srgbClr val="0000FF"/>
                </a:solidFill>
                <a:ea typeface="돋움" pitchFamily="50" charset="-127"/>
              </a:rPr>
              <a:t>Use Case 3</a:t>
            </a:r>
            <a:endParaRPr lang="en-US" altLang="ko-KR" sz="1800">
              <a:solidFill>
                <a:srgbClr val="0000FF"/>
              </a:solidFill>
              <a:ea typeface="돋움" pitchFamily="50" charset="-127"/>
            </a:endParaRPr>
          </a:p>
        </p:txBody>
      </p:sp>
      <p:sp>
        <p:nvSpPr>
          <p:cNvPr id="3136673" name="Text Box 161"/>
          <p:cNvSpPr txBox="1">
            <a:spLocks noChangeArrowheads="1"/>
          </p:cNvSpPr>
          <p:nvPr/>
        </p:nvSpPr>
        <p:spPr bwMode="auto">
          <a:xfrm>
            <a:off x="946150" y="1206500"/>
            <a:ext cx="1174750" cy="641350"/>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Use case</a:t>
            </a:r>
            <a:br>
              <a:rPr lang="en-US" sz="1800" b="1">
                <a:solidFill>
                  <a:srgbClr val="0000FF"/>
                </a:solidFill>
              </a:rPr>
            </a:br>
            <a:r>
              <a:rPr lang="en-US" sz="1800" b="1">
                <a:solidFill>
                  <a:srgbClr val="0000FF"/>
                </a:solidFill>
              </a:rPr>
              <a:t>diagram</a:t>
            </a:r>
          </a:p>
        </p:txBody>
      </p:sp>
      <p:sp>
        <p:nvSpPr>
          <p:cNvPr id="3136674" name="Text Box 162"/>
          <p:cNvSpPr txBox="1">
            <a:spLocks noChangeArrowheads="1"/>
          </p:cNvSpPr>
          <p:nvPr/>
        </p:nvSpPr>
        <p:spPr bwMode="auto">
          <a:xfrm>
            <a:off x="2459038" y="1601788"/>
            <a:ext cx="1746250" cy="366712"/>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Class diagram</a:t>
            </a:r>
          </a:p>
        </p:txBody>
      </p:sp>
      <p:sp>
        <p:nvSpPr>
          <p:cNvPr id="3136675" name="Text Box 163"/>
          <p:cNvSpPr txBox="1">
            <a:spLocks noChangeArrowheads="1"/>
          </p:cNvSpPr>
          <p:nvPr/>
        </p:nvSpPr>
        <p:spPr bwMode="auto">
          <a:xfrm>
            <a:off x="368300" y="3263900"/>
            <a:ext cx="1828800" cy="641350"/>
          </a:xfrm>
          <a:prstGeom prst="rect">
            <a:avLst/>
          </a:prstGeom>
          <a:noFill/>
          <a:ln w="12700">
            <a:noFill/>
            <a:miter lim="800000"/>
            <a:headEnd type="none" w="sm" len="sm"/>
            <a:tailEnd type="none" w="lg" len="lg"/>
          </a:ln>
          <a:effectLst/>
        </p:spPr>
        <p:txBody>
          <a:bodyPr>
            <a:spAutoFit/>
          </a:bodyPr>
          <a:lstStyle/>
          <a:p>
            <a:pPr eaLnBrk="0" hangingPunct="0">
              <a:lnSpc>
                <a:spcPct val="100000"/>
              </a:lnSpc>
              <a:spcBef>
                <a:spcPct val="0"/>
              </a:spcBef>
              <a:buFontTx/>
              <a:buNone/>
            </a:pPr>
            <a:r>
              <a:rPr lang="en-US" sz="1800" b="1">
                <a:solidFill>
                  <a:srgbClr val="0000FF"/>
                </a:solidFill>
              </a:rPr>
              <a:t>Collaboration diagram</a:t>
            </a:r>
          </a:p>
        </p:txBody>
      </p:sp>
      <p:sp>
        <p:nvSpPr>
          <p:cNvPr id="3136676" name="Text Box 164"/>
          <p:cNvSpPr txBox="1">
            <a:spLocks noChangeArrowheads="1"/>
          </p:cNvSpPr>
          <p:nvPr/>
        </p:nvSpPr>
        <p:spPr bwMode="auto">
          <a:xfrm>
            <a:off x="1227138" y="5935663"/>
            <a:ext cx="1327150" cy="641350"/>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Sequence </a:t>
            </a:r>
            <a:br>
              <a:rPr lang="en-US" sz="1800" b="1">
                <a:solidFill>
                  <a:srgbClr val="0000FF"/>
                </a:solidFill>
              </a:rPr>
            </a:br>
            <a:r>
              <a:rPr lang="en-US" sz="1800" b="1">
                <a:solidFill>
                  <a:srgbClr val="0000FF"/>
                </a:solidFill>
              </a:rPr>
              <a:t>diagram</a:t>
            </a:r>
          </a:p>
        </p:txBody>
      </p:sp>
      <p:sp>
        <p:nvSpPr>
          <p:cNvPr id="3136677" name="Text Box 165"/>
          <p:cNvSpPr txBox="1">
            <a:spLocks noChangeArrowheads="1"/>
          </p:cNvSpPr>
          <p:nvPr/>
        </p:nvSpPr>
        <p:spPr bwMode="auto">
          <a:xfrm>
            <a:off x="4254500" y="4603750"/>
            <a:ext cx="1517650" cy="641350"/>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Component </a:t>
            </a:r>
            <a:br>
              <a:rPr lang="en-US" sz="1800" b="1">
                <a:solidFill>
                  <a:srgbClr val="0000FF"/>
                </a:solidFill>
              </a:rPr>
            </a:br>
            <a:r>
              <a:rPr lang="en-US" sz="1800" b="1">
                <a:solidFill>
                  <a:srgbClr val="0000FF"/>
                </a:solidFill>
              </a:rPr>
              <a:t>diagram</a:t>
            </a:r>
          </a:p>
        </p:txBody>
      </p:sp>
      <p:sp>
        <p:nvSpPr>
          <p:cNvPr id="3136678" name="Text Box 166"/>
          <p:cNvSpPr txBox="1">
            <a:spLocks noChangeArrowheads="1"/>
          </p:cNvSpPr>
          <p:nvPr/>
        </p:nvSpPr>
        <p:spPr bwMode="auto">
          <a:xfrm>
            <a:off x="4330700" y="1392238"/>
            <a:ext cx="1301750" cy="641350"/>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Statechart</a:t>
            </a:r>
            <a:br>
              <a:rPr lang="en-US" sz="1800" b="1">
                <a:solidFill>
                  <a:srgbClr val="0000FF"/>
                </a:solidFill>
              </a:rPr>
            </a:br>
            <a:r>
              <a:rPr lang="en-US" sz="1800" b="1">
                <a:solidFill>
                  <a:srgbClr val="0000FF"/>
                </a:solidFill>
              </a:rPr>
              <a:t>diagram</a:t>
            </a:r>
          </a:p>
        </p:txBody>
      </p:sp>
      <p:sp>
        <p:nvSpPr>
          <p:cNvPr id="3136679" name="Text Box 167"/>
          <p:cNvSpPr txBox="1">
            <a:spLocks noChangeArrowheads="1"/>
          </p:cNvSpPr>
          <p:nvPr/>
        </p:nvSpPr>
        <p:spPr bwMode="auto">
          <a:xfrm>
            <a:off x="6280150" y="2927350"/>
            <a:ext cx="1555750" cy="641350"/>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Deployment </a:t>
            </a:r>
            <a:br>
              <a:rPr lang="en-US" sz="1800" b="1">
                <a:solidFill>
                  <a:srgbClr val="0000FF"/>
                </a:solidFill>
              </a:rPr>
            </a:br>
            <a:r>
              <a:rPr lang="en-US" sz="1800" b="1">
                <a:solidFill>
                  <a:srgbClr val="0000FF"/>
                </a:solidFill>
              </a:rPr>
              <a:t>diagram</a:t>
            </a:r>
          </a:p>
        </p:txBody>
      </p:sp>
      <p:sp>
        <p:nvSpPr>
          <p:cNvPr id="3136680" name="Line 168"/>
          <p:cNvSpPr>
            <a:spLocks noChangeShapeType="1"/>
          </p:cNvSpPr>
          <p:nvPr/>
        </p:nvSpPr>
        <p:spPr bwMode="auto">
          <a:xfrm flipH="1" flipV="1">
            <a:off x="6921500" y="5321300"/>
            <a:ext cx="685800" cy="533400"/>
          </a:xfrm>
          <a:prstGeom prst="line">
            <a:avLst/>
          </a:prstGeom>
          <a:noFill/>
          <a:ln w="38100">
            <a:solidFill>
              <a:schemeClr val="accent2"/>
            </a:solidFill>
            <a:round/>
            <a:headEnd type="triangle" w="med" len="med"/>
            <a:tailEnd type="triangle" w="med" len="med"/>
          </a:ln>
          <a:effectLst/>
        </p:spPr>
        <p:txBody>
          <a:bodyPr wrap="none" anchor="ctr"/>
          <a:lstStyle/>
          <a:p>
            <a:endParaRPr lang="en-US"/>
          </a:p>
        </p:txBody>
      </p:sp>
      <p:grpSp>
        <p:nvGrpSpPr>
          <p:cNvPr id="3136681" name="Group 169"/>
          <p:cNvGrpSpPr>
            <a:grpSpLocks/>
          </p:cNvGrpSpPr>
          <p:nvPr/>
        </p:nvGrpSpPr>
        <p:grpSpPr bwMode="auto">
          <a:xfrm>
            <a:off x="2781300" y="2044700"/>
            <a:ext cx="1854200" cy="1447800"/>
            <a:chOff x="1856" y="1152"/>
            <a:chExt cx="925" cy="718"/>
          </a:xfrm>
        </p:grpSpPr>
        <p:sp>
          <p:nvSpPr>
            <p:cNvPr id="3136682" name="Rectangle 170"/>
            <p:cNvSpPr>
              <a:spLocks noChangeArrowheads="1"/>
            </p:cNvSpPr>
            <p:nvPr/>
          </p:nvSpPr>
          <p:spPr bwMode="auto">
            <a:xfrm>
              <a:off x="2315" y="1654"/>
              <a:ext cx="97" cy="216"/>
            </a:xfrm>
            <a:prstGeom prst="rect">
              <a:avLst/>
            </a:prstGeom>
            <a:noFill/>
            <a:ln w="0">
              <a:solidFill>
                <a:srgbClr val="000000"/>
              </a:solidFill>
              <a:miter lim="800000"/>
              <a:headEnd/>
              <a:tailEnd/>
            </a:ln>
          </p:spPr>
          <p:txBody>
            <a:bodyPr/>
            <a:lstStyle/>
            <a:p>
              <a:endParaRPr lang="en-US"/>
            </a:p>
          </p:txBody>
        </p:sp>
        <p:sp>
          <p:nvSpPr>
            <p:cNvPr id="3136683" name="Rectangle 171"/>
            <p:cNvSpPr>
              <a:spLocks noChangeArrowheads="1"/>
            </p:cNvSpPr>
            <p:nvPr/>
          </p:nvSpPr>
          <p:spPr bwMode="auto">
            <a:xfrm>
              <a:off x="2346" y="1663"/>
              <a:ext cx="42"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GrpFile</a:t>
              </a:r>
              <a:endParaRPr lang="en-US" sz="1200" b="1">
                <a:solidFill>
                  <a:srgbClr val="0000FF"/>
                </a:solidFill>
                <a:latin typeface="Arial Narrow" pitchFamily="34" charset="0"/>
              </a:endParaRPr>
            </a:p>
          </p:txBody>
        </p:sp>
        <p:sp>
          <p:nvSpPr>
            <p:cNvPr id="3136684" name="Line 172"/>
            <p:cNvSpPr>
              <a:spLocks noChangeShapeType="1"/>
            </p:cNvSpPr>
            <p:nvPr/>
          </p:nvSpPr>
          <p:spPr bwMode="auto">
            <a:xfrm>
              <a:off x="2315" y="1700"/>
              <a:ext cx="96" cy="1"/>
            </a:xfrm>
            <a:prstGeom prst="line">
              <a:avLst/>
            </a:prstGeom>
            <a:noFill/>
            <a:ln w="0">
              <a:solidFill>
                <a:srgbClr val="000000"/>
              </a:solidFill>
              <a:round/>
              <a:headEnd/>
              <a:tailEnd/>
            </a:ln>
          </p:spPr>
          <p:txBody>
            <a:bodyPr/>
            <a:lstStyle/>
            <a:p>
              <a:endParaRPr lang="en-US"/>
            </a:p>
          </p:txBody>
        </p:sp>
        <p:sp>
          <p:nvSpPr>
            <p:cNvPr id="3136685" name="Line 173"/>
            <p:cNvSpPr>
              <a:spLocks noChangeShapeType="1"/>
            </p:cNvSpPr>
            <p:nvPr/>
          </p:nvSpPr>
          <p:spPr bwMode="auto">
            <a:xfrm>
              <a:off x="2315" y="1708"/>
              <a:ext cx="96" cy="1"/>
            </a:xfrm>
            <a:prstGeom prst="line">
              <a:avLst/>
            </a:prstGeom>
            <a:noFill/>
            <a:ln w="0">
              <a:solidFill>
                <a:srgbClr val="000000"/>
              </a:solidFill>
              <a:round/>
              <a:headEnd/>
              <a:tailEnd/>
            </a:ln>
          </p:spPr>
          <p:txBody>
            <a:bodyPr/>
            <a:lstStyle/>
            <a:p>
              <a:endParaRPr lang="en-US"/>
            </a:p>
          </p:txBody>
        </p:sp>
        <p:pic>
          <p:nvPicPr>
            <p:cNvPr id="3136686" name="Picture 174"/>
            <p:cNvPicPr>
              <a:picLocks noChangeAspect="1" noChangeArrowheads="1"/>
            </p:cNvPicPr>
            <p:nvPr/>
          </p:nvPicPr>
          <p:blipFill>
            <a:blip r:embed="rId5" cstate="print"/>
            <a:srcRect/>
            <a:stretch>
              <a:fillRect/>
            </a:stretch>
          </p:blipFill>
          <p:spPr bwMode="auto">
            <a:xfrm>
              <a:off x="2319" y="1721"/>
              <a:ext cx="22" cy="29"/>
            </a:xfrm>
            <a:prstGeom prst="rect">
              <a:avLst/>
            </a:prstGeom>
            <a:noFill/>
            <a:ln w="9525">
              <a:noFill/>
              <a:miter lim="800000"/>
              <a:headEnd/>
              <a:tailEnd/>
            </a:ln>
          </p:spPr>
        </p:pic>
        <p:pic>
          <p:nvPicPr>
            <p:cNvPr id="3136687" name="Picture 175"/>
            <p:cNvPicPr>
              <a:picLocks noChangeAspect="1" noChangeArrowheads="1"/>
            </p:cNvPicPr>
            <p:nvPr/>
          </p:nvPicPr>
          <p:blipFill>
            <a:blip r:embed="rId6" cstate="print"/>
            <a:srcRect/>
            <a:stretch>
              <a:fillRect/>
            </a:stretch>
          </p:blipFill>
          <p:spPr bwMode="auto">
            <a:xfrm>
              <a:off x="2319" y="1721"/>
              <a:ext cx="22" cy="29"/>
            </a:xfrm>
            <a:prstGeom prst="rect">
              <a:avLst/>
            </a:prstGeom>
            <a:noFill/>
            <a:ln w="9525">
              <a:noFill/>
              <a:miter lim="800000"/>
              <a:headEnd/>
              <a:tailEnd/>
            </a:ln>
          </p:spPr>
        </p:pic>
        <p:pic>
          <p:nvPicPr>
            <p:cNvPr id="3136688" name="Picture 176"/>
            <p:cNvPicPr>
              <a:picLocks noChangeAspect="1" noChangeArrowheads="1"/>
            </p:cNvPicPr>
            <p:nvPr/>
          </p:nvPicPr>
          <p:blipFill>
            <a:blip r:embed="rId5" cstate="print"/>
            <a:srcRect/>
            <a:stretch>
              <a:fillRect/>
            </a:stretch>
          </p:blipFill>
          <p:spPr bwMode="auto">
            <a:xfrm>
              <a:off x="2319" y="1721"/>
              <a:ext cx="22" cy="29"/>
            </a:xfrm>
            <a:prstGeom prst="rect">
              <a:avLst/>
            </a:prstGeom>
            <a:noFill/>
            <a:ln w="9525">
              <a:noFill/>
              <a:miter lim="800000"/>
              <a:headEnd/>
              <a:tailEnd/>
            </a:ln>
          </p:spPr>
        </p:pic>
        <p:sp>
          <p:nvSpPr>
            <p:cNvPr id="3136689" name="Rectangle 177"/>
            <p:cNvSpPr>
              <a:spLocks noChangeArrowheads="1"/>
            </p:cNvSpPr>
            <p:nvPr/>
          </p:nvSpPr>
          <p:spPr bwMode="auto">
            <a:xfrm>
              <a:off x="2341" y="1721"/>
              <a:ext cx="36"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 )</a:t>
              </a:r>
              <a:endParaRPr lang="en-US" sz="1200" b="1">
                <a:solidFill>
                  <a:srgbClr val="0000FF"/>
                </a:solidFill>
                <a:latin typeface="Arial Narrow" pitchFamily="34" charset="0"/>
              </a:endParaRPr>
            </a:p>
          </p:txBody>
        </p:sp>
        <p:pic>
          <p:nvPicPr>
            <p:cNvPr id="3136690" name="Picture 178"/>
            <p:cNvPicPr>
              <a:picLocks noChangeAspect="1" noChangeArrowheads="1"/>
            </p:cNvPicPr>
            <p:nvPr/>
          </p:nvPicPr>
          <p:blipFill>
            <a:blip r:embed="rId5" cstate="print"/>
            <a:srcRect/>
            <a:stretch>
              <a:fillRect/>
            </a:stretch>
          </p:blipFill>
          <p:spPr bwMode="auto">
            <a:xfrm>
              <a:off x="2319" y="1738"/>
              <a:ext cx="22" cy="29"/>
            </a:xfrm>
            <a:prstGeom prst="rect">
              <a:avLst/>
            </a:prstGeom>
            <a:noFill/>
            <a:ln w="9525">
              <a:noFill/>
              <a:miter lim="800000"/>
              <a:headEnd/>
              <a:tailEnd/>
            </a:ln>
          </p:spPr>
        </p:pic>
        <p:pic>
          <p:nvPicPr>
            <p:cNvPr id="3136691" name="Picture 179"/>
            <p:cNvPicPr>
              <a:picLocks noChangeAspect="1" noChangeArrowheads="1"/>
            </p:cNvPicPr>
            <p:nvPr/>
          </p:nvPicPr>
          <p:blipFill>
            <a:blip r:embed="rId6" cstate="print"/>
            <a:srcRect/>
            <a:stretch>
              <a:fillRect/>
            </a:stretch>
          </p:blipFill>
          <p:spPr bwMode="auto">
            <a:xfrm>
              <a:off x="2319" y="1738"/>
              <a:ext cx="22" cy="29"/>
            </a:xfrm>
            <a:prstGeom prst="rect">
              <a:avLst/>
            </a:prstGeom>
            <a:noFill/>
            <a:ln w="9525">
              <a:noFill/>
              <a:miter lim="800000"/>
              <a:headEnd/>
              <a:tailEnd/>
            </a:ln>
          </p:spPr>
        </p:pic>
        <p:pic>
          <p:nvPicPr>
            <p:cNvPr id="3136692" name="Picture 180"/>
            <p:cNvPicPr>
              <a:picLocks noChangeAspect="1" noChangeArrowheads="1"/>
            </p:cNvPicPr>
            <p:nvPr/>
          </p:nvPicPr>
          <p:blipFill>
            <a:blip r:embed="rId5" cstate="print"/>
            <a:srcRect/>
            <a:stretch>
              <a:fillRect/>
            </a:stretch>
          </p:blipFill>
          <p:spPr bwMode="auto">
            <a:xfrm>
              <a:off x="2319" y="1738"/>
              <a:ext cx="22" cy="29"/>
            </a:xfrm>
            <a:prstGeom prst="rect">
              <a:avLst/>
            </a:prstGeom>
            <a:noFill/>
            <a:ln w="9525">
              <a:noFill/>
              <a:miter lim="800000"/>
              <a:headEnd/>
              <a:tailEnd/>
            </a:ln>
          </p:spPr>
        </p:pic>
        <p:sp>
          <p:nvSpPr>
            <p:cNvPr id="3136693" name="Rectangle 181"/>
            <p:cNvSpPr>
              <a:spLocks noChangeArrowheads="1"/>
            </p:cNvSpPr>
            <p:nvPr/>
          </p:nvSpPr>
          <p:spPr bwMode="auto">
            <a:xfrm>
              <a:off x="2341" y="1738"/>
              <a:ext cx="39"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open( )</a:t>
              </a:r>
              <a:endParaRPr lang="en-US" sz="1200" b="1">
                <a:solidFill>
                  <a:srgbClr val="0000FF"/>
                </a:solidFill>
                <a:latin typeface="Arial Narrow" pitchFamily="34" charset="0"/>
              </a:endParaRPr>
            </a:p>
          </p:txBody>
        </p:sp>
        <p:pic>
          <p:nvPicPr>
            <p:cNvPr id="3136694" name="Picture 182"/>
            <p:cNvPicPr>
              <a:picLocks noChangeAspect="1" noChangeArrowheads="1"/>
            </p:cNvPicPr>
            <p:nvPr/>
          </p:nvPicPr>
          <p:blipFill>
            <a:blip r:embed="rId5" cstate="print"/>
            <a:srcRect/>
            <a:stretch>
              <a:fillRect/>
            </a:stretch>
          </p:blipFill>
          <p:spPr bwMode="auto">
            <a:xfrm>
              <a:off x="2319" y="1755"/>
              <a:ext cx="22" cy="29"/>
            </a:xfrm>
            <a:prstGeom prst="rect">
              <a:avLst/>
            </a:prstGeom>
            <a:noFill/>
            <a:ln w="9525">
              <a:noFill/>
              <a:miter lim="800000"/>
              <a:headEnd/>
              <a:tailEnd/>
            </a:ln>
          </p:spPr>
        </p:pic>
        <p:pic>
          <p:nvPicPr>
            <p:cNvPr id="3136695" name="Picture 183"/>
            <p:cNvPicPr>
              <a:picLocks noChangeAspect="1" noChangeArrowheads="1"/>
            </p:cNvPicPr>
            <p:nvPr/>
          </p:nvPicPr>
          <p:blipFill>
            <a:blip r:embed="rId6" cstate="print"/>
            <a:srcRect/>
            <a:stretch>
              <a:fillRect/>
            </a:stretch>
          </p:blipFill>
          <p:spPr bwMode="auto">
            <a:xfrm>
              <a:off x="2319" y="1755"/>
              <a:ext cx="22" cy="29"/>
            </a:xfrm>
            <a:prstGeom prst="rect">
              <a:avLst/>
            </a:prstGeom>
            <a:noFill/>
            <a:ln w="9525">
              <a:noFill/>
              <a:miter lim="800000"/>
              <a:headEnd/>
              <a:tailEnd/>
            </a:ln>
          </p:spPr>
        </p:pic>
        <p:pic>
          <p:nvPicPr>
            <p:cNvPr id="3136696" name="Picture 184"/>
            <p:cNvPicPr>
              <a:picLocks noChangeAspect="1" noChangeArrowheads="1"/>
            </p:cNvPicPr>
            <p:nvPr/>
          </p:nvPicPr>
          <p:blipFill>
            <a:blip r:embed="rId5" cstate="print"/>
            <a:srcRect/>
            <a:stretch>
              <a:fillRect/>
            </a:stretch>
          </p:blipFill>
          <p:spPr bwMode="auto">
            <a:xfrm>
              <a:off x="2319" y="1755"/>
              <a:ext cx="22" cy="29"/>
            </a:xfrm>
            <a:prstGeom prst="rect">
              <a:avLst/>
            </a:prstGeom>
            <a:noFill/>
            <a:ln w="9525">
              <a:noFill/>
              <a:miter lim="800000"/>
              <a:headEnd/>
              <a:tailEnd/>
            </a:ln>
          </p:spPr>
        </p:pic>
        <p:sp>
          <p:nvSpPr>
            <p:cNvPr id="3136697" name="Rectangle 185"/>
            <p:cNvSpPr>
              <a:spLocks noChangeArrowheads="1"/>
            </p:cNvSpPr>
            <p:nvPr/>
          </p:nvSpPr>
          <p:spPr bwMode="auto">
            <a:xfrm>
              <a:off x="2341" y="1755"/>
              <a:ext cx="46"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create( )</a:t>
              </a:r>
              <a:endParaRPr lang="en-US" sz="1200" b="1">
                <a:solidFill>
                  <a:srgbClr val="0000FF"/>
                </a:solidFill>
                <a:latin typeface="Arial Narrow" pitchFamily="34" charset="0"/>
              </a:endParaRPr>
            </a:p>
          </p:txBody>
        </p:sp>
        <p:pic>
          <p:nvPicPr>
            <p:cNvPr id="3136698" name="Picture 186"/>
            <p:cNvPicPr>
              <a:picLocks noChangeAspect="1" noChangeArrowheads="1"/>
            </p:cNvPicPr>
            <p:nvPr/>
          </p:nvPicPr>
          <p:blipFill>
            <a:blip r:embed="rId5" cstate="print"/>
            <a:srcRect/>
            <a:stretch>
              <a:fillRect/>
            </a:stretch>
          </p:blipFill>
          <p:spPr bwMode="auto">
            <a:xfrm>
              <a:off x="2319" y="1772"/>
              <a:ext cx="22" cy="29"/>
            </a:xfrm>
            <a:prstGeom prst="rect">
              <a:avLst/>
            </a:prstGeom>
            <a:noFill/>
            <a:ln w="9525">
              <a:noFill/>
              <a:miter lim="800000"/>
              <a:headEnd/>
              <a:tailEnd/>
            </a:ln>
          </p:spPr>
        </p:pic>
        <p:pic>
          <p:nvPicPr>
            <p:cNvPr id="3136699" name="Picture 187"/>
            <p:cNvPicPr>
              <a:picLocks noChangeAspect="1" noChangeArrowheads="1"/>
            </p:cNvPicPr>
            <p:nvPr/>
          </p:nvPicPr>
          <p:blipFill>
            <a:blip r:embed="rId6" cstate="print"/>
            <a:srcRect/>
            <a:stretch>
              <a:fillRect/>
            </a:stretch>
          </p:blipFill>
          <p:spPr bwMode="auto">
            <a:xfrm>
              <a:off x="2319" y="1772"/>
              <a:ext cx="22" cy="29"/>
            </a:xfrm>
            <a:prstGeom prst="rect">
              <a:avLst/>
            </a:prstGeom>
            <a:noFill/>
            <a:ln w="9525">
              <a:noFill/>
              <a:miter lim="800000"/>
              <a:headEnd/>
              <a:tailEnd/>
            </a:ln>
          </p:spPr>
        </p:pic>
        <p:pic>
          <p:nvPicPr>
            <p:cNvPr id="3136700" name="Picture 188"/>
            <p:cNvPicPr>
              <a:picLocks noChangeAspect="1" noChangeArrowheads="1"/>
            </p:cNvPicPr>
            <p:nvPr/>
          </p:nvPicPr>
          <p:blipFill>
            <a:blip r:embed="rId5" cstate="print"/>
            <a:srcRect/>
            <a:stretch>
              <a:fillRect/>
            </a:stretch>
          </p:blipFill>
          <p:spPr bwMode="auto">
            <a:xfrm>
              <a:off x="2319" y="1772"/>
              <a:ext cx="22" cy="29"/>
            </a:xfrm>
            <a:prstGeom prst="rect">
              <a:avLst/>
            </a:prstGeom>
            <a:noFill/>
            <a:ln w="9525">
              <a:noFill/>
              <a:miter lim="800000"/>
              <a:headEnd/>
              <a:tailEnd/>
            </a:ln>
          </p:spPr>
        </p:pic>
        <p:sp>
          <p:nvSpPr>
            <p:cNvPr id="3136701" name="Rectangle 189"/>
            <p:cNvSpPr>
              <a:spLocks noChangeArrowheads="1"/>
            </p:cNvSpPr>
            <p:nvPr/>
          </p:nvSpPr>
          <p:spPr bwMode="auto">
            <a:xfrm>
              <a:off x="2341" y="1772"/>
              <a:ext cx="45"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fillFile( )</a:t>
              </a:r>
              <a:endParaRPr lang="en-US" sz="1200" b="1">
                <a:solidFill>
                  <a:srgbClr val="0000FF"/>
                </a:solidFill>
                <a:latin typeface="Arial Narrow" pitchFamily="34" charset="0"/>
              </a:endParaRPr>
            </a:p>
          </p:txBody>
        </p:sp>
        <p:sp>
          <p:nvSpPr>
            <p:cNvPr id="3136702" name="Rectangle 190"/>
            <p:cNvSpPr>
              <a:spLocks noChangeArrowheads="1"/>
            </p:cNvSpPr>
            <p:nvPr/>
          </p:nvSpPr>
          <p:spPr bwMode="auto">
            <a:xfrm>
              <a:off x="1958" y="1581"/>
              <a:ext cx="18"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rep</a:t>
              </a:r>
              <a:endParaRPr lang="en-US" sz="1200" b="1">
                <a:solidFill>
                  <a:srgbClr val="0000FF"/>
                </a:solidFill>
                <a:latin typeface="Arial Narrow" pitchFamily="34" charset="0"/>
              </a:endParaRPr>
            </a:p>
          </p:txBody>
        </p:sp>
        <p:sp>
          <p:nvSpPr>
            <p:cNvPr id="3136703" name="Rectangle 191"/>
            <p:cNvSpPr>
              <a:spLocks noChangeArrowheads="1"/>
            </p:cNvSpPr>
            <p:nvPr/>
          </p:nvSpPr>
          <p:spPr bwMode="auto">
            <a:xfrm>
              <a:off x="1856" y="1614"/>
              <a:ext cx="168" cy="215"/>
            </a:xfrm>
            <a:prstGeom prst="rect">
              <a:avLst/>
            </a:prstGeom>
            <a:noFill/>
            <a:ln w="0">
              <a:solidFill>
                <a:srgbClr val="000000"/>
              </a:solidFill>
              <a:miter lim="800000"/>
              <a:headEnd/>
              <a:tailEnd/>
            </a:ln>
          </p:spPr>
          <p:txBody>
            <a:bodyPr/>
            <a:lstStyle/>
            <a:p>
              <a:endParaRPr lang="en-US"/>
            </a:p>
          </p:txBody>
        </p:sp>
        <p:sp>
          <p:nvSpPr>
            <p:cNvPr id="3136704" name="Rectangle 192"/>
            <p:cNvSpPr>
              <a:spLocks noChangeArrowheads="1"/>
            </p:cNvSpPr>
            <p:nvPr/>
          </p:nvSpPr>
          <p:spPr bwMode="auto">
            <a:xfrm>
              <a:off x="1915" y="1623"/>
              <a:ext cx="61"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Repository</a:t>
              </a:r>
              <a:endParaRPr lang="en-US" sz="1200" b="1">
                <a:solidFill>
                  <a:srgbClr val="0000FF"/>
                </a:solidFill>
                <a:latin typeface="Arial Narrow" pitchFamily="34" charset="0"/>
              </a:endParaRPr>
            </a:p>
          </p:txBody>
        </p:sp>
        <p:sp>
          <p:nvSpPr>
            <p:cNvPr id="3136705" name="Line 193"/>
            <p:cNvSpPr>
              <a:spLocks noChangeShapeType="1"/>
            </p:cNvSpPr>
            <p:nvPr/>
          </p:nvSpPr>
          <p:spPr bwMode="auto">
            <a:xfrm>
              <a:off x="1856" y="1691"/>
              <a:ext cx="167" cy="1"/>
            </a:xfrm>
            <a:prstGeom prst="line">
              <a:avLst/>
            </a:prstGeom>
            <a:noFill/>
            <a:ln w="0">
              <a:solidFill>
                <a:srgbClr val="000000"/>
              </a:solidFill>
              <a:round/>
              <a:headEnd/>
              <a:tailEnd/>
            </a:ln>
          </p:spPr>
          <p:txBody>
            <a:bodyPr/>
            <a:lstStyle/>
            <a:p>
              <a:endParaRPr lang="en-US"/>
            </a:p>
          </p:txBody>
        </p:sp>
        <p:sp>
          <p:nvSpPr>
            <p:cNvPr id="3136706" name="Line 194"/>
            <p:cNvSpPr>
              <a:spLocks noChangeShapeType="1"/>
            </p:cNvSpPr>
            <p:nvPr/>
          </p:nvSpPr>
          <p:spPr bwMode="auto">
            <a:xfrm>
              <a:off x="1856" y="1716"/>
              <a:ext cx="167" cy="1"/>
            </a:xfrm>
            <a:prstGeom prst="line">
              <a:avLst/>
            </a:prstGeom>
            <a:noFill/>
            <a:ln w="0">
              <a:solidFill>
                <a:srgbClr val="000000"/>
              </a:solidFill>
              <a:round/>
              <a:headEnd/>
              <a:tailEnd/>
            </a:ln>
          </p:spPr>
          <p:txBody>
            <a:bodyPr/>
            <a:lstStyle/>
            <a:p>
              <a:endParaRPr lang="en-US"/>
            </a:p>
          </p:txBody>
        </p:sp>
        <p:pic>
          <p:nvPicPr>
            <p:cNvPr id="3136707" name="Picture 195"/>
            <p:cNvPicPr>
              <a:picLocks noChangeAspect="1" noChangeArrowheads="1"/>
            </p:cNvPicPr>
            <p:nvPr/>
          </p:nvPicPr>
          <p:blipFill>
            <a:blip r:embed="rId7" cstate="print"/>
            <a:srcRect/>
            <a:stretch>
              <a:fillRect/>
            </a:stretch>
          </p:blipFill>
          <p:spPr bwMode="auto">
            <a:xfrm>
              <a:off x="1860" y="1695"/>
              <a:ext cx="22" cy="29"/>
            </a:xfrm>
            <a:prstGeom prst="rect">
              <a:avLst/>
            </a:prstGeom>
            <a:noFill/>
            <a:ln w="9525">
              <a:noFill/>
              <a:miter lim="800000"/>
              <a:headEnd/>
              <a:tailEnd/>
            </a:ln>
          </p:spPr>
        </p:pic>
        <p:pic>
          <p:nvPicPr>
            <p:cNvPr id="3136708" name="Picture 196"/>
            <p:cNvPicPr>
              <a:picLocks noChangeAspect="1" noChangeArrowheads="1"/>
            </p:cNvPicPr>
            <p:nvPr/>
          </p:nvPicPr>
          <p:blipFill>
            <a:blip r:embed="rId8" cstate="print"/>
            <a:srcRect/>
            <a:stretch>
              <a:fillRect/>
            </a:stretch>
          </p:blipFill>
          <p:spPr bwMode="auto">
            <a:xfrm>
              <a:off x="1860" y="1695"/>
              <a:ext cx="22" cy="29"/>
            </a:xfrm>
            <a:prstGeom prst="rect">
              <a:avLst/>
            </a:prstGeom>
            <a:noFill/>
            <a:ln w="9525">
              <a:noFill/>
              <a:miter lim="800000"/>
              <a:headEnd/>
              <a:tailEnd/>
            </a:ln>
          </p:spPr>
        </p:pic>
        <p:pic>
          <p:nvPicPr>
            <p:cNvPr id="3136709" name="Picture 197"/>
            <p:cNvPicPr>
              <a:picLocks noChangeAspect="1" noChangeArrowheads="1"/>
            </p:cNvPicPr>
            <p:nvPr/>
          </p:nvPicPr>
          <p:blipFill>
            <a:blip r:embed="rId7" cstate="print"/>
            <a:srcRect/>
            <a:stretch>
              <a:fillRect/>
            </a:stretch>
          </p:blipFill>
          <p:spPr bwMode="auto">
            <a:xfrm>
              <a:off x="1860" y="1695"/>
              <a:ext cx="22" cy="29"/>
            </a:xfrm>
            <a:prstGeom prst="rect">
              <a:avLst/>
            </a:prstGeom>
            <a:noFill/>
            <a:ln w="9525">
              <a:noFill/>
              <a:miter lim="800000"/>
              <a:headEnd/>
              <a:tailEnd/>
            </a:ln>
          </p:spPr>
        </p:pic>
        <p:sp>
          <p:nvSpPr>
            <p:cNvPr id="3136710" name="Rectangle 198"/>
            <p:cNvSpPr>
              <a:spLocks noChangeArrowheads="1"/>
            </p:cNvSpPr>
            <p:nvPr/>
          </p:nvSpPr>
          <p:spPr bwMode="auto">
            <a:xfrm>
              <a:off x="1882" y="1695"/>
              <a:ext cx="94"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name : char * = 0</a:t>
              </a:r>
              <a:endParaRPr lang="en-US" sz="1200" b="1">
                <a:solidFill>
                  <a:srgbClr val="0000FF"/>
                </a:solidFill>
                <a:latin typeface="Arial Narrow" pitchFamily="34" charset="0"/>
              </a:endParaRPr>
            </a:p>
          </p:txBody>
        </p:sp>
        <p:pic>
          <p:nvPicPr>
            <p:cNvPr id="3136711" name="Picture 199"/>
            <p:cNvPicPr>
              <a:picLocks noChangeAspect="1" noChangeArrowheads="1"/>
            </p:cNvPicPr>
            <p:nvPr/>
          </p:nvPicPr>
          <p:blipFill>
            <a:blip r:embed="rId5" cstate="print"/>
            <a:srcRect/>
            <a:stretch>
              <a:fillRect/>
            </a:stretch>
          </p:blipFill>
          <p:spPr bwMode="auto">
            <a:xfrm>
              <a:off x="1860" y="1729"/>
              <a:ext cx="22" cy="28"/>
            </a:xfrm>
            <a:prstGeom prst="rect">
              <a:avLst/>
            </a:prstGeom>
            <a:noFill/>
            <a:ln w="9525">
              <a:noFill/>
              <a:miter lim="800000"/>
              <a:headEnd/>
              <a:tailEnd/>
            </a:ln>
          </p:spPr>
        </p:pic>
        <p:pic>
          <p:nvPicPr>
            <p:cNvPr id="3136712" name="Picture 200"/>
            <p:cNvPicPr>
              <a:picLocks noChangeAspect="1" noChangeArrowheads="1"/>
            </p:cNvPicPr>
            <p:nvPr/>
          </p:nvPicPr>
          <p:blipFill>
            <a:blip r:embed="rId6" cstate="print"/>
            <a:srcRect/>
            <a:stretch>
              <a:fillRect/>
            </a:stretch>
          </p:blipFill>
          <p:spPr bwMode="auto">
            <a:xfrm>
              <a:off x="1860" y="1729"/>
              <a:ext cx="22" cy="28"/>
            </a:xfrm>
            <a:prstGeom prst="rect">
              <a:avLst/>
            </a:prstGeom>
            <a:noFill/>
            <a:ln w="9525">
              <a:noFill/>
              <a:miter lim="800000"/>
              <a:headEnd/>
              <a:tailEnd/>
            </a:ln>
          </p:spPr>
        </p:pic>
        <p:pic>
          <p:nvPicPr>
            <p:cNvPr id="3136713" name="Picture 201"/>
            <p:cNvPicPr>
              <a:picLocks noChangeAspect="1" noChangeArrowheads="1"/>
            </p:cNvPicPr>
            <p:nvPr/>
          </p:nvPicPr>
          <p:blipFill>
            <a:blip r:embed="rId5" cstate="print"/>
            <a:srcRect/>
            <a:stretch>
              <a:fillRect/>
            </a:stretch>
          </p:blipFill>
          <p:spPr bwMode="auto">
            <a:xfrm>
              <a:off x="1860" y="1729"/>
              <a:ext cx="22" cy="28"/>
            </a:xfrm>
            <a:prstGeom prst="rect">
              <a:avLst/>
            </a:prstGeom>
            <a:noFill/>
            <a:ln w="9525">
              <a:noFill/>
              <a:miter lim="800000"/>
              <a:headEnd/>
              <a:tailEnd/>
            </a:ln>
          </p:spPr>
        </p:pic>
        <p:sp>
          <p:nvSpPr>
            <p:cNvPr id="3136714" name="Rectangle 202"/>
            <p:cNvSpPr>
              <a:spLocks noChangeArrowheads="1"/>
            </p:cNvSpPr>
            <p:nvPr/>
          </p:nvSpPr>
          <p:spPr bwMode="auto">
            <a:xfrm>
              <a:off x="1882" y="1729"/>
              <a:ext cx="60"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readDoc( )</a:t>
              </a:r>
              <a:endParaRPr lang="en-US" sz="1200" b="1">
                <a:solidFill>
                  <a:srgbClr val="0000FF"/>
                </a:solidFill>
                <a:latin typeface="Arial Narrow" pitchFamily="34" charset="0"/>
              </a:endParaRPr>
            </a:p>
          </p:txBody>
        </p:sp>
        <p:pic>
          <p:nvPicPr>
            <p:cNvPr id="3136715" name="Picture 203"/>
            <p:cNvPicPr>
              <a:picLocks noChangeAspect="1" noChangeArrowheads="1"/>
            </p:cNvPicPr>
            <p:nvPr/>
          </p:nvPicPr>
          <p:blipFill>
            <a:blip r:embed="rId5" cstate="print"/>
            <a:srcRect/>
            <a:stretch>
              <a:fillRect/>
            </a:stretch>
          </p:blipFill>
          <p:spPr bwMode="auto">
            <a:xfrm>
              <a:off x="1860" y="1746"/>
              <a:ext cx="22" cy="28"/>
            </a:xfrm>
            <a:prstGeom prst="rect">
              <a:avLst/>
            </a:prstGeom>
            <a:noFill/>
            <a:ln w="9525">
              <a:noFill/>
              <a:miter lim="800000"/>
              <a:headEnd/>
              <a:tailEnd/>
            </a:ln>
          </p:spPr>
        </p:pic>
        <p:pic>
          <p:nvPicPr>
            <p:cNvPr id="3136716" name="Picture 204"/>
            <p:cNvPicPr>
              <a:picLocks noChangeAspect="1" noChangeArrowheads="1"/>
            </p:cNvPicPr>
            <p:nvPr/>
          </p:nvPicPr>
          <p:blipFill>
            <a:blip r:embed="rId9" cstate="print"/>
            <a:srcRect/>
            <a:stretch>
              <a:fillRect/>
            </a:stretch>
          </p:blipFill>
          <p:spPr bwMode="auto">
            <a:xfrm>
              <a:off x="1860" y="1746"/>
              <a:ext cx="22" cy="28"/>
            </a:xfrm>
            <a:prstGeom prst="rect">
              <a:avLst/>
            </a:prstGeom>
            <a:noFill/>
            <a:ln w="9525">
              <a:noFill/>
              <a:miter lim="800000"/>
              <a:headEnd/>
              <a:tailEnd/>
            </a:ln>
          </p:spPr>
        </p:pic>
        <p:pic>
          <p:nvPicPr>
            <p:cNvPr id="3136717" name="Picture 205"/>
            <p:cNvPicPr>
              <a:picLocks noChangeAspect="1" noChangeArrowheads="1"/>
            </p:cNvPicPr>
            <p:nvPr/>
          </p:nvPicPr>
          <p:blipFill>
            <a:blip r:embed="rId5" cstate="print"/>
            <a:srcRect/>
            <a:stretch>
              <a:fillRect/>
            </a:stretch>
          </p:blipFill>
          <p:spPr bwMode="auto">
            <a:xfrm>
              <a:off x="1860" y="1746"/>
              <a:ext cx="22" cy="28"/>
            </a:xfrm>
            <a:prstGeom prst="rect">
              <a:avLst/>
            </a:prstGeom>
            <a:noFill/>
            <a:ln w="9525">
              <a:noFill/>
              <a:miter lim="800000"/>
              <a:headEnd/>
              <a:tailEnd/>
            </a:ln>
          </p:spPr>
        </p:pic>
        <p:sp>
          <p:nvSpPr>
            <p:cNvPr id="3136718" name="Rectangle 206"/>
            <p:cNvSpPr>
              <a:spLocks noChangeArrowheads="1"/>
            </p:cNvSpPr>
            <p:nvPr/>
          </p:nvSpPr>
          <p:spPr bwMode="auto">
            <a:xfrm>
              <a:off x="1882" y="1746"/>
              <a:ext cx="58"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readFile( )</a:t>
              </a:r>
              <a:endParaRPr lang="en-US" sz="1200" b="1">
                <a:solidFill>
                  <a:srgbClr val="0000FF"/>
                </a:solidFill>
                <a:latin typeface="Arial Narrow" pitchFamily="34" charset="0"/>
              </a:endParaRPr>
            </a:p>
          </p:txBody>
        </p:sp>
        <p:sp>
          <p:nvSpPr>
            <p:cNvPr id="3136719" name="Rectangle 207"/>
            <p:cNvSpPr>
              <a:spLocks noChangeArrowheads="1"/>
            </p:cNvSpPr>
            <p:nvPr/>
          </p:nvSpPr>
          <p:spPr bwMode="auto">
            <a:xfrm>
              <a:off x="1881" y="1663"/>
              <a:ext cx="103"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(from Persistence)</a:t>
              </a:r>
              <a:endParaRPr lang="en-US" sz="1200" b="1">
                <a:solidFill>
                  <a:srgbClr val="0000FF"/>
                </a:solidFill>
                <a:latin typeface="Arial Narrow" pitchFamily="34" charset="0"/>
              </a:endParaRPr>
            </a:p>
          </p:txBody>
        </p:sp>
        <p:sp>
          <p:nvSpPr>
            <p:cNvPr id="3136720" name="Rectangle 208"/>
            <p:cNvSpPr>
              <a:spLocks noChangeArrowheads="1"/>
            </p:cNvSpPr>
            <p:nvPr/>
          </p:nvSpPr>
          <p:spPr bwMode="auto">
            <a:xfrm>
              <a:off x="1868" y="1171"/>
              <a:ext cx="144" cy="155"/>
            </a:xfrm>
            <a:prstGeom prst="rect">
              <a:avLst/>
            </a:prstGeom>
            <a:noFill/>
            <a:ln w="0">
              <a:solidFill>
                <a:srgbClr val="000000"/>
              </a:solidFill>
              <a:miter lim="800000"/>
              <a:headEnd/>
              <a:tailEnd/>
            </a:ln>
          </p:spPr>
          <p:txBody>
            <a:bodyPr/>
            <a:lstStyle/>
            <a:p>
              <a:endParaRPr lang="en-US"/>
            </a:p>
          </p:txBody>
        </p:sp>
        <p:sp>
          <p:nvSpPr>
            <p:cNvPr id="3136721" name="Rectangle 209"/>
            <p:cNvSpPr>
              <a:spLocks noChangeArrowheads="1"/>
            </p:cNvSpPr>
            <p:nvPr/>
          </p:nvSpPr>
          <p:spPr bwMode="auto">
            <a:xfrm>
              <a:off x="1922" y="1180"/>
              <a:ext cx="42"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FileMgr</a:t>
              </a:r>
              <a:endParaRPr lang="en-US" sz="1200" b="1">
                <a:solidFill>
                  <a:srgbClr val="0000FF"/>
                </a:solidFill>
                <a:latin typeface="Arial Narrow" pitchFamily="34" charset="0"/>
              </a:endParaRPr>
            </a:p>
          </p:txBody>
        </p:sp>
        <p:sp>
          <p:nvSpPr>
            <p:cNvPr id="3136722" name="Line 210"/>
            <p:cNvSpPr>
              <a:spLocks noChangeShapeType="1"/>
            </p:cNvSpPr>
            <p:nvPr/>
          </p:nvSpPr>
          <p:spPr bwMode="auto">
            <a:xfrm>
              <a:off x="1868" y="1218"/>
              <a:ext cx="143" cy="1"/>
            </a:xfrm>
            <a:prstGeom prst="line">
              <a:avLst/>
            </a:prstGeom>
            <a:noFill/>
            <a:ln w="0">
              <a:solidFill>
                <a:srgbClr val="000000"/>
              </a:solidFill>
              <a:round/>
              <a:headEnd/>
              <a:tailEnd/>
            </a:ln>
          </p:spPr>
          <p:txBody>
            <a:bodyPr/>
            <a:lstStyle/>
            <a:p>
              <a:endParaRPr lang="en-US"/>
            </a:p>
          </p:txBody>
        </p:sp>
        <p:sp>
          <p:nvSpPr>
            <p:cNvPr id="3136723" name="Line 211"/>
            <p:cNvSpPr>
              <a:spLocks noChangeShapeType="1"/>
            </p:cNvSpPr>
            <p:nvPr/>
          </p:nvSpPr>
          <p:spPr bwMode="auto">
            <a:xfrm>
              <a:off x="1868" y="1226"/>
              <a:ext cx="143" cy="1"/>
            </a:xfrm>
            <a:prstGeom prst="line">
              <a:avLst/>
            </a:prstGeom>
            <a:noFill/>
            <a:ln w="0">
              <a:solidFill>
                <a:srgbClr val="000000"/>
              </a:solidFill>
              <a:round/>
              <a:headEnd/>
              <a:tailEnd/>
            </a:ln>
          </p:spPr>
          <p:txBody>
            <a:bodyPr/>
            <a:lstStyle/>
            <a:p>
              <a:endParaRPr lang="en-US"/>
            </a:p>
          </p:txBody>
        </p:sp>
        <p:pic>
          <p:nvPicPr>
            <p:cNvPr id="3136724" name="Picture 212"/>
            <p:cNvPicPr>
              <a:picLocks noChangeAspect="1" noChangeArrowheads="1"/>
            </p:cNvPicPr>
            <p:nvPr/>
          </p:nvPicPr>
          <p:blipFill>
            <a:blip r:embed="rId5" cstate="print"/>
            <a:srcRect/>
            <a:stretch>
              <a:fillRect/>
            </a:stretch>
          </p:blipFill>
          <p:spPr bwMode="auto">
            <a:xfrm>
              <a:off x="1872" y="1239"/>
              <a:ext cx="21" cy="29"/>
            </a:xfrm>
            <a:prstGeom prst="rect">
              <a:avLst/>
            </a:prstGeom>
            <a:noFill/>
            <a:ln w="9525">
              <a:noFill/>
              <a:miter lim="800000"/>
              <a:headEnd/>
              <a:tailEnd/>
            </a:ln>
          </p:spPr>
        </p:pic>
        <p:pic>
          <p:nvPicPr>
            <p:cNvPr id="3136725" name="Picture 213"/>
            <p:cNvPicPr>
              <a:picLocks noChangeAspect="1" noChangeArrowheads="1"/>
            </p:cNvPicPr>
            <p:nvPr/>
          </p:nvPicPr>
          <p:blipFill>
            <a:blip r:embed="rId6" cstate="print"/>
            <a:srcRect/>
            <a:stretch>
              <a:fillRect/>
            </a:stretch>
          </p:blipFill>
          <p:spPr bwMode="auto">
            <a:xfrm>
              <a:off x="1872" y="1239"/>
              <a:ext cx="21" cy="29"/>
            </a:xfrm>
            <a:prstGeom prst="rect">
              <a:avLst/>
            </a:prstGeom>
            <a:noFill/>
            <a:ln w="9525">
              <a:noFill/>
              <a:miter lim="800000"/>
              <a:headEnd/>
              <a:tailEnd/>
            </a:ln>
          </p:spPr>
        </p:pic>
        <p:pic>
          <p:nvPicPr>
            <p:cNvPr id="3136726" name="Picture 214"/>
            <p:cNvPicPr>
              <a:picLocks noChangeAspect="1" noChangeArrowheads="1"/>
            </p:cNvPicPr>
            <p:nvPr/>
          </p:nvPicPr>
          <p:blipFill>
            <a:blip r:embed="rId5" cstate="print"/>
            <a:srcRect/>
            <a:stretch>
              <a:fillRect/>
            </a:stretch>
          </p:blipFill>
          <p:spPr bwMode="auto">
            <a:xfrm>
              <a:off x="1872" y="1239"/>
              <a:ext cx="21" cy="29"/>
            </a:xfrm>
            <a:prstGeom prst="rect">
              <a:avLst/>
            </a:prstGeom>
            <a:noFill/>
            <a:ln w="9525">
              <a:noFill/>
              <a:miter lim="800000"/>
              <a:headEnd/>
              <a:tailEnd/>
            </a:ln>
          </p:spPr>
        </p:pic>
        <p:sp>
          <p:nvSpPr>
            <p:cNvPr id="3136727" name="Rectangle 215"/>
            <p:cNvSpPr>
              <a:spLocks noChangeArrowheads="1"/>
            </p:cNvSpPr>
            <p:nvPr/>
          </p:nvSpPr>
          <p:spPr bwMode="auto">
            <a:xfrm>
              <a:off x="1893" y="1239"/>
              <a:ext cx="61"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fetchDoc( )</a:t>
              </a:r>
              <a:endParaRPr lang="en-US" sz="1200" b="1">
                <a:solidFill>
                  <a:srgbClr val="0000FF"/>
                </a:solidFill>
                <a:latin typeface="Arial Narrow" pitchFamily="34" charset="0"/>
              </a:endParaRPr>
            </a:p>
          </p:txBody>
        </p:sp>
        <p:pic>
          <p:nvPicPr>
            <p:cNvPr id="3136728" name="Picture 216"/>
            <p:cNvPicPr>
              <a:picLocks noChangeAspect="1" noChangeArrowheads="1"/>
            </p:cNvPicPr>
            <p:nvPr/>
          </p:nvPicPr>
          <p:blipFill>
            <a:blip r:embed="rId5" cstate="print"/>
            <a:srcRect/>
            <a:stretch>
              <a:fillRect/>
            </a:stretch>
          </p:blipFill>
          <p:spPr bwMode="auto">
            <a:xfrm>
              <a:off x="1872" y="1256"/>
              <a:ext cx="21" cy="29"/>
            </a:xfrm>
            <a:prstGeom prst="rect">
              <a:avLst/>
            </a:prstGeom>
            <a:noFill/>
            <a:ln w="9525">
              <a:noFill/>
              <a:miter lim="800000"/>
              <a:headEnd/>
              <a:tailEnd/>
            </a:ln>
          </p:spPr>
        </p:pic>
        <p:pic>
          <p:nvPicPr>
            <p:cNvPr id="3136729" name="Picture 217"/>
            <p:cNvPicPr>
              <a:picLocks noChangeAspect="1" noChangeArrowheads="1"/>
            </p:cNvPicPr>
            <p:nvPr/>
          </p:nvPicPr>
          <p:blipFill>
            <a:blip r:embed="rId9" cstate="print"/>
            <a:srcRect/>
            <a:stretch>
              <a:fillRect/>
            </a:stretch>
          </p:blipFill>
          <p:spPr bwMode="auto">
            <a:xfrm>
              <a:off x="1872" y="1256"/>
              <a:ext cx="21" cy="29"/>
            </a:xfrm>
            <a:prstGeom prst="rect">
              <a:avLst/>
            </a:prstGeom>
            <a:noFill/>
            <a:ln w="9525">
              <a:noFill/>
              <a:miter lim="800000"/>
              <a:headEnd/>
              <a:tailEnd/>
            </a:ln>
          </p:spPr>
        </p:pic>
        <p:pic>
          <p:nvPicPr>
            <p:cNvPr id="3136730" name="Picture 218"/>
            <p:cNvPicPr>
              <a:picLocks noChangeAspect="1" noChangeArrowheads="1"/>
            </p:cNvPicPr>
            <p:nvPr/>
          </p:nvPicPr>
          <p:blipFill>
            <a:blip r:embed="rId5" cstate="print"/>
            <a:srcRect/>
            <a:stretch>
              <a:fillRect/>
            </a:stretch>
          </p:blipFill>
          <p:spPr bwMode="auto">
            <a:xfrm>
              <a:off x="1872" y="1256"/>
              <a:ext cx="21" cy="29"/>
            </a:xfrm>
            <a:prstGeom prst="rect">
              <a:avLst/>
            </a:prstGeom>
            <a:noFill/>
            <a:ln w="9525">
              <a:noFill/>
              <a:miter lim="800000"/>
              <a:headEnd/>
              <a:tailEnd/>
            </a:ln>
          </p:spPr>
        </p:pic>
        <p:sp>
          <p:nvSpPr>
            <p:cNvPr id="3136731" name="Rectangle 219"/>
            <p:cNvSpPr>
              <a:spLocks noChangeArrowheads="1"/>
            </p:cNvSpPr>
            <p:nvPr/>
          </p:nvSpPr>
          <p:spPr bwMode="auto">
            <a:xfrm>
              <a:off x="1893" y="1256"/>
              <a:ext cx="81"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sortByName( )</a:t>
              </a:r>
              <a:endParaRPr lang="en-US" sz="1200" b="1">
                <a:solidFill>
                  <a:srgbClr val="0000FF"/>
                </a:solidFill>
                <a:latin typeface="Arial Narrow" pitchFamily="34" charset="0"/>
              </a:endParaRPr>
            </a:p>
          </p:txBody>
        </p:sp>
        <p:sp>
          <p:nvSpPr>
            <p:cNvPr id="3136732" name="Line 220"/>
            <p:cNvSpPr>
              <a:spLocks noChangeShapeType="1"/>
            </p:cNvSpPr>
            <p:nvPr/>
          </p:nvSpPr>
          <p:spPr bwMode="auto">
            <a:xfrm>
              <a:off x="1940" y="1470"/>
              <a:ext cx="1" cy="143"/>
            </a:xfrm>
            <a:prstGeom prst="line">
              <a:avLst/>
            </a:prstGeom>
            <a:noFill/>
            <a:ln w="0">
              <a:solidFill>
                <a:srgbClr val="000000"/>
              </a:solidFill>
              <a:round/>
              <a:headEnd/>
              <a:tailEnd/>
            </a:ln>
          </p:spPr>
          <p:txBody>
            <a:bodyPr/>
            <a:lstStyle/>
            <a:p>
              <a:endParaRPr lang="en-US"/>
            </a:p>
          </p:txBody>
        </p:sp>
        <p:sp>
          <p:nvSpPr>
            <p:cNvPr id="3136733" name="Line 221"/>
            <p:cNvSpPr>
              <a:spLocks noChangeShapeType="1"/>
            </p:cNvSpPr>
            <p:nvPr/>
          </p:nvSpPr>
          <p:spPr bwMode="auto">
            <a:xfrm flipV="1">
              <a:off x="1940" y="1591"/>
              <a:ext cx="6" cy="22"/>
            </a:xfrm>
            <a:prstGeom prst="line">
              <a:avLst/>
            </a:prstGeom>
            <a:noFill/>
            <a:ln w="1588">
              <a:solidFill>
                <a:srgbClr val="000000"/>
              </a:solidFill>
              <a:round/>
              <a:headEnd/>
              <a:tailEnd/>
            </a:ln>
          </p:spPr>
          <p:txBody>
            <a:bodyPr/>
            <a:lstStyle/>
            <a:p>
              <a:endParaRPr lang="en-US"/>
            </a:p>
          </p:txBody>
        </p:sp>
        <p:sp>
          <p:nvSpPr>
            <p:cNvPr id="3136734" name="Line 222"/>
            <p:cNvSpPr>
              <a:spLocks noChangeShapeType="1"/>
            </p:cNvSpPr>
            <p:nvPr/>
          </p:nvSpPr>
          <p:spPr bwMode="auto">
            <a:xfrm flipH="1" flipV="1">
              <a:off x="1933" y="1591"/>
              <a:ext cx="7" cy="22"/>
            </a:xfrm>
            <a:prstGeom prst="line">
              <a:avLst/>
            </a:prstGeom>
            <a:noFill/>
            <a:ln w="1588">
              <a:solidFill>
                <a:srgbClr val="000000"/>
              </a:solidFill>
              <a:round/>
              <a:headEnd/>
              <a:tailEnd/>
            </a:ln>
          </p:spPr>
          <p:txBody>
            <a:bodyPr/>
            <a:lstStyle/>
            <a:p>
              <a:endParaRPr lang="en-US"/>
            </a:p>
          </p:txBody>
        </p:sp>
        <p:sp>
          <p:nvSpPr>
            <p:cNvPr id="3136735" name="Line 223"/>
            <p:cNvSpPr>
              <a:spLocks noChangeShapeType="1"/>
            </p:cNvSpPr>
            <p:nvPr/>
          </p:nvSpPr>
          <p:spPr bwMode="auto">
            <a:xfrm flipV="1">
              <a:off x="1940" y="1326"/>
              <a:ext cx="1" cy="144"/>
            </a:xfrm>
            <a:prstGeom prst="line">
              <a:avLst/>
            </a:prstGeom>
            <a:noFill/>
            <a:ln w="0">
              <a:solidFill>
                <a:srgbClr val="000000"/>
              </a:solidFill>
              <a:round/>
              <a:headEnd/>
              <a:tailEnd/>
            </a:ln>
          </p:spPr>
          <p:txBody>
            <a:bodyPr/>
            <a:lstStyle/>
            <a:p>
              <a:endParaRPr lang="en-US"/>
            </a:p>
          </p:txBody>
        </p:sp>
        <p:sp>
          <p:nvSpPr>
            <p:cNvPr id="3136736" name="Rectangle 224"/>
            <p:cNvSpPr>
              <a:spLocks noChangeArrowheads="1"/>
            </p:cNvSpPr>
            <p:nvPr/>
          </p:nvSpPr>
          <p:spPr bwMode="auto">
            <a:xfrm>
              <a:off x="2168" y="1152"/>
              <a:ext cx="155" cy="153"/>
            </a:xfrm>
            <a:prstGeom prst="rect">
              <a:avLst/>
            </a:prstGeom>
            <a:noFill/>
            <a:ln w="0">
              <a:solidFill>
                <a:srgbClr val="000000"/>
              </a:solidFill>
              <a:miter lim="800000"/>
              <a:headEnd/>
              <a:tailEnd/>
            </a:ln>
          </p:spPr>
          <p:txBody>
            <a:bodyPr/>
            <a:lstStyle/>
            <a:p>
              <a:endParaRPr lang="en-US"/>
            </a:p>
          </p:txBody>
        </p:sp>
        <p:sp>
          <p:nvSpPr>
            <p:cNvPr id="3136737" name="Rectangle 225"/>
            <p:cNvSpPr>
              <a:spLocks noChangeArrowheads="1"/>
            </p:cNvSpPr>
            <p:nvPr/>
          </p:nvSpPr>
          <p:spPr bwMode="auto">
            <a:xfrm>
              <a:off x="2213" y="1161"/>
              <a:ext cx="78"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DocumentList</a:t>
              </a:r>
              <a:endParaRPr lang="en-US" sz="1200" b="1">
                <a:solidFill>
                  <a:srgbClr val="0000FF"/>
                </a:solidFill>
                <a:latin typeface="Arial Narrow" pitchFamily="34" charset="0"/>
              </a:endParaRPr>
            </a:p>
          </p:txBody>
        </p:sp>
        <p:sp>
          <p:nvSpPr>
            <p:cNvPr id="3136738" name="Line 226"/>
            <p:cNvSpPr>
              <a:spLocks noChangeShapeType="1"/>
            </p:cNvSpPr>
            <p:nvPr/>
          </p:nvSpPr>
          <p:spPr bwMode="auto">
            <a:xfrm>
              <a:off x="2168" y="1199"/>
              <a:ext cx="155" cy="1"/>
            </a:xfrm>
            <a:prstGeom prst="line">
              <a:avLst/>
            </a:prstGeom>
            <a:noFill/>
            <a:ln w="0">
              <a:solidFill>
                <a:srgbClr val="000000"/>
              </a:solidFill>
              <a:round/>
              <a:headEnd/>
              <a:tailEnd/>
            </a:ln>
          </p:spPr>
          <p:txBody>
            <a:bodyPr/>
            <a:lstStyle/>
            <a:p>
              <a:endParaRPr lang="en-US"/>
            </a:p>
          </p:txBody>
        </p:sp>
        <p:sp>
          <p:nvSpPr>
            <p:cNvPr id="3136739" name="Line 227"/>
            <p:cNvSpPr>
              <a:spLocks noChangeShapeType="1"/>
            </p:cNvSpPr>
            <p:nvPr/>
          </p:nvSpPr>
          <p:spPr bwMode="auto">
            <a:xfrm>
              <a:off x="2168" y="1207"/>
              <a:ext cx="155" cy="1"/>
            </a:xfrm>
            <a:prstGeom prst="line">
              <a:avLst/>
            </a:prstGeom>
            <a:noFill/>
            <a:ln w="0">
              <a:solidFill>
                <a:srgbClr val="000000"/>
              </a:solidFill>
              <a:round/>
              <a:headEnd/>
              <a:tailEnd/>
            </a:ln>
          </p:spPr>
          <p:txBody>
            <a:bodyPr/>
            <a:lstStyle/>
            <a:p>
              <a:endParaRPr lang="en-US"/>
            </a:p>
          </p:txBody>
        </p:sp>
        <p:pic>
          <p:nvPicPr>
            <p:cNvPr id="3136740" name="Picture 228"/>
            <p:cNvPicPr>
              <a:picLocks noChangeAspect="1" noChangeArrowheads="1"/>
            </p:cNvPicPr>
            <p:nvPr/>
          </p:nvPicPr>
          <p:blipFill>
            <a:blip r:embed="rId5" cstate="print"/>
            <a:srcRect/>
            <a:stretch>
              <a:fillRect/>
            </a:stretch>
          </p:blipFill>
          <p:spPr bwMode="auto">
            <a:xfrm>
              <a:off x="2172" y="1219"/>
              <a:ext cx="21" cy="29"/>
            </a:xfrm>
            <a:prstGeom prst="rect">
              <a:avLst/>
            </a:prstGeom>
            <a:noFill/>
            <a:ln w="9525">
              <a:noFill/>
              <a:miter lim="800000"/>
              <a:headEnd/>
              <a:tailEnd/>
            </a:ln>
          </p:spPr>
        </p:pic>
        <p:pic>
          <p:nvPicPr>
            <p:cNvPr id="3136741" name="Picture 229"/>
            <p:cNvPicPr>
              <a:picLocks noChangeAspect="1" noChangeArrowheads="1"/>
            </p:cNvPicPr>
            <p:nvPr/>
          </p:nvPicPr>
          <p:blipFill>
            <a:blip r:embed="rId10" cstate="print"/>
            <a:srcRect/>
            <a:stretch>
              <a:fillRect/>
            </a:stretch>
          </p:blipFill>
          <p:spPr bwMode="auto">
            <a:xfrm>
              <a:off x="2172" y="1219"/>
              <a:ext cx="21" cy="29"/>
            </a:xfrm>
            <a:prstGeom prst="rect">
              <a:avLst/>
            </a:prstGeom>
            <a:noFill/>
            <a:ln w="9525">
              <a:noFill/>
              <a:miter lim="800000"/>
              <a:headEnd/>
              <a:tailEnd/>
            </a:ln>
          </p:spPr>
        </p:pic>
        <p:pic>
          <p:nvPicPr>
            <p:cNvPr id="3136742" name="Picture 230"/>
            <p:cNvPicPr>
              <a:picLocks noChangeAspect="1" noChangeArrowheads="1"/>
            </p:cNvPicPr>
            <p:nvPr/>
          </p:nvPicPr>
          <p:blipFill>
            <a:blip r:embed="rId5" cstate="print"/>
            <a:srcRect/>
            <a:stretch>
              <a:fillRect/>
            </a:stretch>
          </p:blipFill>
          <p:spPr bwMode="auto">
            <a:xfrm>
              <a:off x="2172" y="1219"/>
              <a:ext cx="21" cy="29"/>
            </a:xfrm>
            <a:prstGeom prst="rect">
              <a:avLst/>
            </a:prstGeom>
            <a:noFill/>
            <a:ln w="9525">
              <a:noFill/>
              <a:miter lim="800000"/>
              <a:headEnd/>
              <a:tailEnd/>
            </a:ln>
          </p:spPr>
        </p:pic>
        <p:sp>
          <p:nvSpPr>
            <p:cNvPr id="3136743" name="Rectangle 231"/>
            <p:cNvSpPr>
              <a:spLocks noChangeArrowheads="1"/>
            </p:cNvSpPr>
            <p:nvPr/>
          </p:nvSpPr>
          <p:spPr bwMode="auto">
            <a:xfrm>
              <a:off x="2193" y="1219"/>
              <a:ext cx="33"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add( )</a:t>
              </a:r>
              <a:endParaRPr lang="en-US" sz="1200" b="1">
                <a:solidFill>
                  <a:srgbClr val="0000FF"/>
                </a:solidFill>
                <a:latin typeface="Arial Narrow" pitchFamily="34" charset="0"/>
              </a:endParaRPr>
            </a:p>
          </p:txBody>
        </p:sp>
        <p:pic>
          <p:nvPicPr>
            <p:cNvPr id="3136744" name="Picture 232"/>
            <p:cNvPicPr>
              <a:picLocks noChangeAspect="1" noChangeArrowheads="1"/>
            </p:cNvPicPr>
            <p:nvPr/>
          </p:nvPicPr>
          <p:blipFill>
            <a:blip r:embed="rId5" cstate="print"/>
            <a:srcRect/>
            <a:stretch>
              <a:fillRect/>
            </a:stretch>
          </p:blipFill>
          <p:spPr bwMode="auto">
            <a:xfrm>
              <a:off x="2172" y="1236"/>
              <a:ext cx="21" cy="29"/>
            </a:xfrm>
            <a:prstGeom prst="rect">
              <a:avLst/>
            </a:prstGeom>
            <a:noFill/>
            <a:ln w="9525">
              <a:noFill/>
              <a:miter lim="800000"/>
              <a:headEnd/>
              <a:tailEnd/>
            </a:ln>
          </p:spPr>
        </p:pic>
        <p:pic>
          <p:nvPicPr>
            <p:cNvPr id="3136745" name="Picture 233"/>
            <p:cNvPicPr>
              <a:picLocks noChangeAspect="1" noChangeArrowheads="1"/>
            </p:cNvPicPr>
            <p:nvPr/>
          </p:nvPicPr>
          <p:blipFill>
            <a:blip r:embed="rId6" cstate="print"/>
            <a:srcRect/>
            <a:stretch>
              <a:fillRect/>
            </a:stretch>
          </p:blipFill>
          <p:spPr bwMode="auto">
            <a:xfrm>
              <a:off x="2172" y="1236"/>
              <a:ext cx="21" cy="29"/>
            </a:xfrm>
            <a:prstGeom prst="rect">
              <a:avLst/>
            </a:prstGeom>
            <a:noFill/>
            <a:ln w="9525">
              <a:noFill/>
              <a:miter lim="800000"/>
              <a:headEnd/>
              <a:tailEnd/>
            </a:ln>
          </p:spPr>
        </p:pic>
        <p:pic>
          <p:nvPicPr>
            <p:cNvPr id="3136746" name="Picture 234"/>
            <p:cNvPicPr>
              <a:picLocks noChangeAspect="1" noChangeArrowheads="1"/>
            </p:cNvPicPr>
            <p:nvPr/>
          </p:nvPicPr>
          <p:blipFill>
            <a:blip r:embed="rId5" cstate="print"/>
            <a:srcRect/>
            <a:stretch>
              <a:fillRect/>
            </a:stretch>
          </p:blipFill>
          <p:spPr bwMode="auto">
            <a:xfrm>
              <a:off x="2172" y="1236"/>
              <a:ext cx="21" cy="29"/>
            </a:xfrm>
            <a:prstGeom prst="rect">
              <a:avLst/>
            </a:prstGeom>
            <a:noFill/>
            <a:ln w="9525">
              <a:noFill/>
              <a:miter lim="800000"/>
              <a:headEnd/>
              <a:tailEnd/>
            </a:ln>
          </p:spPr>
        </p:pic>
        <p:sp>
          <p:nvSpPr>
            <p:cNvPr id="3136747" name="Rectangle 235"/>
            <p:cNvSpPr>
              <a:spLocks noChangeArrowheads="1"/>
            </p:cNvSpPr>
            <p:nvPr/>
          </p:nvSpPr>
          <p:spPr bwMode="auto">
            <a:xfrm>
              <a:off x="2193" y="1236"/>
              <a:ext cx="46"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delete( )</a:t>
              </a:r>
              <a:endParaRPr lang="en-US" sz="1200" b="1">
                <a:solidFill>
                  <a:srgbClr val="0000FF"/>
                </a:solidFill>
                <a:latin typeface="Arial Narrow" pitchFamily="34" charset="0"/>
              </a:endParaRPr>
            </a:p>
          </p:txBody>
        </p:sp>
        <p:sp>
          <p:nvSpPr>
            <p:cNvPr id="3136748" name="Rectangle 236"/>
            <p:cNvSpPr>
              <a:spLocks noChangeArrowheads="1"/>
            </p:cNvSpPr>
            <p:nvPr/>
          </p:nvSpPr>
          <p:spPr bwMode="auto">
            <a:xfrm>
              <a:off x="2424" y="1177"/>
              <a:ext cx="143" cy="405"/>
            </a:xfrm>
            <a:prstGeom prst="rect">
              <a:avLst/>
            </a:prstGeom>
            <a:noFill/>
            <a:ln w="0">
              <a:solidFill>
                <a:srgbClr val="000000"/>
              </a:solidFill>
              <a:miter lim="800000"/>
              <a:headEnd/>
              <a:tailEnd/>
            </a:ln>
          </p:spPr>
          <p:txBody>
            <a:bodyPr/>
            <a:lstStyle/>
            <a:p>
              <a:endParaRPr lang="en-US"/>
            </a:p>
          </p:txBody>
        </p:sp>
        <p:sp>
          <p:nvSpPr>
            <p:cNvPr id="3136749" name="Rectangle 237"/>
            <p:cNvSpPr>
              <a:spLocks noChangeArrowheads="1"/>
            </p:cNvSpPr>
            <p:nvPr/>
          </p:nvSpPr>
          <p:spPr bwMode="auto">
            <a:xfrm>
              <a:off x="2471" y="1186"/>
              <a:ext cx="58"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Document</a:t>
              </a:r>
              <a:endParaRPr lang="en-US" sz="1200" b="1">
                <a:solidFill>
                  <a:srgbClr val="0000FF"/>
                </a:solidFill>
                <a:latin typeface="Arial Narrow" pitchFamily="34" charset="0"/>
              </a:endParaRPr>
            </a:p>
          </p:txBody>
        </p:sp>
        <p:sp>
          <p:nvSpPr>
            <p:cNvPr id="3136750" name="Line 238"/>
            <p:cNvSpPr>
              <a:spLocks noChangeShapeType="1"/>
            </p:cNvSpPr>
            <p:nvPr/>
          </p:nvSpPr>
          <p:spPr bwMode="auto">
            <a:xfrm>
              <a:off x="2424" y="1224"/>
              <a:ext cx="143" cy="1"/>
            </a:xfrm>
            <a:prstGeom prst="line">
              <a:avLst/>
            </a:prstGeom>
            <a:noFill/>
            <a:ln w="0">
              <a:solidFill>
                <a:srgbClr val="000000"/>
              </a:solidFill>
              <a:round/>
              <a:headEnd/>
              <a:tailEnd/>
            </a:ln>
          </p:spPr>
          <p:txBody>
            <a:bodyPr/>
            <a:lstStyle/>
            <a:p>
              <a:endParaRPr lang="en-US"/>
            </a:p>
          </p:txBody>
        </p:sp>
        <p:sp>
          <p:nvSpPr>
            <p:cNvPr id="3136751" name="Line 239"/>
            <p:cNvSpPr>
              <a:spLocks noChangeShapeType="1"/>
            </p:cNvSpPr>
            <p:nvPr/>
          </p:nvSpPr>
          <p:spPr bwMode="auto">
            <a:xfrm>
              <a:off x="2424" y="1283"/>
              <a:ext cx="143" cy="1"/>
            </a:xfrm>
            <a:prstGeom prst="line">
              <a:avLst/>
            </a:prstGeom>
            <a:noFill/>
            <a:ln w="0">
              <a:solidFill>
                <a:srgbClr val="000000"/>
              </a:solidFill>
              <a:round/>
              <a:headEnd/>
              <a:tailEnd/>
            </a:ln>
          </p:spPr>
          <p:txBody>
            <a:bodyPr/>
            <a:lstStyle/>
            <a:p>
              <a:endParaRPr lang="en-US"/>
            </a:p>
          </p:txBody>
        </p:sp>
        <p:pic>
          <p:nvPicPr>
            <p:cNvPr id="3136752" name="Picture 240"/>
            <p:cNvPicPr>
              <a:picLocks noChangeAspect="1" noChangeArrowheads="1"/>
            </p:cNvPicPr>
            <p:nvPr/>
          </p:nvPicPr>
          <p:blipFill>
            <a:blip r:embed="rId7" cstate="print"/>
            <a:srcRect/>
            <a:stretch>
              <a:fillRect/>
            </a:stretch>
          </p:blipFill>
          <p:spPr bwMode="auto">
            <a:xfrm>
              <a:off x="2428" y="1227"/>
              <a:ext cx="21" cy="29"/>
            </a:xfrm>
            <a:prstGeom prst="rect">
              <a:avLst/>
            </a:prstGeom>
            <a:noFill/>
            <a:ln w="9525">
              <a:noFill/>
              <a:miter lim="800000"/>
              <a:headEnd/>
              <a:tailEnd/>
            </a:ln>
          </p:spPr>
        </p:pic>
        <p:pic>
          <p:nvPicPr>
            <p:cNvPr id="3136753" name="Picture 241"/>
            <p:cNvPicPr>
              <a:picLocks noChangeAspect="1" noChangeArrowheads="1"/>
            </p:cNvPicPr>
            <p:nvPr/>
          </p:nvPicPr>
          <p:blipFill>
            <a:blip r:embed="rId8" cstate="print"/>
            <a:srcRect/>
            <a:stretch>
              <a:fillRect/>
            </a:stretch>
          </p:blipFill>
          <p:spPr bwMode="auto">
            <a:xfrm>
              <a:off x="2428" y="1227"/>
              <a:ext cx="21" cy="29"/>
            </a:xfrm>
            <a:prstGeom prst="rect">
              <a:avLst/>
            </a:prstGeom>
            <a:noFill/>
            <a:ln w="9525">
              <a:noFill/>
              <a:miter lim="800000"/>
              <a:headEnd/>
              <a:tailEnd/>
            </a:ln>
          </p:spPr>
        </p:pic>
        <p:pic>
          <p:nvPicPr>
            <p:cNvPr id="3136754" name="Picture 242"/>
            <p:cNvPicPr>
              <a:picLocks noChangeAspect="1" noChangeArrowheads="1"/>
            </p:cNvPicPr>
            <p:nvPr/>
          </p:nvPicPr>
          <p:blipFill>
            <a:blip r:embed="rId7" cstate="print"/>
            <a:srcRect/>
            <a:stretch>
              <a:fillRect/>
            </a:stretch>
          </p:blipFill>
          <p:spPr bwMode="auto">
            <a:xfrm>
              <a:off x="2428" y="1227"/>
              <a:ext cx="21" cy="29"/>
            </a:xfrm>
            <a:prstGeom prst="rect">
              <a:avLst/>
            </a:prstGeom>
            <a:noFill/>
            <a:ln w="9525">
              <a:noFill/>
              <a:miter lim="800000"/>
              <a:headEnd/>
              <a:tailEnd/>
            </a:ln>
          </p:spPr>
        </p:pic>
        <p:sp>
          <p:nvSpPr>
            <p:cNvPr id="3136755" name="Rectangle 243"/>
            <p:cNvSpPr>
              <a:spLocks noChangeArrowheads="1"/>
            </p:cNvSpPr>
            <p:nvPr/>
          </p:nvSpPr>
          <p:spPr bwMode="auto">
            <a:xfrm>
              <a:off x="2449" y="1227"/>
              <a:ext cx="55"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name : int</a:t>
              </a:r>
              <a:endParaRPr lang="en-US" sz="1200" b="1">
                <a:solidFill>
                  <a:srgbClr val="0000FF"/>
                </a:solidFill>
                <a:latin typeface="Arial Narrow" pitchFamily="34" charset="0"/>
              </a:endParaRPr>
            </a:p>
          </p:txBody>
        </p:sp>
        <p:pic>
          <p:nvPicPr>
            <p:cNvPr id="3136756" name="Picture 244"/>
            <p:cNvPicPr>
              <a:picLocks noChangeAspect="1" noChangeArrowheads="1"/>
            </p:cNvPicPr>
            <p:nvPr/>
          </p:nvPicPr>
          <p:blipFill>
            <a:blip r:embed="rId7" cstate="print"/>
            <a:srcRect/>
            <a:stretch>
              <a:fillRect/>
            </a:stretch>
          </p:blipFill>
          <p:spPr bwMode="auto">
            <a:xfrm>
              <a:off x="2428" y="1244"/>
              <a:ext cx="21" cy="29"/>
            </a:xfrm>
            <a:prstGeom prst="rect">
              <a:avLst/>
            </a:prstGeom>
            <a:noFill/>
            <a:ln w="9525">
              <a:noFill/>
              <a:miter lim="800000"/>
              <a:headEnd/>
              <a:tailEnd/>
            </a:ln>
          </p:spPr>
        </p:pic>
        <p:pic>
          <p:nvPicPr>
            <p:cNvPr id="3136757" name="Picture 245"/>
            <p:cNvPicPr>
              <a:picLocks noChangeAspect="1" noChangeArrowheads="1"/>
            </p:cNvPicPr>
            <p:nvPr/>
          </p:nvPicPr>
          <p:blipFill>
            <a:blip r:embed="rId11" cstate="print"/>
            <a:srcRect/>
            <a:stretch>
              <a:fillRect/>
            </a:stretch>
          </p:blipFill>
          <p:spPr bwMode="auto">
            <a:xfrm>
              <a:off x="2428" y="1244"/>
              <a:ext cx="21" cy="29"/>
            </a:xfrm>
            <a:prstGeom prst="rect">
              <a:avLst/>
            </a:prstGeom>
            <a:noFill/>
            <a:ln w="9525">
              <a:noFill/>
              <a:miter lim="800000"/>
              <a:headEnd/>
              <a:tailEnd/>
            </a:ln>
          </p:spPr>
        </p:pic>
        <p:pic>
          <p:nvPicPr>
            <p:cNvPr id="3136758" name="Picture 246"/>
            <p:cNvPicPr>
              <a:picLocks noChangeAspect="1" noChangeArrowheads="1"/>
            </p:cNvPicPr>
            <p:nvPr/>
          </p:nvPicPr>
          <p:blipFill>
            <a:blip r:embed="rId7" cstate="print"/>
            <a:srcRect/>
            <a:stretch>
              <a:fillRect/>
            </a:stretch>
          </p:blipFill>
          <p:spPr bwMode="auto">
            <a:xfrm>
              <a:off x="2428" y="1244"/>
              <a:ext cx="21" cy="29"/>
            </a:xfrm>
            <a:prstGeom prst="rect">
              <a:avLst/>
            </a:prstGeom>
            <a:noFill/>
            <a:ln w="9525">
              <a:noFill/>
              <a:miter lim="800000"/>
              <a:headEnd/>
              <a:tailEnd/>
            </a:ln>
          </p:spPr>
        </p:pic>
        <p:sp>
          <p:nvSpPr>
            <p:cNvPr id="3136759" name="Rectangle 247"/>
            <p:cNvSpPr>
              <a:spLocks noChangeArrowheads="1"/>
            </p:cNvSpPr>
            <p:nvPr/>
          </p:nvSpPr>
          <p:spPr bwMode="auto">
            <a:xfrm>
              <a:off x="2449" y="1244"/>
              <a:ext cx="54"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docid : int</a:t>
              </a:r>
              <a:endParaRPr lang="en-US" sz="1200" b="1">
                <a:solidFill>
                  <a:srgbClr val="0000FF"/>
                </a:solidFill>
                <a:latin typeface="Arial Narrow" pitchFamily="34" charset="0"/>
              </a:endParaRPr>
            </a:p>
          </p:txBody>
        </p:sp>
        <p:pic>
          <p:nvPicPr>
            <p:cNvPr id="3136760" name="Picture 248"/>
            <p:cNvPicPr>
              <a:picLocks noChangeAspect="1" noChangeArrowheads="1"/>
            </p:cNvPicPr>
            <p:nvPr/>
          </p:nvPicPr>
          <p:blipFill>
            <a:blip r:embed="rId7" cstate="print"/>
            <a:srcRect/>
            <a:stretch>
              <a:fillRect/>
            </a:stretch>
          </p:blipFill>
          <p:spPr bwMode="auto">
            <a:xfrm>
              <a:off x="2428" y="1261"/>
              <a:ext cx="21" cy="29"/>
            </a:xfrm>
            <a:prstGeom prst="rect">
              <a:avLst/>
            </a:prstGeom>
            <a:noFill/>
            <a:ln w="9525">
              <a:noFill/>
              <a:miter lim="800000"/>
              <a:headEnd/>
              <a:tailEnd/>
            </a:ln>
          </p:spPr>
        </p:pic>
        <p:pic>
          <p:nvPicPr>
            <p:cNvPr id="3136761" name="Picture 249"/>
            <p:cNvPicPr>
              <a:picLocks noChangeAspect="1" noChangeArrowheads="1"/>
            </p:cNvPicPr>
            <p:nvPr/>
          </p:nvPicPr>
          <p:blipFill>
            <a:blip r:embed="rId8" cstate="print"/>
            <a:srcRect/>
            <a:stretch>
              <a:fillRect/>
            </a:stretch>
          </p:blipFill>
          <p:spPr bwMode="auto">
            <a:xfrm>
              <a:off x="2428" y="1261"/>
              <a:ext cx="21" cy="29"/>
            </a:xfrm>
            <a:prstGeom prst="rect">
              <a:avLst/>
            </a:prstGeom>
            <a:noFill/>
            <a:ln w="9525">
              <a:noFill/>
              <a:miter lim="800000"/>
              <a:headEnd/>
              <a:tailEnd/>
            </a:ln>
          </p:spPr>
        </p:pic>
        <p:pic>
          <p:nvPicPr>
            <p:cNvPr id="3136762" name="Picture 250"/>
            <p:cNvPicPr>
              <a:picLocks noChangeAspect="1" noChangeArrowheads="1"/>
            </p:cNvPicPr>
            <p:nvPr/>
          </p:nvPicPr>
          <p:blipFill>
            <a:blip r:embed="rId7" cstate="print"/>
            <a:srcRect/>
            <a:stretch>
              <a:fillRect/>
            </a:stretch>
          </p:blipFill>
          <p:spPr bwMode="auto">
            <a:xfrm>
              <a:off x="2428" y="1261"/>
              <a:ext cx="21" cy="29"/>
            </a:xfrm>
            <a:prstGeom prst="rect">
              <a:avLst/>
            </a:prstGeom>
            <a:noFill/>
            <a:ln w="9525">
              <a:noFill/>
              <a:miter lim="800000"/>
              <a:headEnd/>
              <a:tailEnd/>
            </a:ln>
          </p:spPr>
        </p:pic>
        <p:sp>
          <p:nvSpPr>
            <p:cNvPr id="3136763" name="Rectangle 251"/>
            <p:cNvSpPr>
              <a:spLocks noChangeArrowheads="1"/>
            </p:cNvSpPr>
            <p:nvPr/>
          </p:nvSpPr>
          <p:spPr bwMode="auto">
            <a:xfrm>
              <a:off x="2449" y="1261"/>
              <a:ext cx="76"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numField : int</a:t>
              </a:r>
              <a:endParaRPr lang="en-US" sz="1200" b="1">
                <a:solidFill>
                  <a:srgbClr val="0000FF"/>
                </a:solidFill>
                <a:latin typeface="Arial Narrow" pitchFamily="34" charset="0"/>
              </a:endParaRPr>
            </a:p>
          </p:txBody>
        </p:sp>
        <p:pic>
          <p:nvPicPr>
            <p:cNvPr id="3136764" name="Picture 252"/>
            <p:cNvPicPr>
              <a:picLocks noChangeAspect="1" noChangeArrowheads="1"/>
            </p:cNvPicPr>
            <p:nvPr/>
          </p:nvPicPr>
          <p:blipFill>
            <a:blip r:embed="rId5" cstate="print"/>
            <a:srcRect/>
            <a:stretch>
              <a:fillRect/>
            </a:stretch>
          </p:blipFill>
          <p:spPr bwMode="auto">
            <a:xfrm>
              <a:off x="2428" y="1295"/>
              <a:ext cx="21" cy="29"/>
            </a:xfrm>
            <a:prstGeom prst="rect">
              <a:avLst/>
            </a:prstGeom>
            <a:noFill/>
            <a:ln w="9525">
              <a:noFill/>
              <a:miter lim="800000"/>
              <a:headEnd/>
              <a:tailEnd/>
            </a:ln>
          </p:spPr>
        </p:pic>
        <p:pic>
          <p:nvPicPr>
            <p:cNvPr id="3136765" name="Picture 253"/>
            <p:cNvPicPr>
              <a:picLocks noChangeAspect="1" noChangeArrowheads="1"/>
            </p:cNvPicPr>
            <p:nvPr/>
          </p:nvPicPr>
          <p:blipFill>
            <a:blip r:embed="rId12" cstate="print"/>
            <a:srcRect/>
            <a:stretch>
              <a:fillRect/>
            </a:stretch>
          </p:blipFill>
          <p:spPr bwMode="auto">
            <a:xfrm>
              <a:off x="2428" y="1295"/>
              <a:ext cx="21" cy="29"/>
            </a:xfrm>
            <a:prstGeom prst="rect">
              <a:avLst/>
            </a:prstGeom>
            <a:noFill/>
            <a:ln w="9525">
              <a:noFill/>
              <a:miter lim="800000"/>
              <a:headEnd/>
              <a:tailEnd/>
            </a:ln>
          </p:spPr>
        </p:pic>
        <p:pic>
          <p:nvPicPr>
            <p:cNvPr id="3136766" name="Picture 254"/>
            <p:cNvPicPr>
              <a:picLocks noChangeAspect="1" noChangeArrowheads="1"/>
            </p:cNvPicPr>
            <p:nvPr/>
          </p:nvPicPr>
          <p:blipFill>
            <a:blip r:embed="rId5" cstate="print"/>
            <a:srcRect/>
            <a:stretch>
              <a:fillRect/>
            </a:stretch>
          </p:blipFill>
          <p:spPr bwMode="auto">
            <a:xfrm>
              <a:off x="2428" y="1295"/>
              <a:ext cx="21" cy="29"/>
            </a:xfrm>
            <a:prstGeom prst="rect">
              <a:avLst/>
            </a:prstGeom>
            <a:noFill/>
            <a:ln w="9525">
              <a:noFill/>
              <a:miter lim="800000"/>
              <a:headEnd/>
              <a:tailEnd/>
            </a:ln>
          </p:spPr>
        </p:pic>
        <p:sp>
          <p:nvSpPr>
            <p:cNvPr id="3136767" name="Rectangle 255"/>
            <p:cNvSpPr>
              <a:spLocks noChangeArrowheads="1"/>
            </p:cNvSpPr>
            <p:nvPr/>
          </p:nvSpPr>
          <p:spPr bwMode="auto">
            <a:xfrm>
              <a:off x="2449" y="1295"/>
              <a:ext cx="29"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get( )</a:t>
              </a:r>
              <a:endParaRPr lang="en-US" sz="1200" b="1">
                <a:solidFill>
                  <a:srgbClr val="0000FF"/>
                </a:solidFill>
                <a:latin typeface="Arial Narrow" pitchFamily="34" charset="0"/>
              </a:endParaRPr>
            </a:p>
          </p:txBody>
        </p:sp>
        <p:pic>
          <p:nvPicPr>
            <p:cNvPr id="3136768" name="Picture 256"/>
            <p:cNvPicPr>
              <a:picLocks noChangeAspect="1" noChangeArrowheads="1"/>
            </p:cNvPicPr>
            <p:nvPr/>
          </p:nvPicPr>
          <p:blipFill>
            <a:blip r:embed="rId5" cstate="print"/>
            <a:srcRect/>
            <a:stretch>
              <a:fillRect/>
            </a:stretch>
          </p:blipFill>
          <p:spPr bwMode="auto">
            <a:xfrm>
              <a:off x="2428" y="1312"/>
              <a:ext cx="21" cy="29"/>
            </a:xfrm>
            <a:prstGeom prst="rect">
              <a:avLst/>
            </a:prstGeom>
            <a:noFill/>
            <a:ln w="9525">
              <a:noFill/>
              <a:miter lim="800000"/>
              <a:headEnd/>
              <a:tailEnd/>
            </a:ln>
          </p:spPr>
        </p:pic>
        <p:pic>
          <p:nvPicPr>
            <p:cNvPr id="3136769" name="Picture 257"/>
            <p:cNvPicPr>
              <a:picLocks noChangeAspect="1" noChangeArrowheads="1"/>
            </p:cNvPicPr>
            <p:nvPr/>
          </p:nvPicPr>
          <p:blipFill>
            <a:blip r:embed="rId10" cstate="print"/>
            <a:srcRect/>
            <a:stretch>
              <a:fillRect/>
            </a:stretch>
          </p:blipFill>
          <p:spPr bwMode="auto">
            <a:xfrm>
              <a:off x="2428" y="1312"/>
              <a:ext cx="21" cy="29"/>
            </a:xfrm>
            <a:prstGeom prst="rect">
              <a:avLst/>
            </a:prstGeom>
            <a:noFill/>
            <a:ln w="9525">
              <a:noFill/>
              <a:miter lim="800000"/>
              <a:headEnd/>
              <a:tailEnd/>
            </a:ln>
          </p:spPr>
        </p:pic>
        <p:pic>
          <p:nvPicPr>
            <p:cNvPr id="3136770" name="Picture 258"/>
            <p:cNvPicPr>
              <a:picLocks noChangeAspect="1" noChangeArrowheads="1"/>
            </p:cNvPicPr>
            <p:nvPr/>
          </p:nvPicPr>
          <p:blipFill>
            <a:blip r:embed="rId5" cstate="print"/>
            <a:srcRect/>
            <a:stretch>
              <a:fillRect/>
            </a:stretch>
          </p:blipFill>
          <p:spPr bwMode="auto">
            <a:xfrm>
              <a:off x="2428" y="1312"/>
              <a:ext cx="21" cy="29"/>
            </a:xfrm>
            <a:prstGeom prst="rect">
              <a:avLst/>
            </a:prstGeom>
            <a:noFill/>
            <a:ln w="9525">
              <a:noFill/>
              <a:miter lim="800000"/>
              <a:headEnd/>
              <a:tailEnd/>
            </a:ln>
          </p:spPr>
        </p:pic>
        <p:sp>
          <p:nvSpPr>
            <p:cNvPr id="3136771" name="Rectangle 259"/>
            <p:cNvSpPr>
              <a:spLocks noChangeArrowheads="1"/>
            </p:cNvSpPr>
            <p:nvPr/>
          </p:nvSpPr>
          <p:spPr bwMode="auto">
            <a:xfrm>
              <a:off x="2449" y="1312"/>
              <a:ext cx="40"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open( )</a:t>
              </a:r>
              <a:endParaRPr lang="en-US" sz="1200" b="1">
                <a:solidFill>
                  <a:srgbClr val="0000FF"/>
                </a:solidFill>
                <a:latin typeface="Arial Narrow" pitchFamily="34" charset="0"/>
              </a:endParaRPr>
            </a:p>
          </p:txBody>
        </p:sp>
        <p:pic>
          <p:nvPicPr>
            <p:cNvPr id="3136772" name="Picture 260"/>
            <p:cNvPicPr>
              <a:picLocks noChangeAspect="1" noChangeArrowheads="1"/>
            </p:cNvPicPr>
            <p:nvPr/>
          </p:nvPicPr>
          <p:blipFill>
            <a:blip r:embed="rId5" cstate="print"/>
            <a:srcRect/>
            <a:stretch>
              <a:fillRect/>
            </a:stretch>
          </p:blipFill>
          <p:spPr bwMode="auto">
            <a:xfrm>
              <a:off x="2428" y="1329"/>
              <a:ext cx="21" cy="29"/>
            </a:xfrm>
            <a:prstGeom prst="rect">
              <a:avLst/>
            </a:prstGeom>
            <a:noFill/>
            <a:ln w="9525">
              <a:noFill/>
              <a:miter lim="800000"/>
              <a:headEnd/>
              <a:tailEnd/>
            </a:ln>
          </p:spPr>
        </p:pic>
        <p:pic>
          <p:nvPicPr>
            <p:cNvPr id="3136773" name="Picture 261"/>
            <p:cNvPicPr>
              <a:picLocks noChangeAspect="1" noChangeArrowheads="1"/>
            </p:cNvPicPr>
            <p:nvPr/>
          </p:nvPicPr>
          <p:blipFill>
            <a:blip r:embed="rId13" cstate="print"/>
            <a:srcRect/>
            <a:stretch>
              <a:fillRect/>
            </a:stretch>
          </p:blipFill>
          <p:spPr bwMode="auto">
            <a:xfrm>
              <a:off x="2428" y="1329"/>
              <a:ext cx="21" cy="29"/>
            </a:xfrm>
            <a:prstGeom prst="rect">
              <a:avLst/>
            </a:prstGeom>
            <a:noFill/>
            <a:ln w="9525">
              <a:noFill/>
              <a:miter lim="800000"/>
              <a:headEnd/>
              <a:tailEnd/>
            </a:ln>
          </p:spPr>
        </p:pic>
        <p:pic>
          <p:nvPicPr>
            <p:cNvPr id="3136774" name="Picture 262"/>
            <p:cNvPicPr>
              <a:picLocks noChangeAspect="1" noChangeArrowheads="1"/>
            </p:cNvPicPr>
            <p:nvPr/>
          </p:nvPicPr>
          <p:blipFill>
            <a:blip r:embed="rId5" cstate="print"/>
            <a:srcRect/>
            <a:stretch>
              <a:fillRect/>
            </a:stretch>
          </p:blipFill>
          <p:spPr bwMode="auto">
            <a:xfrm>
              <a:off x="2428" y="1329"/>
              <a:ext cx="21" cy="29"/>
            </a:xfrm>
            <a:prstGeom prst="rect">
              <a:avLst/>
            </a:prstGeom>
            <a:noFill/>
            <a:ln w="9525">
              <a:noFill/>
              <a:miter lim="800000"/>
              <a:headEnd/>
              <a:tailEnd/>
            </a:ln>
          </p:spPr>
        </p:pic>
        <p:sp>
          <p:nvSpPr>
            <p:cNvPr id="3136775" name="Rectangle 263"/>
            <p:cNvSpPr>
              <a:spLocks noChangeArrowheads="1"/>
            </p:cNvSpPr>
            <p:nvPr/>
          </p:nvSpPr>
          <p:spPr bwMode="auto">
            <a:xfrm>
              <a:off x="2449" y="1329"/>
              <a:ext cx="41"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close( )</a:t>
              </a:r>
              <a:endParaRPr lang="en-US" sz="1200" b="1">
                <a:solidFill>
                  <a:srgbClr val="0000FF"/>
                </a:solidFill>
                <a:latin typeface="Arial Narrow" pitchFamily="34" charset="0"/>
              </a:endParaRPr>
            </a:p>
          </p:txBody>
        </p:sp>
        <p:pic>
          <p:nvPicPr>
            <p:cNvPr id="3136776" name="Picture 264"/>
            <p:cNvPicPr>
              <a:picLocks noChangeAspect="1" noChangeArrowheads="1"/>
            </p:cNvPicPr>
            <p:nvPr/>
          </p:nvPicPr>
          <p:blipFill>
            <a:blip r:embed="rId5" cstate="print"/>
            <a:srcRect/>
            <a:stretch>
              <a:fillRect/>
            </a:stretch>
          </p:blipFill>
          <p:spPr bwMode="auto">
            <a:xfrm>
              <a:off x="2428" y="1346"/>
              <a:ext cx="21" cy="29"/>
            </a:xfrm>
            <a:prstGeom prst="rect">
              <a:avLst/>
            </a:prstGeom>
            <a:noFill/>
            <a:ln w="9525">
              <a:noFill/>
              <a:miter lim="800000"/>
              <a:headEnd/>
              <a:tailEnd/>
            </a:ln>
          </p:spPr>
        </p:pic>
        <p:pic>
          <p:nvPicPr>
            <p:cNvPr id="3136777" name="Picture 265"/>
            <p:cNvPicPr>
              <a:picLocks noChangeAspect="1" noChangeArrowheads="1"/>
            </p:cNvPicPr>
            <p:nvPr/>
          </p:nvPicPr>
          <p:blipFill>
            <a:blip r:embed="rId14" cstate="print"/>
            <a:srcRect/>
            <a:stretch>
              <a:fillRect/>
            </a:stretch>
          </p:blipFill>
          <p:spPr bwMode="auto">
            <a:xfrm>
              <a:off x="2428" y="1346"/>
              <a:ext cx="21" cy="29"/>
            </a:xfrm>
            <a:prstGeom prst="rect">
              <a:avLst/>
            </a:prstGeom>
            <a:noFill/>
            <a:ln w="9525">
              <a:noFill/>
              <a:miter lim="800000"/>
              <a:headEnd/>
              <a:tailEnd/>
            </a:ln>
          </p:spPr>
        </p:pic>
        <p:pic>
          <p:nvPicPr>
            <p:cNvPr id="3136778" name="Picture 266"/>
            <p:cNvPicPr>
              <a:picLocks noChangeAspect="1" noChangeArrowheads="1"/>
            </p:cNvPicPr>
            <p:nvPr/>
          </p:nvPicPr>
          <p:blipFill>
            <a:blip r:embed="rId5" cstate="print"/>
            <a:srcRect/>
            <a:stretch>
              <a:fillRect/>
            </a:stretch>
          </p:blipFill>
          <p:spPr bwMode="auto">
            <a:xfrm>
              <a:off x="2428" y="1346"/>
              <a:ext cx="21" cy="29"/>
            </a:xfrm>
            <a:prstGeom prst="rect">
              <a:avLst/>
            </a:prstGeom>
            <a:noFill/>
            <a:ln w="9525">
              <a:noFill/>
              <a:miter lim="800000"/>
              <a:headEnd/>
              <a:tailEnd/>
            </a:ln>
          </p:spPr>
        </p:pic>
        <p:sp>
          <p:nvSpPr>
            <p:cNvPr id="3136779" name="Rectangle 267"/>
            <p:cNvSpPr>
              <a:spLocks noChangeArrowheads="1"/>
            </p:cNvSpPr>
            <p:nvPr/>
          </p:nvSpPr>
          <p:spPr bwMode="auto">
            <a:xfrm>
              <a:off x="2449" y="1346"/>
              <a:ext cx="37"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 )</a:t>
              </a:r>
              <a:endParaRPr lang="en-US" sz="1200" b="1">
                <a:solidFill>
                  <a:srgbClr val="0000FF"/>
                </a:solidFill>
                <a:latin typeface="Arial Narrow" pitchFamily="34" charset="0"/>
              </a:endParaRPr>
            </a:p>
          </p:txBody>
        </p:sp>
        <p:pic>
          <p:nvPicPr>
            <p:cNvPr id="3136780" name="Picture 268"/>
            <p:cNvPicPr>
              <a:picLocks noChangeAspect="1" noChangeArrowheads="1"/>
            </p:cNvPicPr>
            <p:nvPr/>
          </p:nvPicPr>
          <p:blipFill>
            <a:blip r:embed="rId5" cstate="print"/>
            <a:srcRect/>
            <a:stretch>
              <a:fillRect/>
            </a:stretch>
          </p:blipFill>
          <p:spPr bwMode="auto">
            <a:xfrm>
              <a:off x="2428" y="1363"/>
              <a:ext cx="21" cy="29"/>
            </a:xfrm>
            <a:prstGeom prst="rect">
              <a:avLst/>
            </a:prstGeom>
            <a:noFill/>
            <a:ln w="9525">
              <a:noFill/>
              <a:miter lim="800000"/>
              <a:headEnd/>
              <a:tailEnd/>
            </a:ln>
          </p:spPr>
        </p:pic>
        <p:pic>
          <p:nvPicPr>
            <p:cNvPr id="3136781" name="Picture 269"/>
            <p:cNvPicPr>
              <a:picLocks noChangeAspect="1" noChangeArrowheads="1"/>
            </p:cNvPicPr>
            <p:nvPr/>
          </p:nvPicPr>
          <p:blipFill>
            <a:blip r:embed="rId15" cstate="print"/>
            <a:srcRect/>
            <a:stretch>
              <a:fillRect/>
            </a:stretch>
          </p:blipFill>
          <p:spPr bwMode="auto">
            <a:xfrm>
              <a:off x="2428" y="1363"/>
              <a:ext cx="21" cy="29"/>
            </a:xfrm>
            <a:prstGeom prst="rect">
              <a:avLst/>
            </a:prstGeom>
            <a:noFill/>
            <a:ln w="9525">
              <a:noFill/>
              <a:miter lim="800000"/>
              <a:headEnd/>
              <a:tailEnd/>
            </a:ln>
          </p:spPr>
        </p:pic>
        <p:pic>
          <p:nvPicPr>
            <p:cNvPr id="3136782" name="Picture 270"/>
            <p:cNvPicPr>
              <a:picLocks noChangeAspect="1" noChangeArrowheads="1"/>
            </p:cNvPicPr>
            <p:nvPr/>
          </p:nvPicPr>
          <p:blipFill>
            <a:blip r:embed="rId5" cstate="print"/>
            <a:srcRect/>
            <a:stretch>
              <a:fillRect/>
            </a:stretch>
          </p:blipFill>
          <p:spPr bwMode="auto">
            <a:xfrm>
              <a:off x="2428" y="1363"/>
              <a:ext cx="21" cy="29"/>
            </a:xfrm>
            <a:prstGeom prst="rect">
              <a:avLst/>
            </a:prstGeom>
            <a:noFill/>
            <a:ln w="9525">
              <a:noFill/>
              <a:miter lim="800000"/>
              <a:headEnd/>
              <a:tailEnd/>
            </a:ln>
          </p:spPr>
        </p:pic>
        <p:sp>
          <p:nvSpPr>
            <p:cNvPr id="3136783" name="Rectangle 271"/>
            <p:cNvSpPr>
              <a:spLocks noChangeArrowheads="1"/>
            </p:cNvSpPr>
            <p:nvPr/>
          </p:nvSpPr>
          <p:spPr bwMode="auto">
            <a:xfrm>
              <a:off x="2449" y="1363"/>
              <a:ext cx="73"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sortFileList( )</a:t>
              </a:r>
              <a:endParaRPr lang="en-US" sz="1200" b="1">
                <a:solidFill>
                  <a:srgbClr val="0000FF"/>
                </a:solidFill>
                <a:latin typeface="Arial Narrow" pitchFamily="34" charset="0"/>
              </a:endParaRPr>
            </a:p>
          </p:txBody>
        </p:sp>
        <p:pic>
          <p:nvPicPr>
            <p:cNvPr id="3136784" name="Picture 272"/>
            <p:cNvPicPr>
              <a:picLocks noChangeAspect="1" noChangeArrowheads="1"/>
            </p:cNvPicPr>
            <p:nvPr/>
          </p:nvPicPr>
          <p:blipFill>
            <a:blip r:embed="rId5" cstate="print"/>
            <a:srcRect/>
            <a:stretch>
              <a:fillRect/>
            </a:stretch>
          </p:blipFill>
          <p:spPr bwMode="auto">
            <a:xfrm>
              <a:off x="2428" y="1380"/>
              <a:ext cx="21" cy="29"/>
            </a:xfrm>
            <a:prstGeom prst="rect">
              <a:avLst/>
            </a:prstGeom>
            <a:noFill/>
            <a:ln w="9525">
              <a:noFill/>
              <a:miter lim="800000"/>
              <a:headEnd/>
              <a:tailEnd/>
            </a:ln>
          </p:spPr>
        </p:pic>
        <p:pic>
          <p:nvPicPr>
            <p:cNvPr id="3136785" name="Picture 273"/>
            <p:cNvPicPr>
              <a:picLocks noChangeAspect="1" noChangeArrowheads="1"/>
            </p:cNvPicPr>
            <p:nvPr/>
          </p:nvPicPr>
          <p:blipFill>
            <a:blip r:embed="rId16" cstate="print"/>
            <a:srcRect/>
            <a:stretch>
              <a:fillRect/>
            </a:stretch>
          </p:blipFill>
          <p:spPr bwMode="auto">
            <a:xfrm>
              <a:off x="2428" y="1380"/>
              <a:ext cx="21" cy="29"/>
            </a:xfrm>
            <a:prstGeom prst="rect">
              <a:avLst/>
            </a:prstGeom>
            <a:noFill/>
            <a:ln w="9525">
              <a:noFill/>
              <a:miter lim="800000"/>
              <a:headEnd/>
              <a:tailEnd/>
            </a:ln>
          </p:spPr>
        </p:pic>
        <p:pic>
          <p:nvPicPr>
            <p:cNvPr id="3136786" name="Picture 274"/>
            <p:cNvPicPr>
              <a:picLocks noChangeAspect="1" noChangeArrowheads="1"/>
            </p:cNvPicPr>
            <p:nvPr/>
          </p:nvPicPr>
          <p:blipFill>
            <a:blip r:embed="rId5" cstate="print"/>
            <a:srcRect/>
            <a:stretch>
              <a:fillRect/>
            </a:stretch>
          </p:blipFill>
          <p:spPr bwMode="auto">
            <a:xfrm>
              <a:off x="2428" y="1380"/>
              <a:ext cx="21" cy="29"/>
            </a:xfrm>
            <a:prstGeom prst="rect">
              <a:avLst/>
            </a:prstGeom>
            <a:noFill/>
            <a:ln w="9525">
              <a:noFill/>
              <a:miter lim="800000"/>
              <a:headEnd/>
              <a:tailEnd/>
            </a:ln>
          </p:spPr>
        </p:pic>
        <p:sp>
          <p:nvSpPr>
            <p:cNvPr id="3136787" name="Rectangle 275"/>
            <p:cNvSpPr>
              <a:spLocks noChangeArrowheads="1"/>
            </p:cNvSpPr>
            <p:nvPr/>
          </p:nvSpPr>
          <p:spPr bwMode="auto">
            <a:xfrm>
              <a:off x="2449" y="1380"/>
              <a:ext cx="46"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create( )</a:t>
              </a:r>
              <a:endParaRPr lang="en-US" sz="1200" b="1">
                <a:solidFill>
                  <a:srgbClr val="0000FF"/>
                </a:solidFill>
                <a:latin typeface="Arial Narrow" pitchFamily="34" charset="0"/>
              </a:endParaRPr>
            </a:p>
          </p:txBody>
        </p:sp>
        <p:pic>
          <p:nvPicPr>
            <p:cNvPr id="3136788" name="Picture 276"/>
            <p:cNvPicPr>
              <a:picLocks noChangeAspect="1" noChangeArrowheads="1"/>
            </p:cNvPicPr>
            <p:nvPr/>
          </p:nvPicPr>
          <p:blipFill>
            <a:blip r:embed="rId5" cstate="print"/>
            <a:srcRect/>
            <a:stretch>
              <a:fillRect/>
            </a:stretch>
          </p:blipFill>
          <p:spPr bwMode="auto">
            <a:xfrm>
              <a:off x="2428" y="1397"/>
              <a:ext cx="21" cy="29"/>
            </a:xfrm>
            <a:prstGeom prst="rect">
              <a:avLst/>
            </a:prstGeom>
            <a:noFill/>
            <a:ln w="9525">
              <a:noFill/>
              <a:miter lim="800000"/>
              <a:headEnd/>
              <a:tailEnd/>
            </a:ln>
          </p:spPr>
        </p:pic>
        <p:pic>
          <p:nvPicPr>
            <p:cNvPr id="3136789" name="Picture 277"/>
            <p:cNvPicPr>
              <a:picLocks noChangeAspect="1" noChangeArrowheads="1"/>
            </p:cNvPicPr>
            <p:nvPr/>
          </p:nvPicPr>
          <p:blipFill>
            <a:blip r:embed="rId17" cstate="print"/>
            <a:srcRect/>
            <a:stretch>
              <a:fillRect/>
            </a:stretch>
          </p:blipFill>
          <p:spPr bwMode="auto">
            <a:xfrm>
              <a:off x="2428" y="1397"/>
              <a:ext cx="21" cy="29"/>
            </a:xfrm>
            <a:prstGeom prst="rect">
              <a:avLst/>
            </a:prstGeom>
            <a:noFill/>
            <a:ln w="9525">
              <a:noFill/>
              <a:miter lim="800000"/>
              <a:headEnd/>
              <a:tailEnd/>
            </a:ln>
          </p:spPr>
        </p:pic>
        <p:pic>
          <p:nvPicPr>
            <p:cNvPr id="3136790" name="Picture 278"/>
            <p:cNvPicPr>
              <a:picLocks noChangeAspect="1" noChangeArrowheads="1"/>
            </p:cNvPicPr>
            <p:nvPr/>
          </p:nvPicPr>
          <p:blipFill>
            <a:blip r:embed="rId5" cstate="print"/>
            <a:srcRect/>
            <a:stretch>
              <a:fillRect/>
            </a:stretch>
          </p:blipFill>
          <p:spPr bwMode="auto">
            <a:xfrm>
              <a:off x="2428" y="1397"/>
              <a:ext cx="21" cy="29"/>
            </a:xfrm>
            <a:prstGeom prst="rect">
              <a:avLst/>
            </a:prstGeom>
            <a:noFill/>
            <a:ln w="9525">
              <a:noFill/>
              <a:miter lim="800000"/>
              <a:headEnd/>
              <a:tailEnd/>
            </a:ln>
          </p:spPr>
        </p:pic>
        <p:sp>
          <p:nvSpPr>
            <p:cNvPr id="3136791" name="Rectangle 279"/>
            <p:cNvSpPr>
              <a:spLocks noChangeArrowheads="1"/>
            </p:cNvSpPr>
            <p:nvPr/>
          </p:nvSpPr>
          <p:spPr bwMode="auto">
            <a:xfrm>
              <a:off x="2449" y="1397"/>
              <a:ext cx="82"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fillDocument( )</a:t>
              </a:r>
              <a:endParaRPr lang="en-US" sz="1200" b="1">
                <a:solidFill>
                  <a:srgbClr val="0000FF"/>
                </a:solidFill>
                <a:latin typeface="Arial Narrow" pitchFamily="34" charset="0"/>
              </a:endParaRPr>
            </a:p>
          </p:txBody>
        </p:sp>
        <p:sp>
          <p:nvSpPr>
            <p:cNvPr id="3136792" name="Line 280"/>
            <p:cNvSpPr>
              <a:spLocks noChangeShapeType="1"/>
            </p:cNvSpPr>
            <p:nvPr/>
          </p:nvSpPr>
          <p:spPr bwMode="auto">
            <a:xfrm flipH="1" flipV="1">
              <a:off x="2323" y="1275"/>
              <a:ext cx="50" cy="30"/>
            </a:xfrm>
            <a:prstGeom prst="line">
              <a:avLst/>
            </a:prstGeom>
            <a:noFill/>
            <a:ln w="0">
              <a:solidFill>
                <a:srgbClr val="000000"/>
              </a:solidFill>
              <a:round/>
              <a:headEnd/>
              <a:tailEnd/>
            </a:ln>
          </p:spPr>
          <p:txBody>
            <a:bodyPr/>
            <a:lstStyle/>
            <a:p>
              <a:endParaRPr lang="en-US"/>
            </a:p>
          </p:txBody>
        </p:sp>
        <p:sp>
          <p:nvSpPr>
            <p:cNvPr id="3136793" name="Freeform 281"/>
            <p:cNvSpPr>
              <a:spLocks/>
            </p:cNvSpPr>
            <p:nvPr/>
          </p:nvSpPr>
          <p:spPr bwMode="auto">
            <a:xfrm>
              <a:off x="2323" y="1273"/>
              <a:ext cx="22" cy="17"/>
            </a:xfrm>
            <a:custGeom>
              <a:avLst/>
              <a:gdLst/>
              <a:ahLst/>
              <a:cxnLst>
                <a:cxn ang="0">
                  <a:pos x="0" y="5"/>
                </a:cxn>
                <a:cxn ang="0">
                  <a:pos x="41" y="0"/>
                </a:cxn>
                <a:cxn ang="0">
                  <a:pos x="65" y="32"/>
                </a:cxn>
                <a:cxn ang="0">
                  <a:pos x="25" y="36"/>
                </a:cxn>
                <a:cxn ang="0">
                  <a:pos x="0" y="5"/>
                </a:cxn>
              </a:cxnLst>
              <a:rect l="0" t="0" r="r" b="b"/>
              <a:pathLst>
                <a:path w="65" h="36">
                  <a:moveTo>
                    <a:pt x="0" y="5"/>
                  </a:moveTo>
                  <a:lnTo>
                    <a:pt x="41" y="0"/>
                  </a:lnTo>
                  <a:lnTo>
                    <a:pt x="65" y="32"/>
                  </a:lnTo>
                  <a:lnTo>
                    <a:pt x="25" y="36"/>
                  </a:lnTo>
                  <a:lnTo>
                    <a:pt x="0" y="5"/>
                  </a:lnTo>
                  <a:close/>
                </a:path>
              </a:pathLst>
            </a:custGeom>
            <a:solidFill>
              <a:srgbClr val="FFFFFF"/>
            </a:solidFill>
            <a:ln w="0">
              <a:solidFill>
                <a:srgbClr val="000000"/>
              </a:solidFill>
              <a:prstDash val="solid"/>
              <a:round/>
              <a:headEnd/>
              <a:tailEnd/>
            </a:ln>
          </p:spPr>
          <p:txBody>
            <a:bodyPr/>
            <a:lstStyle/>
            <a:p>
              <a:endParaRPr lang="en-US"/>
            </a:p>
          </p:txBody>
        </p:sp>
        <p:sp>
          <p:nvSpPr>
            <p:cNvPr id="3136794" name="Line 282"/>
            <p:cNvSpPr>
              <a:spLocks noChangeShapeType="1"/>
            </p:cNvSpPr>
            <p:nvPr/>
          </p:nvSpPr>
          <p:spPr bwMode="auto">
            <a:xfrm>
              <a:off x="2373" y="1305"/>
              <a:ext cx="50" cy="31"/>
            </a:xfrm>
            <a:prstGeom prst="line">
              <a:avLst/>
            </a:prstGeom>
            <a:noFill/>
            <a:ln w="0">
              <a:solidFill>
                <a:srgbClr val="000000"/>
              </a:solidFill>
              <a:round/>
              <a:headEnd/>
              <a:tailEnd/>
            </a:ln>
          </p:spPr>
          <p:txBody>
            <a:bodyPr/>
            <a:lstStyle/>
            <a:p>
              <a:endParaRPr lang="en-US"/>
            </a:p>
          </p:txBody>
        </p:sp>
        <p:sp>
          <p:nvSpPr>
            <p:cNvPr id="3136795" name="Line 283"/>
            <p:cNvSpPr>
              <a:spLocks noChangeShapeType="1"/>
            </p:cNvSpPr>
            <p:nvPr/>
          </p:nvSpPr>
          <p:spPr bwMode="auto">
            <a:xfrm flipH="1" flipV="1">
              <a:off x="2412" y="1318"/>
              <a:ext cx="11" cy="18"/>
            </a:xfrm>
            <a:prstGeom prst="line">
              <a:avLst/>
            </a:prstGeom>
            <a:noFill/>
            <a:ln w="1588">
              <a:solidFill>
                <a:srgbClr val="000000"/>
              </a:solidFill>
              <a:round/>
              <a:headEnd/>
              <a:tailEnd/>
            </a:ln>
          </p:spPr>
          <p:txBody>
            <a:bodyPr/>
            <a:lstStyle/>
            <a:p>
              <a:endParaRPr lang="en-US"/>
            </a:p>
          </p:txBody>
        </p:sp>
        <p:sp>
          <p:nvSpPr>
            <p:cNvPr id="3136796" name="Line 284"/>
            <p:cNvSpPr>
              <a:spLocks noChangeShapeType="1"/>
            </p:cNvSpPr>
            <p:nvPr/>
          </p:nvSpPr>
          <p:spPr bwMode="auto">
            <a:xfrm flipH="1">
              <a:off x="2406" y="1336"/>
              <a:ext cx="17" cy="1"/>
            </a:xfrm>
            <a:prstGeom prst="line">
              <a:avLst/>
            </a:prstGeom>
            <a:noFill/>
            <a:ln w="1588">
              <a:solidFill>
                <a:srgbClr val="000000"/>
              </a:solidFill>
              <a:round/>
              <a:headEnd/>
              <a:tailEnd/>
            </a:ln>
          </p:spPr>
          <p:txBody>
            <a:bodyPr/>
            <a:lstStyle/>
            <a:p>
              <a:endParaRPr lang="en-US"/>
            </a:p>
          </p:txBody>
        </p:sp>
        <p:sp>
          <p:nvSpPr>
            <p:cNvPr id="3136797" name="Rectangle 285"/>
            <p:cNvSpPr>
              <a:spLocks noChangeArrowheads="1"/>
            </p:cNvSpPr>
            <p:nvPr/>
          </p:nvSpPr>
          <p:spPr bwMode="auto">
            <a:xfrm>
              <a:off x="2224" y="1376"/>
              <a:ext cx="23"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fList</a:t>
              </a:r>
              <a:endParaRPr lang="en-US" sz="1200" b="1">
                <a:solidFill>
                  <a:srgbClr val="0000FF"/>
                </a:solidFill>
                <a:latin typeface="Arial Narrow" pitchFamily="34" charset="0"/>
              </a:endParaRPr>
            </a:p>
          </p:txBody>
        </p:sp>
        <p:sp>
          <p:nvSpPr>
            <p:cNvPr id="3136798" name="Rectangle 286"/>
            <p:cNvSpPr>
              <a:spLocks noChangeArrowheads="1"/>
            </p:cNvSpPr>
            <p:nvPr/>
          </p:nvSpPr>
          <p:spPr bwMode="auto">
            <a:xfrm>
              <a:off x="2223" y="1437"/>
              <a:ext cx="7"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1</a:t>
              </a:r>
              <a:endParaRPr lang="en-US" sz="1200" b="1">
                <a:solidFill>
                  <a:srgbClr val="0000FF"/>
                </a:solidFill>
                <a:latin typeface="Arial Narrow" pitchFamily="34" charset="0"/>
              </a:endParaRPr>
            </a:p>
          </p:txBody>
        </p:sp>
        <p:sp>
          <p:nvSpPr>
            <p:cNvPr id="3136799" name="Rectangle 287"/>
            <p:cNvSpPr>
              <a:spLocks noChangeArrowheads="1"/>
            </p:cNvSpPr>
            <p:nvPr/>
          </p:nvSpPr>
          <p:spPr bwMode="auto">
            <a:xfrm>
              <a:off x="2083" y="1341"/>
              <a:ext cx="130" cy="157"/>
            </a:xfrm>
            <a:prstGeom prst="rect">
              <a:avLst/>
            </a:prstGeom>
            <a:noFill/>
            <a:ln w="0">
              <a:solidFill>
                <a:srgbClr val="000000"/>
              </a:solidFill>
              <a:miter lim="800000"/>
              <a:headEnd/>
              <a:tailEnd/>
            </a:ln>
          </p:spPr>
          <p:txBody>
            <a:bodyPr/>
            <a:lstStyle/>
            <a:p>
              <a:endParaRPr lang="en-US"/>
            </a:p>
          </p:txBody>
        </p:sp>
        <p:sp>
          <p:nvSpPr>
            <p:cNvPr id="3136800" name="Rectangle 288"/>
            <p:cNvSpPr>
              <a:spLocks noChangeArrowheads="1"/>
            </p:cNvSpPr>
            <p:nvPr/>
          </p:nvSpPr>
          <p:spPr bwMode="auto">
            <a:xfrm>
              <a:off x="2131" y="1350"/>
              <a:ext cx="41"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FileList</a:t>
              </a:r>
              <a:endParaRPr lang="en-US" sz="1200" b="1">
                <a:solidFill>
                  <a:srgbClr val="0000FF"/>
                </a:solidFill>
                <a:latin typeface="Arial Narrow" pitchFamily="34" charset="0"/>
              </a:endParaRPr>
            </a:p>
          </p:txBody>
        </p:sp>
        <p:sp>
          <p:nvSpPr>
            <p:cNvPr id="3136801" name="Line 289"/>
            <p:cNvSpPr>
              <a:spLocks noChangeShapeType="1"/>
            </p:cNvSpPr>
            <p:nvPr/>
          </p:nvSpPr>
          <p:spPr bwMode="auto">
            <a:xfrm>
              <a:off x="2083" y="1388"/>
              <a:ext cx="130" cy="1"/>
            </a:xfrm>
            <a:prstGeom prst="line">
              <a:avLst/>
            </a:prstGeom>
            <a:noFill/>
            <a:ln w="0">
              <a:solidFill>
                <a:srgbClr val="000000"/>
              </a:solidFill>
              <a:round/>
              <a:headEnd/>
              <a:tailEnd/>
            </a:ln>
          </p:spPr>
          <p:txBody>
            <a:bodyPr/>
            <a:lstStyle/>
            <a:p>
              <a:endParaRPr lang="en-US"/>
            </a:p>
          </p:txBody>
        </p:sp>
        <p:sp>
          <p:nvSpPr>
            <p:cNvPr id="3136802" name="Line 290"/>
            <p:cNvSpPr>
              <a:spLocks noChangeShapeType="1"/>
            </p:cNvSpPr>
            <p:nvPr/>
          </p:nvSpPr>
          <p:spPr bwMode="auto">
            <a:xfrm>
              <a:off x="2083" y="1396"/>
              <a:ext cx="130" cy="1"/>
            </a:xfrm>
            <a:prstGeom prst="line">
              <a:avLst/>
            </a:prstGeom>
            <a:noFill/>
            <a:ln w="0">
              <a:solidFill>
                <a:srgbClr val="000000"/>
              </a:solidFill>
              <a:round/>
              <a:headEnd/>
              <a:tailEnd/>
            </a:ln>
          </p:spPr>
          <p:txBody>
            <a:bodyPr/>
            <a:lstStyle/>
            <a:p>
              <a:endParaRPr lang="en-US"/>
            </a:p>
          </p:txBody>
        </p:sp>
        <p:pic>
          <p:nvPicPr>
            <p:cNvPr id="3136803" name="Picture 291"/>
            <p:cNvPicPr>
              <a:picLocks noChangeAspect="1" noChangeArrowheads="1"/>
            </p:cNvPicPr>
            <p:nvPr/>
          </p:nvPicPr>
          <p:blipFill>
            <a:blip r:embed="rId5" cstate="print"/>
            <a:srcRect/>
            <a:stretch>
              <a:fillRect/>
            </a:stretch>
          </p:blipFill>
          <p:spPr bwMode="auto">
            <a:xfrm>
              <a:off x="2087" y="1409"/>
              <a:ext cx="22" cy="28"/>
            </a:xfrm>
            <a:prstGeom prst="rect">
              <a:avLst/>
            </a:prstGeom>
            <a:noFill/>
            <a:ln w="9525">
              <a:noFill/>
              <a:miter lim="800000"/>
              <a:headEnd/>
              <a:tailEnd/>
            </a:ln>
          </p:spPr>
        </p:pic>
        <p:pic>
          <p:nvPicPr>
            <p:cNvPr id="3136804" name="Picture 292"/>
            <p:cNvPicPr>
              <a:picLocks noChangeAspect="1" noChangeArrowheads="1"/>
            </p:cNvPicPr>
            <p:nvPr/>
          </p:nvPicPr>
          <p:blipFill>
            <a:blip r:embed="rId6" cstate="print"/>
            <a:srcRect/>
            <a:stretch>
              <a:fillRect/>
            </a:stretch>
          </p:blipFill>
          <p:spPr bwMode="auto">
            <a:xfrm>
              <a:off x="2087" y="1409"/>
              <a:ext cx="22" cy="28"/>
            </a:xfrm>
            <a:prstGeom prst="rect">
              <a:avLst/>
            </a:prstGeom>
            <a:noFill/>
            <a:ln w="9525">
              <a:noFill/>
              <a:miter lim="800000"/>
              <a:headEnd/>
              <a:tailEnd/>
            </a:ln>
          </p:spPr>
        </p:pic>
        <p:pic>
          <p:nvPicPr>
            <p:cNvPr id="3136805" name="Picture 293"/>
            <p:cNvPicPr>
              <a:picLocks noChangeAspect="1" noChangeArrowheads="1"/>
            </p:cNvPicPr>
            <p:nvPr/>
          </p:nvPicPr>
          <p:blipFill>
            <a:blip r:embed="rId5" cstate="print"/>
            <a:srcRect/>
            <a:stretch>
              <a:fillRect/>
            </a:stretch>
          </p:blipFill>
          <p:spPr bwMode="auto">
            <a:xfrm>
              <a:off x="2087" y="1409"/>
              <a:ext cx="22" cy="28"/>
            </a:xfrm>
            <a:prstGeom prst="rect">
              <a:avLst/>
            </a:prstGeom>
            <a:noFill/>
            <a:ln w="9525">
              <a:noFill/>
              <a:miter lim="800000"/>
              <a:headEnd/>
              <a:tailEnd/>
            </a:ln>
          </p:spPr>
        </p:pic>
        <p:sp>
          <p:nvSpPr>
            <p:cNvPr id="3136806" name="Rectangle 294"/>
            <p:cNvSpPr>
              <a:spLocks noChangeArrowheads="1"/>
            </p:cNvSpPr>
            <p:nvPr/>
          </p:nvSpPr>
          <p:spPr bwMode="auto">
            <a:xfrm>
              <a:off x="2109" y="1409"/>
              <a:ext cx="32"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add( )</a:t>
              </a:r>
              <a:endParaRPr lang="en-US" sz="1200" b="1">
                <a:solidFill>
                  <a:srgbClr val="0000FF"/>
                </a:solidFill>
                <a:latin typeface="Arial Narrow" pitchFamily="34" charset="0"/>
              </a:endParaRPr>
            </a:p>
          </p:txBody>
        </p:sp>
        <p:pic>
          <p:nvPicPr>
            <p:cNvPr id="3136807" name="Picture 295"/>
            <p:cNvPicPr>
              <a:picLocks noChangeAspect="1" noChangeArrowheads="1"/>
            </p:cNvPicPr>
            <p:nvPr/>
          </p:nvPicPr>
          <p:blipFill>
            <a:blip r:embed="rId5" cstate="print"/>
            <a:srcRect/>
            <a:stretch>
              <a:fillRect/>
            </a:stretch>
          </p:blipFill>
          <p:spPr bwMode="auto">
            <a:xfrm>
              <a:off x="2087" y="1425"/>
              <a:ext cx="22" cy="29"/>
            </a:xfrm>
            <a:prstGeom prst="rect">
              <a:avLst/>
            </a:prstGeom>
            <a:noFill/>
            <a:ln w="9525">
              <a:noFill/>
              <a:miter lim="800000"/>
              <a:headEnd/>
              <a:tailEnd/>
            </a:ln>
          </p:spPr>
        </p:pic>
        <p:pic>
          <p:nvPicPr>
            <p:cNvPr id="3136808" name="Picture 296"/>
            <p:cNvPicPr>
              <a:picLocks noChangeAspect="1" noChangeArrowheads="1"/>
            </p:cNvPicPr>
            <p:nvPr/>
          </p:nvPicPr>
          <p:blipFill>
            <a:blip r:embed="rId6" cstate="print"/>
            <a:srcRect/>
            <a:stretch>
              <a:fillRect/>
            </a:stretch>
          </p:blipFill>
          <p:spPr bwMode="auto">
            <a:xfrm>
              <a:off x="2087" y="1425"/>
              <a:ext cx="22" cy="29"/>
            </a:xfrm>
            <a:prstGeom prst="rect">
              <a:avLst/>
            </a:prstGeom>
            <a:noFill/>
            <a:ln w="9525">
              <a:noFill/>
              <a:miter lim="800000"/>
              <a:headEnd/>
              <a:tailEnd/>
            </a:ln>
          </p:spPr>
        </p:pic>
        <p:pic>
          <p:nvPicPr>
            <p:cNvPr id="3136809" name="Picture 297"/>
            <p:cNvPicPr>
              <a:picLocks noChangeAspect="1" noChangeArrowheads="1"/>
            </p:cNvPicPr>
            <p:nvPr/>
          </p:nvPicPr>
          <p:blipFill>
            <a:blip r:embed="rId5" cstate="print"/>
            <a:srcRect/>
            <a:stretch>
              <a:fillRect/>
            </a:stretch>
          </p:blipFill>
          <p:spPr bwMode="auto">
            <a:xfrm>
              <a:off x="2087" y="1425"/>
              <a:ext cx="22" cy="29"/>
            </a:xfrm>
            <a:prstGeom prst="rect">
              <a:avLst/>
            </a:prstGeom>
            <a:noFill/>
            <a:ln w="9525">
              <a:noFill/>
              <a:miter lim="800000"/>
              <a:headEnd/>
              <a:tailEnd/>
            </a:ln>
          </p:spPr>
        </p:pic>
        <p:sp>
          <p:nvSpPr>
            <p:cNvPr id="3136810" name="Rectangle 298"/>
            <p:cNvSpPr>
              <a:spLocks noChangeArrowheads="1"/>
            </p:cNvSpPr>
            <p:nvPr/>
          </p:nvSpPr>
          <p:spPr bwMode="auto">
            <a:xfrm>
              <a:off x="2109" y="1425"/>
              <a:ext cx="46"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delete( )</a:t>
              </a:r>
              <a:endParaRPr lang="en-US" sz="1200" b="1">
                <a:solidFill>
                  <a:srgbClr val="0000FF"/>
                </a:solidFill>
                <a:latin typeface="Arial Narrow" pitchFamily="34" charset="0"/>
              </a:endParaRPr>
            </a:p>
          </p:txBody>
        </p:sp>
        <p:sp>
          <p:nvSpPr>
            <p:cNvPr id="3136811" name="Line 299"/>
            <p:cNvSpPr>
              <a:spLocks noChangeShapeType="1"/>
            </p:cNvSpPr>
            <p:nvPr/>
          </p:nvSpPr>
          <p:spPr bwMode="auto">
            <a:xfrm flipV="1">
              <a:off x="2318" y="1388"/>
              <a:ext cx="105" cy="12"/>
            </a:xfrm>
            <a:prstGeom prst="line">
              <a:avLst/>
            </a:prstGeom>
            <a:noFill/>
            <a:ln w="0">
              <a:solidFill>
                <a:srgbClr val="000000"/>
              </a:solidFill>
              <a:round/>
              <a:headEnd/>
              <a:tailEnd/>
            </a:ln>
          </p:spPr>
          <p:txBody>
            <a:bodyPr/>
            <a:lstStyle/>
            <a:p>
              <a:endParaRPr lang="en-US"/>
            </a:p>
          </p:txBody>
        </p:sp>
        <p:sp>
          <p:nvSpPr>
            <p:cNvPr id="3136812" name="Freeform 300"/>
            <p:cNvSpPr>
              <a:spLocks/>
            </p:cNvSpPr>
            <p:nvPr/>
          </p:nvSpPr>
          <p:spPr bwMode="auto">
            <a:xfrm>
              <a:off x="2400" y="1380"/>
              <a:ext cx="23" cy="18"/>
            </a:xfrm>
            <a:custGeom>
              <a:avLst/>
              <a:gdLst/>
              <a:ahLst/>
              <a:cxnLst>
                <a:cxn ang="0">
                  <a:pos x="70" y="17"/>
                </a:cxn>
                <a:cxn ang="0">
                  <a:pos x="36" y="38"/>
                </a:cxn>
                <a:cxn ang="0">
                  <a:pos x="0" y="22"/>
                </a:cxn>
                <a:cxn ang="0">
                  <a:pos x="34" y="0"/>
                </a:cxn>
                <a:cxn ang="0">
                  <a:pos x="70" y="17"/>
                </a:cxn>
              </a:cxnLst>
              <a:rect l="0" t="0" r="r" b="b"/>
              <a:pathLst>
                <a:path w="70" h="38">
                  <a:moveTo>
                    <a:pt x="70" y="17"/>
                  </a:moveTo>
                  <a:lnTo>
                    <a:pt x="36" y="38"/>
                  </a:lnTo>
                  <a:lnTo>
                    <a:pt x="0" y="22"/>
                  </a:lnTo>
                  <a:lnTo>
                    <a:pt x="34" y="0"/>
                  </a:lnTo>
                  <a:lnTo>
                    <a:pt x="70" y="17"/>
                  </a:lnTo>
                  <a:close/>
                </a:path>
              </a:pathLst>
            </a:custGeom>
            <a:solidFill>
              <a:srgbClr val="FFFFFF"/>
            </a:solidFill>
            <a:ln w="0">
              <a:solidFill>
                <a:srgbClr val="000000"/>
              </a:solidFill>
              <a:prstDash val="solid"/>
              <a:round/>
              <a:headEnd/>
              <a:tailEnd/>
            </a:ln>
          </p:spPr>
          <p:txBody>
            <a:bodyPr/>
            <a:lstStyle/>
            <a:p>
              <a:endParaRPr lang="en-US"/>
            </a:p>
          </p:txBody>
        </p:sp>
        <p:sp>
          <p:nvSpPr>
            <p:cNvPr id="3136813" name="Line 301"/>
            <p:cNvSpPr>
              <a:spLocks noChangeShapeType="1"/>
            </p:cNvSpPr>
            <p:nvPr/>
          </p:nvSpPr>
          <p:spPr bwMode="auto">
            <a:xfrm flipH="1">
              <a:off x="2213" y="1400"/>
              <a:ext cx="105" cy="12"/>
            </a:xfrm>
            <a:prstGeom prst="line">
              <a:avLst/>
            </a:prstGeom>
            <a:noFill/>
            <a:ln w="0">
              <a:solidFill>
                <a:srgbClr val="000000"/>
              </a:solidFill>
              <a:round/>
              <a:headEnd/>
              <a:tailEnd/>
            </a:ln>
          </p:spPr>
          <p:txBody>
            <a:bodyPr/>
            <a:lstStyle/>
            <a:p>
              <a:endParaRPr lang="en-US"/>
            </a:p>
          </p:txBody>
        </p:sp>
        <p:sp>
          <p:nvSpPr>
            <p:cNvPr id="3136814" name="Rectangle 302"/>
            <p:cNvSpPr>
              <a:spLocks noChangeArrowheads="1"/>
            </p:cNvSpPr>
            <p:nvPr/>
          </p:nvSpPr>
          <p:spPr bwMode="auto">
            <a:xfrm>
              <a:off x="2223" y="1437"/>
              <a:ext cx="7"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1</a:t>
              </a:r>
              <a:endParaRPr lang="en-US" sz="1200" b="1">
                <a:solidFill>
                  <a:srgbClr val="0000FF"/>
                </a:solidFill>
                <a:latin typeface="Arial Narrow" pitchFamily="34" charset="0"/>
              </a:endParaRPr>
            </a:p>
          </p:txBody>
        </p:sp>
        <p:sp>
          <p:nvSpPr>
            <p:cNvPr id="3136815" name="Line 303"/>
            <p:cNvSpPr>
              <a:spLocks noChangeShapeType="1"/>
            </p:cNvSpPr>
            <p:nvPr/>
          </p:nvSpPr>
          <p:spPr bwMode="auto">
            <a:xfrm>
              <a:off x="2213" y="1412"/>
              <a:ext cx="16" cy="8"/>
            </a:xfrm>
            <a:prstGeom prst="line">
              <a:avLst/>
            </a:prstGeom>
            <a:noFill/>
            <a:ln w="1588">
              <a:solidFill>
                <a:srgbClr val="000000"/>
              </a:solidFill>
              <a:round/>
              <a:headEnd/>
              <a:tailEnd/>
            </a:ln>
          </p:spPr>
          <p:txBody>
            <a:bodyPr/>
            <a:lstStyle/>
            <a:p>
              <a:endParaRPr lang="en-US"/>
            </a:p>
          </p:txBody>
        </p:sp>
        <p:sp>
          <p:nvSpPr>
            <p:cNvPr id="3136816" name="Line 304"/>
            <p:cNvSpPr>
              <a:spLocks noChangeShapeType="1"/>
            </p:cNvSpPr>
            <p:nvPr/>
          </p:nvSpPr>
          <p:spPr bwMode="auto">
            <a:xfrm flipV="1">
              <a:off x="2213" y="1401"/>
              <a:ext cx="15" cy="11"/>
            </a:xfrm>
            <a:prstGeom prst="line">
              <a:avLst/>
            </a:prstGeom>
            <a:noFill/>
            <a:ln w="1588">
              <a:solidFill>
                <a:srgbClr val="000000"/>
              </a:solidFill>
              <a:round/>
              <a:headEnd/>
              <a:tailEnd/>
            </a:ln>
          </p:spPr>
          <p:txBody>
            <a:bodyPr/>
            <a:lstStyle/>
            <a:p>
              <a:endParaRPr lang="en-US"/>
            </a:p>
          </p:txBody>
        </p:sp>
        <p:sp>
          <p:nvSpPr>
            <p:cNvPr id="3136817" name="Rectangle 305"/>
            <p:cNvSpPr>
              <a:spLocks noChangeArrowheads="1"/>
            </p:cNvSpPr>
            <p:nvPr/>
          </p:nvSpPr>
          <p:spPr bwMode="auto">
            <a:xfrm>
              <a:off x="2084" y="1607"/>
              <a:ext cx="128" cy="129"/>
            </a:xfrm>
            <a:prstGeom prst="rect">
              <a:avLst/>
            </a:prstGeom>
            <a:noFill/>
            <a:ln w="0">
              <a:solidFill>
                <a:srgbClr val="000000"/>
              </a:solidFill>
              <a:miter lim="800000"/>
              <a:headEnd/>
              <a:tailEnd/>
            </a:ln>
          </p:spPr>
          <p:txBody>
            <a:bodyPr/>
            <a:lstStyle/>
            <a:p>
              <a:endParaRPr lang="en-US"/>
            </a:p>
          </p:txBody>
        </p:sp>
        <p:sp>
          <p:nvSpPr>
            <p:cNvPr id="3136818" name="Rectangle 306"/>
            <p:cNvSpPr>
              <a:spLocks noChangeArrowheads="1"/>
            </p:cNvSpPr>
            <p:nvPr/>
          </p:nvSpPr>
          <p:spPr bwMode="auto">
            <a:xfrm>
              <a:off x="2140" y="1615"/>
              <a:ext cx="22"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File</a:t>
              </a:r>
              <a:endParaRPr lang="en-US" sz="1200" b="1">
                <a:solidFill>
                  <a:srgbClr val="0000FF"/>
                </a:solidFill>
                <a:latin typeface="Arial Narrow" pitchFamily="34" charset="0"/>
              </a:endParaRPr>
            </a:p>
          </p:txBody>
        </p:sp>
        <p:sp>
          <p:nvSpPr>
            <p:cNvPr id="3136819" name="Line 307"/>
            <p:cNvSpPr>
              <a:spLocks noChangeShapeType="1"/>
            </p:cNvSpPr>
            <p:nvPr/>
          </p:nvSpPr>
          <p:spPr bwMode="auto">
            <a:xfrm>
              <a:off x="2084" y="1653"/>
              <a:ext cx="128" cy="1"/>
            </a:xfrm>
            <a:prstGeom prst="line">
              <a:avLst/>
            </a:prstGeom>
            <a:noFill/>
            <a:ln w="0">
              <a:solidFill>
                <a:srgbClr val="000000"/>
              </a:solidFill>
              <a:round/>
              <a:headEnd/>
              <a:tailEnd/>
            </a:ln>
          </p:spPr>
          <p:txBody>
            <a:bodyPr/>
            <a:lstStyle/>
            <a:p>
              <a:endParaRPr lang="en-US"/>
            </a:p>
          </p:txBody>
        </p:sp>
        <p:sp>
          <p:nvSpPr>
            <p:cNvPr id="3136820" name="Line 308"/>
            <p:cNvSpPr>
              <a:spLocks noChangeShapeType="1"/>
            </p:cNvSpPr>
            <p:nvPr/>
          </p:nvSpPr>
          <p:spPr bwMode="auto">
            <a:xfrm>
              <a:off x="2084" y="1661"/>
              <a:ext cx="128" cy="1"/>
            </a:xfrm>
            <a:prstGeom prst="line">
              <a:avLst/>
            </a:prstGeom>
            <a:noFill/>
            <a:ln w="0">
              <a:solidFill>
                <a:srgbClr val="000000"/>
              </a:solidFill>
              <a:round/>
              <a:headEnd/>
              <a:tailEnd/>
            </a:ln>
          </p:spPr>
          <p:txBody>
            <a:bodyPr/>
            <a:lstStyle/>
            <a:p>
              <a:endParaRPr lang="en-US"/>
            </a:p>
          </p:txBody>
        </p:sp>
        <p:pic>
          <p:nvPicPr>
            <p:cNvPr id="3136821" name="Picture 309"/>
            <p:cNvPicPr>
              <a:picLocks noChangeAspect="1" noChangeArrowheads="1"/>
            </p:cNvPicPr>
            <p:nvPr/>
          </p:nvPicPr>
          <p:blipFill>
            <a:blip r:embed="rId5" cstate="print"/>
            <a:srcRect/>
            <a:stretch>
              <a:fillRect/>
            </a:stretch>
          </p:blipFill>
          <p:spPr bwMode="auto">
            <a:xfrm>
              <a:off x="2088" y="1674"/>
              <a:ext cx="22" cy="29"/>
            </a:xfrm>
            <a:prstGeom prst="rect">
              <a:avLst/>
            </a:prstGeom>
            <a:noFill/>
            <a:ln w="9525">
              <a:noFill/>
              <a:miter lim="800000"/>
              <a:headEnd/>
              <a:tailEnd/>
            </a:ln>
          </p:spPr>
        </p:pic>
        <p:pic>
          <p:nvPicPr>
            <p:cNvPr id="3136822" name="Picture 310"/>
            <p:cNvPicPr>
              <a:picLocks noChangeAspect="1" noChangeArrowheads="1"/>
            </p:cNvPicPr>
            <p:nvPr/>
          </p:nvPicPr>
          <p:blipFill>
            <a:blip r:embed="rId6" cstate="print"/>
            <a:srcRect/>
            <a:stretch>
              <a:fillRect/>
            </a:stretch>
          </p:blipFill>
          <p:spPr bwMode="auto">
            <a:xfrm>
              <a:off x="2088" y="1674"/>
              <a:ext cx="22" cy="29"/>
            </a:xfrm>
            <a:prstGeom prst="rect">
              <a:avLst/>
            </a:prstGeom>
            <a:noFill/>
            <a:ln w="9525">
              <a:noFill/>
              <a:miter lim="800000"/>
              <a:headEnd/>
              <a:tailEnd/>
            </a:ln>
          </p:spPr>
        </p:pic>
        <p:pic>
          <p:nvPicPr>
            <p:cNvPr id="3136823" name="Picture 311"/>
            <p:cNvPicPr>
              <a:picLocks noChangeAspect="1" noChangeArrowheads="1"/>
            </p:cNvPicPr>
            <p:nvPr/>
          </p:nvPicPr>
          <p:blipFill>
            <a:blip r:embed="rId5" cstate="print"/>
            <a:srcRect/>
            <a:stretch>
              <a:fillRect/>
            </a:stretch>
          </p:blipFill>
          <p:spPr bwMode="auto">
            <a:xfrm>
              <a:off x="2088" y="1674"/>
              <a:ext cx="22" cy="29"/>
            </a:xfrm>
            <a:prstGeom prst="rect">
              <a:avLst/>
            </a:prstGeom>
            <a:noFill/>
            <a:ln w="9525">
              <a:noFill/>
              <a:miter lim="800000"/>
              <a:headEnd/>
              <a:tailEnd/>
            </a:ln>
          </p:spPr>
        </p:pic>
        <p:sp>
          <p:nvSpPr>
            <p:cNvPr id="3136824" name="Rectangle 312"/>
            <p:cNvSpPr>
              <a:spLocks noChangeArrowheads="1"/>
            </p:cNvSpPr>
            <p:nvPr/>
          </p:nvSpPr>
          <p:spPr bwMode="auto">
            <a:xfrm>
              <a:off x="2110" y="1674"/>
              <a:ext cx="37"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 )</a:t>
              </a:r>
              <a:endParaRPr lang="en-US" sz="1200" b="1">
                <a:solidFill>
                  <a:srgbClr val="0000FF"/>
                </a:solidFill>
                <a:latin typeface="Arial Narrow" pitchFamily="34" charset="0"/>
              </a:endParaRPr>
            </a:p>
          </p:txBody>
        </p:sp>
        <p:sp>
          <p:nvSpPr>
            <p:cNvPr id="3136825" name="Line 313"/>
            <p:cNvSpPr>
              <a:spLocks noChangeShapeType="1"/>
            </p:cNvSpPr>
            <p:nvPr/>
          </p:nvSpPr>
          <p:spPr bwMode="auto">
            <a:xfrm flipH="1" flipV="1">
              <a:off x="2212" y="1698"/>
              <a:ext cx="103" cy="43"/>
            </a:xfrm>
            <a:prstGeom prst="line">
              <a:avLst/>
            </a:prstGeom>
            <a:noFill/>
            <a:ln w="0">
              <a:solidFill>
                <a:srgbClr val="000000"/>
              </a:solidFill>
              <a:round/>
              <a:headEnd/>
              <a:tailEnd/>
            </a:ln>
          </p:spPr>
          <p:txBody>
            <a:bodyPr/>
            <a:lstStyle/>
            <a:p>
              <a:endParaRPr lang="en-US"/>
            </a:p>
          </p:txBody>
        </p:sp>
        <p:sp>
          <p:nvSpPr>
            <p:cNvPr id="3136826" name="Freeform 314"/>
            <p:cNvSpPr>
              <a:spLocks/>
            </p:cNvSpPr>
            <p:nvPr/>
          </p:nvSpPr>
          <p:spPr bwMode="auto">
            <a:xfrm>
              <a:off x="2212" y="1695"/>
              <a:ext cx="28" cy="27"/>
            </a:xfrm>
            <a:custGeom>
              <a:avLst/>
              <a:gdLst/>
              <a:ahLst/>
              <a:cxnLst>
                <a:cxn ang="0">
                  <a:pos x="0" y="5"/>
                </a:cxn>
                <a:cxn ang="0">
                  <a:pos x="83" y="0"/>
                </a:cxn>
                <a:cxn ang="0">
                  <a:pos x="68" y="53"/>
                </a:cxn>
                <a:cxn ang="0">
                  <a:pos x="0" y="5"/>
                </a:cxn>
              </a:cxnLst>
              <a:rect l="0" t="0" r="r" b="b"/>
              <a:pathLst>
                <a:path w="83" h="53">
                  <a:moveTo>
                    <a:pt x="0" y="5"/>
                  </a:moveTo>
                  <a:lnTo>
                    <a:pt x="83" y="0"/>
                  </a:lnTo>
                  <a:lnTo>
                    <a:pt x="68" y="53"/>
                  </a:lnTo>
                  <a:lnTo>
                    <a:pt x="0" y="5"/>
                  </a:lnTo>
                  <a:close/>
                </a:path>
              </a:pathLst>
            </a:custGeom>
            <a:solidFill>
              <a:srgbClr val="FFFFFF"/>
            </a:solidFill>
            <a:ln w="0">
              <a:solidFill>
                <a:srgbClr val="000000"/>
              </a:solidFill>
              <a:prstDash val="solid"/>
              <a:round/>
              <a:headEnd/>
              <a:tailEnd/>
            </a:ln>
          </p:spPr>
          <p:txBody>
            <a:bodyPr/>
            <a:lstStyle/>
            <a:p>
              <a:endParaRPr lang="en-US"/>
            </a:p>
          </p:txBody>
        </p:sp>
        <p:sp>
          <p:nvSpPr>
            <p:cNvPr id="3136827" name="Line 315"/>
            <p:cNvSpPr>
              <a:spLocks noChangeShapeType="1"/>
            </p:cNvSpPr>
            <p:nvPr/>
          </p:nvSpPr>
          <p:spPr bwMode="auto">
            <a:xfrm flipV="1">
              <a:off x="2148" y="1498"/>
              <a:ext cx="1" cy="54"/>
            </a:xfrm>
            <a:prstGeom prst="line">
              <a:avLst/>
            </a:prstGeom>
            <a:noFill/>
            <a:ln w="0">
              <a:solidFill>
                <a:srgbClr val="000000"/>
              </a:solidFill>
              <a:round/>
              <a:headEnd/>
              <a:tailEnd/>
            </a:ln>
          </p:spPr>
          <p:txBody>
            <a:bodyPr/>
            <a:lstStyle/>
            <a:p>
              <a:endParaRPr lang="en-US"/>
            </a:p>
          </p:txBody>
        </p:sp>
        <p:sp>
          <p:nvSpPr>
            <p:cNvPr id="3136828" name="Freeform 316"/>
            <p:cNvSpPr>
              <a:spLocks/>
            </p:cNvSpPr>
            <p:nvPr/>
          </p:nvSpPr>
          <p:spPr bwMode="auto">
            <a:xfrm>
              <a:off x="2142" y="1498"/>
              <a:ext cx="13" cy="34"/>
            </a:xfrm>
            <a:custGeom>
              <a:avLst/>
              <a:gdLst/>
              <a:ahLst/>
              <a:cxnLst>
                <a:cxn ang="0">
                  <a:pos x="20" y="0"/>
                </a:cxn>
                <a:cxn ang="0">
                  <a:pos x="39" y="34"/>
                </a:cxn>
                <a:cxn ang="0">
                  <a:pos x="20" y="68"/>
                </a:cxn>
                <a:cxn ang="0">
                  <a:pos x="0" y="34"/>
                </a:cxn>
                <a:cxn ang="0">
                  <a:pos x="20" y="0"/>
                </a:cxn>
              </a:cxnLst>
              <a:rect l="0" t="0" r="r" b="b"/>
              <a:pathLst>
                <a:path w="39" h="68">
                  <a:moveTo>
                    <a:pt x="20" y="0"/>
                  </a:moveTo>
                  <a:lnTo>
                    <a:pt x="39" y="34"/>
                  </a:lnTo>
                  <a:lnTo>
                    <a:pt x="20" y="68"/>
                  </a:lnTo>
                  <a:lnTo>
                    <a:pt x="0" y="34"/>
                  </a:lnTo>
                  <a:lnTo>
                    <a:pt x="20" y="0"/>
                  </a:lnTo>
                  <a:close/>
                </a:path>
              </a:pathLst>
            </a:custGeom>
            <a:solidFill>
              <a:srgbClr val="FFFFFF"/>
            </a:solidFill>
            <a:ln w="0">
              <a:solidFill>
                <a:srgbClr val="000000"/>
              </a:solidFill>
              <a:prstDash val="solid"/>
              <a:round/>
              <a:headEnd/>
              <a:tailEnd/>
            </a:ln>
          </p:spPr>
          <p:txBody>
            <a:bodyPr/>
            <a:lstStyle/>
            <a:p>
              <a:endParaRPr lang="en-US"/>
            </a:p>
          </p:txBody>
        </p:sp>
        <p:sp>
          <p:nvSpPr>
            <p:cNvPr id="3136829" name="Line 317"/>
            <p:cNvSpPr>
              <a:spLocks noChangeShapeType="1"/>
            </p:cNvSpPr>
            <p:nvPr/>
          </p:nvSpPr>
          <p:spPr bwMode="auto">
            <a:xfrm>
              <a:off x="2148" y="1552"/>
              <a:ext cx="1" cy="54"/>
            </a:xfrm>
            <a:prstGeom prst="line">
              <a:avLst/>
            </a:prstGeom>
            <a:noFill/>
            <a:ln w="0">
              <a:solidFill>
                <a:srgbClr val="000000"/>
              </a:solidFill>
              <a:round/>
              <a:headEnd/>
              <a:tailEnd/>
            </a:ln>
          </p:spPr>
          <p:txBody>
            <a:bodyPr/>
            <a:lstStyle/>
            <a:p>
              <a:endParaRPr lang="en-US"/>
            </a:p>
          </p:txBody>
        </p:sp>
        <p:sp>
          <p:nvSpPr>
            <p:cNvPr id="3136830" name="Line 318"/>
            <p:cNvSpPr>
              <a:spLocks noChangeShapeType="1"/>
            </p:cNvSpPr>
            <p:nvPr/>
          </p:nvSpPr>
          <p:spPr bwMode="auto">
            <a:xfrm flipV="1">
              <a:off x="2148" y="1583"/>
              <a:ext cx="7" cy="23"/>
            </a:xfrm>
            <a:prstGeom prst="line">
              <a:avLst/>
            </a:prstGeom>
            <a:noFill/>
            <a:ln w="1588">
              <a:solidFill>
                <a:srgbClr val="000000"/>
              </a:solidFill>
              <a:round/>
              <a:headEnd/>
              <a:tailEnd/>
            </a:ln>
          </p:spPr>
          <p:txBody>
            <a:bodyPr/>
            <a:lstStyle/>
            <a:p>
              <a:endParaRPr lang="en-US"/>
            </a:p>
          </p:txBody>
        </p:sp>
        <p:sp>
          <p:nvSpPr>
            <p:cNvPr id="3136831" name="Line 319"/>
            <p:cNvSpPr>
              <a:spLocks noChangeShapeType="1"/>
            </p:cNvSpPr>
            <p:nvPr/>
          </p:nvSpPr>
          <p:spPr bwMode="auto">
            <a:xfrm flipH="1" flipV="1">
              <a:off x="2142" y="1583"/>
              <a:ext cx="6" cy="23"/>
            </a:xfrm>
            <a:prstGeom prst="line">
              <a:avLst/>
            </a:prstGeom>
            <a:noFill/>
            <a:ln w="1588">
              <a:solidFill>
                <a:srgbClr val="000000"/>
              </a:solidFill>
              <a:round/>
              <a:headEnd/>
              <a:tailEnd/>
            </a:ln>
          </p:spPr>
          <p:txBody>
            <a:bodyPr/>
            <a:lstStyle/>
            <a:p>
              <a:endParaRPr lang="en-US"/>
            </a:p>
          </p:txBody>
        </p:sp>
        <p:sp>
          <p:nvSpPr>
            <p:cNvPr id="3136832" name="Line 320"/>
            <p:cNvSpPr>
              <a:spLocks noChangeShapeType="1"/>
            </p:cNvSpPr>
            <p:nvPr/>
          </p:nvSpPr>
          <p:spPr bwMode="auto">
            <a:xfrm>
              <a:off x="2012" y="1308"/>
              <a:ext cx="71" cy="58"/>
            </a:xfrm>
            <a:prstGeom prst="line">
              <a:avLst/>
            </a:prstGeom>
            <a:noFill/>
            <a:ln w="0">
              <a:solidFill>
                <a:srgbClr val="000000"/>
              </a:solidFill>
              <a:prstDash val="sysDash"/>
              <a:round/>
              <a:headEnd/>
              <a:tailEnd/>
            </a:ln>
          </p:spPr>
          <p:txBody>
            <a:bodyPr/>
            <a:lstStyle/>
            <a:p>
              <a:endParaRPr lang="en-US"/>
            </a:p>
          </p:txBody>
        </p:sp>
        <p:sp>
          <p:nvSpPr>
            <p:cNvPr id="3136833" name="Line 321"/>
            <p:cNvSpPr>
              <a:spLocks noChangeShapeType="1"/>
            </p:cNvSpPr>
            <p:nvPr/>
          </p:nvSpPr>
          <p:spPr bwMode="auto">
            <a:xfrm flipH="1" flipV="1">
              <a:off x="2072" y="1346"/>
              <a:ext cx="11" cy="20"/>
            </a:xfrm>
            <a:prstGeom prst="line">
              <a:avLst/>
            </a:prstGeom>
            <a:noFill/>
            <a:ln w="1588">
              <a:solidFill>
                <a:srgbClr val="000000"/>
              </a:solidFill>
              <a:round/>
              <a:headEnd/>
              <a:tailEnd/>
            </a:ln>
          </p:spPr>
          <p:txBody>
            <a:bodyPr/>
            <a:lstStyle/>
            <a:p>
              <a:endParaRPr lang="en-US"/>
            </a:p>
          </p:txBody>
        </p:sp>
        <p:sp>
          <p:nvSpPr>
            <p:cNvPr id="3136834" name="Line 322"/>
            <p:cNvSpPr>
              <a:spLocks noChangeShapeType="1"/>
            </p:cNvSpPr>
            <p:nvPr/>
          </p:nvSpPr>
          <p:spPr bwMode="auto">
            <a:xfrm flipH="1" flipV="1">
              <a:off x="2066" y="1363"/>
              <a:ext cx="17" cy="3"/>
            </a:xfrm>
            <a:prstGeom prst="line">
              <a:avLst/>
            </a:prstGeom>
            <a:noFill/>
            <a:ln w="1588">
              <a:solidFill>
                <a:srgbClr val="000000"/>
              </a:solidFill>
              <a:round/>
              <a:headEnd/>
              <a:tailEnd/>
            </a:ln>
          </p:spPr>
          <p:txBody>
            <a:bodyPr/>
            <a:lstStyle/>
            <a:p>
              <a:endParaRPr lang="en-US"/>
            </a:p>
          </p:txBody>
        </p:sp>
        <p:sp>
          <p:nvSpPr>
            <p:cNvPr id="3136835" name="Line 323"/>
            <p:cNvSpPr>
              <a:spLocks noChangeShapeType="1"/>
            </p:cNvSpPr>
            <p:nvPr/>
          </p:nvSpPr>
          <p:spPr bwMode="auto">
            <a:xfrm flipV="1">
              <a:off x="2012" y="1234"/>
              <a:ext cx="155" cy="10"/>
            </a:xfrm>
            <a:prstGeom prst="line">
              <a:avLst/>
            </a:prstGeom>
            <a:noFill/>
            <a:ln w="0">
              <a:solidFill>
                <a:srgbClr val="000000"/>
              </a:solidFill>
              <a:prstDash val="sysDash"/>
              <a:round/>
              <a:headEnd/>
              <a:tailEnd/>
            </a:ln>
          </p:spPr>
          <p:txBody>
            <a:bodyPr/>
            <a:lstStyle/>
            <a:p>
              <a:endParaRPr lang="en-US"/>
            </a:p>
          </p:txBody>
        </p:sp>
        <p:sp>
          <p:nvSpPr>
            <p:cNvPr id="3136836" name="Line 324"/>
            <p:cNvSpPr>
              <a:spLocks noChangeShapeType="1"/>
            </p:cNvSpPr>
            <p:nvPr/>
          </p:nvSpPr>
          <p:spPr bwMode="auto">
            <a:xfrm flipH="1">
              <a:off x="2152" y="1234"/>
              <a:ext cx="15" cy="10"/>
            </a:xfrm>
            <a:prstGeom prst="line">
              <a:avLst/>
            </a:prstGeom>
            <a:noFill/>
            <a:ln w="1588">
              <a:solidFill>
                <a:srgbClr val="000000"/>
              </a:solidFill>
              <a:round/>
              <a:headEnd/>
              <a:tailEnd/>
            </a:ln>
          </p:spPr>
          <p:txBody>
            <a:bodyPr/>
            <a:lstStyle/>
            <a:p>
              <a:endParaRPr lang="en-US"/>
            </a:p>
          </p:txBody>
        </p:sp>
        <p:sp>
          <p:nvSpPr>
            <p:cNvPr id="3136837" name="Line 325"/>
            <p:cNvSpPr>
              <a:spLocks noChangeShapeType="1"/>
            </p:cNvSpPr>
            <p:nvPr/>
          </p:nvSpPr>
          <p:spPr bwMode="auto">
            <a:xfrm flipH="1" flipV="1">
              <a:off x="2151" y="1226"/>
              <a:ext cx="16" cy="8"/>
            </a:xfrm>
            <a:prstGeom prst="line">
              <a:avLst/>
            </a:prstGeom>
            <a:noFill/>
            <a:ln w="1588">
              <a:solidFill>
                <a:srgbClr val="000000"/>
              </a:solidFill>
              <a:round/>
              <a:headEnd/>
              <a:tailEnd/>
            </a:ln>
          </p:spPr>
          <p:txBody>
            <a:bodyPr/>
            <a:lstStyle/>
            <a:p>
              <a:endParaRPr lang="en-US"/>
            </a:p>
          </p:txBody>
        </p:sp>
        <p:sp>
          <p:nvSpPr>
            <p:cNvPr id="3136838" name="Freeform 326"/>
            <p:cNvSpPr>
              <a:spLocks/>
            </p:cNvSpPr>
            <p:nvPr/>
          </p:nvSpPr>
          <p:spPr bwMode="auto">
            <a:xfrm>
              <a:off x="2637" y="1305"/>
              <a:ext cx="144" cy="105"/>
            </a:xfrm>
            <a:custGeom>
              <a:avLst/>
              <a:gdLst/>
              <a:ahLst/>
              <a:cxnLst>
                <a:cxn ang="0">
                  <a:pos x="0" y="0"/>
                </a:cxn>
                <a:cxn ang="0">
                  <a:pos x="296" y="0"/>
                </a:cxn>
                <a:cxn ang="0">
                  <a:pos x="332" y="36"/>
                </a:cxn>
                <a:cxn ang="0">
                  <a:pos x="332" y="168"/>
                </a:cxn>
                <a:cxn ang="0">
                  <a:pos x="0" y="168"/>
                </a:cxn>
                <a:cxn ang="0">
                  <a:pos x="0" y="0"/>
                </a:cxn>
              </a:cxnLst>
              <a:rect l="0" t="0" r="r" b="b"/>
              <a:pathLst>
                <a:path w="332" h="168">
                  <a:moveTo>
                    <a:pt x="0" y="0"/>
                  </a:moveTo>
                  <a:lnTo>
                    <a:pt x="296" y="0"/>
                  </a:lnTo>
                  <a:lnTo>
                    <a:pt x="332" y="36"/>
                  </a:lnTo>
                  <a:lnTo>
                    <a:pt x="332" y="168"/>
                  </a:lnTo>
                  <a:lnTo>
                    <a:pt x="0" y="168"/>
                  </a:lnTo>
                  <a:lnTo>
                    <a:pt x="0" y="0"/>
                  </a:lnTo>
                </a:path>
              </a:pathLst>
            </a:custGeom>
            <a:noFill/>
            <a:ln w="0">
              <a:solidFill>
                <a:srgbClr val="000000"/>
              </a:solidFill>
              <a:prstDash val="solid"/>
              <a:round/>
              <a:headEnd/>
              <a:tailEnd/>
            </a:ln>
          </p:spPr>
          <p:txBody>
            <a:bodyPr/>
            <a:lstStyle/>
            <a:p>
              <a:endParaRPr lang="en-US"/>
            </a:p>
          </p:txBody>
        </p:sp>
        <p:sp>
          <p:nvSpPr>
            <p:cNvPr id="3136839" name="Freeform 327"/>
            <p:cNvSpPr>
              <a:spLocks/>
            </p:cNvSpPr>
            <p:nvPr/>
          </p:nvSpPr>
          <p:spPr bwMode="auto">
            <a:xfrm>
              <a:off x="2766" y="1305"/>
              <a:ext cx="15" cy="22"/>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0">
              <a:solidFill>
                <a:srgbClr val="000000"/>
              </a:solidFill>
              <a:prstDash val="solid"/>
              <a:round/>
              <a:headEnd/>
              <a:tailEnd/>
            </a:ln>
          </p:spPr>
          <p:txBody>
            <a:bodyPr/>
            <a:lstStyle/>
            <a:p>
              <a:endParaRPr lang="en-US"/>
            </a:p>
          </p:txBody>
        </p:sp>
        <p:sp>
          <p:nvSpPr>
            <p:cNvPr id="3136840" name="Rectangle 328"/>
            <p:cNvSpPr>
              <a:spLocks noChangeArrowheads="1"/>
            </p:cNvSpPr>
            <p:nvPr/>
          </p:nvSpPr>
          <p:spPr bwMode="auto">
            <a:xfrm>
              <a:off x="2643" y="1309"/>
              <a:ext cx="73"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 fill the </a:t>
              </a:r>
              <a:endParaRPr lang="en-US" sz="1200" b="1">
                <a:solidFill>
                  <a:srgbClr val="0000FF"/>
                </a:solidFill>
                <a:latin typeface="Arial Narrow" pitchFamily="34" charset="0"/>
              </a:endParaRPr>
            </a:p>
          </p:txBody>
        </p:sp>
        <p:sp>
          <p:nvSpPr>
            <p:cNvPr id="3136841" name="Rectangle 329"/>
            <p:cNvSpPr>
              <a:spLocks noChangeArrowheads="1"/>
            </p:cNvSpPr>
            <p:nvPr/>
          </p:nvSpPr>
          <p:spPr bwMode="auto">
            <a:xfrm>
              <a:off x="2643" y="1326"/>
              <a:ext cx="34"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code..</a:t>
              </a:r>
              <a:endParaRPr lang="en-US" sz="1200" b="1">
                <a:solidFill>
                  <a:srgbClr val="0000FF"/>
                </a:solidFill>
                <a:latin typeface="Arial Narrow" pitchFamily="34" charset="0"/>
              </a:endParaRPr>
            </a:p>
          </p:txBody>
        </p:sp>
        <p:sp>
          <p:nvSpPr>
            <p:cNvPr id="3136842" name="Line 330"/>
            <p:cNvSpPr>
              <a:spLocks noChangeShapeType="1"/>
            </p:cNvSpPr>
            <p:nvPr/>
          </p:nvSpPr>
          <p:spPr bwMode="auto">
            <a:xfrm flipH="1">
              <a:off x="2567" y="1366"/>
              <a:ext cx="70" cy="7"/>
            </a:xfrm>
            <a:prstGeom prst="line">
              <a:avLst/>
            </a:prstGeom>
            <a:noFill/>
            <a:ln w="0">
              <a:solidFill>
                <a:srgbClr val="000000"/>
              </a:solidFill>
              <a:prstDash val="sysDash"/>
              <a:round/>
              <a:headEnd/>
              <a:tailEnd/>
            </a:ln>
          </p:spPr>
          <p:txBody>
            <a:bodyPr/>
            <a:lstStyle/>
            <a:p>
              <a:endParaRPr lang="en-US"/>
            </a:p>
          </p:txBody>
        </p:sp>
      </p:grpSp>
    </p:spTree>
  </p:cSld>
  <p:clrMapOvr>
    <a:masterClrMapping/>
  </p:clrMapOvr>
  <p:transition>
    <p:randomBa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6988503-8CF6-4ECA-978F-DDFEB5DB5B18}" type="slidenum">
              <a:rPr lang="en-US"/>
              <a:pPr/>
              <a:t>52</a:t>
            </a:fld>
            <a:endParaRPr lang="en-US"/>
          </a:p>
        </p:txBody>
      </p:sp>
      <p:sp>
        <p:nvSpPr>
          <p:cNvPr id="3162114" name="Rectangle 2" descr="Small confetti"/>
          <p:cNvSpPr>
            <a:spLocks noGrp="1" noChangeArrowheads="1"/>
          </p:cNvSpPr>
          <p:nvPr>
            <p:ph type="title"/>
          </p:nvPr>
        </p:nvSpPr>
        <p:spPr bwMode="invGray">
          <a:xfrm>
            <a:off x="292100" y="2667000"/>
            <a:ext cx="8839200" cy="2133600"/>
          </a:xfrm>
          <a:pattFill prst="smConfetti">
            <a:fgClr>
              <a:srgbClr val="000099"/>
            </a:fgClr>
            <a:bgClr>
              <a:schemeClr val="tx2"/>
            </a:bgClr>
          </a:pattFill>
          <a:ln/>
        </p:spPr>
        <p:txBody>
          <a:bodyPr/>
          <a:lstStyle/>
          <a:p>
            <a:r>
              <a:rPr lang="en-US" b="1">
                <a:cs typeface="Times New Roman" pitchFamily="18" charset="0"/>
              </a:rPr>
              <a:t>OOAD</a:t>
            </a:r>
          </a:p>
        </p:txBody>
      </p:sp>
      <p:graphicFrame>
        <p:nvGraphicFramePr>
          <p:cNvPr id="3162115" name="Object 3"/>
          <p:cNvGraphicFramePr>
            <a:graphicFrameLocks/>
          </p:cNvGraphicFramePr>
          <p:nvPr>
            <p:ph idx="1"/>
          </p:nvPr>
        </p:nvGraphicFramePr>
        <p:xfrm>
          <a:off x="6059488" y="2679700"/>
          <a:ext cx="3076575" cy="2108200"/>
        </p:xfrm>
        <a:graphic>
          <a:graphicData uri="http://schemas.openxmlformats.org/presentationml/2006/ole">
            <p:oleObj spid="_x0000_s3162115" name="Bitmap Image" r:id="rId4" imgW="3914939" imgH="3047877" progId="PBrush">
              <p:embed/>
            </p:oleObj>
          </a:graphicData>
        </a:graphic>
      </p:graphicFrame>
    </p:spTree>
  </p:cSld>
  <p:clrMapOvr>
    <a:masterClrMapping/>
  </p:clrMapOvr>
  <p:transition>
    <p:randomBa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0"/>
          </p:nvPr>
        </p:nvSpPr>
        <p:spPr/>
        <p:txBody>
          <a:bodyPr/>
          <a:lstStyle/>
          <a:p>
            <a:fld id="{7107846D-C918-4C58-A44C-D2FE9CC27AB2}" type="slidenum">
              <a:rPr lang="en-US"/>
              <a:pPr/>
              <a:t>53</a:t>
            </a:fld>
            <a:endParaRPr lang="en-US"/>
          </a:p>
        </p:txBody>
      </p:sp>
      <p:sp>
        <p:nvSpPr>
          <p:cNvPr id="316416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64163" name="Rectangle 3"/>
          <p:cNvSpPr>
            <a:spLocks noGrp="1" noChangeArrowheads="1"/>
          </p:cNvSpPr>
          <p:nvPr>
            <p:ph type="title"/>
          </p:nvPr>
        </p:nvSpPr>
        <p:spPr/>
        <p:txBody>
          <a:bodyPr/>
          <a:lstStyle/>
          <a:p>
            <a:r>
              <a:rPr lang="en-US" b="1" dirty="0">
                <a:solidFill>
                  <a:srgbClr val="FF0000"/>
                </a:solidFill>
              </a:rPr>
              <a:t>Object Oriented Analysis</a:t>
            </a:r>
          </a:p>
        </p:txBody>
      </p:sp>
      <p:sp>
        <p:nvSpPr>
          <p:cNvPr id="3164164" name="Rectangle 4"/>
          <p:cNvSpPr>
            <a:spLocks noChangeArrowheads="1"/>
          </p:cNvSpPr>
          <p:nvPr/>
        </p:nvSpPr>
        <p:spPr bwMode="auto">
          <a:xfrm>
            <a:off x="361950" y="1168400"/>
            <a:ext cx="8489950" cy="52974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Activities:</a:t>
            </a:r>
          </a:p>
          <a:p>
            <a:pPr marL="742950" lvl="1" indent="-285750">
              <a:buFont typeface="Symbol" pitchFamily="18" charset="2"/>
              <a:buChar char="-"/>
            </a:pPr>
            <a:r>
              <a:rPr lang="en-US" sz="2000">
                <a:solidFill>
                  <a:srgbClr val="336699"/>
                </a:solidFill>
                <a:latin typeface="Arial Narrow" pitchFamily="34" charset="0"/>
              </a:rPr>
              <a:t>Finding the objects</a:t>
            </a:r>
          </a:p>
          <a:p>
            <a:pPr marL="742950" lvl="1" indent="-285750">
              <a:buFont typeface="Symbol" pitchFamily="18" charset="2"/>
              <a:buChar char="-"/>
            </a:pPr>
            <a:r>
              <a:rPr lang="en-US" sz="2000">
                <a:solidFill>
                  <a:srgbClr val="336699"/>
                </a:solidFill>
                <a:latin typeface="Arial Narrow" pitchFamily="34" charset="0"/>
              </a:rPr>
              <a:t>Organizing the objects</a:t>
            </a:r>
          </a:p>
          <a:p>
            <a:pPr marL="742950" lvl="1" indent="-285750">
              <a:buFont typeface="Symbol" pitchFamily="18" charset="2"/>
              <a:buChar char="-"/>
            </a:pPr>
            <a:r>
              <a:rPr lang="en-US" sz="2000">
                <a:solidFill>
                  <a:srgbClr val="336699"/>
                </a:solidFill>
                <a:latin typeface="Arial Narrow" pitchFamily="34" charset="0"/>
              </a:rPr>
              <a:t>Describing object interaction</a:t>
            </a:r>
          </a:p>
          <a:p>
            <a:pPr marL="742950" lvl="1" indent="-285750">
              <a:buFont typeface="Symbol" pitchFamily="18" charset="2"/>
              <a:buChar char="-"/>
            </a:pPr>
            <a:r>
              <a:rPr lang="en-US" sz="2000">
                <a:solidFill>
                  <a:srgbClr val="336699"/>
                </a:solidFill>
                <a:latin typeface="Arial Narrow" pitchFamily="34" charset="0"/>
              </a:rPr>
              <a:t>Defining operations on the objects</a:t>
            </a:r>
          </a:p>
          <a:p>
            <a:pPr marL="742950" lvl="1" indent="-285750">
              <a:buFont typeface="Symbol" pitchFamily="18" charset="2"/>
              <a:buChar char="-"/>
            </a:pPr>
            <a:r>
              <a:rPr lang="en-US" sz="2000">
                <a:solidFill>
                  <a:srgbClr val="336699"/>
                </a:solidFill>
                <a:latin typeface="Arial Narrow" pitchFamily="34" charset="0"/>
              </a:rPr>
              <a:t>Defining the object’s internals</a:t>
            </a:r>
          </a:p>
          <a:p>
            <a:pPr marL="342900" indent="-342900">
              <a:buFont typeface="Wingdings" pitchFamily="2" charset="2"/>
              <a:buChar char="§"/>
            </a:pPr>
            <a:r>
              <a:rPr lang="en-US" sz="2200">
                <a:latin typeface="Arial Narrow" pitchFamily="34" charset="0"/>
              </a:rPr>
              <a:t>Obtain understanding of system based on functional requirements</a:t>
            </a:r>
          </a:p>
          <a:p>
            <a:pPr marL="342900" indent="-342900">
              <a:buFont typeface="Wingdings" pitchFamily="2" charset="2"/>
              <a:buChar char="§"/>
            </a:pPr>
            <a:r>
              <a:rPr lang="en-US" sz="2200">
                <a:latin typeface="Arial Narrow" pitchFamily="34" charset="0"/>
              </a:rPr>
              <a:t>Considers functional requirements &amp; data as integrated objects</a:t>
            </a:r>
          </a:p>
        </p:txBody>
      </p:sp>
      <p:grpSp>
        <p:nvGrpSpPr>
          <p:cNvPr id="3164165" name="Group 5"/>
          <p:cNvGrpSpPr>
            <a:grpSpLocks/>
          </p:cNvGrpSpPr>
          <p:nvPr/>
        </p:nvGrpSpPr>
        <p:grpSpPr bwMode="auto">
          <a:xfrm>
            <a:off x="1965325" y="5106988"/>
            <a:ext cx="4789488" cy="1149350"/>
            <a:chOff x="529" y="1206"/>
            <a:chExt cx="3017" cy="724"/>
          </a:xfrm>
        </p:grpSpPr>
        <p:sp>
          <p:nvSpPr>
            <p:cNvPr id="3164166" name="Oval 6"/>
            <p:cNvSpPr>
              <a:spLocks noChangeArrowheads="1"/>
            </p:cNvSpPr>
            <p:nvPr/>
          </p:nvSpPr>
          <p:spPr bwMode="auto">
            <a:xfrm>
              <a:off x="768" y="1296"/>
              <a:ext cx="384" cy="336"/>
            </a:xfrm>
            <a:prstGeom prst="ellipse">
              <a:avLst/>
            </a:prstGeom>
            <a:noFill/>
            <a:ln w="15875" cap="sq">
              <a:solidFill>
                <a:schemeClr val="tx1"/>
              </a:solidFill>
              <a:round/>
              <a:headEnd/>
              <a:tailEnd/>
            </a:ln>
            <a:effectLst/>
          </p:spPr>
          <p:txBody>
            <a:bodyPr wrap="none" anchor="ctr"/>
            <a:lstStyle/>
            <a:p>
              <a:endParaRPr lang="en-US"/>
            </a:p>
          </p:txBody>
        </p:sp>
        <p:sp>
          <p:nvSpPr>
            <p:cNvPr id="3164167" name="Oval 7"/>
            <p:cNvSpPr>
              <a:spLocks noChangeArrowheads="1"/>
            </p:cNvSpPr>
            <p:nvPr/>
          </p:nvSpPr>
          <p:spPr bwMode="auto">
            <a:xfrm>
              <a:off x="2976" y="1296"/>
              <a:ext cx="384" cy="336"/>
            </a:xfrm>
            <a:prstGeom prst="ellipse">
              <a:avLst/>
            </a:prstGeom>
            <a:noFill/>
            <a:ln w="15875" cap="sq">
              <a:solidFill>
                <a:schemeClr val="tx1"/>
              </a:solidFill>
              <a:round/>
              <a:headEnd/>
              <a:tailEnd/>
            </a:ln>
            <a:effectLst/>
          </p:spPr>
          <p:txBody>
            <a:bodyPr wrap="none" anchor="ctr"/>
            <a:lstStyle/>
            <a:p>
              <a:endParaRPr lang="en-US"/>
            </a:p>
          </p:txBody>
        </p:sp>
        <p:sp>
          <p:nvSpPr>
            <p:cNvPr id="3164168" name="Oval 8"/>
            <p:cNvSpPr>
              <a:spLocks noChangeArrowheads="1"/>
            </p:cNvSpPr>
            <p:nvPr/>
          </p:nvSpPr>
          <p:spPr bwMode="auto">
            <a:xfrm>
              <a:off x="1872" y="1296"/>
              <a:ext cx="384" cy="336"/>
            </a:xfrm>
            <a:prstGeom prst="ellipse">
              <a:avLst/>
            </a:prstGeom>
            <a:noFill/>
            <a:ln w="15875" cap="sq">
              <a:solidFill>
                <a:schemeClr val="tx1"/>
              </a:solidFill>
              <a:round/>
              <a:headEnd/>
              <a:tailEnd/>
            </a:ln>
            <a:effectLst/>
          </p:spPr>
          <p:txBody>
            <a:bodyPr wrap="none" anchor="ctr"/>
            <a:lstStyle/>
            <a:p>
              <a:endParaRPr lang="en-US"/>
            </a:p>
          </p:txBody>
        </p:sp>
        <p:sp>
          <p:nvSpPr>
            <p:cNvPr id="3164169" name="Line 9"/>
            <p:cNvSpPr>
              <a:spLocks noChangeShapeType="1"/>
            </p:cNvSpPr>
            <p:nvPr/>
          </p:nvSpPr>
          <p:spPr bwMode="auto">
            <a:xfrm>
              <a:off x="1824" y="1632"/>
              <a:ext cx="480" cy="0"/>
            </a:xfrm>
            <a:prstGeom prst="line">
              <a:avLst/>
            </a:prstGeom>
            <a:noFill/>
            <a:ln w="15875" cap="sq">
              <a:solidFill>
                <a:schemeClr val="tx1"/>
              </a:solidFill>
              <a:round/>
              <a:headEnd/>
              <a:tailEnd/>
            </a:ln>
            <a:effectLst/>
          </p:spPr>
          <p:txBody>
            <a:bodyPr wrap="none" anchor="ctr"/>
            <a:lstStyle/>
            <a:p>
              <a:endParaRPr lang="en-US"/>
            </a:p>
          </p:txBody>
        </p:sp>
        <p:sp>
          <p:nvSpPr>
            <p:cNvPr id="3164170" name="Line 10"/>
            <p:cNvSpPr>
              <a:spLocks noChangeShapeType="1"/>
            </p:cNvSpPr>
            <p:nvPr/>
          </p:nvSpPr>
          <p:spPr bwMode="auto">
            <a:xfrm flipV="1">
              <a:off x="3072" y="1206"/>
              <a:ext cx="54" cy="120"/>
            </a:xfrm>
            <a:prstGeom prst="line">
              <a:avLst/>
            </a:prstGeom>
            <a:noFill/>
            <a:ln w="15875" cap="sq">
              <a:solidFill>
                <a:schemeClr val="tx1"/>
              </a:solidFill>
              <a:round/>
              <a:headEnd/>
              <a:tailEnd/>
            </a:ln>
            <a:effectLst/>
          </p:spPr>
          <p:txBody>
            <a:bodyPr wrap="none" anchor="ctr"/>
            <a:lstStyle/>
            <a:p>
              <a:endParaRPr lang="en-US"/>
            </a:p>
          </p:txBody>
        </p:sp>
        <p:sp>
          <p:nvSpPr>
            <p:cNvPr id="3164171" name="Line 11"/>
            <p:cNvSpPr>
              <a:spLocks noChangeShapeType="1"/>
            </p:cNvSpPr>
            <p:nvPr/>
          </p:nvSpPr>
          <p:spPr bwMode="auto">
            <a:xfrm>
              <a:off x="3084" y="1320"/>
              <a:ext cx="78" cy="60"/>
            </a:xfrm>
            <a:prstGeom prst="line">
              <a:avLst/>
            </a:prstGeom>
            <a:noFill/>
            <a:ln w="15875" cap="sq">
              <a:solidFill>
                <a:schemeClr val="tx1"/>
              </a:solidFill>
              <a:round/>
              <a:headEnd/>
              <a:tailEnd/>
            </a:ln>
            <a:effectLst/>
          </p:spPr>
          <p:txBody>
            <a:bodyPr wrap="none" anchor="ctr"/>
            <a:lstStyle/>
            <a:p>
              <a:endParaRPr lang="en-US"/>
            </a:p>
          </p:txBody>
        </p:sp>
        <p:sp>
          <p:nvSpPr>
            <p:cNvPr id="3164172" name="Line 12"/>
            <p:cNvSpPr>
              <a:spLocks noChangeShapeType="1"/>
            </p:cNvSpPr>
            <p:nvPr/>
          </p:nvSpPr>
          <p:spPr bwMode="auto">
            <a:xfrm>
              <a:off x="648" y="1464"/>
              <a:ext cx="126" cy="0"/>
            </a:xfrm>
            <a:prstGeom prst="line">
              <a:avLst/>
            </a:prstGeom>
            <a:noFill/>
            <a:ln w="15875" cap="sq">
              <a:solidFill>
                <a:schemeClr val="tx1"/>
              </a:solidFill>
              <a:round/>
              <a:headEnd/>
              <a:tailEnd/>
            </a:ln>
            <a:effectLst/>
          </p:spPr>
          <p:txBody>
            <a:bodyPr wrap="none" anchor="ctr"/>
            <a:lstStyle/>
            <a:p>
              <a:endParaRPr lang="en-US"/>
            </a:p>
          </p:txBody>
        </p:sp>
        <p:sp>
          <p:nvSpPr>
            <p:cNvPr id="3164173" name="Line 13"/>
            <p:cNvSpPr>
              <a:spLocks noChangeShapeType="1"/>
            </p:cNvSpPr>
            <p:nvPr/>
          </p:nvSpPr>
          <p:spPr bwMode="auto">
            <a:xfrm flipH="1">
              <a:off x="636" y="1386"/>
              <a:ext cx="6" cy="144"/>
            </a:xfrm>
            <a:prstGeom prst="line">
              <a:avLst/>
            </a:prstGeom>
            <a:noFill/>
            <a:ln w="15875" cap="sq">
              <a:solidFill>
                <a:schemeClr val="tx1"/>
              </a:solidFill>
              <a:round/>
              <a:headEnd/>
              <a:tailEnd/>
            </a:ln>
            <a:effectLst/>
          </p:spPr>
          <p:txBody>
            <a:bodyPr wrap="none" anchor="ctr"/>
            <a:lstStyle/>
            <a:p>
              <a:endParaRPr lang="en-US"/>
            </a:p>
          </p:txBody>
        </p:sp>
        <p:sp>
          <p:nvSpPr>
            <p:cNvPr id="3164174" name="Text Box 14"/>
            <p:cNvSpPr txBox="1">
              <a:spLocks noChangeArrowheads="1"/>
            </p:cNvSpPr>
            <p:nvPr/>
          </p:nvSpPr>
          <p:spPr bwMode="auto">
            <a:xfrm>
              <a:off x="529" y="1671"/>
              <a:ext cx="846" cy="250"/>
            </a:xfrm>
            <a:prstGeom prst="rect">
              <a:avLst/>
            </a:prstGeom>
            <a:noFill/>
            <a:ln w="15875" cap="sq">
              <a:noFill/>
              <a:miter lim="800000"/>
              <a:headEnd/>
              <a:tailEnd/>
            </a:ln>
            <a:effectLst/>
          </p:spPr>
          <p:txBody>
            <a:bodyPr wrap="none" anchor="ctr">
              <a:spAutoFit/>
            </a:bodyPr>
            <a:lstStyle/>
            <a:p>
              <a:pPr algn="ctr" eaLnBrk="0" hangingPunct="0">
                <a:lnSpc>
                  <a:spcPct val="100000"/>
                </a:lnSpc>
                <a:spcBef>
                  <a:spcPct val="0"/>
                </a:spcBef>
                <a:buFontTx/>
                <a:buNone/>
              </a:pPr>
              <a:r>
                <a:rPr kumimoji="1" lang="en-US" sz="2000">
                  <a:latin typeface="Century Schoolbook" pitchFamily="18" charset="0"/>
                </a:rPr>
                <a:t>Boundary</a:t>
              </a:r>
              <a:endParaRPr kumimoji="1" lang="en-US" sz="1800">
                <a:latin typeface="Century Schoolbook" pitchFamily="18" charset="0"/>
              </a:endParaRPr>
            </a:p>
          </p:txBody>
        </p:sp>
        <p:sp>
          <p:nvSpPr>
            <p:cNvPr id="3164175" name="Text Box 15"/>
            <p:cNvSpPr txBox="1">
              <a:spLocks noChangeArrowheads="1"/>
            </p:cNvSpPr>
            <p:nvPr/>
          </p:nvSpPr>
          <p:spPr bwMode="auto">
            <a:xfrm>
              <a:off x="1755" y="1680"/>
              <a:ext cx="590" cy="250"/>
            </a:xfrm>
            <a:prstGeom prst="rect">
              <a:avLst/>
            </a:prstGeom>
            <a:noFill/>
            <a:ln w="15875" cap="sq">
              <a:noFill/>
              <a:miter lim="800000"/>
              <a:headEnd/>
              <a:tailEnd/>
            </a:ln>
            <a:effectLst/>
          </p:spPr>
          <p:txBody>
            <a:bodyPr wrap="none" anchor="ctr">
              <a:spAutoFit/>
            </a:bodyPr>
            <a:lstStyle/>
            <a:p>
              <a:pPr algn="ctr" eaLnBrk="0" hangingPunct="0">
                <a:lnSpc>
                  <a:spcPct val="100000"/>
                </a:lnSpc>
                <a:spcBef>
                  <a:spcPct val="0"/>
                </a:spcBef>
                <a:buFontTx/>
                <a:buNone/>
              </a:pPr>
              <a:r>
                <a:rPr kumimoji="1" lang="en-US" sz="2000">
                  <a:latin typeface="Century Schoolbook" pitchFamily="18" charset="0"/>
                </a:rPr>
                <a:t>Entity</a:t>
              </a:r>
            </a:p>
          </p:txBody>
        </p:sp>
        <p:sp>
          <p:nvSpPr>
            <p:cNvPr id="3164176" name="Text Box 16"/>
            <p:cNvSpPr txBox="1">
              <a:spLocks noChangeArrowheads="1"/>
            </p:cNvSpPr>
            <p:nvPr/>
          </p:nvSpPr>
          <p:spPr bwMode="auto">
            <a:xfrm>
              <a:off x="2873" y="1680"/>
              <a:ext cx="673" cy="250"/>
            </a:xfrm>
            <a:prstGeom prst="rect">
              <a:avLst/>
            </a:prstGeom>
            <a:noFill/>
            <a:ln w="15875" cap="sq">
              <a:noFill/>
              <a:miter lim="800000"/>
              <a:headEnd/>
              <a:tailEnd/>
            </a:ln>
            <a:effectLst/>
          </p:spPr>
          <p:txBody>
            <a:bodyPr wrap="none" anchor="ctr">
              <a:spAutoFit/>
            </a:bodyPr>
            <a:lstStyle/>
            <a:p>
              <a:pPr algn="ctr" eaLnBrk="0" hangingPunct="0">
                <a:lnSpc>
                  <a:spcPct val="100000"/>
                </a:lnSpc>
                <a:spcBef>
                  <a:spcPct val="0"/>
                </a:spcBef>
                <a:buFontTx/>
                <a:buNone/>
              </a:pPr>
              <a:r>
                <a:rPr kumimoji="1" lang="en-US" sz="2000">
                  <a:latin typeface="Century Schoolbook" pitchFamily="18" charset="0"/>
                </a:rPr>
                <a:t>Control</a:t>
              </a:r>
            </a:p>
          </p:txBody>
        </p:sp>
      </p:grpSp>
    </p:spTree>
  </p:cSld>
  <p:clrMapOvr>
    <a:masterClrMapping/>
  </p:clrMapOvr>
  <p:transition>
    <p:randomBa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21C8C08A-3B84-4C6F-ADB3-9368575C56BF}" type="slidenum">
              <a:rPr lang="en-US"/>
              <a:pPr/>
              <a:t>54</a:t>
            </a:fld>
            <a:endParaRPr lang="en-US"/>
          </a:p>
        </p:txBody>
      </p:sp>
      <p:sp>
        <p:nvSpPr>
          <p:cNvPr id="316518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65187" name="Rectangle 3"/>
          <p:cNvSpPr>
            <a:spLocks noGrp="1" noChangeArrowheads="1"/>
          </p:cNvSpPr>
          <p:nvPr>
            <p:ph type="title"/>
          </p:nvPr>
        </p:nvSpPr>
        <p:spPr/>
        <p:txBody>
          <a:bodyPr/>
          <a:lstStyle/>
          <a:p>
            <a:r>
              <a:rPr lang="en-US" b="1" dirty="0">
                <a:solidFill>
                  <a:srgbClr val="FF0000"/>
                </a:solidFill>
              </a:rPr>
              <a:t>Object Oriented Analysis - Activities</a:t>
            </a:r>
          </a:p>
        </p:txBody>
      </p:sp>
      <p:sp>
        <p:nvSpPr>
          <p:cNvPr id="3165188" name="Rectangle 4"/>
          <p:cNvSpPr>
            <a:spLocks noChangeArrowheads="1"/>
          </p:cNvSpPr>
          <p:nvPr/>
        </p:nvSpPr>
        <p:spPr bwMode="auto">
          <a:xfrm>
            <a:off x="361950" y="1168400"/>
            <a:ext cx="8489950" cy="26304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Finding the Objects</a:t>
            </a:r>
          </a:p>
          <a:p>
            <a:pPr marL="742950" lvl="1" indent="-285750">
              <a:buFont typeface="Symbol" pitchFamily="18" charset="2"/>
              <a:buChar char="-"/>
            </a:pPr>
            <a:r>
              <a:rPr lang="en-US" sz="2000">
                <a:solidFill>
                  <a:srgbClr val="336699"/>
                </a:solidFill>
                <a:latin typeface="Arial Narrow" pitchFamily="34" charset="0"/>
              </a:rPr>
              <a:t>Nouns in problem statement</a:t>
            </a:r>
          </a:p>
          <a:p>
            <a:pPr marL="742950" lvl="1" indent="-285750">
              <a:buFont typeface="Symbol" pitchFamily="18" charset="2"/>
              <a:buChar char="-"/>
            </a:pPr>
            <a:r>
              <a:rPr lang="en-US" sz="2000">
                <a:solidFill>
                  <a:srgbClr val="336699"/>
                </a:solidFill>
                <a:latin typeface="Arial Narrow" pitchFamily="34" charset="0"/>
              </a:rPr>
              <a:t>Easy to find objects </a:t>
            </a:r>
          </a:p>
          <a:p>
            <a:pPr marL="1143000" lvl="2" indent="-228600">
              <a:buSzPct val="75000"/>
              <a:buFontTx/>
              <a:buChar char="•"/>
            </a:pPr>
            <a:r>
              <a:rPr lang="en-US" sz="1800">
                <a:solidFill>
                  <a:srgbClr val="800000"/>
                </a:solidFill>
                <a:latin typeface="Arial Narrow" pitchFamily="34" charset="0"/>
              </a:rPr>
              <a:t>difficult to know what is relevant</a:t>
            </a:r>
          </a:p>
          <a:p>
            <a:pPr marL="742950" lvl="1" indent="-285750">
              <a:buFont typeface="Symbol" pitchFamily="18" charset="2"/>
              <a:buChar char="-"/>
            </a:pPr>
            <a:r>
              <a:rPr lang="en-US" sz="2000">
                <a:solidFill>
                  <a:srgbClr val="336699"/>
                </a:solidFill>
                <a:latin typeface="Arial Narrow" pitchFamily="34" charset="0"/>
              </a:rPr>
              <a:t>Find </a:t>
            </a:r>
            <a:r>
              <a:rPr lang="en-US" sz="2000" b="1" i="1">
                <a:solidFill>
                  <a:srgbClr val="336699"/>
                </a:solidFill>
                <a:latin typeface="Arial Narrow" pitchFamily="34" charset="0"/>
              </a:rPr>
              <a:t>essential</a:t>
            </a:r>
            <a:r>
              <a:rPr lang="en-US" sz="2000">
                <a:solidFill>
                  <a:srgbClr val="336699"/>
                </a:solidFill>
                <a:latin typeface="Arial Narrow" pitchFamily="34" charset="0"/>
              </a:rPr>
              <a:t> objects</a:t>
            </a:r>
          </a:p>
          <a:p>
            <a:pPr marL="342900" indent="-342900">
              <a:buFont typeface="Wingdings" pitchFamily="2" charset="2"/>
              <a:buChar char="§"/>
            </a:pPr>
            <a:r>
              <a:rPr lang="en-US" sz="2200">
                <a:latin typeface="Arial Narrow" pitchFamily="34" charset="0"/>
              </a:rPr>
              <a:t>Organizing the Objects</a:t>
            </a:r>
          </a:p>
          <a:p>
            <a:pPr marL="742950" lvl="1" indent="-285750">
              <a:buFont typeface="Symbol" pitchFamily="18" charset="2"/>
              <a:buChar char="-"/>
            </a:pPr>
            <a:r>
              <a:rPr lang="en-US" sz="2000">
                <a:solidFill>
                  <a:srgbClr val="336699"/>
                </a:solidFill>
                <a:latin typeface="Arial Narrow" pitchFamily="34" charset="0"/>
              </a:rPr>
              <a:t>Exploring similarity between classes of objects</a:t>
            </a:r>
          </a:p>
          <a:p>
            <a:pPr marL="742950" lvl="1" indent="-285750">
              <a:buFont typeface="Symbol" pitchFamily="18" charset="2"/>
              <a:buChar char="-"/>
            </a:pPr>
            <a:r>
              <a:rPr lang="en-US" sz="2000">
                <a:solidFill>
                  <a:srgbClr val="336699"/>
                </a:solidFill>
                <a:latin typeface="Arial Narrow" pitchFamily="34" charset="0"/>
              </a:rPr>
              <a:t>Organizing Classes into hierarchy</a:t>
            </a:r>
          </a:p>
          <a:p>
            <a:pPr marL="1143000" lvl="2" indent="-228600">
              <a:buSzPct val="75000"/>
              <a:buFontTx/>
              <a:buChar char="•"/>
            </a:pPr>
            <a:r>
              <a:rPr lang="en-US" sz="1800">
                <a:solidFill>
                  <a:srgbClr val="800000"/>
                </a:solidFill>
                <a:latin typeface="Arial Narrow" pitchFamily="34" charset="0"/>
              </a:rPr>
              <a:t>Inheritance</a:t>
            </a:r>
          </a:p>
          <a:p>
            <a:pPr marL="1143000" lvl="2" indent="-228600">
              <a:buSzPct val="75000"/>
              <a:buFontTx/>
              <a:buChar char="•"/>
            </a:pPr>
            <a:r>
              <a:rPr lang="en-US" sz="1800">
                <a:solidFill>
                  <a:srgbClr val="800000"/>
                </a:solidFill>
                <a:latin typeface="Arial Narrow" pitchFamily="34" charset="0"/>
              </a:rPr>
              <a:t>Whole / part</a:t>
            </a:r>
          </a:p>
          <a:p>
            <a:pPr marL="1143000" lvl="2" indent="-228600">
              <a:buSzPct val="75000"/>
              <a:buFontTx/>
              <a:buChar char="•"/>
            </a:pPr>
            <a:r>
              <a:rPr lang="en-US" sz="1800">
                <a:solidFill>
                  <a:srgbClr val="800000"/>
                </a:solidFill>
                <a:latin typeface="Arial Narrow" pitchFamily="34" charset="0"/>
              </a:rPr>
              <a:t>Association</a:t>
            </a:r>
          </a:p>
        </p:txBody>
      </p:sp>
    </p:spTree>
  </p:cSld>
  <p:clrMapOvr>
    <a:masterClrMapping/>
  </p:clrMapOvr>
  <p:transition>
    <p:randomBa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3E7499C1-EFFD-4C8F-AEA3-D71365ECA8B8}" type="slidenum">
              <a:rPr lang="en-US"/>
              <a:pPr/>
              <a:t>55</a:t>
            </a:fld>
            <a:endParaRPr lang="en-US"/>
          </a:p>
        </p:txBody>
      </p:sp>
      <p:sp>
        <p:nvSpPr>
          <p:cNvPr id="316825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68259" name="Rectangle 3"/>
          <p:cNvSpPr>
            <a:spLocks noGrp="1" noChangeArrowheads="1"/>
          </p:cNvSpPr>
          <p:nvPr>
            <p:ph type="title"/>
          </p:nvPr>
        </p:nvSpPr>
        <p:spPr/>
        <p:txBody>
          <a:bodyPr/>
          <a:lstStyle/>
          <a:p>
            <a:r>
              <a:rPr lang="en-US" b="1" dirty="0">
                <a:solidFill>
                  <a:srgbClr val="FF0000"/>
                </a:solidFill>
              </a:rPr>
              <a:t>Object Oriented Analysis - Activities</a:t>
            </a:r>
          </a:p>
        </p:txBody>
      </p:sp>
      <p:sp>
        <p:nvSpPr>
          <p:cNvPr id="3168260" name="Rectangle 4"/>
          <p:cNvSpPr>
            <a:spLocks noChangeArrowheads="1"/>
          </p:cNvSpPr>
          <p:nvPr/>
        </p:nvSpPr>
        <p:spPr bwMode="auto">
          <a:xfrm>
            <a:off x="361950" y="1168400"/>
            <a:ext cx="8489950" cy="2630488"/>
          </a:xfrm>
          <a:prstGeom prst="rect">
            <a:avLst/>
          </a:prstGeom>
          <a:noFill/>
          <a:ln w="9525">
            <a:noFill/>
            <a:miter lim="800000"/>
            <a:headEnd/>
            <a:tailEnd/>
          </a:ln>
          <a:effectLst/>
        </p:spPr>
        <p:txBody>
          <a:bodyPr lIns="107950" tIns="53975" rIns="107950" bIns="53975"/>
          <a:lstStyle/>
          <a:p>
            <a:pPr marL="342900" indent="-342900">
              <a:lnSpc>
                <a:spcPct val="90000"/>
              </a:lnSpc>
              <a:buFont typeface="Wingdings" pitchFamily="2" charset="2"/>
              <a:buChar char="§"/>
            </a:pPr>
            <a:r>
              <a:rPr lang="en-US" sz="2200">
                <a:latin typeface="Arial Narrow" pitchFamily="34" charset="0"/>
              </a:rPr>
              <a:t>Object Interaction</a:t>
            </a:r>
          </a:p>
          <a:p>
            <a:pPr marL="742950" lvl="1" indent="-285750">
              <a:buFont typeface="Symbol" pitchFamily="18" charset="2"/>
              <a:buChar char="-"/>
            </a:pPr>
            <a:r>
              <a:rPr lang="en-US" sz="2000">
                <a:solidFill>
                  <a:srgbClr val="336699"/>
                </a:solidFill>
                <a:latin typeface="Arial Narrow" pitchFamily="34" charset="0"/>
              </a:rPr>
              <a:t>Scenarios or use cases provide insight - which objects work together</a:t>
            </a:r>
          </a:p>
          <a:p>
            <a:pPr marL="742950" lvl="1" indent="-285750">
              <a:buFont typeface="Symbol" pitchFamily="18" charset="2"/>
              <a:buChar char="-"/>
            </a:pPr>
            <a:r>
              <a:rPr lang="en-US" sz="2000">
                <a:solidFill>
                  <a:srgbClr val="336699"/>
                </a:solidFill>
                <a:latin typeface="Arial Narrow" pitchFamily="34" charset="0"/>
              </a:rPr>
              <a:t>Helps to define Object interface</a:t>
            </a:r>
          </a:p>
          <a:p>
            <a:pPr marL="342900" indent="-342900">
              <a:lnSpc>
                <a:spcPct val="90000"/>
              </a:lnSpc>
              <a:buFont typeface="Wingdings" pitchFamily="2" charset="2"/>
              <a:buChar char="§"/>
            </a:pPr>
            <a:r>
              <a:rPr lang="en-US" sz="2200">
                <a:latin typeface="Arial Narrow" pitchFamily="34" charset="0"/>
              </a:rPr>
              <a:t>Operations on Objects</a:t>
            </a:r>
          </a:p>
          <a:p>
            <a:pPr marL="742950" lvl="1" indent="-285750">
              <a:buFont typeface="Symbol" pitchFamily="18" charset="2"/>
              <a:buChar char="-"/>
            </a:pPr>
            <a:r>
              <a:rPr lang="en-US" sz="2000">
                <a:solidFill>
                  <a:srgbClr val="336699"/>
                </a:solidFill>
                <a:latin typeface="Arial Narrow" pitchFamily="34" charset="0"/>
              </a:rPr>
              <a:t>Simple primitive operations based on the interface</a:t>
            </a:r>
          </a:p>
          <a:p>
            <a:pPr marL="742950" lvl="1" indent="-285750">
              <a:buFont typeface="Symbol" pitchFamily="18" charset="2"/>
              <a:buChar char="-"/>
            </a:pPr>
            <a:r>
              <a:rPr lang="en-US" sz="2000">
                <a:solidFill>
                  <a:srgbClr val="336699"/>
                </a:solidFill>
                <a:latin typeface="Arial Narrow" pitchFamily="34" charset="0"/>
              </a:rPr>
              <a:t>Avoid creating complex objects</a:t>
            </a:r>
          </a:p>
          <a:p>
            <a:pPr marL="342900" indent="-342900">
              <a:lnSpc>
                <a:spcPct val="90000"/>
              </a:lnSpc>
              <a:buFont typeface="Wingdings" pitchFamily="2" charset="2"/>
              <a:buChar char="§"/>
            </a:pPr>
            <a:r>
              <a:rPr lang="en-US" sz="2200">
                <a:latin typeface="Arial Narrow" pitchFamily="34" charset="0"/>
              </a:rPr>
              <a:t>Object Implementation / Internals</a:t>
            </a:r>
          </a:p>
          <a:p>
            <a:pPr marL="742950" lvl="1" indent="-285750">
              <a:buFont typeface="Symbol" pitchFamily="18" charset="2"/>
              <a:buChar char="-"/>
            </a:pPr>
            <a:r>
              <a:rPr lang="en-US" sz="2000">
                <a:solidFill>
                  <a:srgbClr val="336699"/>
                </a:solidFill>
                <a:latin typeface="Arial Narrow" pitchFamily="34" charset="0"/>
              </a:rPr>
              <a:t>Information to be held, alternate ways of storing</a:t>
            </a:r>
          </a:p>
          <a:p>
            <a:pPr marL="742950" lvl="1" indent="-285750">
              <a:buFont typeface="Symbol" pitchFamily="18" charset="2"/>
              <a:buChar char="-"/>
            </a:pPr>
            <a:r>
              <a:rPr lang="en-US" sz="2000">
                <a:solidFill>
                  <a:srgbClr val="336699"/>
                </a:solidFill>
                <a:latin typeface="Arial Narrow" pitchFamily="34" charset="0"/>
              </a:rPr>
              <a:t>Number of instances of the object</a:t>
            </a:r>
          </a:p>
          <a:p>
            <a:pPr marL="742950" lvl="1" indent="-285750">
              <a:buFont typeface="Symbol" pitchFamily="18" charset="2"/>
              <a:buChar char="-"/>
            </a:pPr>
            <a:r>
              <a:rPr lang="en-US" sz="2000">
                <a:solidFill>
                  <a:srgbClr val="336699"/>
                </a:solidFill>
                <a:latin typeface="Arial Narrow" pitchFamily="34" charset="0"/>
              </a:rPr>
              <a:t>Attributes may be inherited</a:t>
            </a:r>
          </a:p>
        </p:txBody>
      </p:sp>
    </p:spTree>
  </p:cSld>
  <p:clrMapOvr>
    <a:masterClrMapping/>
  </p:clrMapOvr>
  <p:transition>
    <p:randomBa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3400B957-42D5-4DB1-B9B8-4162D9304119}" type="slidenum">
              <a:rPr lang="en-US"/>
              <a:pPr/>
              <a:t>56</a:t>
            </a:fld>
            <a:endParaRPr lang="en-US"/>
          </a:p>
        </p:txBody>
      </p:sp>
      <p:sp>
        <p:nvSpPr>
          <p:cNvPr id="3166210"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66211" name="Rectangle 3"/>
          <p:cNvSpPr>
            <a:spLocks noGrp="1" noChangeArrowheads="1"/>
          </p:cNvSpPr>
          <p:nvPr>
            <p:ph type="title"/>
          </p:nvPr>
        </p:nvSpPr>
        <p:spPr/>
        <p:txBody>
          <a:bodyPr/>
          <a:lstStyle/>
          <a:p>
            <a:r>
              <a:rPr lang="en-US" dirty="0">
                <a:solidFill>
                  <a:srgbClr val="FF0000"/>
                </a:solidFill>
              </a:rPr>
              <a:t>OO Design</a:t>
            </a:r>
          </a:p>
        </p:txBody>
      </p:sp>
      <p:sp>
        <p:nvSpPr>
          <p:cNvPr id="3166212" name="Rectangle 4"/>
          <p:cNvSpPr>
            <a:spLocks noChangeArrowheads="1"/>
          </p:cNvSpPr>
          <p:nvPr/>
        </p:nvSpPr>
        <p:spPr bwMode="auto">
          <a:xfrm>
            <a:off x="361950" y="1168400"/>
            <a:ext cx="8489950" cy="5297488"/>
          </a:xfrm>
          <a:prstGeom prst="rect">
            <a:avLst/>
          </a:prstGeom>
          <a:noFill/>
          <a:ln w="9525">
            <a:noFill/>
            <a:miter lim="800000"/>
            <a:headEnd/>
            <a:tailEnd/>
          </a:ln>
          <a:effectLst/>
        </p:spPr>
        <p:txBody>
          <a:bodyPr lIns="107950" tIns="53975" rIns="107950" bIns="53975"/>
          <a:lstStyle/>
          <a:p>
            <a:pPr marL="342900" indent="-342900">
              <a:lnSpc>
                <a:spcPct val="150000"/>
              </a:lnSpc>
              <a:buFont typeface="Wingdings" pitchFamily="2" charset="2"/>
              <a:buChar char="§"/>
            </a:pPr>
            <a:r>
              <a:rPr lang="en-US" sz="2200">
                <a:latin typeface="Arial Narrow" pitchFamily="34" charset="0"/>
              </a:rPr>
              <a:t>Derive design classes from Analysis model</a:t>
            </a:r>
          </a:p>
          <a:p>
            <a:pPr marL="342900" indent="-342900">
              <a:lnSpc>
                <a:spcPct val="150000"/>
              </a:lnSpc>
              <a:buFont typeface="Wingdings" pitchFamily="2" charset="2"/>
              <a:buChar char="§"/>
            </a:pPr>
            <a:r>
              <a:rPr lang="en-US" sz="2200">
                <a:latin typeface="Arial Narrow" pitchFamily="34" charset="0"/>
              </a:rPr>
              <a:t>Design for Non-functional requirements</a:t>
            </a:r>
          </a:p>
          <a:p>
            <a:pPr marL="742950" lvl="1" indent="-285750">
              <a:lnSpc>
                <a:spcPct val="150000"/>
              </a:lnSpc>
              <a:buFont typeface="Symbol" pitchFamily="18" charset="2"/>
              <a:buChar char="-"/>
            </a:pPr>
            <a:r>
              <a:rPr lang="en-US" sz="2400">
                <a:solidFill>
                  <a:srgbClr val="336699"/>
                </a:solidFill>
                <a:latin typeface="Arial Narrow" pitchFamily="34" charset="0"/>
              </a:rPr>
              <a:t>Performance, memory, response time, etc.</a:t>
            </a:r>
            <a:endParaRPr lang="en-US" sz="2000">
              <a:solidFill>
                <a:srgbClr val="336699"/>
              </a:solidFill>
              <a:latin typeface="Arial Narrow" pitchFamily="34" charset="0"/>
            </a:endParaRPr>
          </a:p>
          <a:p>
            <a:pPr marL="342900" indent="-342900">
              <a:lnSpc>
                <a:spcPct val="150000"/>
              </a:lnSpc>
              <a:buFont typeface="Wingdings" pitchFamily="2" charset="2"/>
              <a:buChar char="§"/>
            </a:pPr>
            <a:r>
              <a:rPr lang="en-US" sz="2200">
                <a:latin typeface="Arial Narrow" pitchFamily="34" charset="0"/>
              </a:rPr>
              <a:t>Traceability of Objects</a:t>
            </a:r>
          </a:p>
          <a:p>
            <a:pPr marL="342900" indent="-342900">
              <a:lnSpc>
                <a:spcPct val="150000"/>
              </a:lnSpc>
              <a:buFont typeface="Wingdings" pitchFamily="2" charset="2"/>
              <a:buChar char="§"/>
            </a:pPr>
            <a:r>
              <a:rPr lang="en-US" sz="2200">
                <a:latin typeface="Arial Narrow" pitchFamily="34" charset="0"/>
              </a:rPr>
              <a:t>Create &amp; use Components</a:t>
            </a:r>
          </a:p>
        </p:txBody>
      </p:sp>
    </p:spTree>
  </p:cSld>
  <p:clrMapOvr>
    <a:masterClrMapping/>
  </p:clrMapOvr>
  <p:transition>
    <p:randomBa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B41C6AE8-A996-4C2D-81B1-BB7388FABB10}" type="slidenum">
              <a:rPr lang="en-US"/>
              <a:pPr/>
              <a:t>57</a:t>
            </a:fld>
            <a:endParaRPr lang="en-US"/>
          </a:p>
        </p:txBody>
      </p:sp>
      <p:sp>
        <p:nvSpPr>
          <p:cNvPr id="316928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69283" name="Rectangle 3"/>
          <p:cNvSpPr>
            <a:spLocks noGrp="1" noChangeArrowheads="1"/>
          </p:cNvSpPr>
          <p:nvPr>
            <p:ph type="title"/>
          </p:nvPr>
        </p:nvSpPr>
        <p:spPr/>
        <p:txBody>
          <a:bodyPr/>
          <a:lstStyle/>
          <a:p>
            <a:r>
              <a:rPr lang="en-US" dirty="0">
                <a:solidFill>
                  <a:srgbClr val="FF0000"/>
                </a:solidFill>
              </a:rPr>
              <a:t>OO Design – Key Considerations</a:t>
            </a:r>
          </a:p>
        </p:txBody>
      </p:sp>
      <p:sp>
        <p:nvSpPr>
          <p:cNvPr id="3169284" name="Rectangle 4"/>
          <p:cNvSpPr>
            <a:spLocks noChangeArrowheads="1"/>
          </p:cNvSpPr>
          <p:nvPr/>
        </p:nvSpPr>
        <p:spPr bwMode="auto">
          <a:xfrm>
            <a:off x="361950" y="1168400"/>
            <a:ext cx="8489950" cy="52974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Coupling</a:t>
            </a:r>
            <a:endParaRPr lang="en-US" sz="3100">
              <a:latin typeface="Arial Narrow" pitchFamily="34" charset="0"/>
            </a:endParaRPr>
          </a:p>
          <a:p>
            <a:pPr marL="742950" lvl="1" indent="-285750">
              <a:buFont typeface="Symbol" pitchFamily="18" charset="2"/>
              <a:buChar char="-"/>
            </a:pPr>
            <a:r>
              <a:rPr lang="en-US" sz="2000">
                <a:solidFill>
                  <a:srgbClr val="336699"/>
                </a:solidFill>
                <a:latin typeface="Arial Narrow" pitchFamily="34" charset="0"/>
              </a:rPr>
              <a:t>inheritance Vs. coupling </a:t>
            </a:r>
          </a:p>
          <a:p>
            <a:pPr marL="742950" lvl="1" indent="-285750">
              <a:buFont typeface="Symbol" pitchFamily="18" charset="2"/>
              <a:buChar char="-"/>
            </a:pPr>
            <a:r>
              <a:rPr lang="en-US" sz="2000">
                <a:solidFill>
                  <a:srgbClr val="336699"/>
                </a:solidFill>
                <a:latin typeface="Arial Narrow" pitchFamily="34" charset="0"/>
              </a:rPr>
              <a:t>Strong coupling  complicates a system</a:t>
            </a:r>
          </a:p>
          <a:p>
            <a:pPr marL="742950" lvl="1" indent="-285750">
              <a:buFont typeface="Symbol" pitchFamily="18" charset="2"/>
              <a:buChar char="-"/>
            </a:pPr>
            <a:r>
              <a:rPr lang="en-US" sz="2000">
                <a:solidFill>
                  <a:srgbClr val="336699"/>
                </a:solidFill>
                <a:latin typeface="Arial Narrow" pitchFamily="34" charset="0"/>
              </a:rPr>
              <a:t>design for weakest possible coupling </a:t>
            </a:r>
          </a:p>
          <a:p>
            <a:pPr marL="342900" indent="-342900">
              <a:buFont typeface="Wingdings" pitchFamily="2" charset="2"/>
              <a:buChar char="§"/>
            </a:pPr>
            <a:r>
              <a:rPr lang="en-US" sz="2200">
                <a:latin typeface="Arial Narrow" pitchFamily="34" charset="0"/>
              </a:rPr>
              <a:t>Cohesion</a:t>
            </a:r>
            <a:endParaRPr lang="en-US" sz="3100">
              <a:latin typeface="Arial Narrow" pitchFamily="34" charset="0"/>
            </a:endParaRPr>
          </a:p>
          <a:p>
            <a:pPr marL="742950" lvl="1" indent="-285750">
              <a:buFont typeface="Symbol" pitchFamily="18" charset="2"/>
              <a:buChar char="-"/>
            </a:pPr>
            <a:r>
              <a:rPr lang="en-US" sz="2000">
                <a:solidFill>
                  <a:srgbClr val="336699"/>
                </a:solidFill>
                <a:latin typeface="Arial Narrow" pitchFamily="34" charset="0"/>
              </a:rPr>
              <a:t>degree of connectivity among the elements of a single module/class</a:t>
            </a:r>
          </a:p>
          <a:p>
            <a:pPr marL="742950" lvl="1" indent="-285750">
              <a:buFont typeface="Symbol" pitchFamily="18" charset="2"/>
              <a:buChar char="-"/>
            </a:pPr>
            <a:r>
              <a:rPr lang="en-US" sz="2000">
                <a:solidFill>
                  <a:srgbClr val="336699"/>
                </a:solidFill>
                <a:latin typeface="Arial Narrow" pitchFamily="34" charset="0"/>
              </a:rPr>
              <a:t>coincidental cohesion: all elements related undesirable</a:t>
            </a:r>
          </a:p>
          <a:p>
            <a:pPr marL="742950" lvl="1" indent="-285750">
              <a:buFont typeface="Symbol" pitchFamily="18" charset="2"/>
              <a:buChar char="-"/>
            </a:pPr>
            <a:r>
              <a:rPr lang="en-US" sz="2000">
                <a:solidFill>
                  <a:srgbClr val="336699"/>
                </a:solidFill>
                <a:latin typeface="Arial Narrow" pitchFamily="34" charset="0"/>
              </a:rPr>
              <a:t>Functional cohesion: work together to provide well-bounded behavior</a:t>
            </a:r>
          </a:p>
        </p:txBody>
      </p:sp>
    </p:spTree>
  </p:cSld>
  <p:clrMapOvr>
    <a:masterClrMapping/>
  </p:clrMapOvr>
  <p:transition>
    <p:randomBa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0"/>
          </p:nvPr>
        </p:nvSpPr>
        <p:spPr/>
        <p:txBody>
          <a:bodyPr/>
          <a:lstStyle/>
          <a:p>
            <a:fld id="{0634604F-C18D-46C4-BF9A-CCD4D71757B8}" type="slidenum">
              <a:rPr lang="en-US"/>
              <a:pPr/>
              <a:t>58</a:t>
            </a:fld>
            <a:endParaRPr lang="en-US"/>
          </a:p>
        </p:txBody>
      </p:sp>
      <p:sp>
        <p:nvSpPr>
          <p:cNvPr id="3145749" name="Rectangle 21"/>
          <p:cNvSpPr>
            <a:spLocks noGrp="1" noChangeArrowheads="1"/>
          </p:cNvSpPr>
          <p:nvPr>
            <p:ph type="title"/>
          </p:nvPr>
        </p:nvSpPr>
        <p:spPr/>
        <p:txBody>
          <a:bodyPr/>
          <a:lstStyle/>
          <a:p>
            <a:r>
              <a:rPr lang="en-US" b="1" dirty="0">
                <a:solidFill>
                  <a:srgbClr val="FF0000"/>
                </a:solidFill>
              </a:rPr>
              <a:t>Project Procedure &amp; Artifacts</a:t>
            </a:r>
          </a:p>
        </p:txBody>
      </p:sp>
      <p:pic>
        <p:nvPicPr>
          <p:cNvPr id="3145751" name="Picture 23" descr="pe01686_"/>
          <p:cNvPicPr>
            <a:picLocks noChangeAspect="1" noChangeArrowheads="1"/>
          </p:cNvPicPr>
          <p:nvPr/>
        </p:nvPicPr>
        <p:blipFill>
          <a:blip r:embed="rId2" cstate="print"/>
          <a:srcRect/>
          <a:stretch>
            <a:fillRect/>
          </a:stretch>
        </p:blipFill>
        <p:spPr bwMode="auto">
          <a:xfrm>
            <a:off x="833438" y="1109663"/>
            <a:ext cx="619125" cy="623887"/>
          </a:xfrm>
          <a:prstGeom prst="rect">
            <a:avLst/>
          </a:prstGeom>
          <a:noFill/>
        </p:spPr>
      </p:pic>
      <p:sp>
        <p:nvSpPr>
          <p:cNvPr id="3145752" name="Text Box 24"/>
          <p:cNvSpPr txBox="1">
            <a:spLocks noChangeArrowheads="1"/>
          </p:cNvSpPr>
          <p:nvPr/>
        </p:nvSpPr>
        <p:spPr bwMode="auto">
          <a:xfrm>
            <a:off x="590550" y="1754188"/>
            <a:ext cx="1484313"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Business Analyst</a:t>
            </a:r>
          </a:p>
        </p:txBody>
      </p:sp>
      <p:pic>
        <p:nvPicPr>
          <p:cNvPr id="3145753" name="Picture 25" descr="pe01561_"/>
          <p:cNvPicPr>
            <a:picLocks noChangeAspect="1" noChangeArrowheads="1"/>
          </p:cNvPicPr>
          <p:nvPr/>
        </p:nvPicPr>
        <p:blipFill>
          <a:blip r:embed="rId3" cstate="print"/>
          <a:srcRect/>
          <a:stretch>
            <a:fillRect/>
          </a:stretch>
        </p:blipFill>
        <p:spPr bwMode="auto">
          <a:xfrm>
            <a:off x="717550" y="6124575"/>
            <a:ext cx="1039813" cy="628650"/>
          </a:xfrm>
          <a:prstGeom prst="rect">
            <a:avLst/>
          </a:prstGeom>
          <a:noFill/>
        </p:spPr>
      </p:pic>
      <p:pic>
        <p:nvPicPr>
          <p:cNvPr id="3145754" name="Picture 26" descr="bd05552_"/>
          <p:cNvPicPr>
            <a:picLocks noChangeAspect="1" noChangeArrowheads="1"/>
          </p:cNvPicPr>
          <p:nvPr/>
        </p:nvPicPr>
        <p:blipFill>
          <a:blip r:embed="rId4" cstate="print"/>
          <a:srcRect/>
          <a:stretch>
            <a:fillRect/>
          </a:stretch>
        </p:blipFill>
        <p:spPr bwMode="auto">
          <a:xfrm>
            <a:off x="822325" y="2222500"/>
            <a:ext cx="601663" cy="635000"/>
          </a:xfrm>
          <a:prstGeom prst="rect">
            <a:avLst/>
          </a:prstGeom>
          <a:noFill/>
        </p:spPr>
      </p:pic>
      <p:pic>
        <p:nvPicPr>
          <p:cNvPr id="3145755" name="Picture 27" descr="pe01549_"/>
          <p:cNvPicPr>
            <a:picLocks noChangeAspect="1" noChangeArrowheads="1"/>
          </p:cNvPicPr>
          <p:nvPr/>
        </p:nvPicPr>
        <p:blipFill>
          <a:blip r:embed="rId5" cstate="print"/>
          <a:srcRect/>
          <a:stretch>
            <a:fillRect/>
          </a:stretch>
        </p:blipFill>
        <p:spPr bwMode="auto">
          <a:xfrm>
            <a:off x="811213" y="4195763"/>
            <a:ext cx="536575" cy="623887"/>
          </a:xfrm>
          <a:prstGeom prst="rect">
            <a:avLst/>
          </a:prstGeom>
          <a:noFill/>
        </p:spPr>
      </p:pic>
      <p:sp>
        <p:nvSpPr>
          <p:cNvPr id="3145756" name="Text Box 28"/>
          <p:cNvSpPr txBox="1">
            <a:spLocks noChangeArrowheads="1"/>
          </p:cNvSpPr>
          <p:nvPr/>
        </p:nvSpPr>
        <p:spPr bwMode="auto">
          <a:xfrm>
            <a:off x="577850" y="2909888"/>
            <a:ext cx="1585913"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Business Architect</a:t>
            </a:r>
          </a:p>
        </p:txBody>
      </p:sp>
      <p:sp>
        <p:nvSpPr>
          <p:cNvPr id="3145757" name="Text Box 29"/>
          <p:cNvSpPr txBox="1">
            <a:spLocks noChangeArrowheads="1"/>
          </p:cNvSpPr>
          <p:nvPr/>
        </p:nvSpPr>
        <p:spPr bwMode="auto">
          <a:xfrm>
            <a:off x="539750" y="4776788"/>
            <a:ext cx="1620838"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Technical Architect</a:t>
            </a:r>
          </a:p>
        </p:txBody>
      </p:sp>
      <p:sp>
        <p:nvSpPr>
          <p:cNvPr id="3145758" name="Text Box 30"/>
          <p:cNvSpPr txBox="1">
            <a:spLocks noChangeArrowheads="1"/>
          </p:cNvSpPr>
          <p:nvPr/>
        </p:nvSpPr>
        <p:spPr bwMode="auto">
          <a:xfrm>
            <a:off x="1847850" y="6194425"/>
            <a:ext cx="1620838"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Technical Architect</a:t>
            </a:r>
          </a:p>
        </p:txBody>
      </p:sp>
      <p:pic>
        <p:nvPicPr>
          <p:cNvPr id="3145759" name="Picture 31" descr="bs02064_"/>
          <p:cNvPicPr>
            <a:picLocks noChangeAspect="1" noChangeArrowheads="1"/>
          </p:cNvPicPr>
          <p:nvPr/>
        </p:nvPicPr>
        <p:blipFill>
          <a:blip r:embed="rId6" cstate="print"/>
          <a:srcRect/>
          <a:stretch>
            <a:fillRect/>
          </a:stretch>
        </p:blipFill>
        <p:spPr bwMode="auto">
          <a:xfrm>
            <a:off x="828675" y="3270250"/>
            <a:ext cx="476250" cy="557213"/>
          </a:xfrm>
          <a:prstGeom prst="rect">
            <a:avLst/>
          </a:prstGeom>
          <a:noFill/>
        </p:spPr>
      </p:pic>
      <p:sp>
        <p:nvSpPr>
          <p:cNvPr id="3145760" name="Text Box 32"/>
          <p:cNvSpPr txBox="1">
            <a:spLocks noChangeArrowheads="1"/>
          </p:cNvSpPr>
          <p:nvPr/>
        </p:nvSpPr>
        <p:spPr bwMode="auto">
          <a:xfrm>
            <a:off x="571500" y="3773488"/>
            <a:ext cx="1419225"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Reviewer (User)</a:t>
            </a:r>
          </a:p>
        </p:txBody>
      </p:sp>
      <p:pic>
        <p:nvPicPr>
          <p:cNvPr id="3145761" name="Picture 33" descr="bd06517_"/>
          <p:cNvPicPr>
            <a:picLocks noChangeAspect="1" noChangeArrowheads="1"/>
          </p:cNvPicPr>
          <p:nvPr/>
        </p:nvPicPr>
        <p:blipFill>
          <a:blip r:embed="rId7" cstate="print"/>
          <a:srcRect/>
          <a:stretch>
            <a:fillRect/>
          </a:stretch>
        </p:blipFill>
        <p:spPr bwMode="auto">
          <a:xfrm>
            <a:off x="787400" y="5246688"/>
            <a:ext cx="584200" cy="490537"/>
          </a:xfrm>
          <a:prstGeom prst="rect">
            <a:avLst/>
          </a:prstGeom>
          <a:noFill/>
        </p:spPr>
      </p:pic>
      <p:sp>
        <p:nvSpPr>
          <p:cNvPr id="3145762" name="Text Box 34"/>
          <p:cNvSpPr txBox="1">
            <a:spLocks noChangeArrowheads="1"/>
          </p:cNvSpPr>
          <p:nvPr/>
        </p:nvSpPr>
        <p:spPr bwMode="auto">
          <a:xfrm>
            <a:off x="590550" y="5678488"/>
            <a:ext cx="1387475"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Lead Developer</a:t>
            </a:r>
          </a:p>
        </p:txBody>
      </p:sp>
      <p:sp>
        <p:nvSpPr>
          <p:cNvPr id="3145763" name="Line 35"/>
          <p:cNvSpPr>
            <a:spLocks noChangeShapeType="1"/>
          </p:cNvSpPr>
          <p:nvPr/>
        </p:nvSpPr>
        <p:spPr bwMode="auto">
          <a:xfrm>
            <a:off x="711200" y="2095500"/>
            <a:ext cx="8204200" cy="0"/>
          </a:xfrm>
          <a:prstGeom prst="line">
            <a:avLst/>
          </a:prstGeom>
          <a:noFill/>
          <a:ln w="22225">
            <a:solidFill>
              <a:schemeClr val="tx1"/>
            </a:solidFill>
            <a:round/>
            <a:headEnd type="stealth" w="med" len="med"/>
            <a:tailEnd/>
          </a:ln>
          <a:effectLst/>
        </p:spPr>
        <p:txBody>
          <a:bodyPr lIns="107950" tIns="53975" rIns="107950" bIns="53975"/>
          <a:lstStyle/>
          <a:p>
            <a:endParaRPr lang="en-US"/>
          </a:p>
        </p:txBody>
      </p:sp>
      <p:sp>
        <p:nvSpPr>
          <p:cNvPr id="3145764" name="Line 36"/>
          <p:cNvSpPr>
            <a:spLocks noChangeShapeType="1"/>
          </p:cNvSpPr>
          <p:nvPr/>
        </p:nvSpPr>
        <p:spPr bwMode="auto">
          <a:xfrm>
            <a:off x="635000" y="3200400"/>
            <a:ext cx="8204200" cy="0"/>
          </a:xfrm>
          <a:prstGeom prst="line">
            <a:avLst/>
          </a:prstGeom>
          <a:noFill/>
          <a:ln w="22225">
            <a:solidFill>
              <a:schemeClr val="tx1"/>
            </a:solidFill>
            <a:round/>
            <a:headEnd type="stealth" w="med" len="med"/>
            <a:tailEnd/>
          </a:ln>
          <a:effectLst/>
        </p:spPr>
        <p:txBody>
          <a:bodyPr lIns="107950" tIns="53975" rIns="107950" bIns="53975"/>
          <a:lstStyle/>
          <a:p>
            <a:endParaRPr lang="en-US"/>
          </a:p>
        </p:txBody>
      </p:sp>
      <p:sp>
        <p:nvSpPr>
          <p:cNvPr id="3145765" name="Line 37"/>
          <p:cNvSpPr>
            <a:spLocks noChangeShapeType="1"/>
          </p:cNvSpPr>
          <p:nvPr/>
        </p:nvSpPr>
        <p:spPr bwMode="auto">
          <a:xfrm>
            <a:off x="622300" y="4076700"/>
            <a:ext cx="8204200" cy="0"/>
          </a:xfrm>
          <a:prstGeom prst="line">
            <a:avLst/>
          </a:prstGeom>
          <a:noFill/>
          <a:ln w="22225">
            <a:solidFill>
              <a:schemeClr val="tx1"/>
            </a:solidFill>
            <a:round/>
            <a:headEnd type="stealth" w="med" len="med"/>
            <a:tailEnd/>
          </a:ln>
          <a:effectLst/>
        </p:spPr>
        <p:txBody>
          <a:bodyPr lIns="107950" tIns="53975" rIns="107950" bIns="53975"/>
          <a:lstStyle/>
          <a:p>
            <a:endParaRPr lang="en-US"/>
          </a:p>
        </p:txBody>
      </p:sp>
      <p:sp>
        <p:nvSpPr>
          <p:cNvPr id="3145766" name="Line 38"/>
          <p:cNvSpPr>
            <a:spLocks noChangeShapeType="1"/>
          </p:cNvSpPr>
          <p:nvPr/>
        </p:nvSpPr>
        <p:spPr bwMode="auto">
          <a:xfrm>
            <a:off x="635000" y="5105400"/>
            <a:ext cx="8204200" cy="0"/>
          </a:xfrm>
          <a:prstGeom prst="line">
            <a:avLst/>
          </a:prstGeom>
          <a:noFill/>
          <a:ln w="22225">
            <a:solidFill>
              <a:schemeClr val="tx1"/>
            </a:solidFill>
            <a:round/>
            <a:headEnd type="stealth" w="med" len="med"/>
            <a:tailEnd/>
          </a:ln>
          <a:effectLst/>
        </p:spPr>
        <p:txBody>
          <a:bodyPr lIns="107950" tIns="53975" rIns="107950" bIns="53975"/>
          <a:lstStyle/>
          <a:p>
            <a:endParaRPr lang="en-US"/>
          </a:p>
        </p:txBody>
      </p:sp>
      <p:sp>
        <p:nvSpPr>
          <p:cNvPr id="3145767" name="Line 39"/>
          <p:cNvSpPr>
            <a:spLocks noChangeShapeType="1"/>
          </p:cNvSpPr>
          <p:nvPr/>
        </p:nvSpPr>
        <p:spPr bwMode="auto">
          <a:xfrm>
            <a:off x="660400" y="6057900"/>
            <a:ext cx="8204200" cy="0"/>
          </a:xfrm>
          <a:prstGeom prst="line">
            <a:avLst/>
          </a:prstGeom>
          <a:noFill/>
          <a:ln w="22225">
            <a:solidFill>
              <a:schemeClr val="tx1"/>
            </a:solidFill>
            <a:round/>
            <a:headEnd type="stealth" w="med" len="med"/>
            <a:tailEnd/>
          </a:ln>
          <a:effectLst/>
        </p:spPr>
        <p:txBody>
          <a:bodyPr lIns="107950" tIns="53975" rIns="107950" bIns="53975"/>
          <a:lstStyle/>
          <a:p>
            <a:endParaRPr lang="en-US"/>
          </a:p>
        </p:txBody>
      </p:sp>
      <p:sp>
        <p:nvSpPr>
          <p:cNvPr id="3145768" name="AutoShape 40"/>
          <p:cNvSpPr>
            <a:spLocks noChangeArrowheads="1"/>
          </p:cNvSpPr>
          <p:nvPr/>
        </p:nvSpPr>
        <p:spPr bwMode="auto">
          <a:xfrm>
            <a:off x="2438400" y="1295400"/>
            <a:ext cx="14224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69" name="Text Box 41"/>
          <p:cNvSpPr txBox="1">
            <a:spLocks noChangeArrowheads="1"/>
          </p:cNvSpPr>
          <p:nvPr/>
        </p:nvSpPr>
        <p:spPr bwMode="auto">
          <a:xfrm>
            <a:off x="2482850" y="1360488"/>
            <a:ext cx="1947863" cy="479425"/>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Functional Requirements</a:t>
            </a:r>
          </a:p>
        </p:txBody>
      </p:sp>
      <p:sp>
        <p:nvSpPr>
          <p:cNvPr id="3145770" name="Text Box 42"/>
          <p:cNvSpPr txBox="1">
            <a:spLocks noChangeArrowheads="1"/>
          </p:cNvSpPr>
          <p:nvPr/>
        </p:nvSpPr>
        <p:spPr bwMode="auto">
          <a:xfrm>
            <a:off x="2546350" y="2363788"/>
            <a:ext cx="931863" cy="542925"/>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a:t>
            </a:r>
          </a:p>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Use cases</a:t>
            </a:r>
          </a:p>
        </p:txBody>
      </p:sp>
      <p:sp>
        <p:nvSpPr>
          <p:cNvPr id="3145771" name="AutoShape 43"/>
          <p:cNvSpPr>
            <a:spLocks noChangeArrowheads="1"/>
          </p:cNvSpPr>
          <p:nvPr/>
        </p:nvSpPr>
        <p:spPr bwMode="auto">
          <a:xfrm>
            <a:off x="2489200" y="2286000"/>
            <a:ext cx="9144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72" name="Text Box 44"/>
          <p:cNvSpPr txBox="1">
            <a:spLocks noChangeArrowheads="1"/>
          </p:cNvSpPr>
          <p:nvPr/>
        </p:nvSpPr>
        <p:spPr bwMode="auto">
          <a:xfrm>
            <a:off x="3994150" y="2312988"/>
            <a:ext cx="1223963" cy="665162"/>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Business Class Diagram</a:t>
            </a:r>
          </a:p>
        </p:txBody>
      </p:sp>
      <p:sp>
        <p:nvSpPr>
          <p:cNvPr id="3145773" name="AutoShape 45"/>
          <p:cNvSpPr>
            <a:spLocks noChangeArrowheads="1"/>
          </p:cNvSpPr>
          <p:nvPr/>
        </p:nvSpPr>
        <p:spPr bwMode="auto">
          <a:xfrm>
            <a:off x="4064000" y="2298700"/>
            <a:ext cx="10922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74" name="Text Box 46"/>
          <p:cNvSpPr txBox="1">
            <a:spLocks noChangeArrowheads="1"/>
          </p:cNvSpPr>
          <p:nvPr/>
        </p:nvSpPr>
        <p:spPr bwMode="auto">
          <a:xfrm>
            <a:off x="5619750" y="2376488"/>
            <a:ext cx="1528763" cy="479425"/>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Business Activity Diagram</a:t>
            </a:r>
          </a:p>
        </p:txBody>
      </p:sp>
      <p:sp>
        <p:nvSpPr>
          <p:cNvPr id="3145775" name="Text Box 47"/>
          <p:cNvSpPr txBox="1">
            <a:spLocks noChangeArrowheads="1"/>
          </p:cNvSpPr>
          <p:nvPr/>
        </p:nvSpPr>
        <p:spPr bwMode="auto">
          <a:xfrm>
            <a:off x="7448550" y="2363788"/>
            <a:ext cx="931863" cy="665162"/>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GUI Design</a:t>
            </a:r>
          </a:p>
        </p:txBody>
      </p:sp>
      <p:sp>
        <p:nvSpPr>
          <p:cNvPr id="3145776" name="Text Box 48"/>
          <p:cNvSpPr txBox="1">
            <a:spLocks noChangeArrowheads="1"/>
          </p:cNvSpPr>
          <p:nvPr/>
        </p:nvSpPr>
        <p:spPr bwMode="auto">
          <a:xfrm>
            <a:off x="2584450" y="3455988"/>
            <a:ext cx="931863" cy="722312"/>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Review</a:t>
            </a:r>
          </a:p>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Use cases</a:t>
            </a:r>
          </a:p>
          <a:p>
            <a:pPr>
              <a:lnSpc>
                <a:spcPct val="87000"/>
              </a:lnSpc>
              <a:spcBef>
                <a:spcPct val="30000"/>
              </a:spcBef>
              <a:buClr>
                <a:srgbClr val="FFFF66"/>
              </a:buClr>
              <a:buFont typeface="Wingdings" pitchFamily="2" charset="2"/>
              <a:buNone/>
            </a:pPr>
            <a:endParaRPr lang="en-US">
              <a:solidFill>
                <a:srgbClr val="000099"/>
              </a:solidFill>
              <a:latin typeface="Arial Narrow" pitchFamily="34" charset="0"/>
            </a:endParaRPr>
          </a:p>
        </p:txBody>
      </p:sp>
      <p:sp>
        <p:nvSpPr>
          <p:cNvPr id="3145777" name="AutoShape 49"/>
          <p:cNvSpPr>
            <a:spLocks noChangeArrowheads="1"/>
          </p:cNvSpPr>
          <p:nvPr/>
        </p:nvSpPr>
        <p:spPr bwMode="auto">
          <a:xfrm>
            <a:off x="5626100" y="2349500"/>
            <a:ext cx="13208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78" name="AutoShape 50"/>
          <p:cNvSpPr>
            <a:spLocks noChangeArrowheads="1"/>
          </p:cNvSpPr>
          <p:nvPr/>
        </p:nvSpPr>
        <p:spPr bwMode="auto">
          <a:xfrm>
            <a:off x="7429500" y="2362200"/>
            <a:ext cx="9144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79" name="AutoShape 51"/>
          <p:cNvSpPr>
            <a:spLocks noChangeArrowheads="1"/>
          </p:cNvSpPr>
          <p:nvPr/>
        </p:nvSpPr>
        <p:spPr bwMode="auto">
          <a:xfrm>
            <a:off x="2565400" y="3416300"/>
            <a:ext cx="9144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80" name="Text Box 52"/>
          <p:cNvSpPr txBox="1">
            <a:spLocks noChangeArrowheads="1"/>
          </p:cNvSpPr>
          <p:nvPr/>
        </p:nvSpPr>
        <p:spPr bwMode="auto">
          <a:xfrm>
            <a:off x="4679950" y="4383088"/>
            <a:ext cx="1312863" cy="542925"/>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a:t>
            </a:r>
          </a:p>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Class Diagrams</a:t>
            </a:r>
          </a:p>
        </p:txBody>
      </p:sp>
      <p:sp>
        <p:nvSpPr>
          <p:cNvPr id="3145781" name="AutoShape 53"/>
          <p:cNvSpPr>
            <a:spLocks noChangeArrowheads="1"/>
          </p:cNvSpPr>
          <p:nvPr/>
        </p:nvSpPr>
        <p:spPr bwMode="auto">
          <a:xfrm>
            <a:off x="4699000" y="4305300"/>
            <a:ext cx="12065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82" name="AutoShape 54"/>
          <p:cNvSpPr>
            <a:spLocks noChangeArrowheads="1"/>
          </p:cNvSpPr>
          <p:nvPr/>
        </p:nvSpPr>
        <p:spPr bwMode="auto">
          <a:xfrm>
            <a:off x="6375400" y="4318000"/>
            <a:ext cx="1511300" cy="6858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83" name="AutoShape 55"/>
          <p:cNvSpPr>
            <a:spLocks noChangeArrowheads="1"/>
          </p:cNvSpPr>
          <p:nvPr/>
        </p:nvSpPr>
        <p:spPr bwMode="auto">
          <a:xfrm>
            <a:off x="6692900" y="5346700"/>
            <a:ext cx="12954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84" name="AutoShape 56"/>
          <p:cNvSpPr>
            <a:spLocks noChangeArrowheads="1"/>
          </p:cNvSpPr>
          <p:nvPr/>
        </p:nvSpPr>
        <p:spPr bwMode="auto">
          <a:xfrm>
            <a:off x="7581900" y="6159500"/>
            <a:ext cx="11557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85" name="Text Box 57"/>
          <p:cNvSpPr txBox="1">
            <a:spLocks noChangeArrowheads="1"/>
          </p:cNvSpPr>
          <p:nvPr/>
        </p:nvSpPr>
        <p:spPr bwMode="auto">
          <a:xfrm>
            <a:off x="6369050" y="4344988"/>
            <a:ext cx="1477963" cy="665162"/>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Sequence/Collaboration Diagram</a:t>
            </a:r>
          </a:p>
        </p:txBody>
      </p:sp>
      <p:sp>
        <p:nvSpPr>
          <p:cNvPr id="3145786" name="Text Box 58"/>
          <p:cNvSpPr txBox="1">
            <a:spLocks noChangeArrowheads="1"/>
          </p:cNvSpPr>
          <p:nvPr/>
        </p:nvSpPr>
        <p:spPr bwMode="auto">
          <a:xfrm>
            <a:off x="6648450" y="5310188"/>
            <a:ext cx="1249363" cy="665162"/>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Component Specification</a:t>
            </a:r>
          </a:p>
        </p:txBody>
      </p:sp>
      <p:sp>
        <p:nvSpPr>
          <p:cNvPr id="3145787" name="Text Box 59"/>
          <p:cNvSpPr txBox="1">
            <a:spLocks noChangeArrowheads="1"/>
          </p:cNvSpPr>
          <p:nvPr/>
        </p:nvSpPr>
        <p:spPr bwMode="auto">
          <a:xfrm>
            <a:off x="7613650" y="6148388"/>
            <a:ext cx="1084263" cy="542925"/>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Develop</a:t>
            </a:r>
          </a:p>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Components</a:t>
            </a:r>
          </a:p>
        </p:txBody>
      </p:sp>
      <p:sp>
        <p:nvSpPr>
          <p:cNvPr id="3145788" name="Line 60"/>
          <p:cNvSpPr>
            <a:spLocks noChangeShapeType="1"/>
          </p:cNvSpPr>
          <p:nvPr/>
        </p:nvSpPr>
        <p:spPr bwMode="auto">
          <a:xfrm>
            <a:off x="2832100" y="1905000"/>
            <a:ext cx="0" cy="3810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89" name="Line 61"/>
          <p:cNvSpPr>
            <a:spLocks noChangeShapeType="1"/>
          </p:cNvSpPr>
          <p:nvPr/>
        </p:nvSpPr>
        <p:spPr bwMode="auto">
          <a:xfrm>
            <a:off x="2908300" y="2908300"/>
            <a:ext cx="0" cy="5334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0" name="Line 62"/>
          <p:cNvSpPr>
            <a:spLocks noChangeShapeType="1"/>
          </p:cNvSpPr>
          <p:nvPr/>
        </p:nvSpPr>
        <p:spPr bwMode="auto">
          <a:xfrm flipV="1">
            <a:off x="3505200" y="2870200"/>
            <a:ext cx="558800" cy="5842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1" name="Line 63"/>
          <p:cNvSpPr>
            <a:spLocks noChangeShapeType="1"/>
          </p:cNvSpPr>
          <p:nvPr/>
        </p:nvSpPr>
        <p:spPr bwMode="auto">
          <a:xfrm flipV="1">
            <a:off x="5156200" y="2654300"/>
            <a:ext cx="431800" cy="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2" name="Line 64"/>
          <p:cNvSpPr>
            <a:spLocks noChangeShapeType="1"/>
          </p:cNvSpPr>
          <p:nvPr/>
        </p:nvSpPr>
        <p:spPr bwMode="auto">
          <a:xfrm flipV="1">
            <a:off x="6959600" y="2654300"/>
            <a:ext cx="444500" cy="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3" name="Line 65"/>
          <p:cNvSpPr>
            <a:spLocks noChangeShapeType="1"/>
          </p:cNvSpPr>
          <p:nvPr/>
        </p:nvSpPr>
        <p:spPr bwMode="auto">
          <a:xfrm flipH="1">
            <a:off x="5410200" y="2959100"/>
            <a:ext cx="584200" cy="14097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4" name="Line 66"/>
          <p:cNvSpPr>
            <a:spLocks noChangeShapeType="1"/>
          </p:cNvSpPr>
          <p:nvPr/>
        </p:nvSpPr>
        <p:spPr bwMode="auto">
          <a:xfrm flipV="1">
            <a:off x="5918200" y="4584700"/>
            <a:ext cx="444500" cy="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5" name="Line 67"/>
          <p:cNvSpPr>
            <a:spLocks noChangeShapeType="1"/>
          </p:cNvSpPr>
          <p:nvPr/>
        </p:nvSpPr>
        <p:spPr bwMode="auto">
          <a:xfrm>
            <a:off x="7391400" y="5016500"/>
            <a:ext cx="355600" cy="3302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6" name="Line 68"/>
          <p:cNvSpPr>
            <a:spLocks noChangeShapeType="1"/>
          </p:cNvSpPr>
          <p:nvPr/>
        </p:nvSpPr>
        <p:spPr bwMode="auto">
          <a:xfrm>
            <a:off x="7962900" y="5867400"/>
            <a:ext cx="88900" cy="2921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7" name="Line 69"/>
          <p:cNvSpPr>
            <a:spLocks noChangeShapeType="1"/>
          </p:cNvSpPr>
          <p:nvPr/>
        </p:nvSpPr>
        <p:spPr bwMode="auto">
          <a:xfrm>
            <a:off x="8115300" y="2984500"/>
            <a:ext cx="317500" cy="31750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Tree>
  </p:cSld>
  <p:clrMapOvr>
    <a:masterClrMapping/>
  </p:clrMapOvr>
  <p:transition>
    <p:randomBa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0882" name="Rectangle 2"/>
          <p:cNvSpPr>
            <a:spLocks noGrp="1" noChangeArrowheads="1"/>
          </p:cNvSpPr>
          <p:nvPr>
            <p:ph type="ctrTitle"/>
          </p:nvPr>
        </p:nvSpPr>
        <p:spPr>
          <a:noFill/>
        </p:spPr>
        <p:txBody>
          <a:bodyPr anchor="ctr"/>
          <a:lstStyle/>
          <a:p>
            <a:r>
              <a:rPr lang="en-US" sz="3600" dirty="0">
                <a:solidFill>
                  <a:srgbClr val="FF0000"/>
                </a:solidFill>
              </a:rPr>
              <a:t>Thank you</a:t>
            </a:r>
          </a:p>
        </p:txBody>
      </p:sp>
    </p:spTree>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5"/>
          <p:cNvSpPr>
            <a:spLocks noGrp="1"/>
          </p:cNvSpPr>
          <p:nvPr>
            <p:ph type="sldNum" sz="quarter" idx="10"/>
          </p:nvPr>
        </p:nvSpPr>
        <p:spPr/>
        <p:txBody>
          <a:bodyPr/>
          <a:lstStyle/>
          <a:p>
            <a:fld id="{027CB59A-2745-40E8-BB1B-40BCFC95B6BE}" type="slidenum">
              <a:rPr lang="en-US"/>
              <a:pPr/>
              <a:t>6</a:t>
            </a:fld>
            <a:endParaRPr lang="en-US"/>
          </a:p>
        </p:txBody>
      </p:sp>
      <p:sp>
        <p:nvSpPr>
          <p:cNvPr id="3143701" name="Rectangle 21"/>
          <p:cNvSpPr>
            <a:spLocks noGrp="1" noChangeArrowheads="1"/>
          </p:cNvSpPr>
          <p:nvPr>
            <p:ph type="title"/>
          </p:nvPr>
        </p:nvSpPr>
        <p:spPr/>
        <p:txBody>
          <a:bodyPr/>
          <a:lstStyle/>
          <a:p>
            <a:r>
              <a:rPr lang="en-US" b="1" dirty="0">
                <a:solidFill>
                  <a:srgbClr val="FF0000"/>
                </a:solidFill>
              </a:rPr>
              <a:t>Iterations and Workflow</a:t>
            </a:r>
            <a:endParaRPr lang="en-US" dirty="0">
              <a:solidFill>
                <a:srgbClr val="FF0000"/>
              </a:solidFill>
            </a:endParaRPr>
          </a:p>
        </p:txBody>
      </p:sp>
      <p:sp>
        <p:nvSpPr>
          <p:cNvPr id="3143703" name="Rectangle 23" descr="50%"/>
          <p:cNvSpPr>
            <a:spLocks noChangeArrowheads="1"/>
          </p:cNvSpPr>
          <p:nvPr/>
        </p:nvSpPr>
        <p:spPr bwMode="auto">
          <a:xfrm>
            <a:off x="685800" y="6108700"/>
            <a:ext cx="1905000" cy="457200"/>
          </a:xfrm>
          <a:prstGeom prst="rect">
            <a:avLst/>
          </a:prstGeom>
          <a:noFill/>
          <a:ln w="12700">
            <a:noFill/>
            <a:miter lim="800000"/>
            <a:headEnd/>
            <a:tailEnd/>
          </a:ln>
          <a:effectLst/>
        </p:spPr>
        <p:txBody>
          <a:bodyPr wrap="none" anchor="ctr"/>
          <a:lstStyle/>
          <a:p>
            <a:endParaRPr lang="en-US"/>
          </a:p>
        </p:txBody>
      </p:sp>
      <p:sp>
        <p:nvSpPr>
          <p:cNvPr id="3143704" name="Rectangle 24" descr="50%"/>
          <p:cNvSpPr>
            <a:spLocks noChangeArrowheads="1"/>
          </p:cNvSpPr>
          <p:nvPr/>
        </p:nvSpPr>
        <p:spPr bwMode="auto">
          <a:xfrm>
            <a:off x="2413000" y="6108700"/>
            <a:ext cx="2895600" cy="457200"/>
          </a:xfrm>
          <a:prstGeom prst="rect">
            <a:avLst/>
          </a:prstGeom>
          <a:noFill/>
          <a:ln w="12700">
            <a:noFill/>
            <a:miter lim="800000"/>
            <a:headEnd/>
            <a:tailEnd/>
          </a:ln>
          <a:effectLst/>
        </p:spPr>
        <p:txBody>
          <a:bodyPr wrap="none" anchor="ctr"/>
          <a:lstStyle/>
          <a:p>
            <a:endParaRPr lang="en-US"/>
          </a:p>
        </p:txBody>
      </p:sp>
      <p:sp>
        <p:nvSpPr>
          <p:cNvPr id="3143705" name="Rectangle 25"/>
          <p:cNvSpPr>
            <a:spLocks noChangeArrowheads="1"/>
          </p:cNvSpPr>
          <p:nvPr/>
        </p:nvSpPr>
        <p:spPr bwMode="auto">
          <a:xfrm>
            <a:off x="3886200" y="1800225"/>
            <a:ext cx="4414838" cy="3984625"/>
          </a:xfrm>
          <a:prstGeom prst="rect">
            <a:avLst/>
          </a:prstGeom>
          <a:solidFill>
            <a:srgbClr val="FFFFCC"/>
          </a:solidFill>
          <a:ln w="12700">
            <a:noFill/>
            <a:miter lim="800000"/>
            <a:headEnd/>
            <a:tailEnd/>
          </a:ln>
        </p:spPr>
        <p:txBody>
          <a:bodyPr wrap="none" lIns="0" tIns="0" rIns="0" bIns="0">
            <a:spAutoFit/>
          </a:bodyPr>
          <a:lstStyle/>
          <a:p>
            <a:endParaRPr lang="en-US"/>
          </a:p>
        </p:txBody>
      </p:sp>
      <p:sp>
        <p:nvSpPr>
          <p:cNvPr id="3143706" name="Line 26"/>
          <p:cNvSpPr>
            <a:spLocks noChangeShapeType="1"/>
          </p:cNvSpPr>
          <p:nvPr/>
        </p:nvSpPr>
        <p:spPr bwMode="auto">
          <a:xfrm flipH="1" flipV="1">
            <a:off x="5224463" y="2119313"/>
            <a:ext cx="4762" cy="3489325"/>
          </a:xfrm>
          <a:prstGeom prst="line">
            <a:avLst/>
          </a:prstGeom>
          <a:noFill/>
          <a:ln w="3175">
            <a:solidFill>
              <a:srgbClr val="000000"/>
            </a:solidFill>
            <a:prstDash val="dash"/>
            <a:round/>
            <a:headEnd type="none" w="sm" len="sm"/>
            <a:tailEnd type="none" w="med" len="lg"/>
          </a:ln>
          <a:effectLst/>
        </p:spPr>
        <p:txBody>
          <a:bodyPr wrap="none" lIns="0" tIns="0" rIns="0" bIns="0">
            <a:spAutoFit/>
          </a:bodyPr>
          <a:lstStyle/>
          <a:p>
            <a:endParaRPr lang="en-US"/>
          </a:p>
        </p:txBody>
      </p:sp>
      <p:sp>
        <p:nvSpPr>
          <p:cNvPr id="3143707" name="Line 27"/>
          <p:cNvSpPr>
            <a:spLocks noChangeShapeType="1"/>
          </p:cNvSpPr>
          <p:nvPr/>
        </p:nvSpPr>
        <p:spPr bwMode="auto">
          <a:xfrm flipH="1" flipV="1">
            <a:off x="6232525" y="2120900"/>
            <a:ext cx="0" cy="3490913"/>
          </a:xfrm>
          <a:prstGeom prst="line">
            <a:avLst/>
          </a:prstGeom>
          <a:noFill/>
          <a:ln w="3175">
            <a:solidFill>
              <a:srgbClr val="000000"/>
            </a:solidFill>
            <a:prstDash val="dash"/>
            <a:round/>
            <a:headEnd type="none" w="sm" len="sm"/>
            <a:tailEnd type="none" w="med" len="lg"/>
          </a:ln>
          <a:effectLst/>
        </p:spPr>
        <p:txBody>
          <a:bodyPr wrap="none" lIns="0" tIns="0" rIns="0" bIns="0">
            <a:spAutoFit/>
          </a:bodyPr>
          <a:lstStyle/>
          <a:p>
            <a:endParaRPr lang="en-US"/>
          </a:p>
        </p:txBody>
      </p:sp>
      <p:sp>
        <p:nvSpPr>
          <p:cNvPr id="3143708" name="Line 28"/>
          <p:cNvSpPr>
            <a:spLocks noChangeShapeType="1"/>
          </p:cNvSpPr>
          <p:nvPr/>
        </p:nvSpPr>
        <p:spPr bwMode="auto">
          <a:xfrm flipH="1" flipV="1">
            <a:off x="6719888" y="2117725"/>
            <a:ext cx="1587" cy="3457575"/>
          </a:xfrm>
          <a:prstGeom prst="line">
            <a:avLst/>
          </a:prstGeom>
          <a:noFill/>
          <a:ln w="3175">
            <a:solidFill>
              <a:srgbClr val="000000"/>
            </a:solidFill>
            <a:prstDash val="dash"/>
            <a:round/>
            <a:headEnd type="none" w="sm" len="sm"/>
            <a:tailEnd type="none" w="med" len="lg"/>
          </a:ln>
          <a:effectLst/>
        </p:spPr>
        <p:txBody>
          <a:bodyPr wrap="none" lIns="0" tIns="0" rIns="0" bIns="0">
            <a:spAutoFit/>
          </a:bodyPr>
          <a:lstStyle/>
          <a:p>
            <a:endParaRPr lang="en-US"/>
          </a:p>
        </p:txBody>
      </p:sp>
      <p:sp>
        <p:nvSpPr>
          <p:cNvPr id="3143709" name="Line 29"/>
          <p:cNvSpPr>
            <a:spLocks noChangeShapeType="1"/>
          </p:cNvSpPr>
          <p:nvPr/>
        </p:nvSpPr>
        <p:spPr bwMode="auto">
          <a:xfrm flipH="1" flipV="1">
            <a:off x="7720013" y="2120900"/>
            <a:ext cx="0" cy="3478213"/>
          </a:xfrm>
          <a:prstGeom prst="line">
            <a:avLst/>
          </a:prstGeom>
          <a:noFill/>
          <a:ln w="3175">
            <a:solidFill>
              <a:srgbClr val="000000"/>
            </a:solidFill>
            <a:prstDash val="dash"/>
            <a:round/>
            <a:headEnd type="none" w="sm" len="sm"/>
            <a:tailEnd type="none" w="med" len="lg"/>
          </a:ln>
          <a:effectLst/>
        </p:spPr>
        <p:txBody>
          <a:bodyPr wrap="none" lIns="0" tIns="0" rIns="0" bIns="0">
            <a:spAutoFit/>
          </a:bodyPr>
          <a:lstStyle/>
          <a:p>
            <a:endParaRPr lang="en-US"/>
          </a:p>
        </p:txBody>
      </p:sp>
      <p:sp>
        <p:nvSpPr>
          <p:cNvPr id="3143710" name="Rectangle 30"/>
          <p:cNvSpPr>
            <a:spLocks noChangeArrowheads="1"/>
          </p:cNvSpPr>
          <p:nvPr/>
        </p:nvSpPr>
        <p:spPr bwMode="auto">
          <a:xfrm>
            <a:off x="3884613" y="5632450"/>
            <a:ext cx="4422775" cy="363538"/>
          </a:xfrm>
          <a:prstGeom prst="rect">
            <a:avLst/>
          </a:prstGeom>
          <a:gradFill rotWithShape="0">
            <a:gsLst>
              <a:gs pos="0">
                <a:srgbClr val="00C8B5">
                  <a:gamma/>
                  <a:tint val="26667"/>
                  <a:invGamma/>
                </a:srgbClr>
              </a:gs>
              <a:gs pos="100000">
                <a:srgbClr val="00C8B5"/>
              </a:gs>
            </a:gsLst>
            <a:lin ang="0" scaled="1"/>
          </a:gradFill>
          <a:ln w="25400">
            <a:noFill/>
            <a:miter lim="800000"/>
            <a:headEnd type="none" w="sm" len="sm"/>
            <a:tailEnd type="none" w="med" len="lg"/>
          </a:ln>
          <a:effectLst/>
        </p:spPr>
        <p:txBody>
          <a:bodyPr wrap="none" lIns="0" tIns="0" rIns="0" bIns="0">
            <a:spAutoFit/>
          </a:bodyPr>
          <a:lstStyle/>
          <a:p>
            <a:endParaRPr lang="en-US"/>
          </a:p>
        </p:txBody>
      </p:sp>
      <p:sp>
        <p:nvSpPr>
          <p:cNvPr id="3143711" name="Line 31"/>
          <p:cNvSpPr>
            <a:spLocks noChangeShapeType="1"/>
          </p:cNvSpPr>
          <p:nvPr/>
        </p:nvSpPr>
        <p:spPr bwMode="auto">
          <a:xfrm flipH="1" flipV="1">
            <a:off x="4764088" y="2116138"/>
            <a:ext cx="3175" cy="3505200"/>
          </a:xfrm>
          <a:prstGeom prst="line">
            <a:avLst/>
          </a:prstGeom>
          <a:noFill/>
          <a:ln w="25400">
            <a:solidFill>
              <a:srgbClr val="000000"/>
            </a:solidFill>
            <a:prstDash val="sysDot"/>
            <a:round/>
            <a:headEnd type="none" w="sm" len="sm"/>
            <a:tailEnd type="none" w="med" len="lg"/>
          </a:ln>
          <a:effectLst/>
        </p:spPr>
        <p:txBody>
          <a:bodyPr wrap="none" lIns="0" tIns="0" rIns="0" bIns="0">
            <a:spAutoFit/>
          </a:bodyPr>
          <a:lstStyle/>
          <a:p>
            <a:endParaRPr lang="en-US"/>
          </a:p>
        </p:txBody>
      </p:sp>
      <p:sp>
        <p:nvSpPr>
          <p:cNvPr id="3143712" name="Line 32"/>
          <p:cNvSpPr>
            <a:spLocks noChangeShapeType="1"/>
          </p:cNvSpPr>
          <p:nvPr/>
        </p:nvSpPr>
        <p:spPr bwMode="auto">
          <a:xfrm flipH="1" flipV="1">
            <a:off x="5722938" y="2116138"/>
            <a:ext cx="0" cy="3505200"/>
          </a:xfrm>
          <a:prstGeom prst="line">
            <a:avLst/>
          </a:prstGeom>
          <a:noFill/>
          <a:ln w="25400">
            <a:solidFill>
              <a:srgbClr val="000000"/>
            </a:solidFill>
            <a:prstDash val="sysDot"/>
            <a:round/>
            <a:headEnd type="none" w="sm" len="sm"/>
            <a:tailEnd type="none" w="med" len="lg"/>
          </a:ln>
          <a:effectLst/>
        </p:spPr>
        <p:txBody>
          <a:bodyPr wrap="none" lIns="0" tIns="0" rIns="0" bIns="0">
            <a:spAutoFit/>
          </a:bodyPr>
          <a:lstStyle/>
          <a:p>
            <a:endParaRPr lang="en-US"/>
          </a:p>
        </p:txBody>
      </p:sp>
      <p:sp>
        <p:nvSpPr>
          <p:cNvPr id="3143713" name="Line 33"/>
          <p:cNvSpPr>
            <a:spLocks noChangeShapeType="1"/>
          </p:cNvSpPr>
          <p:nvPr/>
        </p:nvSpPr>
        <p:spPr bwMode="auto">
          <a:xfrm flipV="1">
            <a:off x="7162800" y="2119313"/>
            <a:ext cx="0" cy="3489325"/>
          </a:xfrm>
          <a:prstGeom prst="line">
            <a:avLst/>
          </a:prstGeom>
          <a:noFill/>
          <a:ln w="25400">
            <a:solidFill>
              <a:srgbClr val="000000"/>
            </a:solidFill>
            <a:prstDash val="sysDot"/>
            <a:round/>
            <a:headEnd type="none" w="sm" len="sm"/>
            <a:tailEnd type="none" w="med" len="lg"/>
          </a:ln>
          <a:effectLst/>
        </p:spPr>
        <p:txBody>
          <a:bodyPr wrap="none" lIns="0" tIns="0" rIns="0" bIns="0">
            <a:spAutoFit/>
          </a:bodyPr>
          <a:lstStyle/>
          <a:p>
            <a:endParaRPr lang="en-US"/>
          </a:p>
        </p:txBody>
      </p:sp>
      <p:sp>
        <p:nvSpPr>
          <p:cNvPr id="3143714" name="Rectangle 34"/>
          <p:cNvSpPr>
            <a:spLocks noChangeArrowheads="1"/>
          </p:cNvSpPr>
          <p:nvPr/>
        </p:nvSpPr>
        <p:spPr bwMode="auto">
          <a:xfrm>
            <a:off x="1273175" y="5127625"/>
            <a:ext cx="2641600" cy="233363"/>
          </a:xfrm>
          <a:prstGeom prst="rect">
            <a:avLst/>
          </a:prstGeom>
          <a:noFill/>
          <a:ln w="9525">
            <a:noFill/>
            <a:miter lim="800000"/>
            <a:headEnd/>
            <a:tailEnd/>
          </a:ln>
        </p:spPr>
        <p:txBody>
          <a:bodyPr wrap="none" lIns="0" tIns="0" rIns="0" bIns="0">
            <a:spAutoFit/>
          </a:bodyPr>
          <a:lstStyle/>
          <a:p>
            <a:pPr defTabSz="812800" eaLnBrk="0" hangingPunct="0">
              <a:lnSpc>
                <a:spcPct val="90000"/>
              </a:lnSpc>
              <a:spcBef>
                <a:spcPct val="50000"/>
              </a:spcBef>
              <a:buFontTx/>
              <a:buNone/>
            </a:pPr>
            <a:r>
              <a:rPr lang="en-US" sz="1700" b="1">
                <a:solidFill>
                  <a:srgbClr val="000099"/>
                </a:solidFill>
                <a:latin typeface="Arial Narrow" pitchFamily="34" charset="0"/>
              </a:rPr>
              <a:t>Project &amp; Process Management</a:t>
            </a:r>
            <a:endParaRPr lang="en-US" sz="2200" b="1">
              <a:solidFill>
                <a:srgbClr val="000099"/>
              </a:solidFill>
              <a:latin typeface="Arial Narrow" pitchFamily="34" charset="0"/>
            </a:endParaRPr>
          </a:p>
        </p:txBody>
      </p:sp>
      <p:sp>
        <p:nvSpPr>
          <p:cNvPr id="3143715" name="Rectangle 35"/>
          <p:cNvSpPr>
            <a:spLocks noChangeArrowheads="1"/>
          </p:cNvSpPr>
          <p:nvPr/>
        </p:nvSpPr>
        <p:spPr bwMode="auto">
          <a:xfrm>
            <a:off x="2455863" y="3370263"/>
            <a:ext cx="1306512" cy="233362"/>
          </a:xfrm>
          <a:prstGeom prst="rect">
            <a:avLst/>
          </a:prstGeom>
          <a:noFill/>
          <a:ln w="9525">
            <a:noFill/>
            <a:miter lim="800000"/>
            <a:headEnd/>
            <a:tailEnd/>
          </a:ln>
        </p:spPr>
        <p:txBody>
          <a:bodyPr wrap="none" lIns="0" tIns="0" rIns="0" bIns="0">
            <a:spAutoFit/>
          </a:bodyPr>
          <a:lstStyle/>
          <a:p>
            <a:pPr algn="r" defTabSz="812800" eaLnBrk="0" hangingPunct="0">
              <a:lnSpc>
                <a:spcPct val="90000"/>
              </a:lnSpc>
              <a:spcBef>
                <a:spcPct val="50000"/>
              </a:spcBef>
              <a:buFontTx/>
              <a:buNone/>
            </a:pPr>
            <a:r>
              <a:rPr lang="en-US" sz="1700" b="1">
                <a:solidFill>
                  <a:srgbClr val="000099"/>
                </a:solidFill>
                <a:latin typeface="Arial Narrow" pitchFamily="34" charset="0"/>
              </a:rPr>
              <a:t>Implementation</a:t>
            </a:r>
            <a:endParaRPr lang="en-US" sz="2200" b="1">
              <a:solidFill>
                <a:srgbClr val="000099"/>
              </a:solidFill>
              <a:latin typeface="Arial Narrow" pitchFamily="34" charset="0"/>
            </a:endParaRPr>
          </a:p>
        </p:txBody>
      </p:sp>
      <p:sp>
        <p:nvSpPr>
          <p:cNvPr id="3143716" name="Rectangle 36"/>
          <p:cNvSpPr>
            <a:spLocks noChangeArrowheads="1"/>
          </p:cNvSpPr>
          <p:nvPr/>
        </p:nvSpPr>
        <p:spPr bwMode="auto">
          <a:xfrm>
            <a:off x="3398838" y="3703638"/>
            <a:ext cx="363537" cy="233362"/>
          </a:xfrm>
          <a:prstGeom prst="rect">
            <a:avLst/>
          </a:prstGeom>
          <a:noFill/>
          <a:ln w="9525">
            <a:noFill/>
            <a:miter lim="800000"/>
            <a:headEnd/>
            <a:tailEnd/>
          </a:ln>
        </p:spPr>
        <p:txBody>
          <a:bodyPr wrap="none" lIns="0" tIns="0" rIns="0" bIns="0">
            <a:spAutoFit/>
          </a:bodyPr>
          <a:lstStyle/>
          <a:p>
            <a:pPr algn="r" defTabSz="812800" eaLnBrk="0" hangingPunct="0">
              <a:lnSpc>
                <a:spcPct val="90000"/>
              </a:lnSpc>
              <a:spcBef>
                <a:spcPct val="50000"/>
              </a:spcBef>
              <a:buFontTx/>
              <a:buNone/>
            </a:pPr>
            <a:r>
              <a:rPr lang="en-US" sz="1700" b="1">
                <a:solidFill>
                  <a:srgbClr val="000099"/>
                </a:solidFill>
                <a:latin typeface="Arial Narrow" pitchFamily="34" charset="0"/>
              </a:rPr>
              <a:t>Test</a:t>
            </a:r>
            <a:endParaRPr lang="en-US" sz="2200" b="1">
              <a:solidFill>
                <a:srgbClr val="000099"/>
              </a:solidFill>
              <a:latin typeface="Arial Narrow" pitchFamily="34" charset="0"/>
            </a:endParaRPr>
          </a:p>
        </p:txBody>
      </p:sp>
      <p:sp>
        <p:nvSpPr>
          <p:cNvPr id="3143717" name="Rectangle 37"/>
          <p:cNvSpPr>
            <a:spLocks noChangeArrowheads="1"/>
          </p:cNvSpPr>
          <p:nvPr/>
        </p:nvSpPr>
        <p:spPr bwMode="auto">
          <a:xfrm>
            <a:off x="2220913" y="2976563"/>
            <a:ext cx="1541462" cy="233362"/>
          </a:xfrm>
          <a:prstGeom prst="rect">
            <a:avLst/>
          </a:prstGeom>
          <a:noFill/>
          <a:ln w="9525">
            <a:noFill/>
            <a:miter lim="800000"/>
            <a:headEnd/>
            <a:tailEnd/>
          </a:ln>
        </p:spPr>
        <p:txBody>
          <a:bodyPr wrap="none" lIns="0" tIns="0" rIns="0" bIns="0">
            <a:spAutoFit/>
          </a:bodyPr>
          <a:lstStyle/>
          <a:p>
            <a:pPr algn="r" defTabSz="812800" eaLnBrk="0" hangingPunct="0">
              <a:lnSpc>
                <a:spcPct val="90000"/>
              </a:lnSpc>
              <a:spcBef>
                <a:spcPct val="50000"/>
              </a:spcBef>
              <a:buFontTx/>
              <a:buNone/>
            </a:pPr>
            <a:r>
              <a:rPr lang="en-US" sz="1700" b="1">
                <a:solidFill>
                  <a:srgbClr val="000099"/>
                </a:solidFill>
                <a:latin typeface="Arial Narrow" pitchFamily="34" charset="0"/>
              </a:rPr>
              <a:t>Analysis &amp; Design</a:t>
            </a:r>
            <a:endParaRPr lang="en-US" sz="2200" b="1">
              <a:solidFill>
                <a:srgbClr val="000099"/>
              </a:solidFill>
              <a:latin typeface="Arial Narrow" pitchFamily="34" charset="0"/>
            </a:endParaRPr>
          </a:p>
        </p:txBody>
      </p:sp>
      <p:sp>
        <p:nvSpPr>
          <p:cNvPr id="3143718" name="Rectangle 38"/>
          <p:cNvSpPr>
            <a:spLocks noChangeArrowheads="1"/>
          </p:cNvSpPr>
          <p:nvPr/>
        </p:nvSpPr>
        <p:spPr bwMode="auto">
          <a:xfrm>
            <a:off x="4887913" y="5654675"/>
            <a:ext cx="265112"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#1</a:t>
            </a:r>
          </a:p>
        </p:txBody>
      </p:sp>
      <p:sp>
        <p:nvSpPr>
          <p:cNvPr id="3143719" name="Freeform 39"/>
          <p:cNvSpPr>
            <a:spLocks/>
          </p:cNvSpPr>
          <p:nvPr/>
        </p:nvSpPr>
        <p:spPr bwMode="auto">
          <a:xfrm>
            <a:off x="3932238" y="5153025"/>
            <a:ext cx="4286250" cy="106363"/>
          </a:xfrm>
          <a:custGeom>
            <a:avLst/>
            <a:gdLst/>
            <a:ahLst/>
            <a:cxnLst>
              <a:cxn ang="0">
                <a:pos x="356" y="5"/>
              </a:cxn>
              <a:cxn ang="0">
                <a:pos x="620" y="72"/>
              </a:cxn>
              <a:cxn ang="0">
                <a:pos x="715" y="54"/>
              </a:cxn>
              <a:cxn ang="0">
                <a:pos x="810" y="38"/>
              </a:cxn>
              <a:cxn ang="0">
                <a:pos x="907" y="23"/>
              </a:cxn>
              <a:cxn ang="0">
                <a:pos x="1002" y="5"/>
              </a:cxn>
              <a:cxn ang="0">
                <a:pos x="1053" y="5"/>
              </a:cxn>
              <a:cxn ang="0">
                <a:pos x="1105" y="0"/>
              </a:cxn>
              <a:cxn ang="0">
                <a:pos x="1156" y="0"/>
              </a:cxn>
              <a:cxn ang="0">
                <a:pos x="1207" y="5"/>
              </a:cxn>
              <a:cxn ang="0">
                <a:pos x="1225" y="13"/>
              </a:cxn>
              <a:cxn ang="0">
                <a:pos x="1238" y="25"/>
              </a:cxn>
              <a:cxn ang="0">
                <a:pos x="1248" y="38"/>
              </a:cxn>
              <a:cxn ang="0">
                <a:pos x="1261" y="51"/>
              </a:cxn>
              <a:cxn ang="0">
                <a:pos x="1471" y="46"/>
              </a:cxn>
              <a:cxn ang="0">
                <a:pos x="1687" y="79"/>
              </a:cxn>
              <a:cxn ang="0">
                <a:pos x="1894" y="33"/>
              </a:cxn>
              <a:cxn ang="0">
                <a:pos x="2053" y="74"/>
              </a:cxn>
              <a:cxn ang="0">
                <a:pos x="2092" y="61"/>
              </a:cxn>
              <a:cxn ang="0">
                <a:pos x="2128" y="49"/>
              </a:cxn>
              <a:cxn ang="0">
                <a:pos x="2161" y="36"/>
              </a:cxn>
              <a:cxn ang="0">
                <a:pos x="2194" y="25"/>
              </a:cxn>
              <a:cxn ang="0">
                <a:pos x="2223" y="20"/>
              </a:cxn>
              <a:cxn ang="0">
                <a:pos x="2243" y="18"/>
              </a:cxn>
              <a:cxn ang="0">
                <a:pos x="2261" y="18"/>
              </a:cxn>
              <a:cxn ang="0">
                <a:pos x="2276" y="20"/>
              </a:cxn>
              <a:cxn ang="0">
                <a:pos x="2294" y="23"/>
              </a:cxn>
              <a:cxn ang="0">
                <a:pos x="2310" y="31"/>
              </a:cxn>
              <a:cxn ang="0">
                <a:pos x="2328" y="38"/>
              </a:cxn>
              <a:cxn ang="0">
                <a:pos x="2340" y="46"/>
              </a:cxn>
              <a:cxn ang="0">
                <a:pos x="2805" y="25"/>
              </a:cxn>
              <a:cxn ang="0">
                <a:pos x="2856" y="23"/>
              </a:cxn>
              <a:cxn ang="0">
                <a:pos x="2907" y="20"/>
              </a:cxn>
              <a:cxn ang="0">
                <a:pos x="2956" y="18"/>
              </a:cxn>
              <a:cxn ang="0">
                <a:pos x="2997" y="20"/>
              </a:cxn>
              <a:cxn ang="0">
                <a:pos x="3025" y="25"/>
              </a:cxn>
              <a:cxn ang="0">
                <a:pos x="3046" y="33"/>
              </a:cxn>
              <a:cxn ang="0">
                <a:pos x="3063" y="43"/>
              </a:cxn>
              <a:cxn ang="0">
                <a:pos x="3081" y="51"/>
              </a:cxn>
              <a:cxn ang="0">
                <a:pos x="2840" y="77"/>
              </a:cxn>
              <a:cxn ang="0">
                <a:pos x="0" y="79"/>
              </a:cxn>
            </a:cxnLst>
            <a:rect l="0" t="0" r="r" b="b"/>
            <a:pathLst>
              <a:path w="3169" h="7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rgbClr val="DE8002"/>
          </a:solidFill>
          <a:ln w="0">
            <a:solidFill>
              <a:srgbClr val="000000"/>
            </a:solidFill>
            <a:round/>
            <a:headEnd/>
            <a:tailEnd/>
          </a:ln>
        </p:spPr>
        <p:txBody>
          <a:bodyPr wrap="none" lIns="0" tIns="0" rIns="0" bIns="0">
            <a:spAutoFit/>
          </a:bodyPr>
          <a:lstStyle/>
          <a:p>
            <a:endParaRPr lang="en-US"/>
          </a:p>
        </p:txBody>
      </p:sp>
      <p:sp>
        <p:nvSpPr>
          <p:cNvPr id="3143720" name="Freeform 40"/>
          <p:cNvSpPr>
            <a:spLocks/>
          </p:cNvSpPr>
          <p:nvPr/>
        </p:nvSpPr>
        <p:spPr bwMode="auto">
          <a:xfrm>
            <a:off x="3956050" y="2576513"/>
            <a:ext cx="4249738" cy="184150"/>
          </a:xfrm>
          <a:custGeom>
            <a:avLst/>
            <a:gdLst/>
            <a:ahLst/>
            <a:cxnLst>
              <a:cxn ang="0">
                <a:pos x="0" y="145"/>
              </a:cxn>
              <a:cxn ang="0">
                <a:pos x="530" y="34"/>
              </a:cxn>
              <a:cxn ang="0">
                <a:pos x="573" y="29"/>
              </a:cxn>
              <a:cxn ang="0">
                <a:pos x="618" y="24"/>
              </a:cxn>
              <a:cxn ang="0">
                <a:pos x="658" y="17"/>
              </a:cxn>
              <a:cxn ang="0">
                <a:pos x="702" y="10"/>
              </a:cxn>
              <a:cxn ang="0">
                <a:pos x="746" y="5"/>
              </a:cxn>
              <a:cxn ang="0">
                <a:pos x="787" y="3"/>
              </a:cxn>
              <a:cxn ang="0">
                <a:pos x="830" y="0"/>
              </a:cxn>
              <a:cxn ang="0">
                <a:pos x="873" y="5"/>
              </a:cxn>
              <a:cxn ang="0">
                <a:pos x="1135" y="34"/>
              </a:cxn>
              <a:cxn ang="0">
                <a:pos x="1220" y="60"/>
              </a:cxn>
              <a:cxn ang="0">
                <a:pos x="1302" y="85"/>
              </a:cxn>
              <a:cxn ang="0">
                <a:pos x="1401" y="97"/>
              </a:cxn>
              <a:cxn ang="0">
                <a:pos x="1461" y="105"/>
              </a:cxn>
              <a:cxn ang="0">
                <a:pos x="1931" y="107"/>
              </a:cxn>
              <a:cxn ang="0">
                <a:pos x="2153" y="109"/>
              </a:cxn>
              <a:cxn ang="0">
                <a:pos x="2529" y="113"/>
              </a:cxn>
              <a:cxn ang="0">
                <a:pos x="2968" y="145"/>
              </a:cxn>
              <a:cxn ang="0">
                <a:pos x="0" y="145"/>
              </a:cxn>
            </a:cxnLst>
            <a:rect l="0" t="0" r="r" b="b"/>
            <a:pathLst>
              <a:path w="2968" h="145">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rgbClr val="FF9B9B"/>
          </a:solidFill>
          <a:ln w="0">
            <a:solidFill>
              <a:srgbClr val="000000"/>
            </a:solidFill>
            <a:round/>
            <a:headEnd/>
            <a:tailEnd/>
          </a:ln>
        </p:spPr>
        <p:txBody>
          <a:bodyPr wrap="none" lIns="0" tIns="0" rIns="0" bIns="0">
            <a:spAutoFit/>
          </a:bodyPr>
          <a:lstStyle/>
          <a:p>
            <a:endParaRPr lang="en-US"/>
          </a:p>
        </p:txBody>
      </p:sp>
      <p:sp>
        <p:nvSpPr>
          <p:cNvPr id="3143721" name="Freeform 41"/>
          <p:cNvSpPr>
            <a:spLocks/>
          </p:cNvSpPr>
          <p:nvPr/>
        </p:nvSpPr>
        <p:spPr bwMode="auto">
          <a:xfrm>
            <a:off x="4089400" y="2916238"/>
            <a:ext cx="4132263" cy="207962"/>
          </a:xfrm>
          <a:custGeom>
            <a:avLst/>
            <a:gdLst/>
            <a:ahLst/>
            <a:cxnLst>
              <a:cxn ang="0">
                <a:pos x="0" y="154"/>
              </a:cxn>
              <a:cxn ang="0">
                <a:pos x="374" y="141"/>
              </a:cxn>
              <a:cxn ang="0">
                <a:pos x="500" y="113"/>
              </a:cxn>
              <a:cxn ang="0">
                <a:pos x="600" y="28"/>
              </a:cxn>
              <a:cxn ang="0">
                <a:pos x="718" y="0"/>
              </a:cxn>
              <a:cxn ang="0">
                <a:pos x="1226" y="13"/>
              </a:cxn>
              <a:cxn ang="0">
                <a:pos x="1249" y="18"/>
              </a:cxn>
              <a:cxn ang="0">
                <a:pos x="1269" y="20"/>
              </a:cxn>
              <a:cxn ang="0">
                <a:pos x="1290" y="26"/>
              </a:cxn>
              <a:cxn ang="0">
                <a:pos x="1313" y="28"/>
              </a:cxn>
              <a:cxn ang="0">
                <a:pos x="1333" y="33"/>
              </a:cxn>
              <a:cxn ang="0">
                <a:pos x="1354" y="38"/>
              </a:cxn>
              <a:cxn ang="0">
                <a:pos x="1374" y="43"/>
              </a:cxn>
              <a:cxn ang="0">
                <a:pos x="1395" y="49"/>
              </a:cxn>
              <a:cxn ang="0">
                <a:pos x="1544" y="92"/>
              </a:cxn>
              <a:cxn ang="0">
                <a:pos x="1702" y="133"/>
              </a:cxn>
              <a:cxn ang="0">
                <a:pos x="2243" y="143"/>
              </a:cxn>
              <a:cxn ang="0">
                <a:pos x="2889" y="143"/>
              </a:cxn>
              <a:cxn ang="0">
                <a:pos x="3056" y="154"/>
              </a:cxn>
              <a:cxn ang="0">
                <a:pos x="0" y="154"/>
              </a:cxn>
            </a:cxnLst>
            <a:rect l="0" t="0" r="r" b="b"/>
            <a:pathLst>
              <a:path w="3056" h="154">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rgbClr val="FF9B9B"/>
          </a:solidFill>
          <a:ln w="0">
            <a:solidFill>
              <a:srgbClr val="000000"/>
            </a:solidFill>
            <a:prstDash val="solid"/>
            <a:round/>
            <a:headEnd/>
            <a:tailEnd/>
          </a:ln>
        </p:spPr>
        <p:txBody>
          <a:bodyPr wrap="none" lIns="0" tIns="0" rIns="0" bIns="0">
            <a:spAutoFit/>
          </a:bodyPr>
          <a:lstStyle/>
          <a:p>
            <a:endParaRPr lang="en-US"/>
          </a:p>
        </p:txBody>
      </p:sp>
      <p:sp>
        <p:nvSpPr>
          <p:cNvPr id="3143722" name="Freeform 42"/>
          <p:cNvSpPr>
            <a:spLocks/>
          </p:cNvSpPr>
          <p:nvPr/>
        </p:nvSpPr>
        <p:spPr bwMode="auto">
          <a:xfrm>
            <a:off x="4057650" y="3279775"/>
            <a:ext cx="4160838" cy="234950"/>
          </a:xfrm>
          <a:custGeom>
            <a:avLst/>
            <a:gdLst/>
            <a:ahLst/>
            <a:cxnLst>
              <a:cxn ang="0">
                <a:pos x="410" y="226"/>
              </a:cxn>
              <a:cxn ang="0">
                <a:pos x="1044" y="113"/>
              </a:cxn>
              <a:cxn ang="0">
                <a:pos x="1484" y="0"/>
              </a:cxn>
              <a:cxn ang="0">
                <a:pos x="2064" y="5"/>
              </a:cxn>
              <a:cxn ang="0">
                <a:pos x="2107" y="11"/>
              </a:cxn>
              <a:cxn ang="0">
                <a:pos x="2154" y="21"/>
              </a:cxn>
              <a:cxn ang="0">
                <a:pos x="2202" y="44"/>
              </a:cxn>
              <a:cxn ang="0">
                <a:pos x="2246" y="77"/>
              </a:cxn>
              <a:cxn ang="0">
                <a:pos x="2279" y="105"/>
              </a:cxn>
              <a:cxn ang="0">
                <a:pos x="2313" y="134"/>
              </a:cxn>
              <a:cxn ang="0">
                <a:pos x="2346" y="159"/>
              </a:cxn>
              <a:cxn ang="0">
                <a:pos x="2379" y="177"/>
              </a:cxn>
              <a:cxn ang="0">
                <a:pos x="2407" y="190"/>
              </a:cxn>
              <a:cxn ang="0">
                <a:pos x="2438" y="198"/>
              </a:cxn>
              <a:cxn ang="0">
                <a:pos x="2466" y="205"/>
              </a:cxn>
              <a:cxn ang="0">
                <a:pos x="2502" y="208"/>
              </a:cxn>
              <a:cxn ang="0">
                <a:pos x="2523" y="210"/>
              </a:cxn>
              <a:cxn ang="0">
                <a:pos x="2536" y="210"/>
              </a:cxn>
              <a:cxn ang="0">
                <a:pos x="2566" y="210"/>
              </a:cxn>
              <a:cxn ang="0">
                <a:pos x="2615" y="205"/>
              </a:cxn>
              <a:cxn ang="0">
                <a:pos x="2633" y="193"/>
              </a:cxn>
              <a:cxn ang="0">
                <a:pos x="2643" y="175"/>
              </a:cxn>
              <a:cxn ang="0">
                <a:pos x="2654" y="159"/>
              </a:cxn>
              <a:cxn ang="0">
                <a:pos x="2674" y="159"/>
              </a:cxn>
              <a:cxn ang="0">
                <a:pos x="2684" y="172"/>
              </a:cxn>
              <a:cxn ang="0">
                <a:pos x="2689" y="187"/>
              </a:cxn>
              <a:cxn ang="0">
                <a:pos x="2695" y="200"/>
              </a:cxn>
              <a:cxn ang="0">
                <a:pos x="2723" y="210"/>
              </a:cxn>
              <a:cxn ang="0">
                <a:pos x="2810" y="221"/>
              </a:cxn>
              <a:cxn ang="0">
                <a:pos x="2925" y="228"/>
              </a:cxn>
              <a:cxn ang="0">
                <a:pos x="3033" y="234"/>
              </a:cxn>
              <a:cxn ang="0">
                <a:pos x="2592" y="239"/>
              </a:cxn>
              <a:cxn ang="0">
                <a:pos x="1697" y="239"/>
              </a:cxn>
              <a:cxn ang="0">
                <a:pos x="328" y="239"/>
              </a:cxn>
            </a:cxnLst>
            <a:rect l="0" t="0" r="r" b="b"/>
            <a:pathLst>
              <a:path w="3077" h="239">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rgbClr val="FF9B9B"/>
          </a:solidFill>
          <a:ln w="0">
            <a:solidFill>
              <a:srgbClr val="000000"/>
            </a:solidFill>
            <a:round/>
            <a:headEnd/>
            <a:tailEnd/>
          </a:ln>
        </p:spPr>
        <p:txBody>
          <a:bodyPr wrap="none" lIns="0" tIns="0" rIns="0" bIns="0">
            <a:spAutoFit/>
          </a:bodyPr>
          <a:lstStyle/>
          <a:p>
            <a:endParaRPr lang="en-US"/>
          </a:p>
        </p:txBody>
      </p:sp>
      <p:sp>
        <p:nvSpPr>
          <p:cNvPr id="3143723" name="Freeform 43"/>
          <p:cNvSpPr>
            <a:spLocks/>
          </p:cNvSpPr>
          <p:nvPr/>
        </p:nvSpPr>
        <p:spPr bwMode="auto">
          <a:xfrm>
            <a:off x="4098925" y="3671888"/>
            <a:ext cx="4119563" cy="157162"/>
          </a:xfrm>
          <a:custGeom>
            <a:avLst/>
            <a:gdLst/>
            <a:ahLst/>
            <a:cxnLst>
              <a:cxn ang="0">
                <a:pos x="0" y="118"/>
              </a:cxn>
              <a:cxn ang="0">
                <a:pos x="490" y="118"/>
              </a:cxn>
              <a:cxn ang="0">
                <a:pos x="625" y="92"/>
              </a:cxn>
              <a:cxn ang="0">
                <a:pos x="725" y="87"/>
              </a:cxn>
              <a:cxn ang="0">
                <a:pos x="818" y="118"/>
              </a:cxn>
              <a:cxn ang="0">
                <a:pos x="905" y="100"/>
              </a:cxn>
              <a:cxn ang="0">
                <a:pos x="989" y="87"/>
              </a:cxn>
              <a:cxn ang="0">
                <a:pos x="1074" y="87"/>
              </a:cxn>
              <a:cxn ang="0">
                <a:pos x="1148" y="118"/>
              </a:cxn>
              <a:cxn ang="0">
                <a:pos x="1187" y="118"/>
              </a:cxn>
              <a:cxn ang="0">
                <a:pos x="1261" y="87"/>
              </a:cxn>
              <a:cxn ang="0">
                <a:pos x="1366" y="66"/>
              </a:cxn>
              <a:cxn ang="0">
                <a:pos x="1469" y="79"/>
              </a:cxn>
              <a:cxn ang="0">
                <a:pos x="1564" y="118"/>
              </a:cxn>
              <a:cxn ang="0">
                <a:pos x="1782" y="59"/>
              </a:cxn>
              <a:cxn ang="0">
                <a:pos x="1866" y="54"/>
              </a:cxn>
              <a:cxn ang="0">
                <a:pos x="1912" y="87"/>
              </a:cxn>
              <a:cxn ang="0">
                <a:pos x="1933" y="118"/>
              </a:cxn>
              <a:cxn ang="0">
                <a:pos x="2079" y="46"/>
              </a:cxn>
              <a:cxn ang="0">
                <a:pos x="2092" y="41"/>
              </a:cxn>
              <a:cxn ang="0">
                <a:pos x="2107" y="36"/>
              </a:cxn>
              <a:cxn ang="0">
                <a:pos x="2120" y="31"/>
              </a:cxn>
              <a:cxn ang="0">
                <a:pos x="2133" y="25"/>
              </a:cxn>
              <a:cxn ang="0">
                <a:pos x="2146" y="20"/>
              </a:cxn>
              <a:cxn ang="0">
                <a:pos x="2161" y="15"/>
              </a:cxn>
              <a:cxn ang="0">
                <a:pos x="2176" y="10"/>
              </a:cxn>
              <a:cxn ang="0">
                <a:pos x="2192" y="7"/>
              </a:cxn>
              <a:cxn ang="0">
                <a:pos x="2205" y="5"/>
              </a:cxn>
              <a:cxn ang="0">
                <a:pos x="2217" y="2"/>
              </a:cxn>
              <a:cxn ang="0">
                <a:pos x="2230" y="0"/>
              </a:cxn>
              <a:cxn ang="0">
                <a:pos x="2241" y="0"/>
              </a:cxn>
              <a:cxn ang="0">
                <a:pos x="2253" y="0"/>
              </a:cxn>
              <a:cxn ang="0">
                <a:pos x="2266" y="0"/>
              </a:cxn>
              <a:cxn ang="0">
                <a:pos x="2279" y="2"/>
              </a:cxn>
              <a:cxn ang="0">
                <a:pos x="2292" y="5"/>
              </a:cxn>
              <a:cxn ang="0">
                <a:pos x="2441" y="54"/>
              </a:cxn>
              <a:cxn ang="0">
                <a:pos x="2458" y="59"/>
              </a:cxn>
              <a:cxn ang="0">
                <a:pos x="2474" y="64"/>
              </a:cxn>
              <a:cxn ang="0">
                <a:pos x="2492" y="69"/>
              </a:cxn>
              <a:cxn ang="0">
                <a:pos x="2507" y="74"/>
              </a:cxn>
              <a:cxn ang="0">
                <a:pos x="2523" y="79"/>
              </a:cxn>
              <a:cxn ang="0">
                <a:pos x="2543" y="82"/>
              </a:cxn>
              <a:cxn ang="0">
                <a:pos x="2564" y="87"/>
              </a:cxn>
              <a:cxn ang="0">
                <a:pos x="2589" y="89"/>
              </a:cxn>
              <a:cxn ang="0">
                <a:pos x="2797" y="92"/>
              </a:cxn>
              <a:cxn ang="0">
                <a:pos x="2902" y="100"/>
              </a:cxn>
              <a:cxn ang="0">
                <a:pos x="3046" y="118"/>
              </a:cxn>
              <a:cxn ang="0">
                <a:pos x="0" y="118"/>
              </a:cxn>
            </a:cxnLst>
            <a:rect l="0" t="0" r="r" b="b"/>
            <a:pathLst>
              <a:path w="3046" h="118">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rgbClr val="FF9B9B"/>
          </a:solidFill>
          <a:ln w="0">
            <a:solidFill>
              <a:srgbClr val="000000"/>
            </a:solidFill>
            <a:round/>
            <a:headEnd/>
            <a:tailEnd/>
          </a:ln>
        </p:spPr>
        <p:txBody>
          <a:bodyPr wrap="none" lIns="0" tIns="0" rIns="0" bIns="0">
            <a:spAutoFit/>
          </a:bodyPr>
          <a:lstStyle/>
          <a:p>
            <a:endParaRPr lang="en-US"/>
          </a:p>
        </p:txBody>
      </p:sp>
      <p:sp>
        <p:nvSpPr>
          <p:cNvPr id="3143724" name="Rectangle 44"/>
          <p:cNvSpPr>
            <a:spLocks noChangeArrowheads="1"/>
          </p:cNvSpPr>
          <p:nvPr/>
        </p:nvSpPr>
        <p:spPr bwMode="auto">
          <a:xfrm>
            <a:off x="5580063" y="1466850"/>
            <a:ext cx="730250" cy="274638"/>
          </a:xfrm>
          <a:prstGeom prst="rect">
            <a:avLst/>
          </a:prstGeom>
          <a:noFill/>
          <a:ln w="9525">
            <a:noFill/>
            <a:miter lim="800000"/>
            <a:headEnd/>
            <a:tailEnd/>
          </a:ln>
        </p:spPr>
        <p:txBody>
          <a:bodyPr wrap="none" lIns="0" tIns="0" rIns="0" bIns="0">
            <a:spAutoFit/>
          </a:bodyPr>
          <a:lstStyle/>
          <a:p>
            <a:pPr defTabSz="812800" eaLnBrk="0" hangingPunct="0">
              <a:lnSpc>
                <a:spcPct val="90000"/>
              </a:lnSpc>
              <a:spcBef>
                <a:spcPct val="50000"/>
              </a:spcBef>
              <a:buFontTx/>
              <a:buNone/>
            </a:pPr>
            <a:r>
              <a:rPr lang="en-US" sz="2000" b="1">
                <a:solidFill>
                  <a:srgbClr val="000099"/>
                </a:solidFill>
                <a:latin typeface="Arial Narrow" pitchFamily="34" charset="0"/>
              </a:rPr>
              <a:t>Phases</a:t>
            </a:r>
            <a:endParaRPr lang="en-US" sz="2200" b="1">
              <a:solidFill>
                <a:srgbClr val="000099"/>
              </a:solidFill>
              <a:latin typeface="Arial Narrow" pitchFamily="34" charset="0"/>
            </a:endParaRPr>
          </a:p>
        </p:txBody>
      </p:sp>
      <p:sp>
        <p:nvSpPr>
          <p:cNvPr id="3143725" name="Rectangle 45"/>
          <p:cNvSpPr>
            <a:spLocks noChangeArrowheads="1"/>
          </p:cNvSpPr>
          <p:nvPr/>
        </p:nvSpPr>
        <p:spPr bwMode="auto">
          <a:xfrm>
            <a:off x="5483225" y="6211888"/>
            <a:ext cx="936625" cy="274637"/>
          </a:xfrm>
          <a:prstGeom prst="rect">
            <a:avLst/>
          </a:prstGeom>
          <a:noFill/>
          <a:ln w="9525">
            <a:noFill/>
            <a:miter lim="800000"/>
            <a:headEnd/>
            <a:tailEnd/>
          </a:ln>
        </p:spPr>
        <p:txBody>
          <a:bodyPr wrap="none" lIns="0" tIns="0" rIns="0" bIns="0">
            <a:spAutoFit/>
          </a:bodyPr>
          <a:lstStyle/>
          <a:p>
            <a:pPr defTabSz="812800" eaLnBrk="0" hangingPunct="0">
              <a:lnSpc>
                <a:spcPct val="90000"/>
              </a:lnSpc>
              <a:spcBef>
                <a:spcPct val="50000"/>
              </a:spcBef>
              <a:buFontTx/>
              <a:buNone/>
            </a:pPr>
            <a:r>
              <a:rPr lang="en-US" sz="2000" b="1">
                <a:solidFill>
                  <a:srgbClr val="000099"/>
                </a:solidFill>
                <a:latin typeface="Arial Narrow" pitchFamily="34" charset="0"/>
              </a:rPr>
              <a:t>Iterations</a:t>
            </a:r>
            <a:endParaRPr lang="en-US" sz="2200" b="1">
              <a:solidFill>
                <a:srgbClr val="000099"/>
              </a:solidFill>
              <a:latin typeface="Arial Narrow" pitchFamily="34" charset="0"/>
            </a:endParaRPr>
          </a:p>
        </p:txBody>
      </p:sp>
      <p:sp>
        <p:nvSpPr>
          <p:cNvPr id="3143726" name="Freeform 46"/>
          <p:cNvSpPr>
            <a:spLocks/>
          </p:cNvSpPr>
          <p:nvPr/>
        </p:nvSpPr>
        <p:spPr bwMode="auto">
          <a:xfrm>
            <a:off x="4751388" y="5643563"/>
            <a:ext cx="28575" cy="257175"/>
          </a:xfrm>
          <a:custGeom>
            <a:avLst/>
            <a:gdLst/>
            <a:ahLst/>
            <a:cxnLst>
              <a:cxn ang="0">
                <a:pos x="11" y="192"/>
              </a:cxn>
              <a:cxn ang="0">
                <a:pos x="21" y="192"/>
              </a:cxn>
              <a:cxn ang="0">
                <a:pos x="21" y="0"/>
              </a:cxn>
              <a:cxn ang="0">
                <a:pos x="0" y="0"/>
              </a:cxn>
              <a:cxn ang="0">
                <a:pos x="0" y="192"/>
              </a:cxn>
              <a:cxn ang="0">
                <a:pos x="11" y="192"/>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wrap="none" lIns="0" tIns="0" rIns="0" bIns="0">
            <a:spAutoFit/>
          </a:bodyPr>
          <a:lstStyle/>
          <a:p>
            <a:endParaRPr lang="en-US"/>
          </a:p>
        </p:txBody>
      </p:sp>
      <p:sp>
        <p:nvSpPr>
          <p:cNvPr id="3143727" name="Line 47"/>
          <p:cNvSpPr>
            <a:spLocks noChangeShapeType="1"/>
          </p:cNvSpPr>
          <p:nvPr/>
        </p:nvSpPr>
        <p:spPr bwMode="auto">
          <a:xfrm flipH="1">
            <a:off x="6719888" y="5632450"/>
            <a:ext cx="1587" cy="271463"/>
          </a:xfrm>
          <a:prstGeom prst="line">
            <a:avLst/>
          </a:prstGeom>
          <a:noFill/>
          <a:ln w="0">
            <a:solidFill>
              <a:srgbClr val="000000"/>
            </a:solidFill>
            <a:round/>
            <a:headEnd/>
            <a:tailEnd/>
          </a:ln>
        </p:spPr>
        <p:txBody>
          <a:bodyPr wrap="none" lIns="0" tIns="0" rIns="0" bIns="0">
            <a:spAutoFit/>
          </a:bodyPr>
          <a:lstStyle/>
          <a:p>
            <a:endParaRPr lang="en-US"/>
          </a:p>
        </p:txBody>
      </p:sp>
      <p:sp>
        <p:nvSpPr>
          <p:cNvPr id="3143728" name="Line 48"/>
          <p:cNvSpPr>
            <a:spLocks noChangeShapeType="1"/>
          </p:cNvSpPr>
          <p:nvPr/>
        </p:nvSpPr>
        <p:spPr bwMode="auto">
          <a:xfrm>
            <a:off x="6232525" y="5634038"/>
            <a:ext cx="0" cy="261937"/>
          </a:xfrm>
          <a:prstGeom prst="line">
            <a:avLst/>
          </a:prstGeom>
          <a:noFill/>
          <a:ln w="0">
            <a:solidFill>
              <a:srgbClr val="000000"/>
            </a:solidFill>
            <a:round/>
            <a:headEnd/>
            <a:tailEnd/>
          </a:ln>
        </p:spPr>
        <p:txBody>
          <a:bodyPr wrap="none" lIns="0" tIns="0" rIns="0" bIns="0">
            <a:spAutoFit/>
          </a:bodyPr>
          <a:lstStyle/>
          <a:p>
            <a:endParaRPr lang="en-US"/>
          </a:p>
        </p:txBody>
      </p:sp>
      <p:sp>
        <p:nvSpPr>
          <p:cNvPr id="3143729" name="Line 49"/>
          <p:cNvSpPr>
            <a:spLocks noChangeShapeType="1"/>
          </p:cNvSpPr>
          <p:nvPr/>
        </p:nvSpPr>
        <p:spPr bwMode="auto">
          <a:xfrm>
            <a:off x="5224463" y="5635625"/>
            <a:ext cx="1587" cy="261938"/>
          </a:xfrm>
          <a:prstGeom prst="line">
            <a:avLst/>
          </a:prstGeom>
          <a:noFill/>
          <a:ln w="0">
            <a:solidFill>
              <a:srgbClr val="000000"/>
            </a:solidFill>
            <a:round/>
            <a:headEnd/>
            <a:tailEnd/>
          </a:ln>
        </p:spPr>
        <p:txBody>
          <a:bodyPr wrap="none" lIns="0" tIns="0" rIns="0" bIns="0">
            <a:spAutoFit/>
          </a:bodyPr>
          <a:lstStyle/>
          <a:p>
            <a:endParaRPr lang="en-US"/>
          </a:p>
        </p:txBody>
      </p:sp>
      <p:sp>
        <p:nvSpPr>
          <p:cNvPr id="3143730" name="Rectangle 50"/>
          <p:cNvSpPr>
            <a:spLocks noChangeArrowheads="1"/>
          </p:cNvSpPr>
          <p:nvPr/>
        </p:nvSpPr>
        <p:spPr bwMode="auto">
          <a:xfrm>
            <a:off x="5346700" y="5654675"/>
            <a:ext cx="265113"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#2</a:t>
            </a:r>
          </a:p>
        </p:txBody>
      </p:sp>
      <p:sp>
        <p:nvSpPr>
          <p:cNvPr id="3143731" name="Rectangle 51"/>
          <p:cNvSpPr>
            <a:spLocks noChangeArrowheads="1"/>
          </p:cNvSpPr>
          <p:nvPr/>
        </p:nvSpPr>
        <p:spPr bwMode="auto">
          <a:xfrm>
            <a:off x="5835650" y="5654675"/>
            <a:ext cx="265113"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#n</a:t>
            </a:r>
          </a:p>
        </p:txBody>
      </p:sp>
      <p:sp>
        <p:nvSpPr>
          <p:cNvPr id="3143732" name="Rectangle 52"/>
          <p:cNvSpPr>
            <a:spLocks noChangeArrowheads="1"/>
          </p:cNvSpPr>
          <p:nvPr/>
        </p:nvSpPr>
        <p:spPr bwMode="auto">
          <a:xfrm>
            <a:off x="6330950" y="5654675"/>
            <a:ext cx="288925"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#n+1</a:t>
            </a:r>
          </a:p>
        </p:txBody>
      </p:sp>
      <p:sp>
        <p:nvSpPr>
          <p:cNvPr id="3143733" name="Rectangle 53"/>
          <p:cNvSpPr>
            <a:spLocks noChangeArrowheads="1"/>
          </p:cNvSpPr>
          <p:nvPr/>
        </p:nvSpPr>
        <p:spPr bwMode="auto">
          <a:xfrm>
            <a:off x="6788150" y="5654675"/>
            <a:ext cx="288925"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#n+2</a:t>
            </a:r>
          </a:p>
        </p:txBody>
      </p:sp>
      <p:sp>
        <p:nvSpPr>
          <p:cNvPr id="3143734" name="Rectangle 54"/>
          <p:cNvSpPr>
            <a:spLocks noChangeArrowheads="1"/>
          </p:cNvSpPr>
          <p:nvPr/>
        </p:nvSpPr>
        <p:spPr bwMode="auto">
          <a:xfrm>
            <a:off x="7337425" y="5654675"/>
            <a:ext cx="265113"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#m</a:t>
            </a:r>
          </a:p>
        </p:txBody>
      </p:sp>
      <p:sp>
        <p:nvSpPr>
          <p:cNvPr id="3143735" name="Rectangle 55"/>
          <p:cNvSpPr>
            <a:spLocks noChangeArrowheads="1"/>
          </p:cNvSpPr>
          <p:nvPr/>
        </p:nvSpPr>
        <p:spPr bwMode="auto">
          <a:xfrm>
            <a:off x="7831138" y="5654675"/>
            <a:ext cx="323850"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#m+1</a:t>
            </a:r>
          </a:p>
        </p:txBody>
      </p:sp>
      <p:sp>
        <p:nvSpPr>
          <p:cNvPr id="3143736" name="Rectangle 56"/>
          <p:cNvSpPr>
            <a:spLocks noChangeArrowheads="1"/>
          </p:cNvSpPr>
          <p:nvPr/>
        </p:nvSpPr>
        <p:spPr bwMode="auto">
          <a:xfrm>
            <a:off x="2751138" y="4040188"/>
            <a:ext cx="1011237" cy="233362"/>
          </a:xfrm>
          <a:prstGeom prst="rect">
            <a:avLst/>
          </a:prstGeom>
          <a:noFill/>
          <a:ln w="9525">
            <a:noFill/>
            <a:miter lim="800000"/>
            <a:headEnd/>
            <a:tailEnd/>
          </a:ln>
        </p:spPr>
        <p:txBody>
          <a:bodyPr wrap="none" lIns="0" tIns="0" rIns="0" bIns="0">
            <a:spAutoFit/>
          </a:bodyPr>
          <a:lstStyle/>
          <a:p>
            <a:pPr algn="r" defTabSz="812800" eaLnBrk="0" hangingPunct="0">
              <a:lnSpc>
                <a:spcPct val="90000"/>
              </a:lnSpc>
              <a:spcBef>
                <a:spcPct val="50000"/>
              </a:spcBef>
              <a:buFontTx/>
              <a:buNone/>
            </a:pPr>
            <a:r>
              <a:rPr lang="en-US" sz="1700" b="1">
                <a:solidFill>
                  <a:srgbClr val="000099"/>
                </a:solidFill>
                <a:latin typeface="Arial Narrow" pitchFamily="34" charset="0"/>
              </a:rPr>
              <a:t>Deployment</a:t>
            </a:r>
            <a:endParaRPr lang="en-US" sz="2200" b="1">
              <a:solidFill>
                <a:srgbClr val="000099"/>
              </a:solidFill>
              <a:latin typeface="Arial Narrow" pitchFamily="34" charset="0"/>
            </a:endParaRPr>
          </a:p>
        </p:txBody>
      </p:sp>
      <p:sp>
        <p:nvSpPr>
          <p:cNvPr id="3143737" name="Freeform 57"/>
          <p:cNvSpPr>
            <a:spLocks/>
          </p:cNvSpPr>
          <p:nvPr/>
        </p:nvSpPr>
        <p:spPr bwMode="auto">
          <a:xfrm>
            <a:off x="4854575" y="3986213"/>
            <a:ext cx="3298825" cy="190500"/>
          </a:xfrm>
          <a:custGeom>
            <a:avLst/>
            <a:gdLst/>
            <a:ahLst/>
            <a:cxnLst>
              <a:cxn ang="0">
                <a:pos x="0" y="141"/>
              </a:cxn>
              <a:cxn ang="0">
                <a:pos x="169" y="139"/>
              </a:cxn>
              <a:cxn ang="0">
                <a:pos x="254" y="141"/>
              </a:cxn>
              <a:cxn ang="0">
                <a:pos x="343" y="141"/>
              </a:cxn>
              <a:cxn ang="0">
                <a:pos x="430" y="139"/>
              </a:cxn>
              <a:cxn ang="0">
                <a:pos x="520" y="139"/>
              </a:cxn>
              <a:cxn ang="0">
                <a:pos x="607" y="136"/>
              </a:cxn>
              <a:cxn ang="0">
                <a:pos x="671" y="141"/>
              </a:cxn>
              <a:cxn ang="0">
                <a:pos x="712" y="141"/>
              </a:cxn>
              <a:cxn ang="0">
                <a:pos x="802" y="139"/>
              </a:cxn>
              <a:cxn ang="0">
                <a:pos x="905" y="141"/>
              </a:cxn>
              <a:cxn ang="0">
                <a:pos x="1000" y="139"/>
              </a:cxn>
              <a:cxn ang="0">
                <a:pos x="1089" y="141"/>
              </a:cxn>
              <a:cxn ang="0">
                <a:pos x="1300" y="141"/>
              </a:cxn>
              <a:cxn ang="0">
                <a:pos x="1389" y="134"/>
              </a:cxn>
              <a:cxn ang="0">
                <a:pos x="1435" y="128"/>
              </a:cxn>
              <a:cxn ang="0">
                <a:pos x="1459" y="126"/>
              </a:cxn>
              <a:cxn ang="0">
                <a:pos x="1612" y="95"/>
              </a:cxn>
              <a:cxn ang="0">
                <a:pos x="1733" y="59"/>
              </a:cxn>
              <a:cxn ang="0">
                <a:pos x="1861" y="36"/>
              </a:cxn>
              <a:cxn ang="0">
                <a:pos x="2205" y="0"/>
              </a:cxn>
              <a:cxn ang="0">
                <a:pos x="2340" y="23"/>
              </a:cxn>
              <a:cxn ang="0">
                <a:pos x="2412" y="75"/>
              </a:cxn>
              <a:cxn ang="0">
                <a:pos x="2440" y="141"/>
              </a:cxn>
              <a:cxn ang="0">
                <a:pos x="0" y="141"/>
              </a:cxn>
            </a:cxnLst>
            <a:rect l="0" t="0" r="r" b="b"/>
            <a:pathLst>
              <a:path w="2440" h="141">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rgbClr val="FF9B9B"/>
          </a:solidFill>
          <a:ln w="0">
            <a:solidFill>
              <a:srgbClr val="000000"/>
            </a:solidFill>
            <a:round/>
            <a:headEnd/>
            <a:tailEnd/>
          </a:ln>
        </p:spPr>
        <p:txBody>
          <a:bodyPr wrap="none" lIns="0" tIns="0" rIns="0" bIns="0">
            <a:spAutoFit/>
          </a:bodyPr>
          <a:lstStyle/>
          <a:p>
            <a:endParaRPr lang="en-US"/>
          </a:p>
        </p:txBody>
      </p:sp>
      <p:sp>
        <p:nvSpPr>
          <p:cNvPr id="3143738" name="Freeform 58"/>
          <p:cNvSpPr>
            <a:spLocks/>
          </p:cNvSpPr>
          <p:nvPr/>
        </p:nvSpPr>
        <p:spPr bwMode="auto">
          <a:xfrm>
            <a:off x="3905250" y="4767263"/>
            <a:ext cx="4305300" cy="179387"/>
          </a:xfrm>
          <a:custGeom>
            <a:avLst/>
            <a:gdLst/>
            <a:ahLst/>
            <a:cxnLst>
              <a:cxn ang="0">
                <a:pos x="0" y="140"/>
              </a:cxn>
              <a:cxn ang="0">
                <a:pos x="64" y="123"/>
              </a:cxn>
              <a:cxn ang="0">
                <a:pos x="808" y="90"/>
              </a:cxn>
              <a:cxn ang="0">
                <a:pos x="1171" y="42"/>
              </a:cxn>
              <a:cxn ang="0">
                <a:pos x="1508" y="20"/>
              </a:cxn>
              <a:cxn ang="0">
                <a:pos x="1578" y="9"/>
              </a:cxn>
              <a:cxn ang="0">
                <a:pos x="2147" y="0"/>
              </a:cxn>
              <a:cxn ang="0">
                <a:pos x="2789" y="86"/>
              </a:cxn>
              <a:cxn ang="0">
                <a:pos x="3080" y="140"/>
              </a:cxn>
              <a:cxn ang="0">
                <a:pos x="0" y="140"/>
              </a:cxn>
            </a:cxnLst>
            <a:rect l="0" t="0" r="r" b="b"/>
            <a:pathLst>
              <a:path w="3080" h="14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rgbClr val="DE8002"/>
          </a:solidFill>
          <a:ln w="0">
            <a:solidFill>
              <a:srgbClr val="000000"/>
            </a:solidFill>
            <a:round/>
            <a:headEnd/>
            <a:tailEnd/>
          </a:ln>
          <a:effectLst/>
        </p:spPr>
        <p:txBody>
          <a:bodyPr wrap="none" lIns="0" tIns="0" rIns="0" bIns="0">
            <a:spAutoFit/>
          </a:bodyPr>
          <a:lstStyle/>
          <a:p>
            <a:endParaRPr lang="en-US"/>
          </a:p>
        </p:txBody>
      </p:sp>
      <p:sp>
        <p:nvSpPr>
          <p:cNvPr id="3143739" name="Freeform 59"/>
          <p:cNvSpPr>
            <a:spLocks/>
          </p:cNvSpPr>
          <p:nvPr/>
        </p:nvSpPr>
        <p:spPr bwMode="auto">
          <a:xfrm>
            <a:off x="5708650" y="5645150"/>
            <a:ext cx="28575" cy="257175"/>
          </a:xfrm>
          <a:custGeom>
            <a:avLst/>
            <a:gdLst/>
            <a:ahLst/>
            <a:cxnLst>
              <a:cxn ang="0">
                <a:pos x="11" y="192"/>
              </a:cxn>
              <a:cxn ang="0">
                <a:pos x="21" y="192"/>
              </a:cxn>
              <a:cxn ang="0">
                <a:pos x="21" y="0"/>
              </a:cxn>
              <a:cxn ang="0">
                <a:pos x="0" y="0"/>
              </a:cxn>
              <a:cxn ang="0">
                <a:pos x="0" y="192"/>
              </a:cxn>
              <a:cxn ang="0">
                <a:pos x="11" y="192"/>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wrap="none" lIns="0" tIns="0" rIns="0" bIns="0">
            <a:spAutoFit/>
          </a:bodyPr>
          <a:lstStyle/>
          <a:p>
            <a:endParaRPr lang="en-US"/>
          </a:p>
        </p:txBody>
      </p:sp>
      <p:sp>
        <p:nvSpPr>
          <p:cNvPr id="3143740" name="Freeform 60"/>
          <p:cNvSpPr>
            <a:spLocks/>
          </p:cNvSpPr>
          <p:nvPr/>
        </p:nvSpPr>
        <p:spPr bwMode="auto">
          <a:xfrm>
            <a:off x="7145338" y="5646738"/>
            <a:ext cx="28575" cy="257175"/>
          </a:xfrm>
          <a:custGeom>
            <a:avLst/>
            <a:gdLst/>
            <a:ahLst/>
            <a:cxnLst>
              <a:cxn ang="0">
                <a:pos x="11" y="192"/>
              </a:cxn>
              <a:cxn ang="0">
                <a:pos x="21" y="192"/>
              </a:cxn>
              <a:cxn ang="0">
                <a:pos x="21" y="0"/>
              </a:cxn>
              <a:cxn ang="0">
                <a:pos x="0" y="0"/>
              </a:cxn>
              <a:cxn ang="0">
                <a:pos x="0" y="192"/>
              </a:cxn>
              <a:cxn ang="0">
                <a:pos x="11" y="192"/>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wrap="none" lIns="0" tIns="0" rIns="0" bIns="0">
            <a:spAutoFit/>
          </a:bodyPr>
          <a:lstStyle/>
          <a:p>
            <a:endParaRPr lang="en-US"/>
          </a:p>
        </p:txBody>
      </p:sp>
      <p:sp>
        <p:nvSpPr>
          <p:cNvPr id="3143741" name="Rectangle 61"/>
          <p:cNvSpPr>
            <a:spLocks noChangeArrowheads="1"/>
          </p:cNvSpPr>
          <p:nvPr/>
        </p:nvSpPr>
        <p:spPr bwMode="auto">
          <a:xfrm>
            <a:off x="792163" y="4811713"/>
            <a:ext cx="3160712" cy="233362"/>
          </a:xfrm>
          <a:prstGeom prst="rect">
            <a:avLst/>
          </a:prstGeom>
          <a:noFill/>
          <a:ln w="9525">
            <a:noFill/>
            <a:miter lim="800000"/>
            <a:headEnd/>
            <a:tailEnd/>
          </a:ln>
        </p:spPr>
        <p:txBody>
          <a:bodyPr wrap="none" lIns="0" tIns="0" rIns="0" bIns="0">
            <a:spAutoFit/>
          </a:bodyPr>
          <a:lstStyle/>
          <a:p>
            <a:pPr defTabSz="812800" eaLnBrk="0" hangingPunct="0">
              <a:lnSpc>
                <a:spcPct val="90000"/>
              </a:lnSpc>
              <a:spcBef>
                <a:spcPct val="50000"/>
              </a:spcBef>
              <a:buFontTx/>
              <a:buNone/>
            </a:pPr>
            <a:r>
              <a:rPr lang="en-US" sz="1700" b="1">
                <a:solidFill>
                  <a:srgbClr val="000099"/>
                </a:solidFill>
                <a:latin typeface="Arial Narrow" pitchFamily="34" charset="0"/>
              </a:rPr>
              <a:t>Configuration &amp; Change Management</a:t>
            </a:r>
          </a:p>
        </p:txBody>
      </p:sp>
      <p:sp>
        <p:nvSpPr>
          <p:cNvPr id="3143742" name="Rectangle 62"/>
          <p:cNvSpPr>
            <a:spLocks noChangeArrowheads="1"/>
          </p:cNvSpPr>
          <p:nvPr/>
        </p:nvSpPr>
        <p:spPr bwMode="auto">
          <a:xfrm>
            <a:off x="2584450" y="2622550"/>
            <a:ext cx="1177925" cy="233363"/>
          </a:xfrm>
          <a:prstGeom prst="rect">
            <a:avLst/>
          </a:prstGeom>
          <a:noFill/>
          <a:ln w="9525">
            <a:noFill/>
            <a:miter lim="800000"/>
            <a:headEnd/>
            <a:tailEnd/>
          </a:ln>
        </p:spPr>
        <p:txBody>
          <a:bodyPr wrap="none" lIns="0" tIns="0" rIns="0" bIns="0">
            <a:spAutoFit/>
          </a:bodyPr>
          <a:lstStyle/>
          <a:p>
            <a:pPr algn="r" defTabSz="812800" eaLnBrk="0" hangingPunct="0">
              <a:lnSpc>
                <a:spcPct val="90000"/>
              </a:lnSpc>
              <a:spcBef>
                <a:spcPct val="50000"/>
              </a:spcBef>
              <a:buFontTx/>
              <a:buNone/>
            </a:pPr>
            <a:r>
              <a:rPr lang="en-US" sz="1700" b="1">
                <a:solidFill>
                  <a:srgbClr val="000099"/>
                </a:solidFill>
                <a:latin typeface="Arial Narrow" pitchFamily="34" charset="0"/>
              </a:rPr>
              <a:t>Requirements</a:t>
            </a:r>
            <a:endParaRPr lang="en-US" sz="2200" b="1">
              <a:solidFill>
                <a:srgbClr val="000099"/>
              </a:solidFill>
              <a:latin typeface="Arial Narrow" pitchFamily="34" charset="0"/>
            </a:endParaRPr>
          </a:p>
        </p:txBody>
      </p:sp>
      <p:grpSp>
        <p:nvGrpSpPr>
          <p:cNvPr id="2" name="Group 63"/>
          <p:cNvGrpSpPr>
            <a:grpSpLocks/>
          </p:cNvGrpSpPr>
          <p:nvPr/>
        </p:nvGrpSpPr>
        <p:grpSpPr bwMode="auto">
          <a:xfrm>
            <a:off x="3884613" y="1798638"/>
            <a:ext cx="4422775" cy="319087"/>
            <a:chOff x="2343" y="1056"/>
            <a:chExt cx="3084" cy="223"/>
          </a:xfrm>
        </p:grpSpPr>
        <p:sp>
          <p:nvSpPr>
            <p:cNvPr id="3143744" name="Rectangle 64"/>
            <p:cNvSpPr>
              <a:spLocks noChangeArrowheads="1"/>
            </p:cNvSpPr>
            <p:nvPr/>
          </p:nvSpPr>
          <p:spPr bwMode="auto">
            <a:xfrm>
              <a:off x="3623" y="1057"/>
              <a:ext cx="1005" cy="222"/>
            </a:xfrm>
            <a:prstGeom prst="rect">
              <a:avLst/>
            </a:prstGeom>
            <a:gradFill rotWithShape="0">
              <a:gsLst>
                <a:gs pos="0">
                  <a:srgbClr val="00C8B5">
                    <a:gamma/>
                    <a:tint val="26667"/>
                    <a:invGamma/>
                  </a:srgbClr>
                </a:gs>
                <a:gs pos="100000">
                  <a:srgbClr val="00C8B5"/>
                </a:gs>
              </a:gsLst>
              <a:lin ang="0" scaled="1"/>
            </a:gradFill>
            <a:ln w="25400">
              <a:noFill/>
              <a:miter lim="800000"/>
              <a:headEnd type="none" w="sm" len="sm"/>
              <a:tailEnd type="none" w="med" len="lg"/>
            </a:ln>
            <a:effectLst/>
          </p:spPr>
          <p:txBody>
            <a:bodyPr wrap="none" lIns="0" tIns="0" rIns="0" bIns="0">
              <a:spAutoFit/>
            </a:bodyPr>
            <a:lstStyle/>
            <a:p>
              <a:endParaRPr lang="en-US"/>
            </a:p>
          </p:txBody>
        </p:sp>
        <p:sp>
          <p:nvSpPr>
            <p:cNvPr id="3143745" name="Rectangle 65"/>
            <p:cNvSpPr>
              <a:spLocks noChangeArrowheads="1"/>
            </p:cNvSpPr>
            <p:nvPr/>
          </p:nvSpPr>
          <p:spPr bwMode="auto">
            <a:xfrm>
              <a:off x="4629" y="1056"/>
              <a:ext cx="798" cy="222"/>
            </a:xfrm>
            <a:prstGeom prst="rect">
              <a:avLst/>
            </a:prstGeom>
            <a:gradFill rotWithShape="0">
              <a:gsLst>
                <a:gs pos="0">
                  <a:srgbClr val="00C8B5">
                    <a:gamma/>
                    <a:tint val="26667"/>
                    <a:invGamma/>
                  </a:srgbClr>
                </a:gs>
                <a:gs pos="100000">
                  <a:srgbClr val="00C8B5"/>
                </a:gs>
              </a:gsLst>
              <a:lin ang="0" scaled="1"/>
            </a:gradFill>
            <a:ln w="25400">
              <a:noFill/>
              <a:miter lim="800000"/>
              <a:headEnd type="none" w="sm" len="sm"/>
              <a:tailEnd type="none" w="med" len="lg"/>
            </a:ln>
            <a:effectLst/>
          </p:spPr>
          <p:txBody>
            <a:bodyPr wrap="none" lIns="0" tIns="0" rIns="0" bIns="0">
              <a:spAutoFit/>
            </a:bodyPr>
            <a:lstStyle/>
            <a:p>
              <a:endParaRPr lang="en-US"/>
            </a:p>
          </p:txBody>
        </p:sp>
        <p:sp>
          <p:nvSpPr>
            <p:cNvPr id="3143746" name="Rectangle 66"/>
            <p:cNvSpPr>
              <a:spLocks noChangeArrowheads="1"/>
            </p:cNvSpPr>
            <p:nvPr/>
          </p:nvSpPr>
          <p:spPr bwMode="auto">
            <a:xfrm>
              <a:off x="2343" y="1056"/>
              <a:ext cx="615" cy="222"/>
            </a:xfrm>
            <a:prstGeom prst="rect">
              <a:avLst/>
            </a:prstGeom>
            <a:gradFill rotWithShape="0">
              <a:gsLst>
                <a:gs pos="0">
                  <a:srgbClr val="00C8B5">
                    <a:gamma/>
                    <a:tint val="26667"/>
                    <a:invGamma/>
                  </a:srgbClr>
                </a:gs>
                <a:gs pos="100000">
                  <a:srgbClr val="00C8B5"/>
                </a:gs>
              </a:gsLst>
              <a:lin ang="0" scaled="1"/>
            </a:gradFill>
            <a:ln w="25400">
              <a:noFill/>
              <a:miter lim="800000"/>
              <a:headEnd type="none" w="sm" len="sm"/>
              <a:tailEnd type="none" w="med" len="lg"/>
            </a:ln>
            <a:effectLst/>
          </p:spPr>
          <p:txBody>
            <a:bodyPr wrap="none" lIns="0" tIns="0" rIns="0" bIns="0">
              <a:spAutoFit/>
            </a:bodyPr>
            <a:lstStyle/>
            <a:p>
              <a:endParaRPr lang="en-US"/>
            </a:p>
          </p:txBody>
        </p:sp>
        <p:sp>
          <p:nvSpPr>
            <p:cNvPr id="3143747" name="Rectangle 67"/>
            <p:cNvSpPr>
              <a:spLocks noChangeArrowheads="1"/>
            </p:cNvSpPr>
            <p:nvPr/>
          </p:nvSpPr>
          <p:spPr bwMode="auto">
            <a:xfrm>
              <a:off x="2958" y="1056"/>
              <a:ext cx="666" cy="222"/>
            </a:xfrm>
            <a:prstGeom prst="rect">
              <a:avLst/>
            </a:prstGeom>
            <a:gradFill rotWithShape="0">
              <a:gsLst>
                <a:gs pos="0">
                  <a:srgbClr val="00C8B5">
                    <a:gamma/>
                    <a:tint val="26667"/>
                    <a:invGamma/>
                  </a:srgbClr>
                </a:gs>
                <a:gs pos="100000">
                  <a:srgbClr val="00C8B5"/>
                </a:gs>
              </a:gsLst>
              <a:lin ang="0" scaled="1"/>
            </a:gradFill>
            <a:ln w="25400">
              <a:noFill/>
              <a:miter lim="800000"/>
              <a:headEnd type="none" w="sm" len="sm"/>
              <a:tailEnd type="none" w="med" len="lg"/>
            </a:ln>
            <a:effectLst/>
          </p:spPr>
          <p:txBody>
            <a:bodyPr wrap="none" lIns="0" tIns="0" rIns="0" bIns="0">
              <a:spAutoFit/>
            </a:bodyPr>
            <a:lstStyle/>
            <a:p>
              <a:endParaRPr lang="en-US"/>
            </a:p>
          </p:txBody>
        </p:sp>
      </p:grpSp>
      <p:sp>
        <p:nvSpPr>
          <p:cNvPr id="3143748" name="Freeform 68"/>
          <p:cNvSpPr>
            <a:spLocks/>
          </p:cNvSpPr>
          <p:nvPr/>
        </p:nvSpPr>
        <p:spPr bwMode="auto">
          <a:xfrm>
            <a:off x="3976688" y="1824038"/>
            <a:ext cx="787400" cy="293687"/>
          </a:xfrm>
          <a:custGeom>
            <a:avLst/>
            <a:gdLst/>
            <a:ahLst/>
            <a:cxnLst>
              <a:cxn ang="0">
                <a:pos x="582" y="0"/>
              </a:cxn>
              <a:cxn ang="0">
                <a:pos x="582" y="218"/>
              </a:cxn>
              <a:cxn ang="0">
                <a:pos x="0" y="218"/>
              </a:cxn>
            </a:cxnLst>
            <a:rect l="0" t="0" r="r" b="b"/>
            <a:pathLst>
              <a:path w="582" h="218">
                <a:moveTo>
                  <a:pt x="582" y="0"/>
                </a:moveTo>
                <a:lnTo>
                  <a:pt x="582" y="218"/>
                </a:lnTo>
                <a:lnTo>
                  <a:pt x="0" y="218"/>
                </a:lnTo>
              </a:path>
            </a:pathLst>
          </a:custGeom>
          <a:noFill/>
          <a:ln w="0">
            <a:noFill/>
            <a:prstDash val="solid"/>
            <a:round/>
            <a:headEnd/>
            <a:tailEnd/>
          </a:ln>
        </p:spPr>
        <p:txBody>
          <a:bodyPr wrap="none" lIns="0" tIns="0" rIns="0" bIns="0">
            <a:spAutoFit/>
          </a:bodyPr>
          <a:lstStyle/>
          <a:p>
            <a:endParaRPr lang="en-US"/>
          </a:p>
        </p:txBody>
      </p:sp>
      <p:sp>
        <p:nvSpPr>
          <p:cNvPr id="3143749" name="Freeform 69"/>
          <p:cNvSpPr>
            <a:spLocks/>
          </p:cNvSpPr>
          <p:nvPr/>
        </p:nvSpPr>
        <p:spPr bwMode="auto">
          <a:xfrm>
            <a:off x="4819650" y="1824038"/>
            <a:ext cx="898525" cy="293687"/>
          </a:xfrm>
          <a:custGeom>
            <a:avLst/>
            <a:gdLst/>
            <a:ahLst/>
            <a:cxnLst>
              <a:cxn ang="0">
                <a:pos x="664" y="0"/>
              </a:cxn>
              <a:cxn ang="0">
                <a:pos x="664" y="218"/>
              </a:cxn>
              <a:cxn ang="0">
                <a:pos x="0" y="218"/>
              </a:cxn>
            </a:cxnLst>
            <a:rect l="0" t="0" r="r" b="b"/>
            <a:pathLst>
              <a:path w="664" h="218">
                <a:moveTo>
                  <a:pt x="664" y="0"/>
                </a:moveTo>
                <a:lnTo>
                  <a:pt x="664" y="218"/>
                </a:lnTo>
                <a:lnTo>
                  <a:pt x="0" y="218"/>
                </a:lnTo>
              </a:path>
            </a:pathLst>
          </a:custGeom>
          <a:noFill/>
          <a:ln w="0">
            <a:noFill/>
            <a:prstDash val="solid"/>
            <a:round/>
            <a:headEnd/>
            <a:tailEnd/>
          </a:ln>
        </p:spPr>
        <p:txBody>
          <a:bodyPr wrap="none" lIns="0" tIns="0" rIns="0" bIns="0">
            <a:spAutoFit/>
          </a:bodyPr>
          <a:lstStyle/>
          <a:p>
            <a:endParaRPr lang="en-US"/>
          </a:p>
        </p:txBody>
      </p:sp>
      <p:sp>
        <p:nvSpPr>
          <p:cNvPr id="3143750" name="Freeform 70"/>
          <p:cNvSpPr>
            <a:spLocks/>
          </p:cNvSpPr>
          <p:nvPr/>
        </p:nvSpPr>
        <p:spPr bwMode="auto">
          <a:xfrm>
            <a:off x="5780088" y="1824038"/>
            <a:ext cx="1390650" cy="293687"/>
          </a:xfrm>
          <a:custGeom>
            <a:avLst/>
            <a:gdLst/>
            <a:ahLst/>
            <a:cxnLst>
              <a:cxn ang="0">
                <a:pos x="1028" y="0"/>
              </a:cxn>
              <a:cxn ang="0">
                <a:pos x="1028" y="218"/>
              </a:cxn>
              <a:cxn ang="0">
                <a:pos x="0" y="218"/>
              </a:cxn>
            </a:cxnLst>
            <a:rect l="0" t="0" r="r" b="b"/>
            <a:pathLst>
              <a:path w="1028" h="218">
                <a:moveTo>
                  <a:pt x="1028" y="0"/>
                </a:moveTo>
                <a:lnTo>
                  <a:pt x="1028" y="218"/>
                </a:lnTo>
                <a:lnTo>
                  <a:pt x="0" y="218"/>
                </a:lnTo>
              </a:path>
            </a:pathLst>
          </a:custGeom>
          <a:noFill/>
          <a:ln w="0">
            <a:noFill/>
            <a:prstDash val="solid"/>
            <a:round/>
            <a:headEnd/>
            <a:tailEnd/>
          </a:ln>
        </p:spPr>
        <p:txBody>
          <a:bodyPr wrap="none" lIns="0" tIns="0" rIns="0" bIns="0">
            <a:spAutoFit/>
          </a:bodyPr>
          <a:lstStyle/>
          <a:p>
            <a:endParaRPr lang="en-US"/>
          </a:p>
        </p:txBody>
      </p:sp>
      <p:sp>
        <p:nvSpPr>
          <p:cNvPr id="3143751" name="Freeform 71"/>
          <p:cNvSpPr>
            <a:spLocks/>
          </p:cNvSpPr>
          <p:nvPr/>
        </p:nvSpPr>
        <p:spPr bwMode="auto">
          <a:xfrm>
            <a:off x="7229475" y="1824038"/>
            <a:ext cx="1028700" cy="293687"/>
          </a:xfrm>
          <a:custGeom>
            <a:avLst/>
            <a:gdLst/>
            <a:ahLst/>
            <a:cxnLst>
              <a:cxn ang="0">
                <a:pos x="761" y="0"/>
              </a:cxn>
              <a:cxn ang="0">
                <a:pos x="761" y="218"/>
              </a:cxn>
              <a:cxn ang="0">
                <a:pos x="0" y="218"/>
              </a:cxn>
            </a:cxnLst>
            <a:rect l="0" t="0" r="r" b="b"/>
            <a:pathLst>
              <a:path w="761" h="218">
                <a:moveTo>
                  <a:pt x="761" y="0"/>
                </a:moveTo>
                <a:lnTo>
                  <a:pt x="761" y="218"/>
                </a:lnTo>
                <a:lnTo>
                  <a:pt x="0" y="218"/>
                </a:lnTo>
              </a:path>
            </a:pathLst>
          </a:custGeom>
          <a:noFill/>
          <a:ln w="0">
            <a:noFill/>
            <a:prstDash val="solid"/>
            <a:round/>
            <a:headEnd/>
            <a:tailEnd/>
          </a:ln>
        </p:spPr>
        <p:txBody>
          <a:bodyPr wrap="none" lIns="0" tIns="0" rIns="0" bIns="0">
            <a:spAutoFit/>
          </a:bodyPr>
          <a:lstStyle/>
          <a:p>
            <a:endParaRPr lang="en-US"/>
          </a:p>
        </p:txBody>
      </p:sp>
      <p:sp>
        <p:nvSpPr>
          <p:cNvPr id="3143752" name="Rectangle 72"/>
          <p:cNvSpPr>
            <a:spLocks noChangeArrowheads="1"/>
          </p:cNvSpPr>
          <p:nvPr/>
        </p:nvSpPr>
        <p:spPr bwMode="auto">
          <a:xfrm>
            <a:off x="4868863" y="1858963"/>
            <a:ext cx="742950" cy="179387"/>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300" b="1">
                <a:solidFill>
                  <a:srgbClr val="000099"/>
                </a:solidFill>
                <a:latin typeface="Arial Narrow" pitchFamily="34" charset="0"/>
              </a:rPr>
              <a:t>Elaboration</a:t>
            </a:r>
          </a:p>
        </p:txBody>
      </p:sp>
      <p:sp>
        <p:nvSpPr>
          <p:cNvPr id="3143753" name="Rectangle 73"/>
          <p:cNvSpPr>
            <a:spLocks noChangeArrowheads="1"/>
          </p:cNvSpPr>
          <p:nvPr/>
        </p:nvSpPr>
        <p:spPr bwMode="auto">
          <a:xfrm>
            <a:off x="7418388" y="1858963"/>
            <a:ext cx="652462" cy="179387"/>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300" b="1">
                <a:solidFill>
                  <a:srgbClr val="000099"/>
                </a:solidFill>
                <a:latin typeface="Arial Narrow" pitchFamily="34" charset="0"/>
              </a:rPr>
              <a:t>Transition</a:t>
            </a:r>
          </a:p>
        </p:txBody>
      </p:sp>
      <p:sp>
        <p:nvSpPr>
          <p:cNvPr id="3143754" name="Rectangle 74"/>
          <p:cNvSpPr>
            <a:spLocks noChangeArrowheads="1"/>
          </p:cNvSpPr>
          <p:nvPr/>
        </p:nvSpPr>
        <p:spPr bwMode="auto">
          <a:xfrm>
            <a:off x="4027488" y="1858963"/>
            <a:ext cx="600075" cy="179387"/>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300" b="1">
                <a:solidFill>
                  <a:srgbClr val="000099"/>
                </a:solidFill>
                <a:latin typeface="Arial Narrow" pitchFamily="34" charset="0"/>
              </a:rPr>
              <a:t>Inception</a:t>
            </a:r>
          </a:p>
        </p:txBody>
      </p:sp>
      <p:sp>
        <p:nvSpPr>
          <p:cNvPr id="3143755" name="Rectangle 75"/>
          <p:cNvSpPr>
            <a:spLocks noChangeArrowheads="1"/>
          </p:cNvSpPr>
          <p:nvPr/>
        </p:nvSpPr>
        <p:spPr bwMode="auto">
          <a:xfrm>
            <a:off x="6030913" y="1858963"/>
            <a:ext cx="839787" cy="179387"/>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300" b="1">
                <a:solidFill>
                  <a:srgbClr val="000099"/>
                </a:solidFill>
                <a:latin typeface="Arial Narrow" pitchFamily="34" charset="0"/>
              </a:rPr>
              <a:t>Construction</a:t>
            </a:r>
          </a:p>
        </p:txBody>
      </p:sp>
      <p:sp>
        <p:nvSpPr>
          <p:cNvPr id="3143756" name="Line 76"/>
          <p:cNvSpPr>
            <a:spLocks noChangeShapeType="1"/>
          </p:cNvSpPr>
          <p:nvPr/>
        </p:nvSpPr>
        <p:spPr bwMode="auto">
          <a:xfrm flipH="1">
            <a:off x="7721600" y="5632450"/>
            <a:ext cx="0" cy="271463"/>
          </a:xfrm>
          <a:prstGeom prst="line">
            <a:avLst/>
          </a:prstGeom>
          <a:noFill/>
          <a:ln w="0">
            <a:solidFill>
              <a:srgbClr val="000000"/>
            </a:solidFill>
            <a:round/>
            <a:headEnd/>
            <a:tailEnd/>
          </a:ln>
        </p:spPr>
        <p:txBody>
          <a:bodyPr wrap="none" lIns="0" tIns="0" rIns="0" bIns="0">
            <a:spAutoFit/>
          </a:bodyPr>
          <a:lstStyle/>
          <a:p>
            <a:endParaRPr lang="en-US"/>
          </a:p>
        </p:txBody>
      </p:sp>
      <p:grpSp>
        <p:nvGrpSpPr>
          <p:cNvPr id="3" name="Group 77"/>
          <p:cNvGrpSpPr>
            <a:grpSpLocks/>
          </p:cNvGrpSpPr>
          <p:nvPr/>
        </p:nvGrpSpPr>
        <p:grpSpPr bwMode="auto">
          <a:xfrm>
            <a:off x="3935413" y="2119313"/>
            <a:ext cx="723900" cy="3865562"/>
            <a:chOff x="3079" y="1303"/>
            <a:chExt cx="456" cy="2435"/>
          </a:xfrm>
        </p:grpSpPr>
        <p:sp>
          <p:nvSpPr>
            <p:cNvPr id="3143758" name="Line 78"/>
            <p:cNvSpPr>
              <a:spLocks noChangeShapeType="1"/>
            </p:cNvSpPr>
            <p:nvPr/>
          </p:nvSpPr>
          <p:spPr bwMode="auto">
            <a:xfrm flipH="1" flipV="1">
              <a:off x="3291" y="1303"/>
              <a:ext cx="3" cy="2198"/>
            </a:xfrm>
            <a:prstGeom prst="line">
              <a:avLst/>
            </a:prstGeom>
            <a:noFill/>
            <a:ln w="3175">
              <a:solidFill>
                <a:srgbClr val="000000"/>
              </a:solidFill>
              <a:prstDash val="dash"/>
              <a:round/>
              <a:headEnd type="none" w="sm" len="sm"/>
              <a:tailEnd type="none" w="med" len="lg"/>
            </a:ln>
            <a:effectLst/>
          </p:spPr>
          <p:txBody>
            <a:bodyPr wrap="none" lIns="0" tIns="0" rIns="0" bIns="0">
              <a:spAutoFit/>
            </a:bodyPr>
            <a:lstStyle/>
            <a:p>
              <a:endParaRPr lang="en-US"/>
            </a:p>
          </p:txBody>
        </p:sp>
        <p:sp>
          <p:nvSpPr>
            <p:cNvPr id="3143759" name="Rectangle 79"/>
            <p:cNvSpPr>
              <a:spLocks noChangeArrowheads="1"/>
            </p:cNvSpPr>
            <p:nvPr/>
          </p:nvSpPr>
          <p:spPr bwMode="auto">
            <a:xfrm>
              <a:off x="3079" y="3530"/>
              <a:ext cx="167" cy="208"/>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#-1</a:t>
              </a:r>
            </a:p>
          </p:txBody>
        </p:sp>
        <p:sp>
          <p:nvSpPr>
            <p:cNvPr id="3143760" name="Rectangle 80"/>
            <p:cNvSpPr>
              <a:spLocks noChangeArrowheads="1"/>
            </p:cNvSpPr>
            <p:nvPr/>
          </p:nvSpPr>
          <p:spPr bwMode="auto">
            <a:xfrm>
              <a:off x="3368" y="3530"/>
              <a:ext cx="167" cy="208"/>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#2</a:t>
              </a:r>
            </a:p>
          </p:txBody>
        </p:sp>
      </p:grpSp>
      <p:sp>
        <p:nvSpPr>
          <p:cNvPr id="3143761" name="Line 81"/>
          <p:cNvSpPr>
            <a:spLocks noChangeShapeType="1"/>
          </p:cNvSpPr>
          <p:nvPr/>
        </p:nvSpPr>
        <p:spPr bwMode="auto">
          <a:xfrm>
            <a:off x="4271963" y="5635625"/>
            <a:ext cx="1587" cy="261938"/>
          </a:xfrm>
          <a:prstGeom prst="line">
            <a:avLst/>
          </a:prstGeom>
          <a:noFill/>
          <a:ln w="0">
            <a:solidFill>
              <a:srgbClr val="000000"/>
            </a:solidFill>
            <a:round/>
            <a:headEnd/>
            <a:tailEnd/>
          </a:ln>
        </p:spPr>
        <p:txBody>
          <a:bodyPr wrap="none" lIns="0" tIns="0" rIns="0" bIns="0">
            <a:spAutoFit/>
          </a:bodyPr>
          <a:lstStyle/>
          <a:p>
            <a:endParaRPr lang="en-US"/>
          </a:p>
        </p:txBody>
      </p:sp>
      <p:sp>
        <p:nvSpPr>
          <p:cNvPr id="3143762" name="Rectangle 82"/>
          <p:cNvSpPr>
            <a:spLocks noChangeArrowheads="1"/>
          </p:cNvSpPr>
          <p:nvPr/>
        </p:nvSpPr>
        <p:spPr bwMode="auto">
          <a:xfrm>
            <a:off x="1812925" y="2170113"/>
            <a:ext cx="2095500" cy="360362"/>
          </a:xfrm>
          <a:prstGeom prst="rect">
            <a:avLst/>
          </a:prstGeom>
          <a:noFill/>
          <a:ln w="9525">
            <a:noFill/>
            <a:miter lim="800000"/>
            <a:headEnd/>
            <a:tailEnd/>
          </a:ln>
          <a:effectLst/>
        </p:spPr>
        <p:txBody>
          <a:bodyPr wrap="none" lIns="86771" tIns="43386" rIns="86771" bIns="43386">
            <a:spAutoFit/>
          </a:bodyPr>
          <a:lstStyle/>
          <a:p>
            <a:pPr defTabSz="862013" eaLnBrk="0" hangingPunct="0">
              <a:lnSpc>
                <a:spcPct val="90000"/>
              </a:lnSpc>
              <a:spcBef>
                <a:spcPct val="0"/>
              </a:spcBef>
              <a:buFontTx/>
              <a:buNone/>
            </a:pPr>
            <a:r>
              <a:rPr lang="en-US" sz="2000" b="1" i="1">
                <a:solidFill>
                  <a:srgbClr val="FF0000"/>
                </a:solidFill>
                <a:latin typeface="Arial Narrow" pitchFamily="34" charset="0"/>
              </a:rPr>
              <a:t>Process Workflows</a:t>
            </a:r>
            <a:endParaRPr lang="en-US" sz="1600" b="1">
              <a:solidFill>
                <a:srgbClr val="FF0000"/>
              </a:solidFill>
              <a:latin typeface="Arial Narrow" pitchFamily="34" charset="0"/>
            </a:endParaRPr>
          </a:p>
        </p:txBody>
      </p:sp>
      <p:sp>
        <p:nvSpPr>
          <p:cNvPr id="3143763" name="Rectangle 83"/>
          <p:cNvSpPr>
            <a:spLocks noChangeArrowheads="1"/>
          </p:cNvSpPr>
          <p:nvPr/>
        </p:nvSpPr>
        <p:spPr bwMode="auto">
          <a:xfrm>
            <a:off x="1560513" y="4394200"/>
            <a:ext cx="2393950" cy="360363"/>
          </a:xfrm>
          <a:prstGeom prst="rect">
            <a:avLst/>
          </a:prstGeom>
          <a:noFill/>
          <a:ln w="9525">
            <a:noFill/>
            <a:miter lim="800000"/>
            <a:headEnd/>
            <a:tailEnd/>
          </a:ln>
          <a:effectLst/>
        </p:spPr>
        <p:txBody>
          <a:bodyPr wrap="none" lIns="86771" tIns="43386" rIns="86771" bIns="43386">
            <a:spAutoFit/>
          </a:bodyPr>
          <a:lstStyle/>
          <a:p>
            <a:pPr defTabSz="862013" eaLnBrk="0" hangingPunct="0">
              <a:lnSpc>
                <a:spcPct val="90000"/>
              </a:lnSpc>
              <a:spcBef>
                <a:spcPct val="0"/>
              </a:spcBef>
              <a:buFontTx/>
              <a:buNone/>
            </a:pPr>
            <a:r>
              <a:rPr lang="en-US" sz="2000" b="1" i="1">
                <a:solidFill>
                  <a:srgbClr val="FF0000"/>
                </a:solidFill>
                <a:latin typeface="Arial Narrow" pitchFamily="34" charset="0"/>
              </a:rPr>
              <a:t>Supporting Workflows</a:t>
            </a:r>
            <a:endParaRPr lang="en-US" sz="2000" b="1">
              <a:solidFill>
                <a:srgbClr val="FF0000"/>
              </a:solidFill>
              <a:latin typeface="Arial Narrow" pitchFamily="34" charset="0"/>
            </a:endParaRPr>
          </a:p>
        </p:txBody>
      </p:sp>
      <p:grpSp>
        <p:nvGrpSpPr>
          <p:cNvPr id="4" name="Group 84"/>
          <p:cNvGrpSpPr>
            <a:grpSpLocks/>
          </p:cNvGrpSpPr>
          <p:nvPr/>
        </p:nvGrpSpPr>
        <p:grpSpPr bwMode="auto">
          <a:xfrm>
            <a:off x="1787525" y="1125538"/>
            <a:ext cx="4454525" cy="4876800"/>
            <a:chOff x="1126" y="597"/>
            <a:chExt cx="2806" cy="3072"/>
          </a:xfrm>
        </p:grpSpPr>
        <p:sp>
          <p:nvSpPr>
            <p:cNvPr id="3143765" name="Rectangle 85"/>
            <p:cNvSpPr>
              <a:spLocks noChangeArrowheads="1"/>
            </p:cNvSpPr>
            <p:nvPr/>
          </p:nvSpPr>
          <p:spPr bwMode="auto">
            <a:xfrm>
              <a:off x="3596" y="1218"/>
              <a:ext cx="336" cy="2451"/>
            </a:xfrm>
            <a:prstGeom prst="rect">
              <a:avLst/>
            </a:prstGeom>
            <a:solidFill>
              <a:schemeClr val="tx1">
                <a:alpha val="50000"/>
              </a:schemeClr>
            </a:solidFill>
            <a:ln w="50800">
              <a:noFill/>
              <a:miter lim="800000"/>
              <a:headEnd/>
              <a:tailEnd/>
            </a:ln>
            <a:effectLst/>
          </p:spPr>
          <p:txBody>
            <a:bodyPr wrap="none" anchor="ctr">
              <a:spAutoFit/>
            </a:bodyPr>
            <a:lstStyle/>
            <a:p>
              <a:endParaRPr lang="en-US"/>
            </a:p>
          </p:txBody>
        </p:sp>
        <p:sp>
          <p:nvSpPr>
            <p:cNvPr id="3143766" name="AutoShape 86"/>
            <p:cNvSpPr>
              <a:spLocks noChangeArrowheads="1"/>
            </p:cNvSpPr>
            <p:nvPr/>
          </p:nvSpPr>
          <p:spPr bwMode="gray">
            <a:xfrm>
              <a:off x="1126" y="597"/>
              <a:ext cx="2287" cy="200"/>
            </a:xfrm>
            <a:prstGeom prst="wedgeRectCallout">
              <a:avLst>
                <a:gd name="adj1" fmla="val 60625"/>
                <a:gd name="adj2" fmla="val 262000"/>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a:effectLst/>
          </p:spPr>
          <p:txBody>
            <a:bodyPr anchor="ctr">
              <a:spAutoFit/>
            </a:bodyPr>
            <a:lstStyle/>
            <a:p>
              <a:pPr>
                <a:lnSpc>
                  <a:spcPct val="87000"/>
                </a:lnSpc>
                <a:spcBef>
                  <a:spcPct val="30000"/>
                </a:spcBef>
                <a:buClr>
                  <a:schemeClr val="tx1"/>
                </a:buClr>
                <a:buFont typeface="Wingdings" pitchFamily="2" charset="2"/>
                <a:buNone/>
              </a:pPr>
              <a:r>
                <a:rPr lang="en-US" sz="1600" b="1">
                  <a:solidFill>
                    <a:schemeClr val="bg1"/>
                  </a:solidFill>
                  <a:latin typeface="Arial Narrow" pitchFamily="34" charset="0"/>
                </a:rPr>
                <a:t>In an iteration, you walk through workflows</a:t>
              </a:r>
              <a:endParaRPr lang="en-US" sz="2400" b="1">
                <a:solidFill>
                  <a:schemeClr val="bg1"/>
                </a:solidFill>
                <a:latin typeface="Arial Narrow" pitchFamily="34" charset="0"/>
              </a:endParaRPr>
            </a:p>
          </p:txBody>
        </p:sp>
      </p:grpSp>
      <p:sp>
        <p:nvSpPr>
          <p:cNvPr id="3143767" name="AutoShape 87"/>
          <p:cNvSpPr>
            <a:spLocks noChangeArrowheads="1"/>
          </p:cNvSpPr>
          <p:nvPr/>
        </p:nvSpPr>
        <p:spPr bwMode="auto">
          <a:xfrm>
            <a:off x="61913" y="6584950"/>
            <a:ext cx="242887" cy="293688"/>
          </a:xfrm>
          <a:custGeom>
            <a:avLst/>
            <a:gdLst>
              <a:gd name="G0" fmla="+- 12279 0 0"/>
              <a:gd name="G1" fmla="+- 7020 0 0"/>
              <a:gd name="G2" fmla="+- 21600 0 7020"/>
              <a:gd name="G3" fmla="+- 10800 0 7020"/>
              <a:gd name="G4" fmla="+- 21600 0 12279"/>
              <a:gd name="G5" fmla="*/ G4 G3 10800"/>
              <a:gd name="G6" fmla="+- 21600 0 G5"/>
              <a:gd name="T0" fmla="*/ 12279 w 21600"/>
              <a:gd name="T1" fmla="*/ 0 h 21600"/>
              <a:gd name="T2" fmla="*/ 0 w 21600"/>
              <a:gd name="T3" fmla="*/ 10800 h 21600"/>
              <a:gd name="T4" fmla="*/ 1227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279" y="0"/>
                </a:moveTo>
                <a:lnTo>
                  <a:pt x="12279" y="7020"/>
                </a:lnTo>
                <a:lnTo>
                  <a:pt x="3375" y="7020"/>
                </a:lnTo>
                <a:lnTo>
                  <a:pt x="3375" y="14580"/>
                </a:lnTo>
                <a:lnTo>
                  <a:pt x="12279" y="14580"/>
                </a:lnTo>
                <a:lnTo>
                  <a:pt x="12279" y="21600"/>
                </a:lnTo>
                <a:lnTo>
                  <a:pt x="21600" y="10800"/>
                </a:lnTo>
                <a:close/>
              </a:path>
              <a:path w="21600" h="21600">
                <a:moveTo>
                  <a:pt x="1350" y="7020"/>
                </a:moveTo>
                <a:lnTo>
                  <a:pt x="1350" y="14580"/>
                </a:lnTo>
                <a:lnTo>
                  <a:pt x="2700" y="14580"/>
                </a:lnTo>
                <a:lnTo>
                  <a:pt x="2700" y="7020"/>
                </a:lnTo>
                <a:close/>
              </a:path>
              <a:path w="21600" h="21600">
                <a:moveTo>
                  <a:pt x="0" y="7020"/>
                </a:moveTo>
                <a:lnTo>
                  <a:pt x="0" y="14580"/>
                </a:lnTo>
                <a:lnTo>
                  <a:pt x="675" y="14580"/>
                </a:lnTo>
                <a:lnTo>
                  <a:pt x="675" y="7020"/>
                </a:lnTo>
                <a:close/>
              </a:path>
            </a:pathLst>
          </a:custGeom>
          <a:solidFill>
            <a:srgbClr val="3366CC"/>
          </a:solidFill>
          <a:ln w="12700">
            <a:noFill/>
            <a:miter lim="800000"/>
            <a:headEnd/>
            <a:tailEnd/>
          </a:ln>
          <a:effectLst>
            <a:prstShdw prst="shdw17" dist="17961" dir="2700000">
              <a:srgbClr val="3366CC">
                <a:gamma/>
                <a:shade val="60000"/>
                <a:invGamma/>
              </a:srgbClr>
            </a:prstShdw>
          </a:effectLst>
        </p:spPr>
        <p:txBody>
          <a:bodyPr wrap="none" lIns="92075" tIns="46038" rIns="92075" bIns="46038" anchor="ctr"/>
          <a:lstStyle/>
          <a:p>
            <a:endParaRPr lang="en-US"/>
          </a:p>
        </p:txBody>
      </p:sp>
      <p:sp useBgFill="1">
        <p:nvSpPr>
          <p:cNvPr id="3143768" name="Rectangle 88"/>
          <p:cNvSpPr>
            <a:spLocks noChangeArrowheads="1"/>
          </p:cNvSpPr>
          <p:nvPr/>
        </p:nvSpPr>
        <p:spPr bwMode="white">
          <a:xfrm>
            <a:off x="406400" y="6024563"/>
            <a:ext cx="381000" cy="528637"/>
          </a:xfrm>
          <a:prstGeom prst="rect">
            <a:avLst/>
          </a:prstGeom>
          <a:ln w="12700">
            <a:noFill/>
            <a:miter lim="800000"/>
            <a:headEnd/>
            <a:tailEnd/>
          </a:ln>
          <a:effectLst/>
        </p:spPr>
        <p:txBody>
          <a:bodyPr wrap="none" lIns="92075" tIns="46038" rIns="92075" bIns="46038" anchor="ctr"/>
          <a:lstStyle/>
          <a:p>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143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0"/>
          </p:nvPr>
        </p:nvSpPr>
        <p:spPr/>
        <p:txBody>
          <a:bodyPr/>
          <a:lstStyle/>
          <a:p>
            <a:fld id="{58050C85-351B-41E1-B608-CCC973B8B8BE}" type="slidenum">
              <a:rPr lang="en-US"/>
              <a:pPr/>
              <a:t>7</a:t>
            </a:fld>
            <a:endParaRPr lang="en-US"/>
          </a:p>
        </p:txBody>
      </p:sp>
      <p:sp>
        <p:nvSpPr>
          <p:cNvPr id="3144725" name="Rectangle 21"/>
          <p:cNvSpPr>
            <a:spLocks noGrp="1" noChangeArrowheads="1"/>
          </p:cNvSpPr>
          <p:nvPr>
            <p:ph type="title"/>
          </p:nvPr>
        </p:nvSpPr>
        <p:spPr/>
        <p:txBody>
          <a:bodyPr/>
          <a:lstStyle/>
          <a:p>
            <a:r>
              <a:rPr lang="en-US" b="1" dirty="0">
                <a:solidFill>
                  <a:srgbClr val="FF0000"/>
                </a:solidFill>
              </a:rPr>
              <a:t>Each Iteration Is a Mini-waterfall</a:t>
            </a:r>
          </a:p>
        </p:txBody>
      </p:sp>
      <p:sp>
        <p:nvSpPr>
          <p:cNvPr id="3144726" name="Rectangle 22"/>
          <p:cNvSpPr>
            <a:spLocks noChangeArrowheads="1"/>
          </p:cNvSpPr>
          <p:nvPr/>
        </p:nvSpPr>
        <p:spPr bwMode="auto">
          <a:xfrm>
            <a:off x="61913" y="238125"/>
            <a:ext cx="8999537" cy="533400"/>
          </a:xfrm>
          <a:prstGeom prst="rect">
            <a:avLst/>
          </a:prstGeom>
          <a:noFill/>
          <a:ln w="9525">
            <a:noFill/>
            <a:miter lim="800000"/>
            <a:headEnd/>
            <a:tailEnd/>
          </a:ln>
          <a:effectLst/>
        </p:spPr>
        <p:txBody>
          <a:bodyPr lIns="92075" tIns="46038" rIns="92075" bIns="46038" anchor="ctr"/>
          <a:lstStyle/>
          <a:p>
            <a:pPr>
              <a:lnSpc>
                <a:spcPct val="100000"/>
              </a:lnSpc>
              <a:spcBef>
                <a:spcPct val="0"/>
              </a:spcBef>
              <a:buFontTx/>
              <a:buNone/>
            </a:pPr>
            <a:endParaRPr lang="en-US" sz="2800" b="1">
              <a:solidFill>
                <a:srgbClr val="000099"/>
              </a:solidFill>
              <a:latin typeface="Arial Narrow" pitchFamily="34" charset="0"/>
            </a:endParaRPr>
          </a:p>
        </p:txBody>
      </p:sp>
      <p:sp>
        <p:nvSpPr>
          <p:cNvPr id="3144727" name="Rectangle 23"/>
          <p:cNvSpPr>
            <a:spLocks noChangeArrowheads="1"/>
          </p:cNvSpPr>
          <p:nvPr/>
        </p:nvSpPr>
        <p:spPr bwMode="auto">
          <a:xfrm>
            <a:off x="736600" y="2884488"/>
            <a:ext cx="1866900" cy="366712"/>
          </a:xfrm>
          <a:prstGeom prst="rect">
            <a:avLst/>
          </a:prstGeom>
          <a:solidFill>
            <a:srgbClr val="99CCFF"/>
          </a:solidFill>
          <a:ln w="9525">
            <a:noFill/>
            <a:miter lim="800000"/>
            <a:headEnd/>
            <a:tailEnd/>
          </a:ln>
          <a:effectLst/>
        </p:spPr>
        <p:txBody>
          <a:bodyPr lIns="92075" tIns="46038" rIns="92075" bIns="46038">
            <a:spAutoFit/>
          </a:bodyPr>
          <a:lstStyle/>
          <a:p>
            <a:pPr algn="ctr" eaLnBrk="0" hangingPunct="0">
              <a:lnSpc>
                <a:spcPct val="100000"/>
              </a:lnSpc>
              <a:spcBef>
                <a:spcPct val="0"/>
              </a:spcBef>
              <a:buFontTx/>
              <a:buNone/>
            </a:pPr>
            <a:r>
              <a:rPr lang="en-US" sz="1800" b="1">
                <a:solidFill>
                  <a:srgbClr val="000099"/>
                </a:solidFill>
                <a:latin typeface="Arial Narrow" pitchFamily="34" charset="0"/>
              </a:rPr>
              <a:t>Analysis &amp; Design</a:t>
            </a:r>
            <a:endParaRPr lang="en-US" sz="1800" b="1">
              <a:solidFill>
                <a:srgbClr val="000099"/>
              </a:solidFill>
              <a:effectLst>
                <a:outerShdw blurRad="38100" dist="38100" dir="2700000" algn="tl">
                  <a:srgbClr val="000000"/>
                </a:outerShdw>
              </a:effectLst>
              <a:latin typeface="Arial Narrow" pitchFamily="34" charset="0"/>
            </a:endParaRPr>
          </a:p>
        </p:txBody>
      </p:sp>
      <p:sp>
        <p:nvSpPr>
          <p:cNvPr id="3144728" name="Rectangle 24"/>
          <p:cNvSpPr>
            <a:spLocks noChangeArrowheads="1"/>
          </p:cNvSpPr>
          <p:nvPr/>
        </p:nvSpPr>
        <p:spPr bwMode="auto">
          <a:xfrm>
            <a:off x="4960938" y="3594100"/>
            <a:ext cx="971550" cy="558800"/>
          </a:xfrm>
          <a:prstGeom prst="rect">
            <a:avLst/>
          </a:prstGeom>
          <a:noFill/>
          <a:ln w="9525">
            <a:noFill/>
            <a:miter lim="800000"/>
            <a:headEnd/>
            <a:tailEnd/>
          </a:ln>
          <a:effectLst/>
        </p:spPr>
        <p:txBody>
          <a:bodyPr lIns="92075" tIns="46038" rIns="92075" bIns="46038">
            <a:spAutoFit/>
          </a:bodyPr>
          <a:lstStyle/>
          <a:p>
            <a:pPr algn="ctr" eaLnBrk="0" hangingPunct="0">
              <a:lnSpc>
                <a:spcPct val="85000"/>
              </a:lnSpc>
              <a:spcBef>
                <a:spcPct val="0"/>
              </a:spcBef>
              <a:buFontTx/>
              <a:buNone/>
            </a:pPr>
            <a:r>
              <a:rPr lang="en-US" sz="1800" b="1">
                <a:solidFill>
                  <a:srgbClr val="000099"/>
                </a:solidFill>
                <a:latin typeface="Arial Narrow" pitchFamily="34" charset="0"/>
              </a:rPr>
              <a:t>Design</a:t>
            </a:r>
            <a:br>
              <a:rPr lang="en-US" sz="1800" b="1">
                <a:solidFill>
                  <a:srgbClr val="000099"/>
                </a:solidFill>
                <a:latin typeface="Arial Narrow" pitchFamily="34" charset="0"/>
              </a:rPr>
            </a:br>
            <a:r>
              <a:rPr lang="en-US" sz="1800" b="1">
                <a:solidFill>
                  <a:srgbClr val="000099"/>
                </a:solidFill>
                <a:latin typeface="Arial Narrow" pitchFamily="34" charset="0"/>
              </a:rPr>
              <a:t>Model</a:t>
            </a:r>
          </a:p>
        </p:txBody>
      </p:sp>
      <p:sp>
        <p:nvSpPr>
          <p:cNvPr id="3144729" name="Rectangle 25"/>
          <p:cNvSpPr>
            <a:spLocks noChangeArrowheads="1"/>
          </p:cNvSpPr>
          <p:nvPr/>
        </p:nvSpPr>
        <p:spPr bwMode="auto">
          <a:xfrm>
            <a:off x="6007100" y="4886325"/>
            <a:ext cx="1570038" cy="558800"/>
          </a:xfrm>
          <a:prstGeom prst="rect">
            <a:avLst/>
          </a:prstGeom>
          <a:noFill/>
          <a:ln w="9525">
            <a:noFill/>
            <a:miter lim="800000"/>
            <a:headEnd/>
            <a:tailEnd/>
          </a:ln>
          <a:effectLst/>
        </p:spPr>
        <p:txBody>
          <a:bodyPr wrap="none" lIns="92075" tIns="46038" rIns="92075" bIns="46038">
            <a:spAutoFit/>
          </a:bodyPr>
          <a:lstStyle/>
          <a:p>
            <a:pPr algn="ctr" eaLnBrk="0" hangingPunct="0">
              <a:lnSpc>
                <a:spcPct val="85000"/>
              </a:lnSpc>
              <a:spcBef>
                <a:spcPct val="0"/>
              </a:spcBef>
              <a:buFontTx/>
              <a:buNone/>
            </a:pPr>
            <a:r>
              <a:rPr lang="en-US" sz="1800" b="1">
                <a:solidFill>
                  <a:srgbClr val="000099"/>
                </a:solidFill>
                <a:latin typeface="Arial Narrow" pitchFamily="34" charset="0"/>
              </a:rPr>
              <a:t>Implementation</a:t>
            </a:r>
            <a:br>
              <a:rPr lang="en-US" sz="1800" b="1">
                <a:solidFill>
                  <a:srgbClr val="000099"/>
                </a:solidFill>
                <a:latin typeface="Arial Narrow" pitchFamily="34" charset="0"/>
              </a:rPr>
            </a:br>
            <a:r>
              <a:rPr lang="en-US" sz="1800" b="1">
                <a:solidFill>
                  <a:srgbClr val="000099"/>
                </a:solidFill>
                <a:latin typeface="Arial Narrow" pitchFamily="34" charset="0"/>
              </a:rPr>
              <a:t>Model</a:t>
            </a:r>
          </a:p>
        </p:txBody>
      </p:sp>
      <p:sp>
        <p:nvSpPr>
          <p:cNvPr id="3144730" name="Rectangle 26"/>
          <p:cNvSpPr>
            <a:spLocks noChangeArrowheads="1"/>
          </p:cNvSpPr>
          <p:nvPr/>
        </p:nvSpPr>
        <p:spPr bwMode="auto">
          <a:xfrm>
            <a:off x="7488238" y="6149975"/>
            <a:ext cx="1630362" cy="325438"/>
          </a:xfrm>
          <a:prstGeom prst="rect">
            <a:avLst/>
          </a:prstGeom>
          <a:noFill/>
          <a:ln w="9525">
            <a:noFill/>
            <a:miter lim="800000"/>
            <a:headEnd/>
            <a:tailEnd/>
          </a:ln>
          <a:effectLst/>
        </p:spPr>
        <p:txBody>
          <a:bodyPr lIns="92075" tIns="46038" rIns="92075" bIns="46038">
            <a:spAutoFit/>
          </a:bodyPr>
          <a:lstStyle/>
          <a:p>
            <a:pPr algn="ctr" eaLnBrk="0" hangingPunct="0">
              <a:lnSpc>
                <a:spcPct val="85000"/>
              </a:lnSpc>
              <a:spcBef>
                <a:spcPct val="0"/>
              </a:spcBef>
              <a:buFontTx/>
              <a:buNone/>
            </a:pPr>
            <a:r>
              <a:rPr lang="en-US" sz="1800" b="1">
                <a:solidFill>
                  <a:srgbClr val="000099"/>
                </a:solidFill>
                <a:latin typeface="Arial Narrow" pitchFamily="34" charset="0"/>
              </a:rPr>
              <a:t>Test</a:t>
            </a:r>
            <a:r>
              <a:rPr lang="en-US" sz="1600" b="1">
                <a:solidFill>
                  <a:srgbClr val="000099"/>
                </a:solidFill>
                <a:latin typeface="Arial Narrow" pitchFamily="34" charset="0"/>
              </a:rPr>
              <a:t> </a:t>
            </a:r>
            <a:r>
              <a:rPr lang="en-US" sz="1800" b="1">
                <a:solidFill>
                  <a:srgbClr val="000099"/>
                </a:solidFill>
                <a:latin typeface="Arial Narrow" pitchFamily="34" charset="0"/>
              </a:rPr>
              <a:t>Model</a:t>
            </a:r>
            <a:endParaRPr lang="en-US" sz="1600" b="1">
              <a:solidFill>
                <a:srgbClr val="000099"/>
              </a:solidFill>
              <a:latin typeface="Arial Narrow" pitchFamily="34" charset="0"/>
            </a:endParaRPr>
          </a:p>
        </p:txBody>
      </p:sp>
      <p:sp>
        <p:nvSpPr>
          <p:cNvPr id="3144731" name="Rectangle 27"/>
          <p:cNvSpPr>
            <a:spLocks noChangeArrowheads="1"/>
          </p:cNvSpPr>
          <p:nvPr/>
        </p:nvSpPr>
        <p:spPr bwMode="auto">
          <a:xfrm>
            <a:off x="3341688" y="2759075"/>
            <a:ext cx="1166812" cy="304800"/>
          </a:xfrm>
          <a:prstGeom prst="rect">
            <a:avLst/>
          </a:prstGeom>
          <a:noFill/>
          <a:ln w="9525">
            <a:noFill/>
            <a:miter lim="800000"/>
            <a:headEnd/>
            <a:tailEnd/>
          </a:ln>
          <a:effectLst/>
        </p:spPr>
        <p:txBody>
          <a:bodyPr wrap="none" lIns="46038" tIns="0" rIns="46038" bIns="0">
            <a:spAutoFit/>
          </a:bodyPr>
          <a:lstStyle/>
          <a:p>
            <a:pPr eaLnBrk="0" hangingPunct="0">
              <a:lnSpc>
                <a:spcPct val="100000"/>
              </a:lnSpc>
              <a:spcBef>
                <a:spcPct val="0"/>
              </a:spcBef>
              <a:buFontTx/>
              <a:buNone/>
            </a:pPr>
            <a:r>
              <a:rPr lang="en-US" sz="2000" b="1" i="1">
                <a:solidFill>
                  <a:srgbClr val="000099"/>
                </a:solidFill>
                <a:latin typeface="Arial Narrow" pitchFamily="34" charset="0"/>
              </a:rPr>
              <a:t>realized by</a:t>
            </a:r>
          </a:p>
        </p:txBody>
      </p:sp>
      <p:sp>
        <p:nvSpPr>
          <p:cNvPr id="3144732" name="Rectangle 28"/>
          <p:cNvSpPr>
            <a:spLocks noChangeArrowheads="1"/>
          </p:cNvSpPr>
          <p:nvPr/>
        </p:nvSpPr>
        <p:spPr bwMode="auto">
          <a:xfrm>
            <a:off x="3241675" y="4125913"/>
            <a:ext cx="1676400" cy="304800"/>
          </a:xfrm>
          <a:prstGeom prst="rect">
            <a:avLst/>
          </a:prstGeom>
          <a:noFill/>
          <a:ln w="9525">
            <a:noFill/>
            <a:miter lim="800000"/>
            <a:headEnd/>
            <a:tailEnd/>
          </a:ln>
          <a:effectLst/>
        </p:spPr>
        <p:txBody>
          <a:bodyPr wrap="none" lIns="46038" tIns="0" rIns="46038" bIns="0">
            <a:spAutoFit/>
          </a:bodyPr>
          <a:lstStyle/>
          <a:p>
            <a:pPr eaLnBrk="0" hangingPunct="0">
              <a:lnSpc>
                <a:spcPct val="100000"/>
              </a:lnSpc>
              <a:spcBef>
                <a:spcPct val="0"/>
              </a:spcBef>
              <a:buFontTx/>
              <a:buNone/>
            </a:pPr>
            <a:r>
              <a:rPr lang="en-US" sz="2000" b="1" i="1">
                <a:solidFill>
                  <a:srgbClr val="000099"/>
                </a:solidFill>
                <a:latin typeface="Arial Narrow" pitchFamily="34" charset="0"/>
              </a:rPr>
              <a:t>implemented by</a:t>
            </a:r>
          </a:p>
        </p:txBody>
      </p:sp>
      <p:sp>
        <p:nvSpPr>
          <p:cNvPr id="3144733" name="Rectangle 29"/>
          <p:cNvSpPr>
            <a:spLocks noChangeArrowheads="1"/>
          </p:cNvSpPr>
          <p:nvPr/>
        </p:nvSpPr>
        <p:spPr bwMode="auto">
          <a:xfrm>
            <a:off x="3436938" y="5273675"/>
            <a:ext cx="1131887" cy="304800"/>
          </a:xfrm>
          <a:prstGeom prst="rect">
            <a:avLst/>
          </a:prstGeom>
          <a:noFill/>
          <a:ln w="9525">
            <a:noFill/>
            <a:miter lim="800000"/>
            <a:headEnd/>
            <a:tailEnd/>
          </a:ln>
          <a:effectLst/>
        </p:spPr>
        <p:txBody>
          <a:bodyPr wrap="none" lIns="46038" tIns="0" rIns="46038" bIns="0">
            <a:spAutoFit/>
          </a:bodyPr>
          <a:lstStyle/>
          <a:p>
            <a:pPr eaLnBrk="0" hangingPunct="0">
              <a:lnSpc>
                <a:spcPct val="100000"/>
              </a:lnSpc>
              <a:spcBef>
                <a:spcPct val="0"/>
              </a:spcBef>
              <a:buFontTx/>
              <a:buNone/>
            </a:pPr>
            <a:r>
              <a:rPr lang="en-US" sz="2000" b="1" i="1">
                <a:solidFill>
                  <a:srgbClr val="000099"/>
                </a:solidFill>
                <a:latin typeface="Arial Narrow" pitchFamily="34" charset="0"/>
              </a:rPr>
              <a:t>verified by</a:t>
            </a:r>
            <a:endParaRPr lang="en-US" sz="1800" b="1" i="1">
              <a:solidFill>
                <a:srgbClr val="000099"/>
              </a:solidFill>
              <a:latin typeface="Arial Narrow" pitchFamily="34" charset="0"/>
            </a:endParaRPr>
          </a:p>
        </p:txBody>
      </p:sp>
      <p:grpSp>
        <p:nvGrpSpPr>
          <p:cNvPr id="2" name="Group 30"/>
          <p:cNvGrpSpPr>
            <a:grpSpLocks/>
          </p:cNvGrpSpPr>
          <p:nvPr/>
        </p:nvGrpSpPr>
        <p:grpSpPr bwMode="auto">
          <a:xfrm>
            <a:off x="717550" y="1379538"/>
            <a:ext cx="1885950" cy="685800"/>
            <a:chOff x="581" y="1237"/>
            <a:chExt cx="1104" cy="432"/>
          </a:xfrm>
        </p:grpSpPr>
        <p:sp>
          <p:nvSpPr>
            <p:cNvPr id="3144735" name="Rectangle 31"/>
            <p:cNvSpPr>
              <a:spLocks noChangeArrowheads="1"/>
            </p:cNvSpPr>
            <p:nvPr/>
          </p:nvSpPr>
          <p:spPr bwMode="auto">
            <a:xfrm>
              <a:off x="581" y="1237"/>
              <a:ext cx="1104" cy="432"/>
            </a:xfrm>
            <a:prstGeom prst="rect">
              <a:avLst/>
            </a:prstGeom>
            <a:solidFill>
              <a:srgbClr val="99CCFF"/>
            </a:solidFill>
            <a:ln w="9525">
              <a:noFill/>
              <a:miter lim="800000"/>
              <a:headEnd/>
              <a:tailEnd/>
            </a:ln>
            <a:effectLst/>
          </p:spPr>
          <p:txBody>
            <a:bodyPr wrap="none" anchor="ctr"/>
            <a:lstStyle/>
            <a:p>
              <a:endParaRPr lang="en-US"/>
            </a:p>
          </p:txBody>
        </p:sp>
        <p:sp>
          <p:nvSpPr>
            <p:cNvPr id="3144736" name="Rectangle 32"/>
            <p:cNvSpPr>
              <a:spLocks noChangeArrowheads="1"/>
            </p:cNvSpPr>
            <p:nvPr/>
          </p:nvSpPr>
          <p:spPr bwMode="auto">
            <a:xfrm>
              <a:off x="713" y="1337"/>
              <a:ext cx="840" cy="231"/>
            </a:xfrm>
            <a:prstGeom prst="rect">
              <a:avLst/>
            </a:prstGeom>
            <a:solidFill>
              <a:srgbClr val="99CCFF"/>
            </a:solidFill>
            <a:ln w="9525">
              <a:noFill/>
              <a:miter lim="800000"/>
              <a:headEnd/>
              <a:tailEnd/>
            </a:ln>
            <a:effectLst/>
          </p:spPr>
          <p:txBody>
            <a:bodyPr wrap="none" lIns="92075" tIns="46038" rIns="92075" bIns="46038">
              <a:spAutoFit/>
            </a:bodyPr>
            <a:lstStyle/>
            <a:p>
              <a:pPr algn="ctr" eaLnBrk="0" hangingPunct="0">
                <a:lnSpc>
                  <a:spcPct val="100000"/>
                </a:lnSpc>
                <a:spcBef>
                  <a:spcPct val="0"/>
                </a:spcBef>
                <a:buFontTx/>
                <a:buNone/>
              </a:pPr>
              <a:r>
                <a:rPr lang="en-US" sz="1800" b="1">
                  <a:solidFill>
                    <a:srgbClr val="000099"/>
                  </a:solidFill>
                  <a:latin typeface="Arial Narrow" pitchFamily="34" charset="0"/>
                </a:rPr>
                <a:t>Requirements</a:t>
              </a:r>
              <a:endParaRPr lang="en-US" sz="1800" b="1">
                <a:solidFill>
                  <a:srgbClr val="000099"/>
                </a:solidFill>
                <a:effectLst>
                  <a:outerShdw blurRad="38100" dist="38100" dir="2700000" algn="tl">
                    <a:srgbClr val="000000"/>
                  </a:outerShdw>
                </a:effectLst>
                <a:latin typeface="Arial Narrow" pitchFamily="34" charset="0"/>
              </a:endParaRPr>
            </a:p>
          </p:txBody>
        </p:sp>
      </p:grpSp>
      <p:sp>
        <p:nvSpPr>
          <p:cNvPr id="3144737" name="Line 33"/>
          <p:cNvSpPr>
            <a:spLocks noChangeShapeType="1"/>
          </p:cNvSpPr>
          <p:nvPr/>
        </p:nvSpPr>
        <p:spPr bwMode="auto">
          <a:xfrm>
            <a:off x="2660650" y="1739900"/>
            <a:ext cx="923925" cy="0"/>
          </a:xfrm>
          <a:prstGeom prst="line">
            <a:avLst/>
          </a:prstGeom>
          <a:noFill/>
          <a:ln w="19050">
            <a:solidFill>
              <a:schemeClr val="tx1"/>
            </a:solidFill>
            <a:prstDash val="dash"/>
            <a:round/>
            <a:headEnd type="none" w="sm" len="sm"/>
            <a:tailEnd type="none" w="sm" len="sm"/>
          </a:ln>
          <a:effectLst/>
        </p:spPr>
        <p:txBody>
          <a:bodyPr wrap="none" anchor="ctr"/>
          <a:lstStyle/>
          <a:p>
            <a:endParaRPr lang="en-US"/>
          </a:p>
        </p:txBody>
      </p:sp>
      <p:sp>
        <p:nvSpPr>
          <p:cNvPr id="3144738" name="Line 34"/>
          <p:cNvSpPr>
            <a:spLocks noChangeShapeType="1"/>
          </p:cNvSpPr>
          <p:nvPr/>
        </p:nvSpPr>
        <p:spPr bwMode="auto">
          <a:xfrm>
            <a:off x="2628900" y="3151188"/>
            <a:ext cx="2212975" cy="0"/>
          </a:xfrm>
          <a:prstGeom prst="line">
            <a:avLst/>
          </a:prstGeom>
          <a:noFill/>
          <a:ln w="19050">
            <a:solidFill>
              <a:schemeClr val="tx1"/>
            </a:solidFill>
            <a:prstDash val="dash"/>
            <a:round/>
            <a:headEnd type="none" w="sm" len="sm"/>
            <a:tailEnd type="none" w="sm" len="sm"/>
          </a:ln>
          <a:effectLst/>
        </p:spPr>
        <p:txBody>
          <a:bodyPr wrap="none" anchor="ctr"/>
          <a:lstStyle/>
          <a:p>
            <a:endParaRPr lang="en-US"/>
          </a:p>
        </p:txBody>
      </p:sp>
      <p:sp>
        <p:nvSpPr>
          <p:cNvPr id="3144739" name="Line 35"/>
          <p:cNvSpPr>
            <a:spLocks noChangeShapeType="1"/>
          </p:cNvSpPr>
          <p:nvPr/>
        </p:nvSpPr>
        <p:spPr bwMode="auto">
          <a:xfrm>
            <a:off x="2514600" y="4465638"/>
            <a:ext cx="3465513" cy="0"/>
          </a:xfrm>
          <a:prstGeom prst="line">
            <a:avLst/>
          </a:prstGeom>
          <a:noFill/>
          <a:ln w="19050">
            <a:solidFill>
              <a:schemeClr val="tx1"/>
            </a:solidFill>
            <a:prstDash val="dash"/>
            <a:round/>
            <a:headEnd type="none" w="sm" len="sm"/>
            <a:tailEnd type="none" w="sm" len="sm"/>
          </a:ln>
          <a:effectLst/>
        </p:spPr>
        <p:txBody>
          <a:bodyPr wrap="none" anchor="ctr"/>
          <a:lstStyle/>
          <a:p>
            <a:endParaRPr lang="en-US"/>
          </a:p>
        </p:txBody>
      </p:sp>
      <p:sp>
        <p:nvSpPr>
          <p:cNvPr id="3144740" name="Line 36"/>
          <p:cNvSpPr>
            <a:spLocks noChangeShapeType="1"/>
          </p:cNvSpPr>
          <p:nvPr/>
        </p:nvSpPr>
        <p:spPr bwMode="auto">
          <a:xfrm>
            <a:off x="2514600" y="5646738"/>
            <a:ext cx="4894263" cy="0"/>
          </a:xfrm>
          <a:prstGeom prst="line">
            <a:avLst/>
          </a:prstGeom>
          <a:noFill/>
          <a:ln w="19050">
            <a:solidFill>
              <a:schemeClr val="tx1"/>
            </a:solidFill>
            <a:prstDash val="dash"/>
            <a:round/>
            <a:headEnd type="none" w="sm" len="sm"/>
            <a:tailEnd type="none" w="sm" len="sm"/>
          </a:ln>
          <a:effectLst/>
        </p:spPr>
        <p:txBody>
          <a:bodyPr wrap="none" anchor="ctr"/>
          <a:lstStyle/>
          <a:p>
            <a:endParaRPr lang="en-US"/>
          </a:p>
        </p:txBody>
      </p:sp>
      <p:grpSp>
        <p:nvGrpSpPr>
          <p:cNvPr id="3" name="Group 37"/>
          <p:cNvGrpSpPr>
            <a:grpSpLocks/>
          </p:cNvGrpSpPr>
          <p:nvPr/>
        </p:nvGrpSpPr>
        <p:grpSpPr bwMode="auto">
          <a:xfrm>
            <a:off x="722313" y="4122738"/>
            <a:ext cx="1876425" cy="685800"/>
            <a:chOff x="581" y="2389"/>
            <a:chExt cx="1104" cy="432"/>
          </a:xfrm>
        </p:grpSpPr>
        <p:sp>
          <p:nvSpPr>
            <p:cNvPr id="3144742" name="Rectangle 38"/>
            <p:cNvSpPr>
              <a:spLocks noChangeArrowheads="1"/>
            </p:cNvSpPr>
            <p:nvPr/>
          </p:nvSpPr>
          <p:spPr bwMode="auto">
            <a:xfrm>
              <a:off x="581" y="2389"/>
              <a:ext cx="1104" cy="432"/>
            </a:xfrm>
            <a:prstGeom prst="rect">
              <a:avLst/>
            </a:prstGeom>
            <a:solidFill>
              <a:srgbClr val="99CCFF"/>
            </a:solidFill>
            <a:ln w="9525">
              <a:noFill/>
              <a:miter lim="800000"/>
              <a:headEnd/>
              <a:tailEnd/>
            </a:ln>
            <a:effectLst/>
          </p:spPr>
          <p:txBody>
            <a:bodyPr wrap="none" anchor="ctr"/>
            <a:lstStyle/>
            <a:p>
              <a:endParaRPr lang="en-US"/>
            </a:p>
          </p:txBody>
        </p:sp>
        <p:sp>
          <p:nvSpPr>
            <p:cNvPr id="3144743" name="Rectangle 39"/>
            <p:cNvSpPr>
              <a:spLocks noChangeArrowheads="1"/>
            </p:cNvSpPr>
            <p:nvPr/>
          </p:nvSpPr>
          <p:spPr bwMode="auto">
            <a:xfrm>
              <a:off x="671" y="2490"/>
              <a:ext cx="923" cy="231"/>
            </a:xfrm>
            <a:prstGeom prst="rect">
              <a:avLst/>
            </a:prstGeom>
            <a:solidFill>
              <a:srgbClr val="99CCFF"/>
            </a:solidFill>
            <a:ln w="9525">
              <a:noFill/>
              <a:miter lim="800000"/>
              <a:headEnd/>
              <a:tailEnd/>
            </a:ln>
            <a:effectLst/>
          </p:spPr>
          <p:txBody>
            <a:bodyPr wrap="none" lIns="92075" tIns="46038" rIns="92075" bIns="46038">
              <a:spAutoFit/>
            </a:bodyPr>
            <a:lstStyle/>
            <a:p>
              <a:pPr algn="ctr" eaLnBrk="0" hangingPunct="0">
                <a:lnSpc>
                  <a:spcPct val="100000"/>
                </a:lnSpc>
                <a:spcBef>
                  <a:spcPct val="0"/>
                </a:spcBef>
                <a:buFontTx/>
                <a:buNone/>
              </a:pPr>
              <a:r>
                <a:rPr lang="en-US" sz="1800" b="1">
                  <a:solidFill>
                    <a:srgbClr val="000099"/>
                  </a:solidFill>
                  <a:latin typeface="Arial Narrow" pitchFamily="34" charset="0"/>
                </a:rPr>
                <a:t>Implementation</a:t>
              </a:r>
              <a:endParaRPr lang="en-US" sz="1800" b="1">
                <a:solidFill>
                  <a:srgbClr val="000099"/>
                </a:solidFill>
                <a:effectLst>
                  <a:outerShdw blurRad="38100" dist="38100" dir="2700000" algn="tl">
                    <a:srgbClr val="000000"/>
                  </a:outerShdw>
                </a:effectLst>
                <a:latin typeface="Arial Narrow" pitchFamily="34" charset="0"/>
              </a:endParaRPr>
            </a:p>
          </p:txBody>
        </p:sp>
      </p:grpSp>
      <p:grpSp>
        <p:nvGrpSpPr>
          <p:cNvPr id="4" name="Group 40"/>
          <p:cNvGrpSpPr>
            <a:grpSpLocks/>
          </p:cNvGrpSpPr>
          <p:nvPr/>
        </p:nvGrpSpPr>
        <p:grpSpPr bwMode="auto">
          <a:xfrm>
            <a:off x="736600" y="5360988"/>
            <a:ext cx="1866900" cy="685800"/>
            <a:chOff x="581" y="2965"/>
            <a:chExt cx="1104" cy="432"/>
          </a:xfrm>
        </p:grpSpPr>
        <p:sp>
          <p:nvSpPr>
            <p:cNvPr id="3144745" name="Rectangle 41"/>
            <p:cNvSpPr>
              <a:spLocks noChangeArrowheads="1"/>
            </p:cNvSpPr>
            <p:nvPr/>
          </p:nvSpPr>
          <p:spPr bwMode="auto">
            <a:xfrm>
              <a:off x="581" y="2965"/>
              <a:ext cx="1104" cy="432"/>
            </a:xfrm>
            <a:prstGeom prst="rect">
              <a:avLst/>
            </a:prstGeom>
            <a:solidFill>
              <a:srgbClr val="99CCFF"/>
            </a:solidFill>
            <a:ln w="9525">
              <a:noFill/>
              <a:miter lim="800000"/>
              <a:headEnd/>
              <a:tailEnd/>
            </a:ln>
            <a:effectLst/>
          </p:spPr>
          <p:txBody>
            <a:bodyPr wrap="none" anchor="ctr"/>
            <a:lstStyle/>
            <a:p>
              <a:endParaRPr lang="en-US"/>
            </a:p>
          </p:txBody>
        </p:sp>
        <p:sp>
          <p:nvSpPr>
            <p:cNvPr id="3144746" name="Rectangle 42"/>
            <p:cNvSpPr>
              <a:spLocks noChangeArrowheads="1"/>
            </p:cNvSpPr>
            <p:nvPr/>
          </p:nvSpPr>
          <p:spPr bwMode="auto">
            <a:xfrm>
              <a:off x="967" y="3066"/>
              <a:ext cx="337" cy="231"/>
            </a:xfrm>
            <a:prstGeom prst="rect">
              <a:avLst/>
            </a:prstGeom>
            <a:solidFill>
              <a:srgbClr val="99CCFF"/>
            </a:solidFill>
            <a:ln w="9525">
              <a:noFill/>
              <a:miter lim="800000"/>
              <a:headEnd/>
              <a:tailEnd/>
            </a:ln>
            <a:effectLst/>
          </p:spPr>
          <p:txBody>
            <a:bodyPr wrap="none" lIns="92075" tIns="46038" rIns="92075" bIns="46038">
              <a:spAutoFit/>
            </a:bodyPr>
            <a:lstStyle/>
            <a:p>
              <a:pPr algn="ctr" eaLnBrk="0" hangingPunct="0">
                <a:lnSpc>
                  <a:spcPct val="100000"/>
                </a:lnSpc>
                <a:spcBef>
                  <a:spcPct val="0"/>
                </a:spcBef>
                <a:buFontTx/>
                <a:buNone/>
              </a:pPr>
              <a:r>
                <a:rPr lang="en-US" sz="1800" b="1">
                  <a:solidFill>
                    <a:srgbClr val="000099"/>
                  </a:solidFill>
                  <a:latin typeface="Arial Narrow" pitchFamily="34" charset="0"/>
                </a:rPr>
                <a:t>Test</a:t>
              </a:r>
              <a:endParaRPr lang="en-US" sz="1800" b="1">
                <a:solidFill>
                  <a:srgbClr val="000099"/>
                </a:solidFill>
                <a:effectLst>
                  <a:outerShdw blurRad="38100" dist="38100" dir="2700000" algn="tl">
                    <a:srgbClr val="000000"/>
                  </a:outerShdw>
                </a:effectLst>
                <a:latin typeface="Arial Narrow" pitchFamily="34" charset="0"/>
              </a:endParaRPr>
            </a:p>
          </p:txBody>
        </p:sp>
      </p:grpSp>
      <p:sp>
        <p:nvSpPr>
          <p:cNvPr id="3144747" name="Rectangle 43"/>
          <p:cNvSpPr>
            <a:spLocks noChangeArrowheads="1"/>
          </p:cNvSpPr>
          <p:nvPr/>
        </p:nvSpPr>
        <p:spPr bwMode="auto">
          <a:xfrm>
            <a:off x="3871913" y="2047875"/>
            <a:ext cx="1030287" cy="558800"/>
          </a:xfrm>
          <a:prstGeom prst="rect">
            <a:avLst/>
          </a:prstGeom>
          <a:noFill/>
          <a:ln w="9525">
            <a:noFill/>
            <a:miter lim="800000"/>
            <a:headEnd/>
            <a:tailEnd/>
          </a:ln>
          <a:effectLst/>
        </p:spPr>
        <p:txBody>
          <a:bodyPr wrap="none" lIns="92075" tIns="46038" rIns="92075" bIns="46038">
            <a:spAutoFit/>
          </a:bodyPr>
          <a:lstStyle/>
          <a:p>
            <a:pPr algn="ctr" eaLnBrk="0" hangingPunct="0">
              <a:lnSpc>
                <a:spcPct val="85000"/>
              </a:lnSpc>
              <a:spcBef>
                <a:spcPct val="0"/>
              </a:spcBef>
              <a:buFontTx/>
              <a:buNone/>
            </a:pPr>
            <a:r>
              <a:rPr lang="en-US" sz="1800" b="1">
                <a:solidFill>
                  <a:srgbClr val="000099"/>
                </a:solidFill>
                <a:latin typeface="Arial Narrow" pitchFamily="34" charset="0"/>
              </a:rPr>
              <a:t>Use Case</a:t>
            </a:r>
            <a:br>
              <a:rPr lang="en-US" sz="1800" b="1">
                <a:solidFill>
                  <a:srgbClr val="000099"/>
                </a:solidFill>
                <a:latin typeface="Arial Narrow" pitchFamily="34" charset="0"/>
              </a:rPr>
            </a:br>
            <a:r>
              <a:rPr lang="en-US" sz="1800" b="1">
                <a:solidFill>
                  <a:srgbClr val="000099"/>
                </a:solidFill>
                <a:latin typeface="Arial Narrow" pitchFamily="34" charset="0"/>
              </a:rPr>
              <a:t>Model</a:t>
            </a:r>
          </a:p>
        </p:txBody>
      </p:sp>
      <p:graphicFrame>
        <p:nvGraphicFramePr>
          <p:cNvPr id="3144748" name="Object 44"/>
          <p:cNvGraphicFramePr>
            <a:graphicFrameLocks noChangeAspect="1"/>
          </p:cNvGraphicFramePr>
          <p:nvPr/>
        </p:nvGraphicFramePr>
        <p:xfrm>
          <a:off x="3486150" y="1111250"/>
          <a:ext cx="1693863" cy="869950"/>
        </p:xfrm>
        <a:graphic>
          <a:graphicData uri="http://schemas.openxmlformats.org/presentationml/2006/ole">
            <p:oleObj spid="_x0000_s3198978" name="CorelDRAW" r:id="rId3" imgW="859320" imgH="440640" progId="">
              <p:embed/>
            </p:oleObj>
          </a:graphicData>
        </a:graphic>
      </p:graphicFrame>
      <p:graphicFrame>
        <p:nvGraphicFramePr>
          <p:cNvPr id="3144749" name="Object 45"/>
          <p:cNvGraphicFramePr>
            <a:graphicFrameLocks noChangeAspect="1"/>
          </p:cNvGraphicFramePr>
          <p:nvPr/>
        </p:nvGraphicFramePr>
        <p:xfrm>
          <a:off x="6096000" y="3898900"/>
          <a:ext cx="1365250" cy="876300"/>
        </p:xfrm>
        <a:graphic>
          <a:graphicData uri="http://schemas.openxmlformats.org/presentationml/2006/ole">
            <p:oleObj spid="_x0000_s3198979" name="CorelDRAW" r:id="rId4" imgW="744120" imgH="478440" progId="">
              <p:embed/>
            </p:oleObj>
          </a:graphicData>
        </a:graphic>
      </p:graphicFrame>
      <p:graphicFrame>
        <p:nvGraphicFramePr>
          <p:cNvPr id="3144750" name="Object 46"/>
          <p:cNvGraphicFramePr>
            <a:graphicFrameLocks noChangeAspect="1"/>
          </p:cNvGraphicFramePr>
          <p:nvPr/>
        </p:nvGraphicFramePr>
        <p:xfrm>
          <a:off x="7467600" y="5284788"/>
          <a:ext cx="1079500" cy="877887"/>
        </p:xfrm>
        <a:graphic>
          <a:graphicData uri="http://schemas.openxmlformats.org/presentationml/2006/ole">
            <p:oleObj spid="_x0000_s3198980" name="CorelDRAW" r:id="rId5" imgW="695520" imgH="565920" progId="">
              <p:embed/>
            </p:oleObj>
          </a:graphicData>
        </a:graphic>
      </p:graphicFrame>
      <p:graphicFrame>
        <p:nvGraphicFramePr>
          <p:cNvPr id="3144751" name="Object 47"/>
          <p:cNvGraphicFramePr>
            <a:graphicFrameLocks/>
          </p:cNvGraphicFramePr>
          <p:nvPr/>
        </p:nvGraphicFramePr>
        <p:xfrm>
          <a:off x="4838700" y="2635250"/>
          <a:ext cx="1498600" cy="844550"/>
        </p:xfrm>
        <a:graphic>
          <a:graphicData uri="http://schemas.openxmlformats.org/presentationml/2006/ole">
            <p:oleObj spid="_x0000_s3198981" name="CorelDRAW" r:id="rId6" imgW="674640" imgH="483840" progId="">
              <p:embed/>
            </p:oleObj>
          </a:graphicData>
        </a:graphic>
      </p:graphicFrame>
      <p:grpSp>
        <p:nvGrpSpPr>
          <p:cNvPr id="5" name="Group 48"/>
          <p:cNvGrpSpPr>
            <a:grpSpLocks/>
          </p:cNvGrpSpPr>
          <p:nvPr/>
        </p:nvGrpSpPr>
        <p:grpSpPr bwMode="auto">
          <a:xfrm>
            <a:off x="0" y="981075"/>
            <a:ext cx="569913" cy="5126038"/>
            <a:chOff x="16" y="546"/>
            <a:chExt cx="359" cy="3229"/>
          </a:xfrm>
        </p:grpSpPr>
        <p:sp>
          <p:nvSpPr>
            <p:cNvPr id="3144753" name="Line 49"/>
            <p:cNvSpPr>
              <a:spLocks noChangeShapeType="1"/>
            </p:cNvSpPr>
            <p:nvPr/>
          </p:nvSpPr>
          <p:spPr bwMode="auto">
            <a:xfrm flipH="1">
              <a:off x="212" y="767"/>
              <a:ext cx="1" cy="3008"/>
            </a:xfrm>
            <a:prstGeom prst="line">
              <a:avLst/>
            </a:prstGeom>
            <a:noFill/>
            <a:ln w="34925">
              <a:solidFill>
                <a:schemeClr val="tx1"/>
              </a:solidFill>
              <a:round/>
              <a:headEnd type="none" w="sm" len="sm"/>
              <a:tailEnd type="stealth" w="med" len="lg"/>
            </a:ln>
            <a:effectLst/>
          </p:spPr>
          <p:txBody>
            <a:bodyPr wrap="none" anchor="ctr"/>
            <a:lstStyle/>
            <a:p>
              <a:endParaRPr lang="en-US"/>
            </a:p>
          </p:txBody>
        </p:sp>
        <p:sp>
          <p:nvSpPr>
            <p:cNvPr id="3144754" name="Rectangle 50"/>
            <p:cNvSpPr>
              <a:spLocks noChangeArrowheads="1"/>
            </p:cNvSpPr>
            <p:nvPr/>
          </p:nvSpPr>
          <p:spPr bwMode="auto">
            <a:xfrm>
              <a:off x="16" y="546"/>
              <a:ext cx="359" cy="231"/>
            </a:xfrm>
            <a:prstGeom prst="rect">
              <a:avLst/>
            </a:prstGeom>
            <a:noFill/>
            <a:ln w="349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1800" b="1" i="1">
                  <a:solidFill>
                    <a:srgbClr val="000099"/>
                  </a:solidFill>
                  <a:latin typeface="Arial Narrow" pitchFamily="34" charset="0"/>
                </a:rPr>
                <a:t>time</a:t>
              </a:r>
            </a:p>
          </p:txBody>
        </p:sp>
      </p:grpSp>
      <p:sp>
        <p:nvSpPr>
          <p:cNvPr id="3144755" name="AutoShape 51"/>
          <p:cNvSpPr>
            <a:spLocks noChangeArrowheads="1"/>
          </p:cNvSpPr>
          <p:nvPr/>
        </p:nvSpPr>
        <p:spPr bwMode="gray">
          <a:xfrm>
            <a:off x="6053138" y="1660525"/>
            <a:ext cx="2743200" cy="593725"/>
          </a:xfrm>
          <a:prstGeom prst="wedgeRectCallout">
            <a:avLst>
              <a:gd name="adj1" fmla="val -89296"/>
              <a:gd name="adj2" fmla="val 39306"/>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a:effectLst/>
        </p:spPr>
        <p:txBody>
          <a:bodyPr anchor="ctr">
            <a:spAutoFit/>
          </a:bodyPr>
          <a:lstStyle/>
          <a:p>
            <a:pPr eaLnBrk="0" hangingPunct="0">
              <a:lnSpc>
                <a:spcPct val="100000"/>
              </a:lnSpc>
              <a:spcBef>
                <a:spcPct val="0"/>
              </a:spcBef>
              <a:buFontTx/>
              <a:buNone/>
            </a:pPr>
            <a:r>
              <a:rPr lang="en-US" sz="1600" b="1">
                <a:solidFill>
                  <a:schemeClr val="bg1"/>
                </a:solidFill>
                <a:latin typeface="Arial Narrow" pitchFamily="34" charset="0"/>
              </a:rPr>
              <a:t>UML diagrams provide views into each model</a:t>
            </a:r>
          </a:p>
        </p:txBody>
      </p:sp>
      <p:sp>
        <p:nvSpPr>
          <p:cNvPr id="3144756" name="AutoShape 52"/>
          <p:cNvSpPr>
            <a:spLocks noChangeArrowheads="1"/>
          </p:cNvSpPr>
          <p:nvPr/>
        </p:nvSpPr>
        <p:spPr bwMode="auto">
          <a:xfrm>
            <a:off x="36513" y="6521450"/>
            <a:ext cx="242887" cy="293688"/>
          </a:xfrm>
          <a:custGeom>
            <a:avLst/>
            <a:gdLst>
              <a:gd name="G0" fmla="+- 12279 0 0"/>
              <a:gd name="G1" fmla="+- 7020 0 0"/>
              <a:gd name="G2" fmla="+- 21600 0 7020"/>
              <a:gd name="G3" fmla="+- 10800 0 7020"/>
              <a:gd name="G4" fmla="+- 21600 0 12279"/>
              <a:gd name="G5" fmla="*/ G4 G3 10800"/>
              <a:gd name="G6" fmla="+- 21600 0 G5"/>
              <a:gd name="T0" fmla="*/ 12279 w 21600"/>
              <a:gd name="T1" fmla="*/ 0 h 21600"/>
              <a:gd name="T2" fmla="*/ 0 w 21600"/>
              <a:gd name="T3" fmla="*/ 10800 h 21600"/>
              <a:gd name="T4" fmla="*/ 1227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279" y="0"/>
                </a:moveTo>
                <a:lnTo>
                  <a:pt x="12279" y="7020"/>
                </a:lnTo>
                <a:lnTo>
                  <a:pt x="3375" y="7020"/>
                </a:lnTo>
                <a:lnTo>
                  <a:pt x="3375" y="14580"/>
                </a:lnTo>
                <a:lnTo>
                  <a:pt x="12279" y="14580"/>
                </a:lnTo>
                <a:lnTo>
                  <a:pt x="12279" y="21600"/>
                </a:lnTo>
                <a:lnTo>
                  <a:pt x="21600" y="10800"/>
                </a:lnTo>
                <a:close/>
              </a:path>
              <a:path w="21600" h="21600">
                <a:moveTo>
                  <a:pt x="1350" y="7020"/>
                </a:moveTo>
                <a:lnTo>
                  <a:pt x="1350" y="14580"/>
                </a:lnTo>
                <a:lnTo>
                  <a:pt x="2700" y="14580"/>
                </a:lnTo>
                <a:lnTo>
                  <a:pt x="2700" y="7020"/>
                </a:lnTo>
                <a:close/>
              </a:path>
              <a:path w="21600" h="21600">
                <a:moveTo>
                  <a:pt x="0" y="7020"/>
                </a:moveTo>
                <a:lnTo>
                  <a:pt x="0" y="14580"/>
                </a:lnTo>
                <a:lnTo>
                  <a:pt x="675" y="14580"/>
                </a:lnTo>
                <a:lnTo>
                  <a:pt x="675" y="7020"/>
                </a:lnTo>
                <a:close/>
              </a:path>
            </a:pathLst>
          </a:custGeom>
          <a:solidFill>
            <a:srgbClr val="3366CC"/>
          </a:solidFill>
          <a:ln w="12700">
            <a:noFill/>
            <a:miter lim="800000"/>
            <a:headEnd/>
            <a:tailEnd/>
          </a:ln>
          <a:effectLst>
            <a:prstShdw prst="shdw17" dist="17961" dir="2700000">
              <a:srgbClr val="3366CC">
                <a:gamma/>
                <a:shade val="60000"/>
                <a:invGamma/>
              </a:srgbClr>
            </a:prstShdw>
          </a:effectLst>
        </p:spPr>
        <p:txBody>
          <a:bodyPr wrap="none" lIns="92075" tIns="46038" rIns="92075" bIns="46038" anchor="ctr"/>
          <a:lstStyle/>
          <a:p>
            <a:endParaRPr lang="en-US"/>
          </a:p>
        </p:txBody>
      </p:sp>
      <p:sp useBgFill="1">
        <p:nvSpPr>
          <p:cNvPr id="3144757" name="Rectangle 53"/>
          <p:cNvSpPr>
            <a:spLocks noChangeArrowheads="1"/>
          </p:cNvSpPr>
          <p:nvPr/>
        </p:nvSpPr>
        <p:spPr bwMode="white">
          <a:xfrm>
            <a:off x="-25400" y="6443663"/>
            <a:ext cx="381000" cy="528637"/>
          </a:xfrm>
          <a:prstGeom prst="rect">
            <a:avLst/>
          </a:prstGeom>
          <a:ln w="12700">
            <a:noFill/>
            <a:miter lim="800000"/>
            <a:headEnd/>
            <a:tailEnd/>
          </a:ln>
          <a:effectLst/>
        </p:spPr>
        <p:txBody>
          <a:bodyPr wrap="none" lIns="92075" tIns="46038" rIns="92075" bIns="46038" anchor="ctr"/>
          <a:lstStyle/>
          <a:p>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44755"/>
                                        </p:tgtEl>
                                        <p:attrNameLst>
                                          <p:attrName>style.visibility</p:attrName>
                                        </p:attrNameLst>
                                      </p:cBhvr>
                                      <p:to>
                                        <p:strVal val="visible"/>
                                      </p:to>
                                    </p:set>
                                    <p:animEffect transition="in" filter="dissolve">
                                      <p:cBhvr>
                                        <p:cTn id="12" dur="500"/>
                                        <p:tgtEl>
                                          <p:spTgt spid="3144755"/>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314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755" grpId="0" animBg="1" autoUpdateAnimBg="0"/>
      <p:bldP spid="31447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B315595-3D04-4252-B709-AD8D04A5FBA2}" type="slidenum">
              <a:rPr lang="en-US"/>
              <a:pPr/>
              <a:t>8</a:t>
            </a:fld>
            <a:endParaRPr lang="en-US" dirty="0"/>
          </a:p>
        </p:txBody>
      </p:sp>
      <p:sp>
        <p:nvSpPr>
          <p:cNvPr id="3116037" name="Rectangle 5" descr="Small confetti"/>
          <p:cNvSpPr>
            <a:spLocks noGrp="1" noChangeArrowheads="1"/>
          </p:cNvSpPr>
          <p:nvPr>
            <p:ph type="title"/>
          </p:nvPr>
        </p:nvSpPr>
        <p:spPr bwMode="invGray">
          <a:xfrm>
            <a:off x="292100" y="2667000"/>
            <a:ext cx="8839200" cy="2133600"/>
          </a:xfrm>
          <a:pattFill prst="smConfetti">
            <a:fgClr>
              <a:srgbClr val="000099"/>
            </a:fgClr>
            <a:bgClr>
              <a:schemeClr val="tx2"/>
            </a:bgClr>
          </a:pattFill>
          <a:ln/>
        </p:spPr>
        <p:txBody>
          <a:bodyPr/>
          <a:lstStyle/>
          <a:p>
            <a:r>
              <a:rPr lang="en-US" dirty="0"/>
              <a:t>INTRODUCTION TO VISUAL MODELING</a:t>
            </a:r>
          </a:p>
        </p:txBody>
      </p:sp>
      <p:graphicFrame>
        <p:nvGraphicFramePr>
          <p:cNvPr id="3116041" name="Object 9"/>
          <p:cNvGraphicFramePr>
            <a:graphicFrameLocks/>
          </p:cNvGraphicFramePr>
          <p:nvPr>
            <p:ph idx="1"/>
          </p:nvPr>
        </p:nvGraphicFramePr>
        <p:xfrm>
          <a:off x="6059488" y="2679700"/>
          <a:ext cx="3076575" cy="2108200"/>
        </p:xfrm>
        <a:graphic>
          <a:graphicData uri="http://schemas.openxmlformats.org/presentationml/2006/ole">
            <p:oleObj spid="_x0000_s3116041" name="Bitmap Image" r:id="rId4" imgW="3914939" imgH="3047877" progId="PBrush">
              <p:embed/>
            </p:oleObj>
          </a:graphicData>
        </a:graphic>
      </p:graphicFrame>
    </p:spTree>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lide Number Placeholder 5"/>
          <p:cNvSpPr>
            <a:spLocks noGrp="1"/>
          </p:cNvSpPr>
          <p:nvPr>
            <p:ph type="sldNum" sz="quarter" idx="10"/>
          </p:nvPr>
        </p:nvSpPr>
        <p:spPr/>
        <p:txBody>
          <a:bodyPr/>
          <a:lstStyle/>
          <a:p>
            <a:fld id="{8FF34CDA-77FB-43D6-BDC3-A85DB6283935}" type="slidenum">
              <a:rPr lang="en-US"/>
              <a:pPr/>
              <a:t>9</a:t>
            </a:fld>
            <a:endParaRPr lang="en-US" dirty="0"/>
          </a:p>
        </p:txBody>
      </p:sp>
      <p:sp>
        <p:nvSpPr>
          <p:cNvPr id="3025995" name="Rectangle 75"/>
          <p:cNvSpPr>
            <a:spLocks noGrp="1" noChangeArrowheads="1"/>
          </p:cNvSpPr>
          <p:nvPr>
            <p:ph type="title"/>
          </p:nvPr>
        </p:nvSpPr>
        <p:spPr>
          <a:noFill/>
          <a:ln/>
        </p:spPr>
        <p:txBody>
          <a:bodyPr/>
          <a:lstStyle/>
          <a:p>
            <a:r>
              <a:rPr lang="en-US" dirty="0">
                <a:solidFill>
                  <a:srgbClr val="FF0000"/>
                </a:solidFill>
              </a:rPr>
              <a:t>What is Visual Modeling?</a:t>
            </a:r>
          </a:p>
        </p:txBody>
      </p:sp>
      <p:grpSp>
        <p:nvGrpSpPr>
          <p:cNvPr id="3026337" name="Group 417"/>
          <p:cNvGrpSpPr>
            <a:grpSpLocks/>
          </p:cNvGrpSpPr>
          <p:nvPr/>
        </p:nvGrpSpPr>
        <p:grpSpPr bwMode="auto">
          <a:xfrm>
            <a:off x="5830888" y="3573463"/>
            <a:ext cx="2847975" cy="2159000"/>
            <a:chOff x="3673" y="2251"/>
            <a:chExt cx="1794" cy="1360"/>
          </a:xfrm>
        </p:grpSpPr>
        <p:grpSp>
          <p:nvGrpSpPr>
            <p:cNvPr id="3026338" name="Group 418"/>
            <p:cNvGrpSpPr>
              <a:grpSpLocks/>
            </p:cNvGrpSpPr>
            <p:nvPr/>
          </p:nvGrpSpPr>
          <p:grpSpPr bwMode="auto">
            <a:xfrm>
              <a:off x="3673" y="2251"/>
              <a:ext cx="1466" cy="1067"/>
              <a:chOff x="3673" y="2251"/>
              <a:chExt cx="1466" cy="1067"/>
            </a:xfrm>
          </p:grpSpPr>
          <p:sp>
            <p:nvSpPr>
              <p:cNvPr id="3026339" name="Freeform 419"/>
              <p:cNvSpPr>
                <a:spLocks/>
              </p:cNvSpPr>
              <p:nvPr/>
            </p:nvSpPr>
            <p:spPr bwMode="auto">
              <a:xfrm>
                <a:off x="3917" y="3006"/>
                <a:ext cx="369" cy="312"/>
              </a:xfrm>
              <a:custGeom>
                <a:avLst/>
                <a:gdLst/>
                <a:ahLst/>
                <a:cxnLst>
                  <a:cxn ang="0">
                    <a:pos x="0" y="0"/>
                  </a:cxn>
                  <a:cxn ang="0">
                    <a:pos x="368" y="0"/>
                  </a:cxn>
                  <a:cxn ang="0">
                    <a:pos x="368" y="311"/>
                  </a:cxn>
                  <a:cxn ang="0">
                    <a:pos x="355" y="311"/>
                  </a:cxn>
                  <a:cxn ang="0">
                    <a:pos x="355" y="299"/>
                  </a:cxn>
                  <a:cxn ang="0">
                    <a:pos x="259" y="299"/>
                  </a:cxn>
                  <a:cxn ang="0">
                    <a:pos x="259" y="311"/>
                  </a:cxn>
                  <a:cxn ang="0">
                    <a:pos x="231" y="311"/>
                  </a:cxn>
                  <a:cxn ang="0">
                    <a:pos x="231" y="299"/>
                  </a:cxn>
                  <a:cxn ang="0">
                    <a:pos x="136" y="299"/>
                  </a:cxn>
                  <a:cxn ang="0">
                    <a:pos x="136" y="311"/>
                  </a:cxn>
                  <a:cxn ang="0">
                    <a:pos x="108" y="311"/>
                  </a:cxn>
                  <a:cxn ang="0">
                    <a:pos x="108" y="299"/>
                  </a:cxn>
                  <a:cxn ang="0">
                    <a:pos x="14" y="299"/>
                  </a:cxn>
                  <a:cxn ang="0">
                    <a:pos x="14" y="311"/>
                  </a:cxn>
                  <a:cxn ang="0">
                    <a:pos x="0" y="311"/>
                  </a:cxn>
                  <a:cxn ang="0">
                    <a:pos x="0" y="0"/>
                  </a:cxn>
                </a:cxnLst>
                <a:rect l="0" t="0" r="r" b="b"/>
                <a:pathLst>
                  <a:path w="369" h="312">
                    <a:moveTo>
                      <a:pt x="0" y="0"/>
                    </a:moveTo>
                    <a:lnTo>
                      <a:pt x="368" y="0"/>
                    </a:lnTo>
                    <a:lnTo>
                      <a:pt x="368" y="311"/>
                    </a:lnTo>
                    <a:lnTo>
                      <a:pt x="355" y="311"/>
                    </a:lnTo>
                    <a:lnTo>
                      <a:pt x="355" y="299"/>
                    </a:lnTo>
                    <a:lnTo>
                      <a:pt x="259" y="299"/>
                    </a:lnTo>
                    <a:lnTo>
                      <a:pt x="259" y="311"/>
                    </a:lnTo>
                    <a:lnTo>
                      <a:pt x="231" y="311"/>
                    </a:lnTo>
                    <a:lnTo>
                      <a:pt x="231" y="299"/>
                    </a:lnTo>
                    <a:lnTo>
                      <a:pt x="136" y="299"/>
                    </a:lnTo>
                    <a:lnTo>
                      <a:pt x="136" y="311"/>
                    </a:lnTo>
                    <a:lnTo>
                      <a:pt x="108" y="311"/>
                    </a:lnTo>
                    <a:lnTo>
                      <a:pt x="108" y="299"/>
                    </a:lnTo>
                    <a:lnTo>
                      <a:pt x="14" y="299"/>
                    </a:lnTo>
                    <a:lnTo>
                      <a:pt x="14" y="311"/>
                    </a:lnTo>
                    <a:lnTo>
                      <a:pt x="0" y="311"/>
                    </a:lnTo>
                    <a:lnTo>
                      <a:pt x="0" y="0"/>
                    </a:lnTo>
                  </a:path>
                </a:pathLst>
              </a:custGeom>
              <a:solidFill>
                <a:srgbClr val="CECECE"/>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340" name="Line 420"/>
              <p:cNvSpPr>
                <a:spLocks noChangeShapeType="1"/>
              </p:cNvSpPr>
              <p:nvPr/>
            </p:nvSpPr>
            <p:spPr bwMode="auto">
              <a:xfrm>
                <a:off x="3924" y="3024"/>
                <a:ext cx="357" cy="0"/>
              </a:xfrm>
              <a:prstGeom prst="line">
                <a:avLst/>
              </a:prstGeom>
              <a:noFill/>
              <a:ln w="12700">
                <a:solidFill>
                  <a:srgbClr val="000000"/>
                </a:solidFill>
                <a:round/>
                <a:headEnd/>
                <a:tailEnd/>
              </a:ln>
              <a:effectLst/>
            </p:spPr>
            <p:txBody>
              <a:bodyPr wrap="none" anchor="ctr"/>
              <a:lstStyle/>
              <a:p>
                <a:endParaRPr lang="en-US" dirty="0"/>
              </a:p>
            </p:txBody>
          </p:sp>
          <p:sp>
            <p:nvSpPr>
              <p:cNvPr id="3026341" name="Line 421"/>
              <p:cNvSpPr>
                <a:spLocks noChangeShapeType="1"/>
              </p:cNvSpPr>
              <p:nvPr/>
            </p:nvSpPr>
            <p:spPr bwMode="auto">
              <a:xfrm>
                <a:off x="4168" y="3053"/>
                <a:ext cx="113" cy="0"/>
              </a:xfrm>
              <a:prstGeom prst="line">
                <a:avLst/>
              </a:prstGeom>
              <a:noFill/>
              <a:ln w="12700">
                <a:solidFill>
                  <a:srgbClr val="000000"/>
                </a:solidFill>
                <a:round/>
                <a:headEnd/>
                <a:tailEnd/>
              </a:ln>
              <a:effectLst/>
            </p:spPr>
            <p:txBody>
              <a:bodyPr wrap="none" anchor="ctr"/>
              <a:lstStyle/>
              <a:p>
                <a:endParaRPr lang="en-US" dirty="0"/>
              </a:p>
            </p:txBody>
          </p:sp>
          <p:sp>
            <p:nvSpPr>
              <p:cNvPr id="3026342" name="Line 422"/>
              <p:cNvSpPr>
                <a:spLocks noChangeShapeType="1"/>
              </p:cNvSpPr>
              <p:nvPr/>
            </p:nvSpPr>
            <p:spPr bwMode="auto">
              <a:xfrm>
                <a:off x="3924" y="3185"/>
                <a:ext cx="112" cy="0"/>
              </a:xfrm>
              <a:prstGeom prst="line">
                <a:avLst/>
              </a:prstGeom>
              <a:noFill/>
              <a:ln w="12700">
                <a:solidFill>
                  <a:srgbClr val="000000"/>
                </a:solidFill>
                <a:round/>
                <a:headEnd/>
                <a:tailEnd/>
              </a:ln>
              <a:effectLst/>
            </p:spPr>
            <p:txBody>
              <a:bodyPr wrap="none" anchor="ctr"/>
              <a:lstStyle/>
              <a:p>
                <a:endParaRPr lang="en-US" dirty="0"/>
              </a:p>
            </p:txBody>
          </p:sp>
          <p:sp>
            <p:nvSpPr>
              <p:cNvPr id="3026343" name="Line 423"/>
              <p:cNvSpPr>
                <a:spLocks noChangeShapeType="1"/>
              </p:cNvSpPr>
              <p:nvPr/>
            </p:nvSpPr>
            <p:spPr bwMode="auto">
              <a:xfrm>
                <a:off x="3924" y="3253"/>
                <a:ext cx="357" cy="0"/>
              </a:xfrm>
              <a:prstGeom prst="line">
                <a:avLst/>
              </a:prstGeom>
              <a:noFill/>
              <a:ln w="12700">
                <a:solidFill>
                  <a:srgbClr val="000000"/>
                </a:solidFill>
                <a:round/>
                <a:headEnd/>
                <a:tailEnd/>
              </a:ln>
              <a:effectLst/>
            </p:spPr>
            <p:txBody>
              <a:bodyPr wrap="none" anchor="ctr"/>
              <a:lstStyle/>
              <a:p>
                <a:endParaRPr lang="en-US" dirty="0"/>
              </a:p>
            </p:txBody>
          </p:sp>
          <p:sp>
            <p:nvSpPr>
              <p:cNvPr id="3026344" name="Line 424"/>
              <p:cNvSpPr>
                <a:spLocks noChangeShapeType="1"/>
              </p:cNvSpPr>
              <p:nvPr/>
            </p:nvSpPr>
            <p:spPr bwMode="auto">
              <a:xfrm>
                <a:off x="3924" y="3293"/>
                <a:ext cx="357" cy="0"/>
              </a:xfrm>
              <a:prstGeom prst="line">
                <a:avLst/>
              </a:prstGeom>
              <a:noFill/>
              <a:ln w="12700">
                <a:solidFill>
                  <a:srgbClr val="000000"/>
                </a:solidFill>
                <a:round/>
                <a:headEnd/>
                <a:tailEnd/>
              </a:ln>
              <a:effectLst/>
            </p:spPr>
            <p:txBody>
              <a:bodyPr wrap="none" anchor="ctr"/>
              <a:lstStyle/>
              <a:p>
                <a:endParaRPr lang="en-US" dirty="0"/>
              </a:p>
            </p:txBody>
          </p:sp>
          <p:sp>
            <p:nvSpPr>
              <p:cNvPr id="3026345" name="Line 425"/>
              <p:cNvSpPr>
                <a:spLocks noChangeShapeType="1"/>
              </p:cNvSpPr>
              <p:nvPr/>
            </p:nvSpPr>
            <p:spPr bwMode="auto">
              <a:xfrm>
                <a:off x="3938" y="3031"/>
                <a:ext cx="0" cy="150"/>
              </a:xfrm>
              <a:prstGeom prst="line">
                <a:avLst/>
              </a:prstGeom>
              <a:noFill/>
              <a:ln w="12700">
                <a:solidFill>
                  <a:srgbClr val="000000"/>
                </a:solidFill>
                <a:round/>
                <a:headEnd/>
                <a:tailEnd/>
              </a:ln>
              <a:effectLst/>
            </p:spPr>
            <p:txBody>
              <a:bodyPr wrap="none" anchor="ctr"/>
              <a:lstStyle/>
              <a:p>
                <a:endParaRPr lang="en-US" dirty="0"/>
              </a:p>
            </p:txBody>
          </p:sp>
          <p:sp>
            <p:nvSpPr>
              <p:cNvPr id="3026346" name="Line 426"/>
              <p:cNvSpPr>
                <a:spLocks noChangeShapeType="1"/>
              </p:cNvSpPr>
              <p:nvPr/>
            </p:nvSpPr>
            <p:spPr bwMode="auto">
              <a:xfrm>
                <a:off x="3974" y="3031"/>
                <a:ext cx="0" cy="150"/>
              </a:xfrm>
              <a:prstGeom prst="line">
                <a:avLst/>
              </a:prstGeom>
              <a:noFill/>
              <a:ln w="12700">
                <a:solidFill>
                  <a:srgbClr val="000000"/>
                </a:solidFill>
                <a:round/>
                <a:headEnd/>
                <a:tailEnd/>
              </a:ln>
              <a:effectLst/>
            </p:spPr>
            <p:txBody>
              <a:bodyPr wrap="none" anchor="ctr"/>
              <a:lstStyle/>
              <a:p>
                <a:endParaRPr lang="en-US" dirty="0"/>
              </a:p>
            </p:txBody>
          </p:sp>
          <p:sp>
            <p:nvSpPr>
              <p:cNvPr id="3026347" name="Rectangle 427"/>
              <p:cNvSpPr>
                <a:spLocks noChangeArrowheads="1"/>
              </p:cNvSpPr>
              <p:nvPr/>
            </p:nvSpPr>
            <p:spPr bwMode="auto">
              <a:xfrm>
                <a:off x="4079" y="3158"/>
                <a:ext cx="44" cy="29"/>
              </a:xfrm>
              <a:prstGeom prst="rect">
                <a:avLst/>
              </a:prstGeom>
              <a:solidFill>
                <a:srgbClr val="CECECE"/>
              </a:solidFill>
              <a:ln w="12700">
                <a:noFill/>
                <a:miter lim="800000"/>
                <a:headEnd/>
                <a:tailEnd/>
              </a:ln>
              <a:effectLst/>
            </p:spPr>
            <p:txBody>
              <a:bodyPr wrap="none" anchor="ctr"/>
              <a:lstStyle/>
              <a:p>
                <a:endParaRPr lang="en-US" dirty="0"/>
              </a:p>
            </p:txBody>
          </p:sp>
          <p:sp>
            <p:nvSpPr>
              <p:cNvPr id="3026348" name="Line 428"/>
              <p:cNvSpPr>
                <a:spLocks noChangeShapeType="1"/>
              </p:cNvSpPr>
              <p:nvPr/>
            </p:nvSpPr>
            <p:spPr bwMode="auto">
              <a:xfrm flipV="1">
                <a:off x="4934" y="2735"/>
                <a:ext cx="0" cy="139"/>
              </a:xfrm>
              <a:prstGeom prst="line">
                <a:avLst/>
              </a:prstGeom>
              <a:noFill/>
              <a:ln w="12700">
                <a:solidFill>
                  <a:srgbClr val="FFFFFF"/>
                </a:solidFill>
                <a:round/>
                <a:headEnd/>
                <a:tailEnd/>
              </a:ln>
              <a:effectLst/>
            </p:spPr>
            <p:txBody>
              <a:bodyPr wrap="none" anchor="ctr"/>
              <a:lstStyle/>
              <a:p>
                <a:endParaRPr lang="en-US" dirty="0"/>
              </a:p>
            </p:txBody>
          </p:sp>
          <p:sp>
            <p:nvSpPr>
              <p:cNvPr id="3026349" name="AutoShape 429"/>
              <p:cNvSpPr>
                <a:spLocks noChangeArrowheads="1"/>
              </p:cNvSpPr>
              <p:nvPr/>
            </p:nvSpPr>
            <p:spPr bwMode="auto">
              <a:xfrm>
                <a:off x="3719" y="2251"/>
                <a:ext cx="303" cy="252"/>
              </a:xfrm>
              <a:prstGeom prst="roundRect">
                <a:avLst>
                  <a:gd name="adj" fmla="val 12458"/>
                </a:avLst>
              </a:prstGeom>
              <a:solidFill>
                <a:srgbClr val="FFFFFF"/>
              </a:solidFill>
              <a:ln w="12700">
                <a:solidFill>
                  <a:srgbClr val="000000"/>
                </a:solidFill>
                <a:round/>
                <a:headEnd/>
                <a:tailEnd/>
              </a:ln>
              <a:effectLst/>
            </p:spPr>
            <p:txBody>
              <a:bodyPr wrap="none" anchor="ctr"/>
              <a:lstStyle/>
              <a:p>
                <a:endParaRPr lang="en-US" dirty="0"/>
              </a:p>
            </p:txBody>
          </p:sp>
          <p:sp>
            <p:nvSpPr>
              <p:cNvPr id="3026350" name="AutoShape 430"/>
              <p:cNvSpPr>
                <a:spLocks noChangeArrowheads="1"/>
              </p:cNvSpPr>
              <p:nvPr/>
            </p:nvSpPr>
            <p:spPr bwMode="auto">
              <a:xfrm>
                <a:off x="3753" y="2282"/>
                <a:ext cx="233" cy="190"/>
              </a:xfrm>
              <a:prstGeom prst="roundRect">
                <a:avLst>
                  <a:gd name="adj" fmla="val 12458"/>
                </a:avLst>
              </a:prstGeom>
              <a:solidFill>
                <a:srgbClr val="FDE3BA"/>
              </a:solidFill>
              <a:ln w="12700">
                <a:solidFill>
                  <a:srgbClr val="000000"/>
                </a:solidFill>
                <a:round/>
                <a:headEnd/>
                <a:tailEnd/>
              </a:ln>
              <a:effectLst/>
            </p:spPr>
            <p:txBody>
              <a:bodyPr wrap="none" anchor="ctr"/>
              <a:lstStyle/>
              <a:p>
                <a:endParaRPr lang="en-US" dirty="0"/>
              </a:p>
            </p:txBody>
          </p:sp>
          <p:sp>
            <p:nvSpPr>
              <p:cNvPr id="3026351" name="Line 431"/>
              <p:cNvSpPr>
                <a:spLocks noChangeShapeType="1"/>
              </p:cNvSpPr>
              <p:nvPr/>
            </p:nvSpPr>
            <p:spPr bwMode="auto">
              <a:xfrm>
                <a:off x="3788" y="2516"/>
                <a:ext cx="0" cy="19"/>
              </a:xfrm>
              <a:prstGeom prst="line">
                <a:avLst/>
              </a:prstGeom>
              <a:noFill/>
              <a:ln w="12700">
                <a:solidFill>
                  <a:srgbClr val="000000"/>
                </a:solidFill>
                <a:round/>
                <a:headEnd/>
                <a:tailEnd/>
              </a:ln>
              <a:effectLst/>
            </p:spPr>
            <p:txBody>
              <a:bodyPr wrap="none" anchor="ctr"/>
              <a:lstStyle/>
              <a:p>
                <a:endParaRPr lang="en-US" dirty="0"/>
              </a:p>
            </p:txBody>
          </p:sp>
          <p:sp>
            <p:nvSpPr>
              <p:cNvPr id="3026352" name="Line 432"/>
              <p:cNvSpPr>
                <a:spLocks noChangeShapeType="1"/>
              </p:cNvSpPr>
              <p:nvPr/>
            </p:nvSpPr>
            <p:spPr bwMode="auto">
              <a:xfrm>
                <a:off x="3955" y="2516"/>
                <a:ext cx="0" cy="19"/>
              </a:xfrm>
              <a:prstGeom prst="line">
                <a:avLst/>
              </a:prstGeom>
              <a:noFill/>
              <a:ln w="12700">
                <a:solidFill>
                  <a:srgbClr val="000000"/>
                </a:solidFill>
                <a:round/>
                <a:headEnd/>
                <a:tailEnd/>
              </a:ln>
              <a:effectLst/>
            </p:spPr>
            <p:txBody>
              <a:bodyPr wrap="none" anchor="ctr"/>
              <a:lstStyle/>
              <a:p>
                <a:endParaRPr lang="en-US" dirty="0"/>
              </a:p>
            </p:txBody>
          </p:sp>
          <p:sp>
            <p:nvSpPr>
              <p:cNvPr id="3026353" name="Rectangle 433"/>
              <p:cNvSpPr>
                <a:spLocks noChangeArrowheads="1"/>
              </p:cNvSpPr>
              <p:nvPr/>
            </p:nvSpPr>
            <p:spPr bwMode="auto">
              <a:xfrm>
                <a:off x="3701" y="2541"/>
                <a:ext cx="339" cy="86"/>
              </a:xfrm>
              <a:prstGeom prst="rect">
                <a:avLst/>
              </a:prstGeom>
              <a:solidFill>
                <a:srgbClr val="FFFFFF"/>
              </a:solidFill>
              <a:ln w="12700">
                <a:solidFill>
                  <a:srgbClr val="000000"/>
                </a:solidFill>
                <a:miter lim="800000"/>
                <a:headEnd/>
                <a:tailEnd/>
              </a:ln>
              <a:effectLst/>
            </p:spPr>
            <p:txBody>
              <a:bodyPr wrap="none" anchor="ctr"/>
              <a:lstStyle/>
              <a:p>
                <a:endParaRPr lang="en-US" dirty="0"/>
              </a:p>
            </p:txBody>
          </p:sp>
          <p:sp>
            <p:nvSpPr>
              <p:cNvPr id="3026354" name="Line 434"/>
              <p:cNvSpPr>
                <a:spLocks noChangeShapeType="1"/>
              </p:cNvSpPr>
              <p:nvPr/>
            </p:nvSpPr>
            <p:spPr bwMode="auto">
              <a:xfrm>
                <a:off x="3718"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55" name="Line 435"/>
              <p:cNvSpPr>
                <a:spLocks noChangeShapeType="1"/>
              </p:cNvSpPr>
              <p:nvPr/>
            </p:nvSpPr>
            <p:spPr bwMode="auto">
              <a:xfrm>
                <a:off x="3726"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56" name="Line 436"/>
              <p:cNvSpPr>
                <a:spLocks noChangeShapeType="1"/>
              </p:cNvSpPr>
              <p:nvPr/>
            </p:nvSpPr>
            <p:spPr bwMode="auto">
              <a:xfrm>
                <a:off x="373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57" name="Line 437"/>
              <p:cNvSpPr>
                <a:spLocks noChangeShapeType="1"/>
              </p:cNvSpPr>
              <p:nvPr/>
            </p:nvSpPr>
            <p:spPr bwMode="auto">
              <a:xfrm>
                <a:off x="374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58" name="Line 438"/>
              <p:cNvSpPr>
                <a:spLocks noChangeShapeType="1"/>
              </p:cNvSpPr>
              <p:nvPr/>
            </p:nvSpPr>
            <p:spPr bwMode="auto">
              <a:xfrm>
                <a:off x="3753"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59" name="Line 439"/>
              <p:cNvSpPr>
                <a:spLocks noChangeShapeType="1"/>
              </p:cNvSpPr>
              <p:nvPr/>
            </p:nvSpPr>
            <p:spPr bwMode="auto">
              <a:xfrm>
                <a:off x="3760"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0" name="Line 440"/>
              <p:cNvSpPr>
                <a:spLocks noChangeShapeType="1"/>
              </p:cNvSpPr>
              <p:nvPr/>
            </p:nvSpPr>
            <p:spPr bwMode="auto">
              <a:xfrm>
                <a:off x="3770"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1" name="Line 441"/>
              <p:cNvSpPr>
                <a:spLocks noChangeShapeType="1"/>
              </p:cNvSpPr>
              <p:nvPr/>
            </p:nvSpPr>
            <p:spPr bwMode="auto">
              <a:xfrm>
                <a:off x="3780"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2" name="Line 442"/>
              <p:cNvSpPr>
                <a:spLocks noChangeShapeType="1"/>
              </p:cNvSpPr>
              <p:nvPr/>
            </p:nvSpPr>
            <p:spPr bwMode="auto">
              <a:xfrm>
                <a:off x="3788"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3" name="Line 443"/>
              <p:cNvSpPr>
                <a:spLocks noChangeShapeType="1"/>
              </p:cNvSpPr>
              <p:nvPr/>
            </p:nvSpPr>
            <p:spPr bwMode="auto">
              <a:xfrm>
                <a:off x="379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4" name="Line 444"/>
              <p:cNvSpPr>
                <a:spLocks noChangeShapeType="1"/>
              </p:cNvSpPr>
              <p:nvPr/>
            </p:nvSpPr>
            <p:spPr bwMode="auto">
              <a:xfrm>
                <a:off x="3806"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5" name="Line 445"/>
              <p:cNvSpPr>
                <a:spLocks noChangeShapeType="1"/>
              </p:cNvSpPr>
              <p:nvPr/>
            </p:nvSpPr>
            <p:spPr bwMode="auto">
              <a:xfrm>
                <a:off x="381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6" name="Line 446"/>
              <p:cNvSpPr>
                <a:spLocks noChangeShapeType="1"/>
              </p:cNvSpPr>
              <p:nvPr/>
            </p:nvSpPr>
            <p:spPr bwMode="auto">
              <a:xfrm>
                <a:off x="382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7" name="Line 447"/>
              <p:cNvSpPr>
                <a:spLocks noChangeShapeType="1"/>
              </p:cNvSpPr>
              <p:nvPr/>
            </p:nvSpPr>
            <p:spPr bwMode="auto">
              <a:xfrm>
                <a:off x="3832"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8" name="Line 448"/>
              <p:cNvSpPr>
                <a:spLocks noChangeShapeType="1"/>
              </p:cNvSpPr>
              <p:nvPr/>
            </p:nvSpPr>
            <p:spPr bwMode="auto">
              <a:xfrm>
                <a:off x="384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9" name="Line 449"/>
              <p:cNvSpPr>
                <a:spLocks noChangeShapeType="1"/>
              </p:cNvSpPr>
              <p:nvPr/>
            </p:nvSpPr>
            <p:spPr bwMode="auto">
              <a:xfrm>
                <a:off x="385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70" name="Line 450"/>
              <p:cNvSpPr>
                <a:spLocks noChangeShapeType="1"/>
              </p:cNvSpPr>
              <p:nvPr/>
            </p:nvSpPr>
            <p:spPr bwMode="auto">
              <a:xfrm>
                <a:off x="3858"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71" name="Line 451"/>
              <p:cNvSpPr>
                <a:spLocks noChangeShapeType="1"/>
              </p:cNvSpPr>
              <p:nvPr/>
            </p:nvSpPr>
            <p:spPr bwMode="auto">
              <a:xfrm>
                <a:off x="3868"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72" name="Line 452"/>
              <p:cNvSpPr>
                <a:spLocks noChangeShapeType="1"/>
              </p:cNvSpPr>
              <p:nvPr/>
            </p:nvSpPr>
            <p:spPr bwMode="auto">
              <a:xfrm>
                <a:off x="387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73" name="Rectangle 453"/>
              <p:cNvSpPr>
                <a:spLocks noChangeArrowheads="1"/>
              </p:cNvSpPr>
              <p:nvPr/>
            </p:nvSpPr>
            <p:spPr bwMode="auto">
              <a:xfrm>
                <a:off x="3956" y="2565"/>
                <a:ext cx="30" cy="9"/>
              </a:xfrm>
              <a:prstGeom prst="rect">
                <a:avLst/>
              </a:prstGeom>
              <a:solidFill>
                <a:srgbClr val="FFFFFF"/>
              </a:solidFill>
              <a:ln w="12700">
                <a:solidFill>
                  <a:srgbClr val="000000"/>
                </a:solidFill>
                <a:miter lim="800000"/>
                <a:headEnd/>
                <a:tailEnd/>
              </a:ln>
              <a:effectLst/>
            </p:spPr>
            <p:txBody>
              <a:bodyPr wrap="none" anchor="ctr"/>
              <a:lstStyle/>
              <a:p>
                <a:endParaRPr lang="en-US" dirty="0"/>
              </a:p>
            </p:txBody>
          </p:sp>
          <p:sp>
            <p:nvSpPr>
              <p:cNvPr id="3026374" name="Rectangle 454"/>
              <p:cNvSpPr>
                <a:spLocks noChangeArrowheads="1"/>
              </p:cNvSpPr>
              <p:nvPr/>
            </p:nvSpPr>
            <p:spPr bwMode="auto">
              <a:xfrm>
                <a:off x="3920" y="2568"/>
                <a:ext cx="102" cy="5"/>
              </a:xfrm>
              <a:prstGeom prst="rect">
                <a:avLst/>
              </a:prstGeom>
              <a:solidFill>
                <a:srgbClr val="FFFFFF"/>
              </a:solidFill>
              <a:ln w="12700">
                <a:solidFill>
                  <a:srgbClr val="000000"/>
                </a:solidFill>
                <a:miter lim="800000"/>
                <a:headEnd/>
                <a:tailEnd/>
              </a:ln>
              <a:effectLst/>
            </p:spPr>
            <p:txBody>
              <a:bodyPr wrap="none" anchor="ctr"/>
              <a:lstStyle/>
              <a:p>
                <a:endParaRPr lang="en-US" dirty="0"/>
              </a:p>
            </p:txBody>
          </p:sp>
          <p:sp>
            <p:nvSpPr>
              <p:cNvPr id="3026375" name="Rectangle 455"/>
              <p:cNvSpPr>
                <a:spLocks noChangeArrowheads="1"/>
              </p:cNvSpPr>
              <p:nvPr/>
            </p:nvSpPr>
            <p:spPr bwMode="auto">
              <a:xfrm>
                <a:off x="3956" y="2596"/>
                <a:ext cx="30" cy="8"/>
              </a:xfrm>
              <a:prstGeom prst="rect">
                <a:avLst/>
              </a:prstGeom>
              <a:solidFill>
                <a:srgbClr val="FFFFFF"/>
              </a:solidFill>
              <a:ln w="12700">
                <a:solidFill>
                  <a:srgbClr val="000000"/>
                </a:solidFill>
                <a:miter lim="800000"/>
                <a:headEnd/>
                <a:tailEnd/>
              </a:ln>
              <a:effectLst/>
            </p:spPr>
            <p:txBody>
              <a:bodyPr wrap="none" anchor="ctr"/>
              <a:lstStyle/>
              <a:p>
                <a:endParaRPr lang="en-US" dirty="0"/>
              </a:p>
            </p:txBody>
          </p:sp>
          <p:sp>
            <p:nvSpPr>
              <p:cNvPr id="3026376" name="Rectangle 456"/>
              <p:cNvSpPr>
                <a:spLocks noChangeArrowheads="1"/>
              </p:cNvSpPr>
              <p:nvPr/>
            </p:nvSpPr>
            <p:spPr bwMode="auto">
              <a:xfrm>
                <a:off x="3920" y="2598"/>
                <a:ext cx="102" cy="5"/>
              </a:xfrm>
              <a:prstGeom prst="rect">
                <a:avLst/>
              </a:prstGeom>
              <a:solidFill>
                <a:srgbClr val="FFFFFF"/>
              </a:solidFill>
              <a:ln w="12700">
                <a:solidFill>
                  <a:srgbClr val="000000"/>
                </a:solidFill>
                <a:miter lim="800000"/>
                <a:headEnd/>
                <a:tailEnd/>
              </a:ln>
              <a:effectLst/>
            </p:spPr>
            <p:txBody>
              <a:bodyPr wrap="none" anchor="ctr"/>
              <a:lstStyle/>
              <a:p>
                <a:endParaRPr lang="en-US" dirty="0"/>
              </a:p>
            </p:txBody>
          </p:sp>
          <p:sp>
            <p:nvSpPr>
              <p:cNvPr id="3026377" name="Rectangle 457"/>
              <p:cNvSpPr>
                <a:spLocks noChangeArrowheads="1"/>
              </p:cNvSpPr>
              <p:nvPr/>
            </p:nvSpPr>
            <p:spPr bwMode="auto">
              <a:xfrm>
                <a:off x="3849" y="2491"/>
                <a:ext cx="45" cy="30"/>
              </a:xfrm>
              <a:prstGeom prst="rect">
                <a:avLst/>
              </a:prstGeom>
              <a:noFill/>
              <a:ln w="12700">
                <a:noFill/>
                <a:miter lim="800000"/>
                <a:headEnd/>
                <a:tailEnd/>
              </a:ln>
              <a:effectLst/>
            </p:spPr>
            <p:txBody>
              <a:bodyPr wrap="none" anchor="ctr"/>
              <a:lstStyle/>
              <a:p>
                <a:endParaRPr lang="en-US" dirty="0"/>
              </a:p>
            </p:txBody>
          </p:sp>
          <p:sp>
            <p:nvSpPr>
              <p:cNvPr id="3026378" name="Rectangle 458"/>
              <p:cNvSpPr>
                <a:spLocks noChangeArrowheads="1"/>
              </p:cNvSpPr>
              <p:nvPr/>
            </p:nvSpPr>
            <p:spPr bwMode="auto">
              <a:xfrm>
                <a:off x="3804" y="2297"/>
                <a:ext cx="133" cy="125"/>
              </a:xfrm>
              <a:prstGeom prst="rect">
                <a:avLst/>
              </a:prstGeom>
              <a:solidFill>
                <a:schemeClr val="folHlink"/>
              </a:solidFill>
              <a:ln w="12700">
                <a:solidFill>
                  <a:srgbClr val="000000"/>
                </a:solidFill>
                <a:miter lim="800000"/>
                <a:headEnd/>
                <a:tailEnd/>
              </a:ln>
              <a:effectLst/>
            </p:spPr>
            <p:txBody>
              <a:bodyPr wrap="none" anchor="ctr"/>
              <a:lstStyle/>
              <a:p>
                <a:endParaRPr lang="en-US" dirty="0"/>
              </a:p>
            </p:txBody>
          </p:sp>
          <p:sp>
            <p:nvSpPr>
              <p:cNvPr id="3026379" name="Rectangle 459"/>
              <p:cNvSpPr>
                <a:spLocks noChangeArrowheads="1"/>
              </p:cNvSpPr>
              <p:nvPr/>
            </p:nvSpPr>
            <p:spPr bwMode="auto">
              <a:xfrm>
                <a:off x="3802" y="2357"/>
                <a:ext cx="45" cy="30"/>
              </a:xfrm>
              <a:prstGeom prst="rect">
                <a:avLst/>
              </a:prstGeom>
              <a:noFill/>
              <a:ln w="12700">
                <a:noFill/>
                <a:miter lim="800000"/>
                <a:headEnd/>
                <a:tailEnd/>
              </a:ln>
              <a:effectLst/>
            </p:spPr>
            <p:txBody>
              <a:bodyPr wrap="none" anchor="ctr"/>
              <a:lstStyle/>
              <a:p>
                <a:endParaRPr lang="en-US" dirty="0"/>
              </a:p>
            </p:txBody>
          </p:sp>
          <p:sp>
            <p:nvSpPr>
              <p:cNvPr id="3026380" name="Rectangle 460"/>
              <p:cNvSpPr>
                <a:spLocks noChangeArrowheads="1"/>
              </p:cNvSpPr>
              <p:nvPr/>
            </p:nvSpPr>
            <p:spPr bwMode="auto">
              <a:xfrm>
                <a:off x="3849" y="2362"/>
                <a:ext cx="134" cy="84"/>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381" name="Rectangle 461"/>
              <p:cNvSpPr>
                <a:spLocks noChangeArrowheads="1"/>
              </p:cNvSpPr>
              <p:nvPr/>
            </p:nvSpPr>
            <p:spPr bwMode="auto">
              <a:xfrm>
                <a:off x="3894" y="2402"/>
                <a:ext cx="46" cy="30"/>
              </a:xfrm>
              <a:prstGeom prst="rect">
                <a:avLst/>
              </a:prstGeom>
              <a:noFill/>
              <a:ln w="12700">
                <a:noFill/>
                <a:miter lim="800000"/>
                <a:headEnd/>
                <a:tailEnd/>
              </a:ln>
              <a:effectLst/>
            </p:spPr>
            <p:txBody>
              <a:bodyPr wrap="none" anchor="ctr"/>
              <a:lstStyle/>
              <a:p>
                <a:endParaRPr lang="en-US" dirty="0"/>
              </a:p>
            </p:txBody>
          </p:sp>
          <p:sp>
            <p:nvSpPr>
              <p:cNvPr id="3026382" name="AutoShape 462"/>
              <p:cNvSpPr>
                <a:spLocks noChangeArrowheads="1"/>
              </p:cNvSpPr>
              <p:nvPr/>
            </p:nvSpPr>
            <p:spPr bwMode="auto">
              <a:xfrm>
                <a:off x="4247" y="2251"/>
                <a:ext cx="304" cy="252"/>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dirty="0"/>
              </a:p>
            </p:txBody>
          </p:sp>
          <p:sp>
            <p:nvSpPr>
              <p:cNvPr id="3026383" name="AutoShape 463"/>
              <p:cNvSpPr>
                <a:spLocks noChangeArrowheads="1"/>
              </p:cNvSpPr>
              <p:nvPr/>
            </p:nvSpPr>
            <p:spPr bwMode="auto">
              <a:xfrm>
                <a:off x="4282" y="2282"/>
                <a:ext cx="233" cy="190"/>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dirty="0"/>
              </a:p>
            </p:txBody>
          </p:sp>
          <p:sp>
            <p:nvSpPr>
              <p:cNvPr id="3026384" name="Line 464"/>
              <p:cNvSpPr>
                <a:spLocks noChangeShapeType="1"/>
              </p:cNvSpPr>
              <p:nvPr/>
            </p:nvSpPr>
            <p:spPr bwMode="auto">
              <a:xfrm>
                <a:off x="4317" y="2516"/>
                <a:ext cx="0" cy="19"/>
              </a:xfrm>
              <a:prstGeom prst="line">
                <a:avLst/>
              </a:prstGeom>
              <a:noFill/>
              <a:ln w="12700">
                <a:solidFill>
                  <a:srgbClr val="000000"/>
                </a:solidFill>
                <a:round/>
                <a:headEnd/>
                <a:tailEnd/>
              </a:ln>
              <a:effectLst/>
            </p:spPr>
            <p:txBody>
              <a:bodyPr wrap="none" anchor="ctr"/>
              <a:lstStyle/>
              <a:p>
                <a:endParaRPr lang="en-US" dirty="0"/>
              </a:p>
            </p:txBody>
          </p:sp>
          <p:sp>
            <p:nvSpPr>
              <p:cNvPr id="3026385" name="Line 465"/>
              <p:cNvSpPr>
                <a:spLocks noChangeShapeType="1"/>
              </p:cNvSpPr>
              <p:nvPr/>
            </p:nvSpPr>
            <p:spPr bwMode="auto">
              <a:xfrm>
                <a:off x="4483" y="2516"/>
                <a:ext cx="0" cy="19"/>
              </a:xfrm>
              <a:prstGeom prst="line">
                <a:avLst/>
              </a:prstGeom>
              <a:noFill/>
              <a:ln w="12700">
                <a:solidFill>
                  <a:srgbClr val="000000"/>
                </a:solidFill>
                <a:round/>
                <a:headEnd/>
                <a:tailEnd/>
              </a:ln>
              <a:effectLst/>
            </p:spPr>
            <p:txBody>
              <a:bodyPr wrap="none" anchor="ctr"/>
              <a:lstStyle/>
              <a:p>
                <a:endParaRPr lang="en-US" dirty="0"/>
              </a:p>
            </p:txBody>
          </p:sp>
          <p:sp>
            <p:nvSpPr>
              <p:cNvPr id="3026386" name="Rectangle 466"/>
              <p:cNvSpPr>
                <a:spLocks noChangeArrowheads="1"/>
              </p:cNvSpPr>
              <p:nvPr/>
            </p:nvSpPr>
            <p:spPr bwMode="auto">
              <a:xfrm>
                <a:off x="4229" y="2541"/>
                <a:ext cx="339" cy="86"/>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387" name="Line 467"/>
              <p:cNvSpPr>
                <a:spLocks noChangeShapeType="1"/>
              </p:cNvSpPr>
              <p:nvPr/>
            </p:nvSpPr>
            <p:spPr bwMode="auto">
              <a:xfrm>
                <a:off x="4246"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88" name="Line 468"/>
              <p:cNvSpPr>
                <a:spLocks noChangeShapeType="1"/>
              </p:cNvSpPr>
              <p:nvPr/>
            </p:nvSpPr>
            <p:spPr bwMode="auto">
              <a:xfrm>
                <a:off x="425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89" name="Line 469"/>
              <p:cNvSpPr>
                <a:spLocks noChangeShapeType="1"/>
              </p:cNvSpPr>
              <p:nvPr/>
            </p:nvSpPr>
            <p:spPr bwMode="auto">
              <a:xfrm>
                <a:off x="426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0" name="Line 470"/>
              <p:cNvSpPr>
                <a:spLocks noChangeShapeType="1"/>
              </p:cNvSpPr>
              <p:nvPr/>
            </p:nvSpPr>
            <p:spPr bwMode="auto">
              <a:xfrm>
                <a:off x="4273"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1" name="Line 471"/>
              <p:cNvSpPr>
                <a:spLocks noChangeShapeType="1"/>
              </p:cNvSpPr>
              <p:nvPr/>
            </p:nvSpPr>
            <p:spPr bwMode="auto">
              <a:xfrm>
                <a:off x="428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2" name="Line 472"/>
              <p:cNvSpPr>
                <a:spLocks noChangeShapeType="1"/>
              </p:cNvSpPr>
              <p:nvPr/>
            </p:nvSpPr>
            <p:spPr bwMode="auto">
              <a:xfrm>
                <a:off x="429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3" name="Line 473"/>
              <p:cNvSpPr>
                <a:spLocks noChangeShapeType="1"/>
              </p:cNvSpPr>
              <p:nvPr/>
            </p:nvSpPr>
            <p:spPr bwMode="auto">
              <a:xfrm>
                <a:off x="4299"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4" name="Line 474"/>
              <p:cNvSpPr>
                <a:spLocks noChangeShapeType="1"/>
              </p:cNvSpPr>
              <p:nvPr/>
            </p:nvSpPr>
            <p:spPr bwMode="auto">
              <a:xfrm>
                <a:off x="430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5" name="Line 475"/>
              <p:cNvSpPr>
                <a:spLocks noChangeShapeType="1"/>
              </p:cNvSpPr>
              <p:nvPr/>
            </p:nvSpPr>
            <p:spPr bwMode="auto">
              <a:xfrm>
                <a:off x="431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6" name="Line 476"/>
              <p:cNvSpPr>
                <a:spLocks noChangeShapeType="1"/>
              </p:cNvSpPr>
              <p:nvPr/>
            </p:nvSpPr>
            <p:spPr bwMode="auto">
              <a:xfrm>
                <a:off x="4326"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7" name="Line 477"/>
              <p:cNvSpPr>
                <a:spLocks noChangeShapeType="1"/>
              </p:cNvSpPr>
              <p:nvPr/>
            </p:nvSpPr>
            <p:spPr bwMode="auto">
              <a:xfrm>
                <a:off x="433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8" name="Line 478"/>
              <p:cNvSpPr>
                <a:spLocks noChangeShapeType="1"/>
              </p:cNvSpPr>
              <p:nvPr/>
            </p:nvSpPr>
            <p:spPr bwMode="auto">
              <a:xfrm>
                <a:off x="4345"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9" name="Line 479"/>
              <p:cNvSpPr>
                <a:spLocks noChangeShapeType="1"/>
              </p:cNvSpPr>
              <p:nvPr/>
            </p:nvSpPr>
            <p:spPr bwMode="auto">
              <a:xfrm>
                <a:off x="4352"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0" name="Line 480"/>
              <p:cNvSpPr>
                <a:spLocks noChangeShapeType="1"/>
              </p:cNvSpPr>
              <p:nvPr/>
            </p:nvSpPr>
            <p:spPr bwMode="auto">
              <a:xfrm>
                <a:off x="436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1" name="Line 481"/>
              <p:cNvSpPr>
                <a:spLocks noChangeShapeType="1"/>
              </p:cNvSpPr>
              <p:nvPr/>
            </p:nvSpPr>
            <p:spPr bwMode="auto">
              <a:xfrm>
                <a:off x="437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2" name="Line 482"/>
              <p:cNvSpPr>
                <a:spLocks noChangeShapeType="1"/>
              </p:cNvSpPr>
              <p:nvPr/>
            </p:nvSpPr>
            <p:spPr bwMode="auto">
              <a:xfrm>
                <a:off x="4379"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3" name="Line 483"/>
              <p:cNvSpPr>
                <a:spLocks noChangeShapeType="1"/>
              </p:cNvSpPr>
              <p:nvPr/>
            </p:nvSpPr>
            <p:spPr bwMode="auto">
              <a:xfrm>
                <a:off x="438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4" name="Line 484"/>
              <p:cNvSpPr>
                <a:spLocks noChangeShapeType="1"/>
              </p:cNvSpPr>
              <p:nvPr/>
            </p:nvSpPr>
            <p:spPr bwMode="auto">
              <a:xfrm>
                <a:off x="439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5" name="Line 485"/>
              <p:cNvSpPr>
                <a:spLocks noChangeShapeType="1"/>
              </p:cNvSpPr>
              <p:nvPr/>
            </p:nvSpPr>
            <p:spPr bwMode="auto">
              <a:xfrm>
                <a:off x="4405"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6" name="Rectangle 486"/>
              <p:cNvSpPr>
                <a:spLocks noChangeArrowheads="1"/>
              </p:cNvSpPr>
              <p:nvPr/>
            </p:nvSpPr>
            <p:spPr bwMode="auto">
              <a:xfrm>
                <a:off x="4484" y="2565"/>
                <a:ext cx="31" cy="9"/>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07" name="Rectangle 487"/>
              <p:cNvSpPr>
                <a:spLocks noChangeArrowheads="1"/>
              </p:cNvSpPr>
              <p:nvPr/>
            </p:nvSpPr>
            <p:spPr bwMode="auto">
              <a:xfrm>
                <a:off x="4449" y="2568"/>
                <a:ext cx="102" cy="5"/>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08" name="Rectangle 488"/>
              <p:cNvSpPr>
                <a:spLocks noChangeArrowheads="1"/>
              </p:cNvSpPr>
              <p:nvPr/>
            </p:nvSpPr>
            <p:spPr bwMode="auto">
              <a:xfrm>
                <a:off x="4484" y="2596"/>
                <a:ext cx="31" cy="8"/>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09" name="Rectangle 489"/>
              <p:cNvSpPr>
                <a:spLocks noChangeArrowheads="1"/>
              </p:cNvSpPr>
              <p:nvPr/>
            </p:nvSpPr>
            <p:spPr bwMode="auto">
              <a:xfrm>
                <a:off x="4449" y="2598"/>
                <a:ext cx="102" cy="5"/>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10" name="Rectangle 490"/>
              <p:cNvSpPr>
                <a:spLocks noChangeArrowheads="1"/>
              </p:cNvSpPr>
              <p:nvPr/>
            </p:nvSpPr>
            <p:spPr bwMode="auto">
              <a:xfrm>
                <a:off x="4377" y="2491"/>
                <a:ext cx="46" cy="30"/>
              </a:xfrm>
              <a:prstGeom prst="rect">
                <a:avLst/>
              </a:prstGeom>
              <a:noFill/>
              <a:ln w="12700">
                <a:noFill/>
                <a:miter lim="800000"/>
                <a:headEnd/>
                <a:tailEnd/>
              </a:ln>
              <a:effectLst/>
            </p:spPr>
            <p:txBody>
              <a:bodyPr wrap="none" anchor="ctr"/>
              <a:lstStyle/>
              <a:p>
                <a:endParaRPr lang="en-US" dirty="0"/>
              </a:p>
            </p:txBody>
          </p:sp>
          <p:sp>
            <p:nvSpPr>
              <p:cNvPr id="3026411" name="Rectangle 491"/>
              <p:cNvSpPr>
                <a:spLocks noChangeArrowheads="1"/>
              </p:cNvSpPr>
              <p:nvPr/>
            </p:nvSpPr>
            <p:spPr bwMode="auto">
              <a:xfrm>
                <a:off x="4286" y="2297"/>
                <a:ext cx="133" cy="125"/>
              </a:xfrm>
              <a:prstGeom prst="rect">
                <a:avLst/>
              </a:prstGeom>
              <a:solidFill>
                <a:srgbClr val="00FFFF"/>
              </a:solidFill>
              <a:ln w="12700">
                <a:solidFill>
                  <a:srgbClr val="000000"/>
                </a:solidFill>
                <a:miter lim="800000"/>
                <a:headEnd/>
                <a:tailEnd/>
              </a:ln>
              <a:effectLst/>
            </p:spPr>
            <p:txBody>
              <a:bodyPr wrap="none" anchor="ctr"/>
              <a:lstStyle/>
              <a:p>
                <a:endParaRPr lang="en-US" dirty="0"/>
              </a:p>
            </p:txBody>
          </p:sp>
          <p:sp>
            <p:nvSpPr>
              <p:cNvPr id="3026412" name="Rectangle 492"/>
              <p:cNvSpPr>
                <a:spLocks noChangeArrowheads="1"/>
              </p:cNvSpPr>
              <p:nvPr/>
            </p:nvSpPr>
            <p:spPr bwMode="auto">
              <a:xfrm>
                <a:off x="4332" y="2357"/>
                <a:ext cx="45" cy="30"/>
              </a:xfrm>
              <a:prstGeom prst="rect">
                <a:avLst/>
              </a:prstGeom>
              <a:noFill/>
              <a:ln w="12700">
                <a:noFill/>
                <a:miter lim="800000"/>
                <a:headEnd/>
                <a:tailEnd/>
              </a:ln>
              <a:effectLst/>
            </p:spPr>
            <p:txBody>
              <a:bodyPr wrap="none" anchor="ctr"/>
              <a:lstStyle/>
              <a:p>
                <a:endParaRPr lang="en-US" dirty="0"/>
              </a:p>
            </p:txBody>
          </p:sp>
          <p:sp>
            <p:nvSpPr>
              <p:cNvPr id="3026413" name="Rectangle 493"/>
              <p:cNvSpPr>
                <a:spLocks noChangeArrowheads="1"/>
              </p:cNvSpPr>
              <p:nvPr/>
            </p:nvSpPr>
            <p:spPr bwMode="auto">
              <a:xfrm>
                <a:off x="4378" y="2362"/>
                <a:ext cx="133" cy="84"/>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14" name="Rectangle 494"/>
              <p:cNvSpPr>
                <a:spLocks noChangeArrowheads="1"/>
              </p:cNvSpPr>
              <p:nvPr/>
            </p:nvSpPr>
            <p:spPr bwMode="auto">
              <a:xfrm>
                <a:off x="4423" y="2402"/>
                <a:ext cx="45" cy="30"/>
              </a:xfrm>
              <a:prstGeom prst="rect">
                <a:avLst/>
              </a:prstGeom>
              <a:noFill/>
              <a:ln w="12700">
                <a:noFill/>
                <a:miter lim="800000"/>
                <a:headEnd/>
                <a:tailEnd/>
              </a:ln>
              <a:effectLst/>
            </p:spPr>
            <p:txBody>
              <a:bodyPr wrap="none" anchor="ctr"/>
              <a:lstStyle/>
              <a:p>
                <a:endParaRPr lang="en-US" dirty="0"/>
              </a:p>
            </p:txBody>
          </p:sp>
          <p:sp>
            <p:nvSpPr>
              <p:cNvPr id="3026415" name="Line 495"/>
              <p:cNvSpPr>
                <a:spLocks noChangeShapeType="1"/>
              </p:cNvSpPr>
              <p:nvPr/>
            </p:nvSpPr>
            <p:spPr bwMode="auto">
              <a:xfrm>
                <a:off x="4040" y="3013"/>
                <a:ext cx="0" cy="300"/>
              </a:xfrm>
              <a:prstGeom prst="line">
                <a:avLst/>
              </a:prstGeom>
              <a:noFill/>
              <a:ln w="12700">
                <a:solidFill>
                  <a:srgbClr val="000000"/>
                </a:solidFill>
                <a:round/>
                <a:headEnd/>
                <a:tailEnd/>
              </a:ln>
              <a:effectLst/>
            </p:spPr>
            <p:txBody>
              <a:bodyPr wrap="none" anchor="ctr"/>
              <a:lstStyle/>
              <a:p>
                <a:endParaRPr lang="en-US" dirty="0"/>
              </a:p>
            </p:txBody>
          </p:sp>
          <p:sp>
            <p:nvSpPr>
              <p:cNvPr id="3026416" name="Line 496"/>
              <p:cNvSpPr>
                <a:spLocks noChangeShapeType="1"/>
              </p:cNvSpPr>
              <p:nvPr/>
            </p:nvSpPr>
            <p:spPr bwMode="auto">
              <a:xfrm>
                <a:off x="4161" y="3013"/>
                <a:ext cx="0" cy="300"/>
              </a:xfrm>
              <a:prstGeom prst="line">
                <a:avLst/>
              </a:prstGeom>
              <a:noFill/>
              <a:ln w="12700">
                <a:solidFill>
                  <a:srgbClr val="000000"/>
                </a:solidFill>
                <a:round/>
                <a:headEnd/>
                <a:tailEnd/>
              </a:ln>
              <a:effectLst/>
            </p:spPr>
            <p:txBody>
              <a:bodyPr wrap="none" anchor="ctr"/>
              <a:lstStyle/>
              <a:p>
                <a:endParaRPr lang="en-US" dirty="0"/>
              </a:p>
            </p:txBody>
          </p:sp>
          <p:sp>
            <p:nvSpPr>
              <p:cNvPr id="3026417" name="Line 497"/>
              <p:cNvSpPr>
                <a:spLocks noChangeShapeType="1"/>
              </p:cNvSpPr>
              <p:nvPr/>
            </p:nvSpPr>
            <p:spPr bwMode="auto">
              <a:xfrm>
                <a:off x="4101" y="2880"/>
                <a:ext cx="0" cy="122"/>
              </a:xfrm>
              <a:prstGeom prst="line">
                <a:avLst/>
              </a:prstGeom>
              <a:noFill/>
              <a:ln w="12700">
                <a:solidFill>
                  <a:srgbClr val="FFFFFF"/>
                </a:solidFill>
                <a:round/>
                <a:headEnd/>
                <a:tailEnd/>
              </a:ln>
              <a:effectLst/>
            </p:spPr>
            <p:txBody>
              <a:bodyPr wrap="none" anchor="ctr"/>
              <a:lstStyle/>
              <a:p>
                <a:endParaRPr lang="en-US" dirty="0"/>
              </a:p>
            </p:txBody>
          </p:sp>
          <p:sp>
            <p:nvSpPr>
              <p:cNvPr id="3026418" name="AutoShape 498"/>
              <p:cNvSpPr>
                <a:spLocks noChangeArrowheads="1"/>
              </p:cNvSpPr>
              <p:nvPr/>
            </p:nvSpPr>
            <p:spPr bwMode="auto">
              <a:xfrm>
                <a:off x="4788" y="2257"/>
                <a:ext cx="304" cy="253"/>
              </a:xfrm>
              <a:prstGeom prst="roundRect">
                <a:avLst>
                  <a:gd name="adj" fmla="val 12458"/>
                </a:avLst>
              </a:prstGeom>
              <a:solidFill>
                <a:srgbClr val="00FF00"/>
              </a:solidFill>
              <a:ln w="12700">
                <a:solidFill>
                  <a:srgbClr val="000000"/>
                </a:solidFill>
                <a:round/>
                <a:headEnd/>
                <a:tailEnd/>
              </a:ln>
              <a:effectLst/>
            </p:spPr>
            <p:txBody>
              <a:bodyPr wrap="none" anchor="ctr"/>
              <a:lstStyle/>
              <a:p>
                <a:endParaRPr lang="en-US" dirty="0"/>
              </a:p>
            </p:txBody>
          </p:sp>
          <p:sp>
            <p:nvSpPr>
              <p:cNvPr id="3026419" name="AutoShape 499"/>
              <p:cNvSpPr>
                <a:spLocks noChangeArrowheads="1"/>
              </p:cNvSpPr>
              <p:nvPr/>
            </p:nvSpPr>
            <p:spPr bwMode="auto">
              <a:xfrm>
                <a:off x="4824" y="2288"/>
                <a:ext cx="231" cy="191"/>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dirty="0"/>
              </a:p>
            </p:txBody>
          </p:sp>
          <p:sp>
            <p:nvSpPr>
              <p:cNvPr id="3026420" name="Line 500"/>
              <p:cNvSpPr>
                <a:spLocks noChangeShapeType="1"/>
              </p:cNvSpPr>
              <p:nvPr/>
            </p:nvSpPr>
            <p:spPr bwMode="auto">
              <a:xfrm>
                <a:off x="4857" y="2521"/>
                <a:ext cx="0" cy="19"/>
              </a:xfrm>
              <a:prstGeom prst="line">
                <a:avLst/>
              </a:prstGeom>
              <a:noFill/>
              <a:ln w="12700">
                <a:solidFill>
                  <a:srgbClr val="000000"/>
                </a:solidFill>
                <a:round/>
                <a:headEnd/>
                <a:tailEnd/>
              </a:ln>
              <a:effectLst/>
            </p:spPr>
            <p:txBody>
              <a:bodyPr wrap="none" anchor="ctr"/>
              <a:lstStyle/>
              <a:p>
                <a:endParaRPr lang="en-US" dirty="0"/>
              </a:p>
            </p:txBody>
          </p:sp>
          <p:sp>
            <p:nvSpPr>
              <p:cNvPr id="3026421" name="Line 501"/>
              <p:cNvSpPr>
                <a:spLocks noChangeShapeType="1"/>
              </p:cNvSpPr>
              <p:nvPr/>
            </p:nvSpPr>
            <p:spPr bwMode="auto">
              <a:xfrm>
                <a:off x="5024" y="2521"/>
                <a:ext cx="0" cy="19"/>
              </a:xfrm>
              <a:prstGeom prst="line">
                <a:avLst/>
              </a:prstGeom>
              <a:noFill/>
              <a:ln w="12700">
                <a:solidFill>
                  <a:srgbClr val="000000"/>
                </a:solidFill>
                <a:round/>
                <a:headEnd/>
                <a:tailEnd/>
              </a:ln>
              <a:effectLst/>
            </p:spPr>
            <p:txBody>
              <a:bodyPr wrap="none" anchor="ctr"/>
              <a:lstStyle/>
              <a:p>
                <a:endParaRPr lang="en-US" dirty="0"/>
              </a:p>
            </p:txBody>
          </p:sp>
          <p:sp>
            <p:nvSpPr>
              <p:cNvPr id="3026422" name="Rectangle 502"/>
              <p:cNvSpPr>
                <a:spLocks noChangeArrowheads="1"/>
              </p:cNvSpPr>
              <p:nvPr/>
            </p:nvSpPr>
            <p:spPr bwMode="auto">
              <a:xfrm>
                <a:off x="4771" y="2546"/>
                <a:ext cx="338" cy="86"/>
              </a:xfrm>
              <a:prstGeom prst="rect">
                <a:avLst/>
              </a:prstGeom>
              <a:solidFill>
                <a:srgbClr val="00FF00"/>
              </a:solidFill>
              <a:ln w="12700">
                <a:solidFill>
                  <a:srgbClr val="000000"/>
                </a:solidFill>
                <a:miter lim="800000"/>
                <a:headEnd/>
                <a:tailEnd/>
              </a:ln>
              <a:effectLst/>
            </p:spPr>
            <p:txBody>
              <a:bodyPr wrap="none" anchor="ctr"/>
              <a:lstStyle/>
              <a:p>
                <a:endParaRPr lang="en-US" dirty="0"/>
              </a:p>
            </p:txBody>
          </p:sp>
          <p:sp>
            <p:nvSpPr>
              <p:cNvPr id="3026423" name="Line 503"/>
              <p:cNvSpPr>
                <a:spLocks noChangeShapeType="1"/>
              </p:cNvSpPr>
              <p:nvPr/>
            </p:nvSpPr>
            <p:spPr bwMode="auto">
              <a:xfrm>
                <a:off x="4786"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4" name="Line 504"/>
              <p:cNvSpPr>
                <a:spLocks noChangeShapeType="1"/>
              </p:cNvSpPr>
              <p:nvPr/>
            </p:nvSpPr>
            <p:spPr bwMode="auto">
              <a:xfrm>
                <a:off x="4796"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5" name="Line 505"/>
              <p:cNvSpPr>
                <a:spLocks noChangeShapeType="1"/>
              </p:cNvSpPr>
              <p:nvPr/>
            </p:nvSpPr>
            <p:spPr bwMode="auto">
              <a:xfrm>
                <a:off x="4804"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6" name="Line 506"/>
              <p:cNvSpPr>
                <a:spLocks noChangeShapeType="1"/>
              </p:cNvSpPr>
              <p:nvPr/>
            </p:nvSpPr>
            <p:spPr bwMode="auto">
              <a:xfrm>
                <a:off x="4813"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7" name="Line 507"/>
              <p:cNvSpPr>
                <a:spLocks noChangeShapeType="1"/>
              </p:cNvSpPr>
              <p:nvPr/>
            </p:nvSpPr>
            <p:spPr bwMode="auto">
              <a:xfrm>
                <a:off x="4823"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8" name="Line 508"/>
              <p:cNvSpPr>
                <a:spLocks noChangeShapeType="1"/>
              </p:cNvSpPr>
              <p:nvPr/>
            </p:nvSpPr>
            <p:spPr bwMode="auto">
              <a:xfrm>
                <a:off x="4831"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9" name="Line 509"/>
              <p:cNvSpPr>
                <a:spLocks noChangeShapeType="1"/>
              </p:cNvSpPr>
              <p:nvPr/>
            </p:nvSpPr>
            <p:spPr bwMode="auto">
              <a:xfrm>
                <a:off x="4840"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0" name="Line 510"/>
              <p:cNvSpPr>
                <a:spLocks noChangeShapeType="1"/>
              </p:cNvSpPr>
              <p:nvPr/>
            </p:nvSpPr>
            <p:spPr bwMode="auto">
              <a:xfrm>
                <a:off x="4849"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1" name="Line 511"/>
              <p:cNvSpPr>
                <a:spLocks noChangeShapeType="1"/>
              </p:cNvSpPr>
              <p:nvPr/>
            </p:nvSpPr>
            <p:spPr bwMode="auto">
              <a:xfrm>
                <a:off x="4857"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2" name="Line 512"/>
              <p:cNvSpPr>
                <a:spLocks noChangeShapeType="1"/>
              </p:cNvSpPr>
              <p:nvPr/>
            </p:nvSpPr>
            <p:spPr bwMode="auto">
              <a:xfrm>
                <a:off x="4866"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3" name="Line 513"/>
              <p:cNvSpPr>
                <a:spLocks noChangeShapeType="1"/>
              </p:cNvSpPr>
              <p:nvPr/>
            </p:nvSpPr>
            <p:spPr bwMode="auto">
              <a:xfrm>
                <a:off x="4876"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4" name="Line 514"/>
              <p:cNvSpPr>
                <a:spLocks noChangeShapeType="1"/>
              </p:cNvSpPr>
              <p:nvPr/>
            </p:nvSpPr>
            <p:spPr bwMode="auto">
              <a:xfrm>
                <a:off x="4884"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5" name="Line 515"/>
              <p:cNvSpPr>
                <a:spLocks noChangeShapeType="1"/>
              </p:cNvSpPr>
              <p:nvPr/>
            </p:nvSpPr>
            <p:spPr bwMode="auto">
              <a:xfrm>
                <a:off x="4893"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6" name="Line 516"/>
              <p:cNvSpPr>
                <a:spLocks noChangeShapeType="1"/>
              </p:cNvSpPr>
              <p:nvPr/>
            </p:nvSpPr>
            <p:spPr bwMode="auto">
              <a:xfrm>
                <a:off x="4902"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7" name="Line 517"/>
              <p:cNvSpPr>
                <a:spLocks noChangeShapeType="1"/>
              </p:cNvSpPr>
              <p:nvPr/>
            </p:nvSpPr>
            <p:spPr bwMode="auto">
              <a:xfrm>
                <a:off x="4911"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8" name="Line 518"/>
              <p:cNvSpPr>
                <a:spLocks noChangeShapeType="1"/>
              </p:cNvSpPr>
              <p:nvPr/>
            </p:nvSpPr>
            <p:spPr bwMode="auto">
              <a:xfrm>
                <a:off x="4920"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9" name="Line 519"/>
              <p:cNvSpPr>
                <a:spLocks noChangeShapeType="1"/>
              </p:cNvSpPr>
              <p:nvPr/>
            </p:nvSpPr>
            <p:spPr bwMode="auto">
              <a:xfrm>
                <a:off x="4928"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40" name="Line 520"/>
              <p:cNvSpPr>
                <a:spLocks noChangeShapeType="1"/>
              </p:cNvSpPr>
              <p:nvPr/>
            </p:nvSpPr>
            <p:spPr bwMode="auto">
              <a:xfrm>
                <a:off x="4937"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41" name="Line 521"/>
              <p:cNvSpPr>
                <a:spLocks noChangeShapeType="1"/>
              </p:cNvSpPr>
              <p:nvPr/>
            </p:nvSpPr>
            <p:spPr bwMode="auto">
              <a:xfrm>
                <a:off x="4946"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42" name="Rectangle 522"/>
              <p:cNvSpPr>
                <a:spLocks noChangeArrowheads="1"/>
              </p:cNvSpPr>
              <p:nvPr/>
            </p:nvSpPr>
            <p:spPr bwMode="auto">
              <a:xfrm>
                <a:off x="5025" y="2571"/>
                <a:ext cx="30" cy="9"/>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43" name="Rectangle 523"/>
              <p:cNvSpPr>
                <a:spLocks noChangeArrowheads="1"/>
              </p:cNvSpPr>
              <p:nvPr/>
            </p:nvSpPr>
            <p:spPr bwMode="auto">
              <a:xfrm>
                <a:off x="4989" y="2573"/>
                <a:ext cx="103" cy="5"/>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44" name="Rectangle 524"/>
              <p:cNvSpPr>
                <a:spLocks noChangeArrowheads="1"/>
              </p:cNvSpPr>
              <p:nvPr/>
            </p:nvSpPr>
            <p:spPr bwMode="auto">
              <a:xfrm>
                <a:off x="5025" y="2601"/>
                <a:ext cx="30" cy="9"/>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45" name="Rectangle 525"/>
              <p:cNvSpPr>
                <a:spLocks noChangeArrowheads="1"/>
              </p:cNvSpPr>
              <p:nvPr/>
            </p:nvSpPr>
            <p:spPr bwMode="auto">
              <a:xfrm>
                <a:off x="4989" y="2604"/>
                <a:ext cx="103" cy="5"/>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46" name="Freeform 526"/>
              <p:cNvSpPr>
                <a:spLocks/>
              </p:cNvSpPr>
              <p:nvPr/>
            </p:nvSpPr>
            <p:spPr bwMode="auto">
              <a:xfrm>
                <a:off x="4743" y="2653"/>
                <a:ext cx="396" cy="77"/>
              </a:xfrm>
              <a:custGeom>
                <a:avLst/>
                <a:gdLst/>
                <a:ahLst/>
                <a:cxnLst>
                  <a:cxn ang="0">
                    <a:pos x="26" y="0"/>
                  </a:cxn>
                  <a:cxn ang="0">
                    <a:pos x="369" y="0"/>
                  </a:cxn>
                  <a:cxn ang="0">
                    <a:pos x="395" y="76"/>
                  </a:cxn>
                  <a:cxn ang="0">
                    <a:pos x="0" y="76"/>
                  </a:cxn>
                  <a:cxn ang="0">
                    <a:pos x="26" y="0"/>
                  </a:cxn>
                </a:cxnLst>
                <a:rect l="0" t="0" r="r" b="b"/>
                <a:pathLst>
                  <a:path w="396" h="77">
                    <a:moveTo>
                      <a:pt x="26" y="0"/>
                    </a:moveTo>
                    <a:lnTo>
                      <a:pt x="369" y="0"/>
                    </a:lnTo>
                    <a:lnTo>
                      <a:pt x="395" y="76"/>
                    </a:lnTo>
                    <a:lnTo>
                      <a:pt x="0" y="76"/>
                    </a:lnTo>
                    <a:lnTo>
                      <a:pt x="26"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447" name="Freeform 527"/>
              <p:cNvSpPr>
                <a:spLocks/>
              </p:cNvSpPr>
              <p:nvPr/>
            </p:nvSpPr>
            <p:spPr bwMode="auto">
              <a:xfrm>
                <a:off x="4743" y="2730"/>
                <a:ext cx="396" cy="16"/>
              </a:xfrm>
              <a:custGeom>
                <a:avLst/>
                <a:gdLst/>
                <a:ahLst/>
                <a:cxnLst>
                  <a:cxn ang="0">
                    <a:pos x="0" y="0"/>
                  </a:cxn>
                  <a:cxn ang="0">
                    <a:pos x="0" y="15"/>
                  </a:cxn>
                  <a:cxn ang="0">
                    <a:pos x="395" y="15"/>
                  </a:cxn>
                  <a:cxn ang="0">
                    <a:pos x="395" y="0"/>
                  </a:cxn>
                </a:cxnLst>
                <a:rect l="0" t="0" r="r" b="b"/>
                <a:pathLst>
                  <a:path w="396" h="16">
                    <a:moveTo>
                      <a:pt x="0" y="0"/>
                    </a:moveTo>
                    <a:lnTo>
                      <a:pt x="0" y="15"/>
                    </a:lnTo>
                    <a:lnTo>
                      <a:pt x="395" y="15"/>
                    </a:lnTo>
                    <a:lnTo>
                      <a:pt x="395"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448" name="Line 528"/>
              <p:cNvSpPr>
                <a:spLocks noChangeShapeType="1"/>
              </p:cNvSpPr>
              <p:nvPr/>
            </p:nvSpPr>
            <p:spPr bwMode="auto">
              <a:xfrm>
                <a:off x="4794" y="2660"/>
                <a:ext cx="201" cy="0"/>
              </a:xfrm>
              <a:prstGeom prst="line">
                <a:avLst/>
              </a:prstGeom>
              <a:noFill/>
              <a:ln w="12700">
                <a:solidFill>
                  <a:srgbClr val="000000"/>
                </a:solidFill>
                <a:round/>
                <a:headEnd/>
                <a:tailEnd/>
              </a:ln>
              <a:effectLst/>
            </p:spPr>
            <p:txBody>
              <a:bodyPr wrap="none" anchor="ctr"/>
              <a:lstStyle/>
              <a:p>
                <a:endParaRPr lang="en-US" dirty="0"/>
              </a:p>
            </p:txBody>
          </p:sp>
          <p:sp>
            <p:nvSpPr>
              <p:cNvPr id="3026449" name="Line 529"/>
              <p:cNvSpPr>
                <a:spLocks noChangeShapeType="1"/>
              </p:cNvSpPr>
              <p:nvPr/>
            </p:nvSpPr>
            <p:spPr bwMode="auto">
              <a:xfrm>
                <a:off x="4789" y="2676"/>
                <a:ext cx="208" cy="0"/>
              </a:xfrm>
              <a:prstGeom prst="line">
                <a:avLst/>
              </a:prstGeom>
              <a:noFill/>
              <a:ln w="12700">
                <a:solidFill>
                  <a:srgbClr val="000000"/>
                </a:solidFill>
                <a:round/>
                <a:headEnd/>
                <a:tailEnd/>
              </a:ln>
              <a:effectLst/>
            </p:spPr>
            <p:txBody>
              <a:bodyPr wrap="none" anchor="ctr"/>
              <a:lstStyle/>
              <a:p>
                <a:endParaRPr lang="en-US" dirty="0"/>
              </a:p>
            </p:txBody>
          </p:sp>
          <p:sp>
            <p:nvSpPr>
              <p:cNvPr id="3026450" name="Line 530"/>
              <p:cNvSpPr>
                <a:spLocks noChangeShapeType="1"/>
              </p:cNvSpPr>
              <p:nvPr/>
            </p:nvSpPr>
            <p:spPr bwMode="auto">
              <a:xfrm>
                <a:off x="4786" y="2690"/>
                <a:ext cx="212" cy="0"/>
              </a:xfrm>
              <a:prstGeom prst="line">
                <a:avLst/>
              </a:prstGeom>
              <a:noFill/>
              <a:ln w="12700">
                <a:solidFill>
                  <a:srgbClr val="000000"/>
                </a:solidFill>
                <a:round/>
                <a:headEnd/>
                <a:tailEnd/>
              </a:ln>
              <a:effectLst/>
            </p:spPr>
            <p:txBody>
              <a:bodyPr wrap="none" anchor="ctr"/>
              <a:lstStyle/>
              <a:p>
                <a:endParaRPr lang="en-US" dirty="0"/>
              </a:p>
            </p:txBody>
          </p:sp>
          <p:sp>
            <p:nvSpPr>
              <p:cNvPr id="3026451" name="Line 531"/>
              <p:cNvSpPr>
                <a:spLocks noChangeShapeType="1"/>
              </p:cNvSpPr>
              <p:nvPr/>
            </p:nvSpPr>
            <p:spPr bwMode="auto">
              <a:xfrm>
                <a:off x="4779" y="2705"/>
                <a:ext cx="223" cy="0"/>
              </a:xfrm>
              <a:prstGeom prst="line">
                <a:avLst/>
              </a:prstGeom>
              <a:noFill/>
              <a:ln w="12700">
                <a:solidFill>
                  <a:srgbClr val="000000"/>
                </a:solidFill>
                <a:round/>
                <a:headEnd/>
                <a:tailEnd/>
              </a:ln>
              <a:effectLst/>
            </p:spPr>
            <p:txBody>
              <a:bodyPr wrap="none" anchor="ctr"/>
              <a:lstStyle/>
              <a:p>
                <a:endParaRPr lang="en-US" dirty="0"/>
              </a:p>
            </p:txBody>
          </p:sp>
          <p:sp>
            <p:nvSpPr>
              <p:cNvPr id="3026452" name="Line 532"/>
              <p:cNvSpPr>
                <a:spLocks noChangeShapeType="1"/>
              </p:cNvSpPr>
              <p:nvPr/>
            </p:nvSpPr>
            <p:spPr bwMode="auto">
              <a:xfrm>
                <a:off x="4967" y="2667"/>
                <a:ext cx="1" cy="34"/>
              </a:xfrm>
              <a:prstGeom prst="line">
                <a:avLst/>
              </a:prstGeom>
              <a:noFill/>
              <a:ln w="12700">
                <a:solidFill>
                  <a:srgbClr val="000000"/>
                </a:solidFill>
                <a:round/>
                <a:headEnd/>
                <a:tailEnd/>
              </a:ln>
              <a:effectLst/>
            </p:spPr>
            <p:txBody>
              <a:bodyPr wrap="none" anchor="ctr"/>
              <a:lstStyle/>
              <a:p>
                <a:endParaRPr lang="en-US" dirty="0"/>
              </a:p>
            </p:txBody>
          </p:sp>
          <p:sp>
            <p:nvSpPr>
              <p:cNvPr id="3026453" name="Line 533"/>
              <p:cNvSpPr>
                <a:spLocks noChangeShapeType="1"/>
              </p:cNvSpPr>
              <p:nvPr/>
            </p:nvSpPr>
            <p:spPr bwMode="auto">
              <a:xfrm>
                <a:off x="4985" y="2667"/>
                <a:ext cx="3" cy="50"/>
              </a:xfrm>
              <a:prstGeom prst="line">
                <a:avLst/>
              </a:prstGeom>
              <a:noFill/>
              <a:ln w="12700">
                <a:solidFill>
                  <a:srgbClr val="000000"/>
                </a:solidFill>
                <a:round/>
                <a:headEnd/>
                <a:tailEnd/>
              </a:ln>
              <a:effectLst/>
            </p:spPr>
            <p:txBody>
              <a:bodyPr wrap="none" anchor="ctr"/>
              <a:lstStyle/>
              <a:p>
                <a:endParaRPr lang="en-US" dirty="0"/>
              </a:p>
            </p:txBody>
          </p:sp>
          <p:sp>
            <p:nvSpPr>
              <p:cNvPr id="3026454" name="Line 534"/>
              <p:cNvSpPr>
                <a:spLocks noChangeShapeType="1"/>
              </p:cNvSpPr>
              <p:nvPr/>
            </p:nvSpPr>
            <p:spPr bwMode="auto">
              <a:xfrm>
                <a:off x="5002" y="2667"/>
                <a:ext cx="4" cy="50"/>
              </a:xfrm>
              <a:prstGeom prst="line">
                <a:avLst/>
              </a:prstGeom>
              <a:noFill/>
              <a:ln w="12700">
                <a:solidFill>
                  <a:srgbClr val="000000"/>
                </a:solidFill>
                <a:round/>
                <a:headEnd/>
                <a:tailEnd/>
              </a:ln>
              <a:effectLst/>
            </p:spPr>
            <p:txBody>
              <a:bodyPr wrap="none" anchor="ctr"/>
              <a:lstStyle/>
              <a:p>
                <a:endParaRPr lang="en-US" dirty="0"/>
              </a:p>
            </p:txBody>
          </p:sp>
          <p:sp>
            <p:nvSpPr>
              <p:cNvPr id="3026455" name="Line 535"/>
              <p:cNvSpPr>
                <a:spLocks noChangeShapeType="1"/>
              </p:cNvSpPr>
              <p:nvPr/>
            </p:nvSpPr>
            <p:spPr bwMode="auto">
              <a:xfrm>
                <a:off x="5048" y="2660"/>
                <a:ext cx="43" cy="0"/>
              </a:xfrm>
              <a:prstGeom prst="line">
                <a:avLst/>
              </a:prstGeom>
              <a:noFill/>
              <a:ln w="12700">
                <a:solidFill>
                  <a:srgbClr val="000000"/>
                </a:solidFill>
                <a:round/>
                <a:headEnd/>
                <a:tailEnd/>
              </a:ln>
              <a:effectLst/>
            </p:spPr>
            <p:txBody>
              <a:bodyPr wrap="none" anchor="ctr"/>
              <a:lstStyle/>
              <a:p>
                <a:endParaRPr lang="en-US" dirty="0"/>
              </a:p>
            </p:txBody>
          </p:sp>
          <p:sp>
            <p:nvSpPr>
              <p:cNvPr id="3026456" name="Line 536"/>
              <p:cNvSpPr>
                <a:spLocks noChangeShapeType="1"/>
              </p:cNvSpPr>
              <p:nvPr/>
            </p:nvSpPr>
            <p:spPr bwMode="auto">
              <a:xfrm>
                <a:off x="5051" y="2676"/>
                <a:ext cx="45" cy="0"/>
              </a:xfrm>
              <a:prstGeom prst="line">
                <a:avLst/>
              </a:prstGeom>
              <a:noFill/>
              <a:ln w="12700">
                <a:solidFill>
                  <a:srgbClr val="000000"/>
                </a:solidFill>
                <a:round/>
                <a:headEnd/>
                <a:tailEnd/>
              </a:ln>
              <a:effectLst/>
            </p:spPr>
            <p:txBody>
              <a:bodyPr wrap="none" anchor="ctr"/>
              <a:lstStyle/>
              <a:p>
                <a:endParaRPr lang="en-US" dirty="0"/>
              </a:p>
            </p:txBody>
          </p:sp>
          <p:sp>
            <p:nvSpPr>
              <p:cNvPr id="3026457" name="Line 537"/>
              <p:cNvSpPr>
                <a:spLocks noChangeShapeType="1"/>
              </p:cNvSpPr>
              <p:nvPr/>
            </p:nvSpPr>
            <p:spPr bwMode="auto">
              <a:xfrm>
                <a:off x="5054" y="2690"/>
                <a:ext cx="46" cy="0"/>
              </a:xfrm>
              <a:prstGeom prst="line">
                <a:avLst/>
              </a:prstGeom>
              <a:noFill/>
              <a:ln w="12700">
                <a:solidFill>
                  <a:srgbClr val="000000"/>
                </a:solidFill>
                <a:round/>
                <a:headEnd/>
                <a:tailEnd/>
              </a:ln>
              <a:effectLst/>
            </p:spPr>
            <p:txBody>
              <a:bodyPr wrap="none" anchor="ctr"/>
              <a:lstStyle/>
              <a:p>
                <a:endParaRPr lang="en-US" dirty="0"/>
              </a:p>
            </p:txBody>
          </p:sp>
          <p:sp>
            <p:nvSpPr>
              <p:cNvPr id="3026458" name="Line 538"/>
              <p:cNvSpPr>
                <a:spLocks noChangeShapeType="1"/>
              </p:cNvSpPr>
              <p:nvPr/>
            </p:nvSpPr>
            <p:spPr bwMode="auto">
              <a:xfrm>
                <a:off x="5057" y="2705"/>
                <a:ext cx="48" cy="0"/>
              </a:xfrm>
              <a:prstGeom prst="line">
                <a:avLst/>
              </a:prstGeom>
              <a:noFill/>
              <a:ln w="12700">
                <a:solidFill>
                  <a:srgbClr val="000000"/>
                </a:solidFill>
                <a:round/>
                <a:headEnd/>
                <a:tailEnd/>
              </a:ln>
              <a:effectLst/>
            </p:spPr>
            <p:txBody>
              <a:bodyPr wrap="none" anchor="ctr"/>
              <a:lstStyle/>
              <a:p>
                <a:endParaRPr lang="en-US" dirty="0"/>
              </a:p>
            </p:txBody>
          </p:sp>
          <p:sp>
            <p:nvSpPr>
              <p:cNvPr id="3026459" name="Line 539"/>
              <p:cNvSpPr>
                <a:spLocks noChangeShapeType="1"/>
              </p:cNvSpPr>
              <p:nvPr/>
            </p:nvSpPr>
            <p:spPr bwMode="auto">
              <a:xfrm>
                <a:off x="5059" y="2721"/>
                <a:ext cx="52" cy="0"/>
              </a:xfrm>
              <a:prstGeom prst="line">
                <a:avLst/>
              </a:prstGeom>
              <a:noFill/>
              <a:ln w="12700">
                <a:solidFill>
                  <a:srgbClr val="000000"/>
                </a:solidFill>
                <a:round/>
                <a:headEnd/>
                <a:tailEnd/>
              </a:ln>
              <a:effectLst/>
            </p:spPr>
            <p:txBody>
              <a:bodyPr wrap="none" anchor="ctr"/>
              <a:lstStyle/>
              <a:p>
                <a:endParaRPr lang="en-US" dirty="0"/>
              </a:p>
            </p:txBody>
          </p:sp>
          <p:sp>
            <p:nvSpPr>
              <p:cNvPr id="3026460" name="Line 540"/>
              <p:cNvSpPr>
                <a:spLocks noChangeShapeType="1"/>
              </p:cNvSpPr>
              <p:nvPr/>
            </p:nvSpPr>
            <p:spPr bwMode="auto">
              <a:xfrm>
                <a:off x="5048" y="2667"/>
                <a:ext cx="0" cy="52"/>
              </a:xfrm>
              <a:prstGeom prst="line">
                <a:avLst/>
              </a:prstGeom>
              <a:noFill/>
              <a:ln w="12700">
                <a:solidFill>
                  <a:srgbClr val="000000"/>
                </a:solidFill>
                <a:round/>
                <a:headEnd/>
                <a:tailEnd/>
              </a:ln>
              <a:effectLst/>
            </p:spPr>
            <p:txBody>
              <a:bodyPr wrap="none" anchor="ctr"/>
              <a:lstStyle/>
              <a:p>
                <a:endParaRPr lang="en-US" dirty="0"/>
              </a:p>
            </p:txBody>
          </p:sp>
          <p:sp>
            <p:nvSpPr>
              <p:cNvPr id="3026461" name="Line 541"/>
              <p:cNvSpPr>
                <a:spLocks noChangeShapeType="1"/>
              </p:cNvSpPr>
              <p:nvPr/>
            </p:nvSpPr>
            <p:spPr bwMode="auto">
              <a:xfrm>
                <a:off x="5067" y="2667"/>
                <a:ext cx="3" cy="52"/>
              </a:xfrm>
              <a:prstGeom prst="line">
                <a:avLst/>
              </a:prstGeom>
              <a:noFill/>
              <a:ln w="12700">
                <a:solidFill>
                  <a:srgbClr val="000000"/>
                </a:solidFill>
                <a:round/>
                <a:headEnd/>
                <a:tailEnd/>
              </a:ln>
              <a:effectLst/>
            </p:spPr>
            <p:txBody>
              <a:bodyPr wrap="none" anchor="ctr"/>
              <a:lstStyle/>
              <a:p>
                <a:endParaRPr lang="en-US" dirty="0"/>
              </a:p>
            </p:txBody>
          </p:sp>
          <p:sp>
            <p:nvSpPr>
              <p:cNvPr id="3026462" name="Line 542"/>
              <p:cNvSpPr>
                <a:spLocks noChangeShapeType="1"/>
              </p:cNvSpPr>
              <p:nvPr/>
            </p:nvSpPr>
            <p:spPr bwMode="auto">
              <a:xfrm>
                <a:off x="5084" y="2667"/>
                <a:ext cx="4" cy="52"/>
              </a:xfrm>
              <a:prstGeom prst="line">
                <a:avLst/>
              </a:prstGeom>
              <a:noFill/>
              <a:ln w="12700">
                <a:solidFill>
                  <a:srgbClr val="000000"/>
                </a:solidFill>
                <a:round/>
                <a:headEnd/>
                <a:tailEnd/>
              </a:ln>
              <a:effectLst/>
            </p:spPr>
            <p:txBody>
              <a:bodyPr wrap="none" anchor="ctr"/>
              <a:lstStyle/>
              <a:p>
                <a:endParaRPr lang="en-US" dirty="0"/>
              </a:p>
            </p:txBody>
          </p:sp>
          <p:sp>
            <p:nvSpPr>
              <p:cNvPr id="3026463" name="Line 543"/>
              <p:cNvSpPr>
                <a:spLocks noChangeShapeType="1"/>
              </p:cNvSpPr>
              <p:nvPr/>
            </p:nvSpPr>
            <p:spPr bwMode="auto">
              <a:xfrm>
                <a:off x="5102" y="2667"/>
                <a:ext cx="9" cy="52"/>
              </a:xfrm>
              <a:prstGeom prst="line">
                <a:avLst/>
              </a:prstGeom>
              <a:noFill/>
              <a:ln w="12700">
                <a:solidFill>
                  <a:srgbClr val="000000"/>
                </a:solidFill>
                <a:round/>
                <a:headEnd/>
                <a:tailEnd/>
              </a:ln>
              <a:effectLst/>
            </p:spPr>
            <p:txBody>
              <a:bodyPr wrap="none" anchor="ctr"/>
              <a:lstStyle/>
              <a:p>
                <a:endParaRPr lang="en-US" dirty="0"/>
              </a:p>
            </p:txBody>
          </p:sp>
          <p:sp>
            <p:nvSpPr>
              <p:cNvPr id="3026464" name="Rectangle 544"/>
              <p:cNvSpPr>
                <a:spLocks noChangeArrowheads="1"/>
              </p:cNvSpPr>
              <p:nvPr/>
            </p:nvSpPr>
            <p:spPr bwMode="auto">
              <a:xfrm>
                <a:off x="4918" y="2497"/>
                <a:ext cx="45" cy="29"/>
              </a:xfrm>
              <a:prstGeom prst="rect">
                <a:avLst/>
              </a:prstGeom>
              <a:noFill/>
              <a:ln w="12700">
                <a:noFill/>
                <a:miter lim="800000"/>
                <a:headEnd/>
                <a:tailEnd/>
              </a:ln>
              <a:effectLst/>
            </p:spPr>
            <p:txBody>
              <a:bodyPr wrap="none" anchor="ctr"/>
              <a:lstStyle/>
              <a:p>
                <a:endParaRPr lang="en-US" dirty="0"/>
              </a:p>
            </p:txBody>
          </p:sp>
          <p:sp>
            <p:nvSpPr>
              <p:cNvPr id="3026465" name="Rectangle 545"/>
              <p:cNvSpPr>
                <a:spLocks noChangeArrowheads="1"/>
              </p:cNvSpPr>
              <p:nvPr/>
            </p:nvSpPr>
            <p:spPr bwMode="auto">
              <a:xfrm>
                <a:off x="4826" y="2301"/>
                <a:ext cx="135" cy="129"/>
              </a:xfrm>
              <a:prstGeom prst="rect">
                <a:avLst/>
              </a:prstGeom>
              <a:solidFill>
                <a:srgbClr val="00FFFF"/>
              </a:solidFill>
              <a:ln w="12700">
                <a:solidFill>
                  <a:srgbClr val="000000"/>
                </a:solidFill>
                <a:miter lim="800000"/>
                <a:headEnd/>
                <a:tailEnd/>
              </a:ln>
              <a:effectLst/>
            </p:spPr>
            <p:txBody>
              <a:bodyPr wrap="none" anchor="ctr"/>
              <a:lstStyle/>
              <a:p>
                <a:endParaRPr lang="en-US" dirty="0"/>
              </a:p>
            </p:txBody>
          </p:sp>
          <p:sp>
            <p:nvSpPr>
              <p:cNvPr id="3026466" name="Rectangle 546"/>
              <p:cNvSpPr>
                <a:spLocks noChangeArrowheads="1"/>
              </p:cNvSpPr>
              <p:nvPr/>
            </p:nvSpPr>
            <p:spPr bwMode="auto">
              <a:xfrm>
                <a:off x="4872" y="2364"/>
                <a:ext cx="46" cy="28"/>
              </a:xfrm>
              <a:prstGeom prst="rect">
                <a:avLst/>
              </a:prstGeom>
              <a:noFill/>
              <a:ln w="12700">
                <a:noFill/>
                <a:miter lim="800000"/>
                <a:headEnd/>
                <a:tailEnd/>
              </a:ln>
              <a:effectLst/>
            </p:spPr>
            <p:txBody>
              <a:bodyPr wrap="none" anchor="ctr"/>
              <a:lstStyle/>
              <a:p>
                <a:endParaRPr lang="en-US" dirty="0"/>
              </a:p>
            </p:txBody>
          </p:sp>
          <p:sp>
            <p:nvSpPr>
              <p:cNvPr id="3026467" name="Rectangle 547"/>
              <p:cNvSpPr>
                <a:spLocks noChangeArrowheads="1"/>
              </p:cNvSpPr>
              <p:nvPr/>
            </p:nvSpPr>
            <p:spPr bwMode="auto">
              <a:xfrm>
                <a:off x="4905" y="2313"/>
                <a:ext cx="133" cy="83"/>
              </a:xfrm>
              <a:prstGeom prst="rect">
                <a:avLst/>
              </a:prstGeom>
              <a:solidFill>
                <a:schemeClr val="bg2"/>
              </a:solidFill>
              <a:ln w="12700">
                <a:solidFill>
                  <a:srgbClr val="000000"/>
                </a:solidFill>
                <a:miter lim="800000"/>
                <a:headEnd/>
                <a:tailEnd/>
              </a:ln>
              <a:effectLst/>
            </p:spPr>
            <p:txBody>
              <a:bodyPr wrap="none" anchor="ctr"/>
              <a:lstStyle/>
              <a:p>
                <a:endParaRPr lang="en-US" dirty="0"/>
              </a:p>
            </p:txBody>
          </p:sp>
          <p:sp>
            <p:nvSpPr>
              <p:cNvPr id="3026468" name="Rectangle 548"/>
              <p:cNvSpPr>
                <a:spLocks noChangeArrowheads="1"/>
              </p:cNvSpPr>
              <p:nvPr/>
            </p:nvSpPr>
            <p:spPr bwMode="auto">
              <a:xfrm>
                <a:off x="4964" y="2408"/>
                <a:ext cx="46" cy="29"/>
              </a:xfrm>
              <a:prstGeom prst="rect">
                <a:avLst/>
              </a:prstGeom>
              <a:noFill/>
              <a:ln w="12700">
                <a:noFill/>
                <a:miter lim="800000"/>
                <a:headEnd/>
                <a:tailEnd/>
              </a:ln>
              <a:effectLst/>
            </p:spPr>
            <p:txBody>
              <a:bodyPr wrap="none" anchor="ctr"/>
              <a:lstStyle/>
              <a:p>
                <a:endParaRPr lang="en-US" dirty="0"/>
              </a:p>
            </p:txBody>
          </p:sp>
          <p:grpSp>
            <p:nvGrpSpPr>
              <p:cNvPr id="3026469" name="Group 549"/>
              <p:cNvGrpSpPr>
                <a:grpSpLocks/>
              </p:cNvGrpSpPr>
              <p:nvPr/>
            </p:nvGrpSpPr>
            <p:grpSpPr bwMode="auto">
              <a:xfrm>
                <a:off x="3673" y="2647"/>
                <a:ext cx="1275" cy="225"/>
                <a:chOff x="3673" y="2647"/>
                <a:chExt cx="1275" cy="225"/>
              </a:xfrm>
            </p:grpSpPr>
            <p:sp>
              <p:nvSpPr>
                <p:cNvPr id="3026470" name="Freeform 550"/>
                <p:cNvSpPr>
                  <a:spLocks/>
                </p:cNvSpPr>
                <p:nvPr/>
              </p:nvSpPr>
              <p:spPr bwMode="auto">
                <a:xfrm>
                  <a:off x="3673" y="2647"/>
                  <a:ext cx="397" cy="78"/>
                </a:xfrm>
                <a:custGeom>
                  <a:avLst/>
                  <a:gdLst/>
                  <a:ahLst/>
                  <a:cxnLst>
                    <a:cxn ang="0">
                      <a:pos x="27" y="0"/>
                    </a:cxn>
                    <a:cxn ang="0">
                      <a:pos x="370" y="0"/>
                    </a:cxn>
                    <a:cxn ang="0">
                      <a:pos x="396" y="77"/>
                    </a:cxn>
                    <a:cxn ang="0">
                      <a:pos x="0" y="77"/>
                    </a:cxn>
                    <a:cxn ang="0">
                      <a:pos x="27" y="0"/>
                    </a:cxn>
                  </a:cxnLst>
                  <a:rect l="0" t="0" r="r" b="b"/>
                  <a:pathLst>
                    <a:path w="397" h="78">
                      <a:moveTo>
                        <a:pt x="27" y="0"/>
                      </a:moveTo>
                      <a:lnTo>
                        <a:pt x="370" y="0"/>
                      </a:lnTo>
                      <a:lnTo>
                        <a:pt x="396" y="77"/>
                      </a:lnTo>
                      <a:lnTo>
                        <a:pt x="0" y="77"/>
                      </a:lnTo>
                      <a:lnTo>
                        <a:pt x="27"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471" name="Freeform 551"/>
                <p:cNvSpPr>
                  <a:spLocks/>
                </p:cNvSpPr>
                <p:nvPr/>
              </p:nvSpPr>
              <p:spPr bwMode="auto">
                <a:xfrm>
                  <a:off x="3673" y="2724"/>
                  <a:ext cx="397" cy="16"/>
                </a:xfrm>
                <a:custGeom>
                  <a:avLst/>
                  <a:gdLst/>
                  <a:ahLst/>
                  <a:cxnLst>
                    <a:cxn ang="0">
                      <a:pos x="0" y="0"/>
                    </a:cxn>
                    <a:cxn ang="0">
                      <a:pos x="0" y="15"/>
                    </a:cxn>
                    <a:cxn ang="0">
                      <a:pos x="396" y="15"/>
                    </a:cxn>
                    <a:cxn ang="0">
                      <a:pos x="396" y="0"/>
                    </a:cxn>
                  </a:cxnLst>
                  <a:rect l="0" t="0" r="r" b="b"/>
                  <a:pathLst>
                    <a:path w="397" h="16">
                      <a:moveTo>
                        <a:pt x="0" y="0"/>
                      </a:moveTo>
                      <a:lnTo>
                        <a:pt x="0" y="15"/>
                      </a:lnTo>
                      <a:lnTo>
                        <a:pt x="396" y="15"/>
                      </a:lnTo>
                      <a:lnTo>
                        <a:pt x="396"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472" name="Line 552"/>
                <p:cNvSpPr>
                  <a:spLocks noChangeShapeType="1"/>
                </p:cNvSpPr>
                <p:nvPr/>
              </p:nvSpPr>
              <p:spPr bwMode="auto">
                <a:xfrm>
                  <a:off x="3724" y="2653"/>
                  <a:ext cx="201" cy="0"/>
                </a:xfrm>
                <a:prstGeom prst="line">
                  <a:avLst/>
                </a:prstGeom>
                <a:noFill/>
                <a:ln w="12700">
                  <a:solidFill>
                    <a:srgbClr val="000000"/>
                  </a:solidFill>
                  <a:round/>
                  <a:headEnd/>
                  <a:tailEnd/>
                </a:ln>
                <a:effectLst/>
              </p:spPr>
              <p:txBody>
                <a:bodyPr wrap="none" anchor="ctr"/>
                <a:lstStyle/>
                <a:p>
                  <a:endParaRPr lang="en-US" dirty="0"/>
                </a:p>
              </p:txBody>
            </p:sp>
            <p:sp>
              <p:nvSpPr>
                <p:cNvPr id="3026473" name="Line 553"/>
                <p:cNvSpPr>
                  <a:spLocks noChangeShapeType="1"/>
                </p:cNvSpPr>
                <p:nvPr/>
              </p:nvSpPr>
              <p:spPr bwMode="auto">
                <a:xfrm>
                  <a:off x="3720" y="2669"/>
                  <a:ext cx="208" cy="0"/>
                </a:xfrm>
                <a:prstGeom prst="line">
                  <a:avLst/>
                </a:prstGeom>
                <a:noFill/>
                <a:ln w="12700">
                  <a:solidFill>
                    <a:srgbClr val="000000"/>
                  </a:solidFill>
                  <a:round/>
                  <a:headEnd/>
                  <a:tailEnd/>
                </a:ln>
                <a:effectLst/>
              </p:spPr>
              <p:txBody>
                <a:bodyPr wrap="none" anchor="ctr"/>
                <a:lstStyle/>
                <a:p>
                  <a:endParaRPr lang="en-US" dirty="0"/>
                </a:p>
              </p:txBody>
            </p:sp>
            <p:sp>
              <p:nvSpPr>
                <p:cNvPr id="3026474" name="Line 554"/>
                <p:cNvSpPr>
                  <a:spLocks noChangeShapeType="1"/>
                </p:cNvSpPr>
                <p:nvPr/>
              </p:nvSpPr>
              <p:spPr bwMode="auto">
                <a:xfrm>
                  <a:off x="3715" y="2684"/>
                  <a:ext cx="213" cy="0"/>
                </a:xfrm>
                <a:prstGeom prst="line">
                  <a:avLst/>
                </a:prstGeom>
                <a:noFill/>
                <a:ln w="12700">
                  <a:solidFill>
                    <a:srgbClr val="000000"/>
                  </a:solidFill>
                  <a:round/>
                  <a:headEnd/>
                  <a:tailEnd/>
                </a:ln>
                <a:effectLst/>
              </p:spPr>
              <p:txBody>
                <a:bodyPr wrap="none" anchor="ctr"/>
                <a:lstStyle/>
                <a:p>
                  <a:endParaRPr lang="en-US" dirty="0"/>
                </a:p>
              </p:txBody>
            </p:sp>
            <p:sp>
              <p:nvSpPr>
                <p:cNvPr id="3026475" name="Line 555"/>
                <p:cNvSpPr>
                  <a:spLocks noChangeShapeType="1"/>
                </p:cNvSpPr>
                <p:nvPr/>
              </p:nvSpPr>
              <p:spPr bwMode="auto">
                <a:xfrm>
                  <a:off x="3710" y="2700"/>
                  <a:ext cx="222" cy="0"/>
                </a:xfrm>
                <a:prstGeom prst="line">
                  <a:avLst/>
                </a:prstGeom>
                <a:noFill/>
                <a:ln w="12700">
                  <a:solidFill>
                    <a:srgbClr val="000000"/>
                  </a:solidFill>
                  <a:round/>
                  <a:headEnd/>
                  <a:tailEnd/>
                </a:ln>
                <a:effectLst/>
              </p:spPr>
              <p:txBody>
                <a:bodyPr wrap="none" anchor="ctr"/>
                <a:lstStyle/>
                <a:p>
                  <a:endParaRPr lang="en-US" dirty="0"/>
                </a:p>
              </p:txBody>
            </p:sp>
            <p:sp>
              <p:nvSpPr>
                <p:cNvPr id="3026476" name="Line 556"/>
                <p:cNvSpPr>
                  <a:spLocks noChangeShapeType="1"/>
                </p:cNvSpPr>
                <p:nvPr/>
              </p:nvSpPr>
              <p:spPr bwMode="auto">
                <a:xfrm>
                  <a:off x="3705" y="2715"/>
                  <a:ext cx="229" cy="0"/>
                </a:xfrm>
                <a:prstGeom prst="line">
                  <a:avLst/>
                </a:prstGeom>
                <a:noFill/>
                <a:ln w="12700">
                  <a:solidFill>
                    <a:srgbClr val="000000"/>
                  </a:solidFill>
                  <a:round/>
                  <a:headEnd/>
                  <a:tailEnd/>
                </a:ln>
                <a:effectLst/>
              </p:spPr>
              <p:txBody>
                <a:bodyPr wrap="none" anchor="ctr"/>
                <a:lstStyle/>
                <a:p>
                  <a:endParaRPr lang="en-US" dirty="0"/>
                </a:p>
              </p:txBody>
            </p:sp>
            <p:sp>
              <p:nvSpPr>
                <p:cNvPr id="3026477" name="Line 557"/>
                <p:cNvSpPr>
                  <a:spLocks noChangeShapeType="1"/>
                </p:cNvSpPr>
                <p:nvPr/>
              </p:nvSpPr>
              <p:spPr bwMode="auto">
                <a:xfrm flipH="1">
                  <a:off x="3697" y="2661"/>
                  <a:ext cx="25" cy="50"/>
                </a:xfrm>
                <a:prstGeom prst="line">
                  <a:avLst/>
                </a:prstGeom>
                <a:noFill/>
                <a:ln w="12700">
                  <a:solidFill>
                    <a:srgbClr val="000000"/>
                  </a:solidFill>
                  <a:round/>
                  <a:headEnd/>
                  <a:tailEnd/>
                </a:ln>
                <a:effectLst/>
              </p:spPr>
              <p:txBody>
                <a:bodyPr wrap="none" anchor="ctr"/>
                <a:lstStyle/>
                <a:p>
                  <a:endParaRPr lang="en-US" dirty="0"/>
                </a:p>
              </p:txBody>
            </p:sp>
            <p:sp>
              <p:nvSpPr>
                <p:cNvPr id="3026478" name="Line 558"/>
                <p:cNvSpPr>
                  <a:spLocks noChangeShapeType="1"/>
                </p:cNvSpPr>
                <p:nvPr/>
              </p:nvSpPr>
              <p:spPr bwMode="auto">
                <a:xfrm flipH="1">
                  <a:off x="3718" y="2661"/>
                  <a:ext cx="20" cy="50"/>
                </a:xfrm>
                <a:prstGeom prst="line">
                  <a:avLst/>
                </a:prstGeom>
                <a:noFill/>
                <a:ln w="12700">
                  <a:solidFill>
                    <a:srgbClr val="000000"/>
                  </a:solidFill>
                  <a:round/>
                  <a:headEnd/>
                  <a:tailEnd/>
                </a:ln>
                <a:effectLst/>
              </p:spPr>
              <p:txBody>
                <a:bodyPr wrap="none" anchor="ctr"/>
                <a:lstStyle/>
                <a:p>
                  <a:endParaRPr lang="en-US" dirty="0"/>
                </a:p>
              </p:txBody>
            </p:sp>
            <p:sp>
              <p:nvSpPr>
                <p:cNvPr id="3026479" name="Line 559"/>
                <p:cNvSpPr>
                  <a:spLocks noChangeShapeType="1"/>
                </p:cNvSpPr>
                <p:nvPr/>
              </p:nvSpPr>
              <p:spPr bwMode="auto">
                <a:xfrm flipH="1">
                  <a:off x="3738" y="2661"/>
                  <a:ext cx="19" cy="50"/>
                </a:xfrm>
                <a:prstGeom prst="line">
                  <a:avLst/>
                </a:prstGeom>
                <a:noFill/>
                <a:ln w="12700">
                  <a:solidFill>
                    <a:srgbClr val="000000"/>
                  </a:solidFill>
                  <a:round/>
                  <a:headEnd/>
                  <a:tailEnd/>
                </a:ln>
                <a:effectLst/>
              </p:spPr>
              <p:txBody>
                <a:bodyPr wrap="none" anchor="ctr"/>
                <a:lstStyle/>
                <a:p>
                  <a:endParaRPr lang="en-US" dirty="0"/>
                </a:p>
              </p:txBody>
            </p:sp>
            <p:sp>
              <p:nvSpPr>
                <p:cNvPr id="3026480" name="Line 560"/>
                <p:cNvSpPr>
                  <a:spLocks noChangeShapeType="1"/>
                </p:cNvSpPr>
                <p:nvPr/>
              </p:nvSpPr>
              <p:spPr bwMode="auto">
                <a:xfrm flipH="1">
                  <a:off x="3760" y="2661"/>
                  <a:ext cx="14" cy="35"/>
                </a:xfrm>
                <a:prstGeom prst="line">
                  <a:avLst/>
                </a:prstGeom>
                <a:noFill/>
                <a:ln w="12700">
                  <a:solidFill>
                    <a:srgbClr val="000000"/>
                  </a:solidFill>
                  <a:round/>
                  <a:headEnd/>
                  <a:tailEnd/>
                </a:ln>
                <a:effectLst/>
              </p:spPr>
              <p:txBody>
                <a:bodyPr wrap="none" anchor="ctr"/>
                <a:lstStyle/>
                <a:p>
                  <a:endParaRPr lang="en-US" dirty="0"/>
                </a:p>
              </p:txBody>
            </p:sp>
            <p:sp>
              <p:nvSpPr>
                <p:cNvPr id="3026481" name="Line 561"/>
                <p:cNvSpPr>
                  <a:spLocks noChangeShapeType="1"/>
                </p:cNvSpPr>
                <p:nvPr/>
              </p:nvSpPr>
              <p:spPr bwMode="auto">
                <a:xfrm flipH="1">
                  <a:off x="3781" y="2661"/>
                  <a:ext cx="11" cy="35"/>
                </a:xfrm>
                <a:prstGeom prst="line">
                  <a:avLst/>
                </a:prstGeom>
                <a:noFill/>
                <a:ln w="12700">
                  <a:solidFill>
                    <a:srgbClr val="000000"/>
                  </a:solidFill>
                  <a:round/>
                  <a:headEnd/>
                  <a:tailEnd/>
                </a:ln>
                <a:effectLst/>
              </p:spPr>
              <p:txBody>
                <a:bodyPr wrap="none" anchor="ctr"/>
                <a:lstStyle/>
                <a:p>
                  <a:endParaRPr lang="en-US" dirty="0"/>
                </a:p>
              </p:txBody>
            </p:sp>
            <p:sp>
              <p:nvSpPr>
                <p:cNvPr id="3026482" name="Line 562"/>
                <p:cNvSpPr>
                  <a:spLocks noChangeShapeType="1"/>
                </p:cNvSpPr>
                <p:nvPr/>
              </p:nvSpPr>
              <p:spPr bwMode="auto">
                <a:xfrm flipH="1">
                  <a:off x="3799" y="2661"/>
                  <a:ext cx="11" cy="35"/>
                </a:xfrm>
                <a:prstGeom prst="line">
                  <a:avLst/>
                </a:prstGeom>
                <a:noFill/>
                <a:ln w="12700">
                  <a:solidFill>
                    <a:srgbClr val="000000"/>
                  </a:solidFill>
                  <a:round/>
                  <a:headEnd/>
                  <a:tailEnd/>
                </a:ln>
                <a:effectLst/>
              </p:spPr>
              <p:txBody>
                <a:bodyPr wrap="none" anchor="ctr"/>
                <a:lstStyle/>
                <a:p>
                  <a:endParaRPr lang="en-US" dirty="0"/>
                </a:p>
              </p:txBody>
            </p:sp>
            <p:sp>
              <p:nvSpPr>
                <p:cNvPr id="3026483" name="Line 563"/>
                <p:cNvSpPr>
                  <a:spLocks noChangeShapeType="1"/>
                </p:cNvSpPr>
                <p:nvPr/>
              </p:nvSpPr>
              <p:spPr bwMode="auto">
                <a:xfrm flipH="1">
                  <a:off x="3819" y="2661"/>
                  <a:ext cx="9" cy="35"/>
                </a:xfrm>
                <a:prstGeom prst="line">
                  <a:avLst/>
                </a:prstGeom>
                <a:noFill/>
                <a:ln w="12700">
                  <a:solidFill>
                    <a:srgbClr val="000000"/>
                  </a:solidFill>
                  <a:round/>
                  <a:headEnd/>
                  <a:tailEnd/>
                </a:ln>
                <a:effectLst/>
              </p:spPr>
              <p:txBody>
                <a:bodyPr wrap="none" anchor="ctr"/>
                <a:lstStyle/>
                <a:p>
                  <a:endParaRPr lang="en-US" dirty="0"/>
                </a:p>
              </p:txBody>
            </p:sp>
            <p:sp>
              <p:nvSpPr>
                <p:cNvPr id="3026484" name="Line 564"/>
                <p:cNvSpPr>
                  <a:spLocks noChangeShapeType="1"/>
                </p:cNvSpPr>
                <p:nvPr/>
              </p:nvSpPr>
              <p:spPr bwMode="auto">
                <a:xfrm flipH="1">
                  <a:off x="3836" y="2661"/>
                  <a:ext cx="9" cy="35"/>
                </a:xfrm>
                <a:prstGeom prst="line">
                  <a:avLst/>
                </a:prstGeom>
                <a:noFill/>
                <a:ln w="12700">
                  <a:solidFill>
                    <a:srgbClr val="000000"/>
                  </a:solidFill>
                  <a:round/>
                  <a:headEnd/>
                  <a:tailEnd/>
                </a:ln>
                <a:effectLst/>
              </p:spPr>
              <p:txBody>
                <a:bodyPr wrap="none" anchor="ctr"/>
                <a:lstStyle/>
                <a:p>
                  <a:endParaRPr lang="en-US" dirty="0"/>
                </a:p>
              </p:txBody>
            </p:sp>
            <p:sp>
              <p:nvSpPr>
                <p:cNvPr id="3026485" name="Line 565"/>
                <p:cNvSpPr>
                  <a:spLocks noChangeShapeType="1"/>
                </p:cNvSpPr>
                <p:nvPr/>
              </p:nvSpPr>
              <p:spPr bwMode="auto">
                <a:xfrm>
                  <a:off x="3858" y="2661"/>
                  <a:ext cx="0" cy="35"/>
                </a:xfrm>
                <a:prstGeom prst="line">
                  <a:avLst/>
                </a:prstGeom>
                <a:noFill/>
                <a:ln w="12700">
                  <a:solidFill>
                    <a:srgbClr val="000000"/>
                  </a:solidFill>
                  <a:round/>
                  <a:headEnd/>
                  <a:tailEnd/>
                </a:ln>
                <a:effectLst/>
              </p:spPr>
              <p:txBody>
                <a:bodyPr wrap="none" anchor="ctr"/>
                <a:lstStyle/>
                <a:p>
                  <a:endParaRPr lang="en-US" dirty="0"/>
                </a:p>
              </p:txBody>
            </p:sp>
            <p:sp>
              <p:nvSpPr>
                <p:cNvPr id="3026486" name="Line 566"/>
                <p:cNvSpPr>
                  <a:spLocks noChangeShapeType="1"/>
                </p:cNvSpPr>
                <p:nvPr/>
              </p:nvSpPr>
              <p:spPr bwMode="auto">
                <a:xfrm>
                  <a:off x="3878" y="2661"/>
                  <a:ext cx="1" cy="35"/>
                </a:xfrm>
                <a:prstGeom prst="line">
                  <a:avLst/>
                </a:prstGeom>
                <a:noFill/>
                <a:ln w="12700">
                  <a:solidFill>
                    <a:srgbClr val="000000"/>
                  </a:solidFill>
                  <a:round/>
                  <a:headEnd/>
                  <a:tailEnd/>
                </a:ln>
                <a:effectLst/>
              </p:spPr>
              <p:txBody>
                <a:bodyPr wrap="none" anchor="ctr"/>
                <a:lstStyle/>
                <a:p>
                  <a:endParaRPr lang="en-US" dirty="0"/>
                </a:p>
              </p:txBody>
            </p:sp>
            <p:sp>
              <p:nvSpPr>
                <p:cNvPr id="3026487" name="Line 567"/>
                <p:cNvSpPr>
                  <a:spLocks noChangeShapeType="1"/>
                </p:cNvSpPr>
                <p:nvPr/>
              </p:nvSpPr>
              <p:spPr bwMode="auto">
                <a:xfrm>
                  <a:off x="3896" y="2661"/>
                  <a:ext cx="1" cy="35"/>
                </a:xfrm>
                <a:prstGeom prst="line">
                  <a:avLst/>
                </a:prstGeom>
                <a:noFill/>
                <a:ln w="12700">
                  <a:solidFill>
                    <a:srgbClr val="000000"/>
                  </a:solidFill>
                  <a:round/>
                  <a:headEnd/>
                  <a:tailEnd/>
                </a:ln>
                <a:effectLst/>
              </p:spPr>
              <p:txBody>
                <a:bodyPr wrap="none" anchor="ctr"/>
                <a:lstStyle/>
                <a:p>
                  <a:endParaRPr lang="en-US" dirty="0"/>
                </a:p>
              </p:txBody>
            </p:sp>
            <p:sp>
              <p:nvSpPr>
                <p:cNvPr id="3026488" name="Line 568"/>
                <p:cNvSpPr>
                  <a:spLocks noChangeShapeType="1"/>
                </p:cNvSpPr>
                <p:nvPr/>
              </p:nvSpPr>
              <p:spPr bwMode="auto">
                <a:xfrm>
                  <a:off x="3915" y="2661"/>
                  <a:ext cx="4" cy="50"/>
                </a:xfrm>
                <a:prstGeom prst="line">
                  <a:avLst/>
                </a:prstGeom>
                <a:noFill/>
                <a:ln w="12700">
                  <a:solidFill>
                    <a:srgbClr val="000000"/>
                  </a:solidFill>
                  <a:round/>
                  <a:headEnd/>
                  <a:tailEnd/>
                </a:ln>
                <a:effectLst/>
              </p:spPr>
              <p:txBody>
                <a:bodyPr wrap="none" anchor="ctr"/>
                <a:lstStyle/>
                <a:p>
                  <a:endParaRPr lang="en-US" dirty="0"/>
                </a:p>
              </p:txBody>
            </p:sp>
            <p:sp>
              <p:nvSpPr>
                <p:cNvPr id="3026489" name="Line 569"/>
                <p:cNvSpPr>
                  <a:spLocks noChangeShapeType="1"/>
                </p:cNvSpPr>
                <p:nvPr/>
              </p:nvSpPr>
              <p:spPr bwMode="auto">
                <a:xfrm>
                  <a:off x="3933" y="2661"/>
                  <a:ext cx="3" cy="50"/>
                </a:xfrm>
                <a:prstGeom prst="line">
                  <a:avLst/>
                </a:prstGeom>
                <a:noFill/>
                <a:ln w="12700">
                  <a:solidFill>
                    <a:srgbClr val="000000"/>
                  </a:solidFill>
                  <a:round/>
                  <a:headEnd/>
                  <a:tailEnd/>
                </a:ln>
                <a:effectLst/>
              </p:spPr>
              <p:txBody>
                <a:bodyPr wrap="none" anchor="ctr"/>
                <a:lstStyle/>
                <a:p>
                  <a:endParaRPr lang="en-US" dirty="0"/>
                </a:p>
              </p:txBody>
            </p:sp>
            <p:sp>
              <p:nvSpPr>
                <p:cNvPr id="3026490" name="Line 570"/>
                <p:cNvSpPr>
                  <a:spLocks noChangeShapeType="1"/>
                </p:cNvSpPr>
                <p:nvPr/>
              </p:nvSpPr>
              <p:spPr bwMode="auto">
                <a:xfrm>
                  <a:off x="3979" y="2653"/>
                  <a:ext cx="42" cy="0"/>
                </a:xfrm>
                <a:prstGeom prst="line">
                  <a:avLst/>
                </a:prstGeom>
                <a:noFill/>
                <a:ln w="12700">
                  <a:solidFill>
                    <a:srgbClr val="000000"/>
                  </a:solidFill>
                  <a:round/>
                  <a:headEnd/>
                  <a:tailEnd/>
                </a:ln>
                <a:effectLst/>
              </p:spPr>
              <p:txBody>
                <a:bodyPr wrap="none" anchor="ctr"/>
                <a:lstStyle/>
                <a:p>
                  <a:endParaRPr lang="en-US" dirty="0"/>
                </a:p>
              </p:txBody>
            </p:sp>
            <p:sp>
              <p:nvSpPr>
                <p:cNvPr id="3026491" name="Line 571"/>
                <p:cNvSpPr>
                  <a:spLocks noChangeShapeType="1"/>
                </p:cNvSpPr>
                <p:nvPr/>
              </p:nvSpPr>
              <p:spPr bwMode="auto">
                <a:xfrm>
                  <a:off x="3981" y="2669"/>
                  <a:ext cx="45" cy="0"/>
                </a:xfrm>
                <a:prstGeom prst="line">
                  <a:avLst/>
                </a:prstGeom>
                <a:noFill/>
                <a:ln w="12700">
                  <a:solidFill>
                    <a:srgbClr val="000000"/>
                  </a:solidFill>
                  <a:round/>
                  <a:headEnd/>
                  <a:tailEnd/>
                </a:ln>
                <a:effectLst/>
              </p:spPr>
              <p:txBody>
                <a:bodyPr wrap="none" anchor="ctr"/>
                <a:lstStyle/>
                <a:p>
                  <a:endParaRPr lang="en-US" dirty="0"/>
                </a:p>
              </p:txBody>
            </p:sp>
            <p:sp>
              <p:nvSpPr>
                <p:cNvPr id="3026492" name="Line 572"/>
                <p:cNvSpPr>
                  <a:spLocks noChangeShapeType="1"/>
                </p:cNvSpPr>
                <p:nvPr/>
              </p:nvSpPr>
              <p:spPr bwMode="auto">
                <a:xfrm>
                  <a:off x="3984" y="2684"/>
                  <a:ext cx="46" cy="0"/>
                </a:xfrm>
                <a:prstGeom prst="line">
                  <a:avLst/>
                </a:prstGeom>
                <a:noFill/>
                <a:ln w="12700">
                  <a:solidFill>
                    <a:srgbClr val="000000"/>
                  </a:solidFill>
                  <a:round/>
                  <a:headEnd/>
                  <a:tailEnd/>
                </a:ln>
                <a:effectLst/>
              </p:spPr>
              <p:txBody>
                <a:bodyPr wrap="none" anchor="ctr"/>
                <a:lstStyle/>
                <a:p>
                  <a:endParaRPr lang="en-US" dirty="0"/>
                </a:p>
              </p:txBody>
            </p:sp>
            <p:sp>
              <p:nvSpPr>
                <p:cNvPr id="3026493" name="Line 573"/>
                <p:cNvSpPr>
                  <a:spLocks noChangeShapeType="1"/>
                </p:cNvSpPr>
                <p:nvPr/>
              </p:nvSpPr>
              <p:spPr bwMode="auto">
                <a:xfrm>
                  <a:off x="3988" y="2700"/>
                  <a:ext cx="47" cy="0"/>
                </a:xfrm>
                <a:prstGeom prst="line">
                  <a:avLst/>
                </a:prstGeom>
                <a:noFill/>
                <a:ln w="12700">
                  <a:solidFill>
                    <a:srgbClr val="000000"/>
                  </a:solidFill>
                  <a:round/>
                  <a:headEnd/>
                  <a:tailEnd/>
                </a:ln>
                <a:effectLst/>
              </p:spPr>
              <p:txBody>
                <a:bodyPr wrap="none" anchor="ctr"/>
                <a:lstStyle/>
                <a:p>
                  <a:endParaRPr lang="en-US" dirty="0"/>
                </a:p>
              </p:txBody>
            </p:sp>
            <p:sp>
              <p:nvSpPr>
                <p:cNvPr id="3026494" name="Line 574"/>
                <p:cNvSpPr>
                  <a:spLocks noChangeShapeType="1"/>
                </p:cNvSpPr>
                <p:nvPr/>
              </p:nvSpPr>
              <p:spPr bwMode="auto">
                <a:xfrm>
                  <a:off x="3990" y="2715"/>
                  <a:ext cx="51" cy="0"/>
                </a:xfrm>
                <a:prstGeom prst="line">
                  <a:avLst/>
                </a:prstGeom>
                <a:noFill/>
                <a:ln w="12700">
                  <a:solidFill>
                    <a:srgbClr val="000000"/>
                  </a:solidFill>
                  <a:round/>
                  <a:headEnd/>
                  <a:tailEnd/>
                </a:ln>
                <a:effectLst/>
              </p:spPr>
              <p:txBody>
                <a:bodyPr wrap="none" anchor="ctr"/>
                <a:lstStyle/>
                <a:p>
                  <a:endParaRPr lang="en-US" dirty="0"/>
                </a:p>
              </p:txBody>
            </p:sp>
            <p:sp>
              <p:nvSpPr>
                <p:cNvPr id="3026495" name="Line 575"/>
                <p:cNvSpPr>
                  <a:spLocks noChangeShapeType="1"/>
                </p:cNvSpPr>
                <p:nvPr/>
              </p:nvSpPr>
              <p:spPr bwMode="auto">
                <a:xfrm>
                  <a:off x="3979" y="2661"/>
                  <a:ext cx="0" cy="51"/>
                </a:xfrm>
                <a:prstGeom prst="line">
                  <a:avLst/>
                </a:prstGeom>
                <a:noFill/>
                <a:ln w="12700">
                  <a:solidFill>
                    <a:srgbClr val="000000"/>
                  </a:solidFill>
                  <a:round/>
                  <a:headEnd/>
                  <a:tailEnd/>
                </a:ln>
                <a:effectLst/>
              </p:spPr>
              <p:txBody>
                <a:bodyPr wrap="none" anchor="ctr"/>
                <a:lstStyle/>
                <a:p>
                  <a:endParaRPr lang="en-US" dirty="0"/>
                </a:p>
              </p:txBody>
            </p:sp>
            <p:sp>
              <p:nvSpPr>
                <p:cNvPr id="3026496" name="Line 576"/>
                <p:cNvSpPr>
                  <a:spLocks noChangeShapeType="1"/>
                </p:cNvSpPr>
                <p:nvPr/>
              </p:nvSpPr>
              <p:spPr bwMode="auto">
                <a:xfrm>
                  <a:off x="3997" y="2661"/>
                  <a:ext cx="3" cy="51"/>
                </a:xfrm>
                <a:prstGeom prst="line">
                  <a:avLst/>
                </a:prstGeom>
                <a:noFill/>
                <a:ln w="12700">
                  <a:solidFill>
                    <a:srgbClr val="000000"/>
                  </a:solidFill>
                  <a:round/>
                  <a:headEnd/>
                  <a:tailEnd/>
                </a:ln>
                <a:effectLst/>
              </p:spPr>
              <p:txBody>
                <a:bodyPr wrap="none" anchor="ctr"/>
                <a:lstStyle/>
                <a:p>
                  <a:endParaRPr lang="en-US" dirty="0"/>
                </a:p>
              </p:txBody>
            </p:sp>
            <p:sp>
              <p:nvSpPr>
                <p:cNvPr id="3026497" name="Line 577"/>
                <p:cNvSpPr>
                  <a:spLocks noChangeShapeType="1"/>
                </p:cNvSpPr>
                <p:nvPr/>
              </p:nvSpPr>
              <p:spPr bwMode="auto">
                <a:xfrm>
                  <a:off x="4015" y="2661"/>
                  <a:ext cx="5" cy="51"/>
                </a:xfrm>
                <a:prstGeom prst="line">
                  <a:avLst/>
                </a:prstGeom>
                <a:noFill/>
                <a:ln w="12700">
                  <a:solidFill>
                    <a:srgbClr val="000000"/>
                  </a:solidFill>
                  <a:round/>
                  <a:headEnd/>
                  <a:tailEnd/>
                </a:ln>
                <a:effectLst/>
              </p:spPr>
              <p:txBody>
                <a:bodyPr wrap="none" anchor="ctr"/>
                <a:lstStyle/>
                <a:p>
                  <a:endParaRPr lang="en-US" dirty="0"/>
                </a:p>
              </p:txBody>
            </p:sp>
            <p:sp>
              <p:nvSpPr>
                <p:cNvPr id="3026498" name="Line 578"/>
                <p:cNvSpPr>
                  <a:spLocks noChangeShapeType="1"/>
                </p:cNvSpPr>
                <p:nvPr/>
              </p:nvSpPr>
              <p:spPr bwMode="auto">
                <a:xfrm>
                  <a:off x="4031" y="2661"/>
                  <a:ext cx="10" cy="51"/>
                </a:xfrm>
                <a:prstGeom prst="line">
                  <a:avLst/>
                </a:prstGeom>
                <a:noFill/>
                <a:ln w="12700">
                  <a:solidFill>
                    <a:srgbClr val="000000"/>
                  </a:solidFill>
                  <a:round/>
                  <a:headEnd/>
                  <a:tailEnd/>
                </a:ln>
                <a:effectLst/>
              </p:spPr>
              <p:txBody>
                <a:bodyPr wrap="none" anchor="ctr"/>
                <a:lstStyle/>
                <a:p>
                  <a:endParaRPr lang="en-US" dirty="0"/>
                </a:p>
              </p:txBody>
            </p:sp>
            <p:sp>
              <p:nvSpPr>
                <p:cNvPr id="3026499" name="Freeform 579"/>
                <p:cNvSpPr>
                  <a:spLocks/>
                </p:cNvSpPr>
                <p:nvPr/>
              </p:nvSpPr>
              <p:spPr bwMode="auto">
                <a:xfrm>
                  <a:off x="4202" y="2647"/>
                  <a:ext cx="396" cy="78"/>
                </a:xfrm>
                <a:custGeom>
                  <a:avLst/>
                  <a:gdLst/>
                  <a:ahLst/>
                  <a:cxnLst>
                    <a:cxn ang="0">
                      <a:pos x="26" y="0"/>
                    </a:cxn>
                    <a:cxn ang="0">
                      <a:pos x="369" y="0"/>
                    </a:cxn>
                    <a:cxn ang="0">
                      <a:pos x="395" y="77"/>
                    </a:cxn>
                    <a:cxn ang="0">
                      <a:pos x="0" y="77"/>
                    </a:cxn>
                    <a:cxn ang="0">
                      <a:pos x="26" y="0"/>
                    </a:cxn>
                  </a:cxnLst>
                  <a:rect l="0" t="0" r="r" b="b"/>
                  <a:pathLst>
                    <a:path w="396" h="78">
                      <a:moveTo>
                        <a:pt x="26" y="0"/>
                      </a:moveTo>
                      <a:lnTo>
                        <a:pt x="369" y="0"/>
                      </a:lnTo>
                      <a:lnTo>
                        <a:pt x="395" y="77"/>
                      </a:lnTo>
                      <a:lnTo>
                        <a:pt x="0" y="77"/>
                      </a:lnTo>
                      <a:lnTo>
                        <a:pt x="26"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500" name="Freeform 580"/>
                <p:cNvSpPr>
                  <a:spLocks/>
                </p:cNvSpPr>
                <p:nvPr/>
              </p:nvSpPr>
              <p:spPr bwMode="auto">
                <a:xfrm>
                  <a:off x="4202" y="2724"/>
                  <a:ext cx="396" cy="16"/>
                </a:xfrm>
                <a:custGeom>
                  <a:avLst/>
                  <a:gdLst/>
                  <a:ahLst/>
                  <a:cxnLst>
                    <a:cxn ang="0">
                      <a:pos x="0" y="0"/>
                    </a:cxn>
                    <a:cxn ang="0">
                      <a:pos x="0" y="15"/>
                    </a:cxn>
                    <a:cxn ang="0">
                      <a:pos x="395" y="15"/>
                    </a:cxn>
                    <a:cxn ang="0">
                      <a:pos x="395" y="0"/>
                    </a:cxn>
                  </a:cxnLst>
                  <a:rect l="0" t="0" r="r" b="b"/>
                  <a:pathLst>
                    <a:path w="396" h="16">
                      <a:moveTo>
                        <a:pt x="0" y="0"/>
                      </a:moveTo>
                      <a:lnTo>
                        <a:pt x="0" y="15"/>
                      </a:lnTo>
                      <a:lnTo>
                        <a:pt x="395" y="15"/>
                      </a:lnTo>
                      <a:lnTo>
                        <a:pt x="395"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501" name="Line 581"/>
                <p:cNvSpPr>
                  <a:spLocks noChangeShapeType="1"/>
                </p:cNvSpPr>
                <p:nvPr/>
              </p:nvSpPr>
              <p:spPr bwMode="auto">
                <a:xfrm>
                  <a:off x="4253" y="2653"/>
                  <a:ext cx="201" cy="0"/>
                </a:xfrm>
                <a:prstGeom prst="line">
                  <a:avLst/>
                </a:prstGeom>
                <a:noFill/>
                <a:ln w="12700">
                  <a:solidFill>
                    <a:srgbClr val="000000"/>
                  </a:solidFill>
                  <a:round/>
                  <a:headEnd/>
                  <a:tailEnd/>
                </a:ln>
                <a:effectLst/>
              </p:spPr>
              <p:txBody>
                <a:bodyPr wrap="none" anchor="ctr"/>
                <a:lstStyle/>
                <a:p>
                  <a:endParaRPr lang="en-US" dirty="0"/>
                </a:p>
              </p:txBody>
            </p:sp>
            <p:sp>
              <p:nvSpPr>
                <p:cNvPr id="3026502" name="Line 582"/>
                <p:cNvSpPr>
                  <a:spLocks noChangeShapeType="1"/>
                </p:cNvSpPr>
                <p:nvPr/>
              </p:nvSpPr>
              <p:spPr bwMode="auto">
                <a:xfrm>
                  <a:off x="4248" y="2669"/>
                  <a:ext cx="208" cy="0"/>
                </a:xfrm>
                <a:prstGeom prst="line">
                  <a:avLst/>
                </a:prstGeom>
                <a:noFill/>
                <a:ln w="12700">
                  <a:solidFill>
                    <a:srgbClr val="000000"/>
                  </a:solidFill>
                  <a:round/>
                  <a:headEnd/>
                  <a:tailEnd/>
                </a:ln>
                <a:effectLst/>
              </p:spPr>
              <p:txBody>
                <a:bodyPr wrap="none" anchor="ctr"/>
                <a:lstStyle/>
                <a:p>
                  <a:endParaRPr lang="en-US" dirty="0"/>
                </a:p>
              </p:txBody>
            </p:sp>
            <p:sp>
              <p:nvSpPr>
                <p:cNvPr id="3026503" name="Line 583"/>
                <p:cNvSpPr>
                  <a:spLocks noChangeShapeType="1"/>
                </p:cNvSpPr>
                <p:nvPr/>
              </p:nvSpPr>
              <p:spPr bwMode="auto">
                <a:xfrm>
                  <a:off x="4244" y="2684"/>
                  <a:ext cx="214" cy="0"/>
                </a:xfrm>
                <a:prstGeom prst="line">
                  <a:avLst/>
                </a:prstGeom>
                <a:noFill/>
                <a:ln w="12700">
                  <a:solidFill>
                    <a:srgbClr val="000000"/>
                  </a:solidFill>
                  <a:round/>
                  <a:headEnd/>
                  <a:tailEnd/>
                </a:ln>
                <a:effectLst/>
              </p:spPr>
              <p:txBody>
                <a:bodyPr wrap="none" anchor="ctr"/>
                <a:lstStyle/>
                <a:p>
                  <a:endParaRPr lang="en-US" dirty="0"/>
                </a:p>
              </p:txBody>
            </p:sp>
            <p:sp>
              <p:nvSpPr>
                <p:cNvPr id="3026504" name="Line 584"/>
                <p:cNvSpPr>
                  <a:spLocks noChangeShapeType="1"/>
                </p:cNvSpPr>
                <p:nvPr/>
              </p:nvSpPr>
              <p:spPr bwMode="auto">
                <a:xfrm>
                  <a:off x="4239" y="2700"/>
                  <a:ext cx="222" cy="0"/>
                </a:xfrm>
                <a:prstGeom prst="line">
                  <a:avLst/>
                </a:prstGeom>
                <a:noFill/>
                <a:ln w="12700">
                  <a:solidFill>
                    <a:srgbClr val="000000"/>
                  </a:solidFill>
                  <a:round/>
                  <a:headEnd/>
                  <a:tailEnd/>
                </a:ln>
                <a:effectLst/>
              </p:spPr>
              <p:txBody>
                <a:bodyPr wrap="none" anchor="ctr"/>
                <a:lstStyle/>
                <a:p>
                  <a:endParaRPr lang="en-US" dirty="0"/>
                </a:p>
              </p:txBody>
            </p:sp>
            <p:sp>
              <p:nvSpPr>
                <p:cNvPr id="3026505" name="Line 585"/>
                <p:cNvSpPr>
                  <a:spLocks noChangeShapeType="1"/>
                </p:cNvSpPr>
                <p:nvPr/>
              </p:nvSpPr>
              <p:spPr bwMode="auto">
                <a:xfrm>
                  <a:off x="4233" y="2715"/>
                  <a:ext cx="230" cy="0"/>
                </a:xfrm>
                <a:prstGeom prst="line">
                  <a:avLst/>
                </a:prstGeom>
                <a:noFill/>
                <a:ln w="12700">
                  <a:solidFill>
                    <a:srgbClr val="000000"/>
                  </a:solidFill>
                  <a:round/>
                  <a:headEnd/>
                  <a:tailEnd/>
                </a:ln>
                <a:effectLst/>
              </p:spPr>
              <p:txBody>
                <a:bodyPr wrap="none" anchor="ctr"/>
                <a:lstStyle/>
                <a:p>
                  <a:endParaRPr lang="en-US" dirty="0"/>
                </a:p>
              </p:txBody>
            </p:sp>
            <p:sp>
              <p:nvSpPr>
                <p:cNvPr id="3026506" name="Line 586"/>
                <p:cNvSpPr>
                  <a:spLocks noChangeShapeType="1"/>
                </p:cNvSpPr>
                <p:nvPr/>
              </p:nvSpPr>
              <p:spPr bwMode="auto">
                <a:xfrm flipH="1">
                  <a:off x="4225" y="2661"/>
                  <a:ext cx="25" cy="50"/>
                </a:xfrm>
                <a:prstGeom prst="line">
                  <a:avLst/>
                </a:prstGeom>
                <a:noFill/>
                <a:ln w="12700">
                  <a:solidFill>
                    <a:srgbClr val="000000"/>
                  </a:solidFill>
                  <a:round/>
                  <a:headEnd/>
                  <a:tailEnd/>
                </a:ln>
                <a:effectLst/>
              </p:spPr>
              <p:txBody>
                <a:bodyPr wrap="none" anchor="ctr"/>
                <a:lstStyle/>
                <a:p>
                  <a:endParaRPr lang="en-US" dirty="0"/>
                </a:p>
              </p:txBody>
            </p:sp>
            <p:sp>
              <p:nvSpPr>
                <p:cNvPr id="3026507" name="Line 587"/>
                <p:cNvSpPr>
                  <a:spLocks noChangeShapeType="1"/>
                </p:cNvSpPr>
                <p:nvPr/>
              </p:nvSpPr>
              <p:spPr bwMode="auto">
                <a:xfrm flipH="1">
                  <a:off x="4248" y="2661"/>
                  <a:ext cx="20" cy="50"/>
                </a:xfrm>
                <a:prstGeom prst="line">
                  <a:avLst/>
                </a:prstGeom>
                <a:noFill/>
                <a:ln w="12700">
                  <a:solidFill>
                    <a:srgbClr val="000000"/>
                  </a:solidFill>
                  <a:round/>
                  <a:headEnd/>
                  <a:tailEnd/>
                </a:ln>
                <a:effectLst/>
              </p:spPr>
              <p:txBody>
                <a:bodyPr wrap="none" anchor="ctr"/>
                <a:lstStyle/>
                <a:p>
                  <a:endParaRPr lang="en-US" dirty="0"/>
                </a:p>
              </p:txBody>
            </p:sp>
            <p:sp>
              <p:nvSpPr>
                <p:cNvPr id="3026508" name="Line 588"/>
                <p:cNvSpPr>
                  <a:spLocks noChangeShapeType="1"/>
                </p:cNvSpPr>
                <p:nvPr/>
              </p:nvSpPr>
              <p:spPr bwMode="auto">
                <a:xfrm flipH="1">
                  <a:off x="4266" y="2661"/>
                  <a:ext cx="19" cy="50"/>
                </a:xfrm>
                <a:prstGeom prst="line">
                  <a:avLst/>
                </a:prstGeom>
                <a:noFill/>
                <a:ln w="12700">
                  <a:solidFill>
                    <a:srgbClr val="000000"/>
                  </a:solidFill>
                  <a:round/>
                  <a:headEnd/>
                  <a:tailEnd/>
                </a:ln>
                <a:effectLst/>
              </p:spPr>
              <p:txBody>
                <a:bodyPr wrap="none" anchor="ctr"/>
                <a:lstStyle/>
                <a:p>
                  <a:endParaRPr lang="en-US" dirty="0"/>
                </a:p>
              </p:txBody>
            </p:sp>
            <p:sp>
              <p:nvSpPr>
                <p:cNvPr id="3026509" name="Line 589"/>
                <p:cNvSpPr>
                  <a:spLocks noChangeShapeType="1"/>
                </p:cNvSpPr>
                <p:nvPr/>
              </p:nvSpPr>
              <p:spPr bwMode="auto">
                <a:xfrm flipH="1">
                  <a:off x="4289" y="2661"/>
                  <a:ext cx="14" cy="35"/>
                </a:xfrm>
                <a:prstGeom prst="line">
                  <a:avLst/>
                </a:prstGeom>
                <a:noFill/>
                <a:ln w="12700">
                  <a:solidFill>
                    <a:srgbClr val="000000"/>
                  </a:solidFill>
                  <a:round/>
                  <a:headEnd/>
                  <a:tailEnd/>
                </a:ln>
                <a:effectLst/>
              </p:spPr>
              <p:txBody>
                <a:bodyPr wrap="none" anchor="ctr"/>
                <a:lstStyle/>
                <a:p>
                  <a:endParaRPr lang="en-US" dirty="0"/>
                </a:p>
              </p:txBody>
            </p:sp>
            <p:sp>
              <p:nvSpPr>
                <p:cNvPr id="3026510" name="Line 590"/>
                <p:cNvSpPr>
                  <a:spLocks noChangeShapeType="1"/>
                </p:cNvSpPr>
                <p:nvPr/>
              </p:nvSpPr>
              <p:spPr bwMode="auto">
                <a:xfrm flipH="1">
                  <a:off x="4309" y="2661"/>
                  <a:ext cx="12" cy="35"/>
                </a:xfrm>
                <a:prstGeom prst="line">
                  <a:avLst/>
                </a:prstGeom>
                <a:noFill/>
                <a:ln w="12700">
                  <a:solidFill>
                    <a:srgbClr val="000000"/>
                  </a:solidFill>
                  <a:round/>
                  <a:headEnd/>
                  <a:tailEnd/>
                </a:ln>
                <a:effectLst/>
              </p:spPr>
              <p:txBody>
                <a:bodyPr wrap="none" anchor="ctr"/>
                <a:lstStyle/>
                <a:p>
                  <a:endParaRPr lang="en-US" dirty="0"/>
                </a:p>
              </p:txBody>
            </p:sp>
            <p:sp>
              <p:nvSpPr>
                <p:cNvPr id="3026511" name="Line 591"/>
                <p:cNvSpPr>
                  <a:spLocks noChangeShapeType="1"/>
                </p:cNvSpPr>
                <p:nvPr/>
              </p:nvSpPr>
              <p:spPr bwMode="auto">
                <a:xfrm flipH="1">
                  <a:off x="4328" y="2661"/>
                  <a:ext cx="10" cy="35"/>
                </a:xfrm>
                <a:prstGeom prst="line">
                  <a:avLst/>
                </a:prstGeom>
                <a:noFill/>
                <a:ln w="12700">
                  <a:solidFill>
                    <a:srgbClr val="000000"/>
                  </a:solidFill>
                  <a:round/>
                  <a:headEnd/>
                  <a:tailEnd/>
                </a:ln>
                <a:effectLst/>
              </p:spPr>
              <p:txBody>
                <a:bodyPr wrap="none" anchor="ctr"/>
                <a:lstStyle/>
                <a:p>
                  <a:endParaRPr lang="en-US" dirty="0"/>
                </a:p>
              </p:txBody>
            </p:sp>
            <p:sp>
              <p:nvSpPr>
                <p:cNvPr id="3026512" name="Line 592"/>
                <p:cNvSpPr>
                  <a:spLocks noChangeShapeType="1"/>
                </p:cNvSpPr>
                <p:nvPr/>
              </p:nvSpPr>
              <p:spPr bwMode="auto">
                <a:xfrm flipH="1">
                  <a:off x="4347" y="2661"/>
                  <a:ext cx="9" cy="35"/>
                </a:xfrm>
                <a:prstGeom prst="line">
                  <a:avLst/>
                </a:prstGeom>
                <a:noFill/>
                <a:ln w="12700">
                  <a:solidFill>
                    <a:srgbClr val="000000"/>
                  </a:solidFill>
                  <a:round/>
                  <a:headEnd/>
                  <a:tailEnd/>
                </a:ln>
                <a:effectLst/>
              </p:spPr>
              <p:txBody>
                <a:bodyPr wrap="none" anchor="ctr"/>
                <a:lstStyle/>
                <a:p>
                  <a:endParaRPr lang="en-US" dirty="0"/>
                </a:p>
              </p:txBody>
            </p:sp>
            <p:sp>
              <p:nvSpPr>
                <p:cNvPr id="3026513" name="Line 593"/>
                <p:cNvSpPr>
                  <a:spLocks noChangeShapeType="1"/>
                </p:cNvSpPr>
                <p:nvPr/>
              </p:nvSpPr>
              <p:spPr bwMode="auto">
                <a:xfrm>
                  <a:off x="4370" y="2661"/>
                  <a:ext cx="0" cy="35"/>
                </a:xfrm>
                <a:prstGeom prst="line">
                  <a:avLst/>
                </a:prstGeom>
                <a:noFill/>
                <a:ln w="12700">
                  <a:solidFill>
                    <a:srgbClr val="000000"/>
                  </a:solidFill>
                  <a:round/>
                  <a:headEnd/>
                  <a:tailEnd/>
                </a:ln>
                <a:effectLst/>
              </p:spPr>
              <p:txBody>
                <a:bodyPr wrap="none" anchor="ctr"/>
                <a:lstStyle/>
                <a:p>
                  <a:endParaRPr lang="en-US" dirty="0"/>
                </a:p>
              </p:txBody>
            </p:sp>
            <p:sp>
              <p:nvSpPr>
                <p:cNvPr id="3026514" name="Line 594"/>
                <p:cNvSpPr>
                  <a:spLocks noChangeShapeType="1"/>
                </p:cNvSpPr>
                <p:nvPr/>
              </p:nvSpPr>
              <p:spPr bwMode="auto">
                <a:xfrm>
                  <a:off x="4387" y="2661"/>
                  <a:ext cx="0" cy="35"/>
                </a:xfrm>
                <a:prstGeom prst="line">
                  <a:avLst/>
                </a:prstGeom>
                <a:noFill/>
                <a:ln w="12700">
                  <a:solidFill>
                    <a:srgbClr val="000000"/>
                  </a:solidFill>
                  <a:round/>
                  <a:headEnd/>
                  <a:tailEnd/>
                </a:ln>
                <a:effectLst/>
              </p:spPr>
              <p:txBody>
                <a:bodyPr wrap="none" anchor="ctr"/>
                <a:lstStyle/>
                <a:p>
                  <a:endParaRPr lang="en-US" dirty="0"/>
                </a:p>
              </p:txBody>
            </p:sp>
            <p:sp>
              <p:nvSpPr>
                <p:cNvPr id="3026515" name="Line 595"/>
                <p:cNvSpPr>
                  <a:spLocks noChangeShapeType="1"/>
                </p:cNvSpPr>
                <p:nvPr/>
              </p:nvSpPr>
              <p:spPr bwMode="auto">
                <a:xfrm>
                  <a:off x="4406" y="2661"/>
                  <a:ext cx="1" cy="35"/>
                </a:xfrm>
                <a:prstGeom prst="line">
                  <a:avLst/>
                </a:prstGeom>
                <a:noFill/>
                <a:ln w="12700">
                  <a:solidFill>
                    <a:srgbClr val="000000"/>
                  </a:solidFill>
                  <a:round/>
                  <a:headEnd/>
                  <a:tailEnd/>
                </a:ln>
                <a:effectLst/>
              </p:spPr>
              <p:txBody>
                <a:bodyPr wrap="none" anchor="ctr"/>
                <a:lstStyle/>
                <a:p>
                  <a:endParaRPr lang="en-US" dirty="0"/>
                </a:p>
              </p:txBody>
            </p:sp>
            <p:sp>
              <p:nvSpPr>
                <p:cNvPr id="3026516" name="Line 596"/>
                <p:cNvSpPr>
                  <a:spLocks noChangeShapeType="1"/>
                </p:cNvSpPr>
                <p:nvPr/>
              </p:nvSpPr>
              <p:spPr bwMode="auto">
                <a:xfrm>
                  <a:off x="4425" y="2661"/>
                  <a:ext cx="1" cy="35"/>
                </a:xfrm>
                <a:prstGeom prst="line">
                  <a:avLst/>
                </a:prstGeom>
                <a:noFill/>
                <a:ln w="12700">
                  <a:solidFill>
                    <a:srgbClr val="000000"/>
                  </a:solidFill>
                  <a:round/>
                  <a:headEnd/>
                  <a:tailEnd/>
                </a:ln>
                <a:effectLst/>
              </p:spPr>
              <p:txBody>
                <a:bodyPr wrap="none" anchor="ctr"/>
                <a:lstStyle/>
                <a:p>
                  <a:endParaRPr lang="en-US" dirty="0"/>
                </a:p>
              </p:txBody>
            </p:sp>
            <p:sp>
              <p:nvSpPr>
                <p:cNvPr id="3026517" name="Line 597"/>
                <p:cNvSpPr>
                  <a:spLocks noChangeShapeType="1"/>
                </p:cNvSpPr>
                <p:nvPr/>
              </p:nvSpPr>
              <p:spPr bwMode="auto">
                <a:xfrm>
                  <a:off x="4444" y="2661"/>
                  <a:ext cx="4" cy="50"/>
                </a:xfrm>
                <a:prstGeom prst="line">
                  <a:avLst/>
                </a:prstGeom>
                <a:noFill/>
                <a:ln w="12700">
                  <a:solidFill>
                    <a:srgbClr val="000000"/>
                  </a:solidFill>
                  <a:round/>
                  <a:headEnd/>
                  <a:tailEnd/>
                </a:ln>
                <a:effectLst/>
              </p:spPr>
              <p:txBody>
                <a:bodyPr wrap="none" anchor="ctr"/>
                <a:lstStyle/>
                <a:p>
                  <a:endParaRPr lang="en-US" dirty="0"/>
                </a:p>
              </p:txBody>
            </p:sp>
            <p:sp>
              <p:nvSpPr>
                <p:cNvPr id="3026518" name="Line 598"/>
                <p:cNvSpPr>
                  <a:spLocks noChangeShapeType="1"/>
                </p:cNvSpPr>
                <p:nvPr/>
              </p:nvSpPr>
              <p:spPr bwMode="auto">
                <a:xfrm>
                  <a:off x="4461" y="2661"/>
                  <a:ext cx="4" cy="50"/>
                </a:xfrm>
                <a:prstGeom prst="line">
                  <a:avLst/>
                </a:prstGeom>
                <a:noFill/>
                <a:ln w="12700">
                  <a:solidFill>
                    <a:srgbClr val="000000"/>
                  </a:solidFill>
                  <a:round/>
                  <a:headEnd/>
                  <a:tailEnd/>
                </a:ln>
                <a:effectLst/>
              </p:spPr>
              <p:txBody>
                <a:bodyPr wrap="none" anchor="ctr"/>
                <a:lstStyle/>
                <a:p>
                  <a:endParaRPr lang="en-US" dirty="0"/>
                </a:p>
              </p:txBody>
            </p:sp>
            <p:sp>
              <p:nvSpPr>
                <p:cNvPr id="3026519" name="Line 599"/>
                <p:cNvSpPr>
                  <a:spLocks noChangeShapeType="1"/>
                </p:cNvSpPr>
                <p:nvPr/>
              </p:nvSpPr>
              <p:spPr bwMode="auto">
                <a:xfrm>
                  <a:off x="4508" y="2653"/>
                  <a:ext cx="42" cy="0"/>
                </a:xfrm>
                <a:prstGeom prst="line">
                  <a:avLst/>
                </a:prstGeom>
                <a:noFill/>
                <a:ln w="12700">
                  <a:solidFill>
                    <a:srgbClr val="000000"/>
                  </a:solidFill>
                  <a:round/>
                  <a:headEnd/>
                  <a:tailEnd/>
                </a:ln>
                <a:effectLst/>
              </p:spPr>
              <p:txBody>
                <a:bodyPr wrap="none" anchor="ctr"/>
                <a:lstStyle/>
                <a:p>
                  <a:endParaRPr lang="en-US" dirty="0"/>
                </a:p>
              </p:txBody>
            </p:sp>
            <p:sp>
              <p:nvSpPr>
                <p:cNvPr id="3026520" name="Line 600"/>
                <p:cNvSpPr>
                  <a:spLocks noChangeShapeType="1"/>
                </p:cNvSpPr>
                <p:nvPr/>
              </p:nvSpPr>
              <p:spPr bwMode="auto">
                <a:xfrm>
                  <a:off x="4510" y="2669"/>
                  <a:ext cx="44" cy="0"/>
                </a:xfrm>
                <a:prstGeom prst="line">
                  <a:avLst/>
                </a:prstGeom>
                <a:noFill/>
                <a:ln w="12700">
                  <a:solidFill>
                    <a:srgbClr val="000000"/>
                  </a:solidFill>
                  <a:round/>
                  <a:headEnd/>
                  <a:tailEnd/>
                </a:ln>
                <a:effectLst/>
              </p:spPr>
              <p:txBody>
                <a:bodyPr wrap="none" anchor="ctr"/>
                <a:lstStyle/>
                <a:p>
                  <a:endParaRPr lang="en-US" dirty="0"/>
                </a:p>
              </p:txBody>
            </p:sp>
            <p:sp>
              <p:nvSpPr>
                <p:cNvPr id="3026521" name="Line 601"/>
                <p:cNvSpPr>
                  <a:spLocks noChangeShapeType="1"/>
                </p:cNvSpPr>
                <p:nvPr/>
              </p:nvSpPr>
              <p:spPr bwMode="auto">
                <a:xfrm>
                  <a:off x="4513" y="2684"/>
                  <a:ext cx="45" cy="0"/>
                </a:xfrm>
                <a:prstGeom prst="line">
                  <a:avLst/>
                </a:prstGeom>
                <a:noFill/>
                <a:ln w="12700">
                  <a:solidFill>
                    <a:srgbClr val="000000"/>
                  </a:solidFill>
                  <a:round/>
                  <a:headEnd/>
                  <a:tailEnd/>
                </a:ln>
                <a:effectLst/>
              </p:spPr>
              <p:txBody>
                <a:bodyPr wrap="none" anchor="ctr"/>
                <a:lstStyle/>
                <a:p>
                  <a:endParaRPr lang="en-US" dirty="0"/>
                </a:p>
              </p:txBody>
            </p:sp>
            <p:sp>
              <p:nvSpPr>
                <p:cNvPr id="3026522" name="Line 602"/>
                <p:cNvSpPr>
                  <a:spLocks noChangeShapeType="1"/>
                </p:cNvSpPr>
                <p:nvPr/>
              </p:nvSpPr>
              <p:spPr bwMode="auto">
                <a:xfrm>
                  <a:off x="4518" y="2700"/>
                  <a:ext cx="47" cy="0"/>
                </a:xfrm>
                <a:prstGeom prst="line">
                  <a:avLst/>
                </a:prstGeom>
                <a:noFill/>
                <a:ln w="12700">
                  <a:solidFill>
                    <a:srgbClr val="000000"/>
                  </a:solidFill>
                  <a:round/>
                  <a:headEnd/>
                  <a:tailEnd/>
                </a:ln>
                <a:effectLst/>
              </p:spPr>
              <p:txBody>
                <a:bodyPr wrap="none" anchor="ctr"/>
                <a:lstStyle/>
                <a:p>
                  <a:endParaRPr lang="en-US" dirty="0"/>
                </a:p>
              </p:txBody>
            </p:sp>
            <p:sp>
              <p:nvSpPr>
                <p:cNvPr id="3026523" name="Line 603"/>
                <p:cNvSpPr>
                  <a:spLocks noChangeShapeType="1"/>
                </p:cNvSpPr>
                <p:nvPr/>
              </p:nvSpPr>
              <p:spPr bwMode="auto">
                <a:xfrm>
                  <a:off x="4518" y="2715"/>
                  <a:ext cx="51" cy="0"/>
                </a:xfrm>
                <a:prstGeom prst="line">
                  <a:avLst/>
                </a:prstGeom>
                <a:noFill/>
                <a:ln w="12700">
                  <a:solidFill>
                    <a:srgbClr val="000000"/>
                  </a:solidFill>
                  <a:round/>
                  <a:headEnd/>
                  <a:tailEnd/>
                </a:ln>
                <a:effectLst/>
              </p:spPr>
              <p:txBody>
                <a:bodyPr wrap="none" anchor="ctr"/>
                <a:lstStyle/>
                <a:p>
                  <a:endParaRPr lang="en-US" dirty="0"/>
                </a:p>
              </p:txBody>
            </p:sp>
            <p:sp>
              <p:nvSpPr>
                <p:cNvPr id="3026524" name="Line 604"/>
                <p:cNvSpPr>
                  <a:spLocks noChangeShapeType="1"/>
                </p:cNvSpPr>
                <p:nvPr/>
              </p:nvSpPr>
              <p:spPr bwMode="auto">
                <a:xfrm>
                  <a:off x="4504" y="2661"/>
                  <a:ext cx="7" cy="51"/>
                </a:xfrm>
                <a:prstGeom prst="line">
                  <a:avLst/>
                </a:prstGeom>
                <a:noFill/>
                <a:ln w="12700">
                  <a:solidFill>
                    <a:srgbClr val="000000"/>
                  </a:solidFill>
                  <a:round/>
                  <a:headEnd/>
                  <a:tailEnd/>
                </a:ln>
                <a:effectLst/>
              </p:spPr>
              <p:txBody>
                <a:bodyPr wrap="none" anchor="ctr"/>
                <a:lstStyle/>
                <a:p>
                  <a:endParaRPr lang="en-US" dirty="0"/>
                </a:p>
              </p:txBody>
            </p:sp>
            <p:sp>
              <p:nvSpPr>
                <p:cNvPr id="3026525" name="Line 605"/>
                <p:cNvSpPr>
                  <a:spLocks noChangeShapeType="1"/>
                </p:cNvSpPr>
                <p:nvPr/>
              </p:nvSpPr>
              <p:spPr bwMode="auto">
                <a:xfrm>
                  <a:off x="4525" y="2661"/>
                  <a:ext cx="3" cy="51"/>
                </a:xfrm>
                <a:prstGeom prst="line">
                  <a:avLst/>
                </a:prstGeom>
                <a:noFill/>
                <a:ln w="12700">
                  <a:solidFill>
                    <a:srgbClr val="000000"/>
                  </a:solidFill>
                  <a:round/>
                  <a:headEnd/>
                  <a:tailEnd/>
                </a:ln>
                <a:effectLst/>
              </p:spPr>
              <p:txBody>
                <a:bodyPr wrap="none" anchor="ctr"/>
                <a:lstStyle/>
                <a:p>
                  <a:endParaRPr lang="en-US" dirty="0"/>
                </a:p>
              </p:txBody>
            </p:sp>
            <p:sp>
              <p:nvSpPr>
                <p:cNvPr id="3026526" name="Line 606"/>
                <p:cNvSpPr>
                  <a:spLocks noChangeShapeType="1"/>
                </p:cNvSpPr>
                <p:nvPr/>
              </p:nvSpPr>
              <p:spPr bwMode="auto">
                <a:xfrm>
                  <a:off x="4544" y="2661"/>
                  <a:ext cx="4" cy="51"/>
                </a:xfrm>
                <a:prstGeom prst="line">
                  <a:avLst/>
                </a:prstGeom>
                <a:noFill/>
                <a:ln w="12700">
                  <a:solidFill>
                    <a:srgbClr val="000000"/>
                  </a:solidFill>
                  <a:round/>
                  <a:headEnd/>
                  <a:tailEnd/>
                </a:ln>
                <a:effectLst/>
              </p:spPr>
              <p:txBody>
                <a:bodyPr wrap="none" anchor="ctr"/>
                <a:lstStyle/>
                <a:p>
                  <a:endParaRPr lang="en-US" dirty="0"/>
                </a:p>
              </p:txBody>
            </p:sp>
            <p:sp>
              <p:nvSpPr>
                <p:cNvPr id="3026527" name="Line 607"/>
                <p:cNvSpPr>
                  <a:spLocks noChangeShapeType="1"/>
                </p:cNvSpPr>
                <p:nvPr/>
              </p:nvSpPr>
              <p:spPr bwMode="auto">
                <a:xfrm>
                  <a:off x="4561" y="2661"/>
                  <a:ext cx="8" cy="51"/>
                </a:xfrm>
                <a:prstGeom prst="line">
                  <a:avLst/>
                </a:prstGeom>
                <a:noFill/>
                <a:ln w="12700">
                  <a:solidFill>
                    <a:srgbClr val="000000"/>
                  </a:solidFill>
                  <a:round/>
                  <a:headEnd/>
                  <a:tailEnd/>
                </a:ln>
                <a:effectLst/>
              </p:spPr>
              <p:txBody>
                <a:bodyPr wrap="none" anchor="ctr"/>
                <a:lstStyle/>
                <a:p>
                  <a:endParaRPr lang="en-US" dirty="0"/>
                </a:p>
              </p:txBody>
            </p:sp>
            <p:sp>
              <p:nvSpPr>
                <p:cNvPr id="3026528" name="Line 608"/>
                <p:cNvSpPr>
                  <a:spLocks noChangeShapeType="1"/>
                </p:cNvSpPr>
                <p:nvPr/>
              </p:nvSpPr>
              <p:spPr bwMode="auto">
                <a:xfrm>
                  <a:off x="3832" y="2872"/>
                  <a:ext cx="519" cy="0"/>
                </a:xfrm>
                <a:prstGeom prst="line">
                  <a:avLst/>
                </a:prstGeom>
                <a:noFill/>
                <a:ln w="12700">
                  <a:solidFill>
                    <a:srgbClr val="FFFFFF"/>
                  </a:solidFill>
                  <a:round/>
                  <a:headEnd/>
                  <a:tailEnd/>
                </a:ln>
                <a:effectLst/>
              </p:spPr>
              <p:txBody>
                <a:bodyPr wrap="none" anchor="ctr"/>
                <a:lstStyle/>
                <a:p>
                  <a:endParaRPr lang="en-US" dirty="0"/>
                </a:p>
              </p:txBody>
            </p:sp>
            <p:sp>
              <p:nvSpPr>
                <p:cNvPr id="3026529" name="Line 609"/>
                <p:cNvSpPr>
                  <a:spLocks noChangeShapeType="1"/>
                </p:cNvSpPr>
                <p:nvPr/>
              </p:nvSpPr>
              <p:spPr bwMode="auto">
                <a:xfrm>
                  <a:off x="3825" y="2746"/>
                  <a:ext cx="0" cy="122"/>
                </a:xfrm>
                <a:prstGeom prst="line">
                  <a:avLst/>
                </a:prstGeom>
                <a:noFill/>
                <a:ln w="12700">
                  <a:solidFill>
                    <a:srgbClr val="FFFFFF"/>
                  </a:solidFill>
                  <a:round/>
                  <a:headEnd/>
                  <a:tailEnd/>
                </a:ln>
                <a:effectLst/>
              </p:spPr>
              <p:txBody>
                <a:bodyPr wrap="none" anchor="ctr"/>
                <a:lstStyle/>
                <a:p>
                  <a:endParaRPr lang="en-US" dirty="0"/>
                </a:p>
              </p:txBody>
            </p:sp>
            <p:sp>
              <p:nvSpPr>
                <p:cNvPr id="3026530" name="Line 610"/>
                <p:cNvSpPr>
                  <a:spLocks noChangeShapeType="1"/>
                </p:cNvSpPr>
                <p:nvPr/>
              </p:nvSpPr>
              <p:spPr bwMode="auto">
                <a:xfrm>
                  <a:off x="4355" y="2746"/>
                  <a:ext cx="0" cy="122"/>
                </a:xfrm>
                <a:prstGeom prst="line">
                  <a:avLst/>
                </a:prstGeom>
                <a:noFill/>
                <a:ln w="12700">
                  <a:solidFill>
                    <a:srgbClr val="FFFFFF"/>
                  </a:solidFill>
                  <a:round/>
                  <a:headEnd/>
                  <a:tailEnd/>
                </a:ln>
                <a:effectLst/>
              </p:spPr>
              <p:txBody>
                <a:bodyPr wrap="none" anchor="ctr"/>
                <a:lstStyle/>
                <a:p>
                  <a:endParaRPr lang="en-US" dirty="0"/>
                </a:p>
              </p:txBody>
            </p:sp>
            <p:sp>
              <p:nvSpPr>
                <p:cNvPr id="3026531" name="Line 611"/>
                <p:cNvSpPr>
                  <a:spLocks noChangeShapeType="1"/>
                </p:cNvSpPr>
                <p:nvPr/>
              </p:nvSpPr>
              <p:spPr bwMode="auto">
                <a:xfrm flipH="1">
                  <a:off x="4766" y="2668"/>
                  <a:ext cx="24" cy="49"/>
                </a:xfrm>
                <a:prstGeom prst="line">
                  <a:avLst/>
                </a:prstGeom>
                <a:noFill/>
                <a:ln w="12700">
                  <a:solidFill>
                    <a:srgbClr val="000000"/>
                  </a:solidFill>
                  <a:round/>
                  <a:headEnd/>
                  <a:tailEnd/>
                </a:ln>
                <a:effectLst/>
              </p:spPr>
              <p:txBody>
                <a:bodyPr wrap="none" anchor="ctr"/>
                <a:lstStyle/>
                <a:p>
                  <a:endParaRPr lang="en-US" dirty="0"/>
                </a:p>
              </p:txBody>
            </p:sp>
            <p:sp>
              <p:nvSpPr>
                <p:cNvPr id="3026532" name="Line 612"/>
                <p:cNvSpPr>
                  <a:spLocks noChangeShapeType="1"/>
                </p:cNvSpPr>
                <p:nvPr/>
              </p:nvSpPr>
              <p:spPr bwMode="auto">
                <a:xfrm flipH="1">
                  <a:off x="4788" y="2668"/>
                  <a:ext cx="20" cy="49"/>
                </a:xfrm>
                <a:prstGeom prst="line">
                  <a:avLst/>
                </a:prstGeom>
                <a:noFill/>
                <a:ln w="12700">
                  <a:solidFill>
                    <a:srgbClr val="000000"/>
                  </a:solidFill>
                  <a:round/>
                  <a:headEnd/>
                  <a:tailEnd/>
                </a:ln>
                <a:effectLst/>
              </p:spPr>
              <p:txBody>
                <a:bodyPr wrap="none" anchor="ctr"/>
                <a:lstStyle/>
                <a:p>
                  <a:endParaRPr lang="en-US" dirty="0"/>
                </a:p>
              </p:txBody>
            </p:sp>
            <p:sp>
              <p:nvSpPr>
                <p:cNvPr id="3026533" name="Line 613"/>
                <p:cNvSpPr>
                  <a:spLocks noChangeShapeType="1"/>
                </p:cNvSpPr>
                <p:nvPr/>
              </p:nvSpPr>
              <p:spPr bwMode="auto">
                <a:xfrm flipH="1">
                  <a:off x="4807" y="2668"/>
                  <a:ext cx="19" cy="49"/>
                </a:xfrm>
                <a:prstGeom prst="line">
                  <a:avLst/>
                </a:prstGeom>
                <a:noFill/>
                <a:ln w="12700">
                  <a:solidFill>
                    <a:srgbClr val="000000"/>
                  </a:solidFill>
                  <a:round/>
                  <a:headEnd/>
                  <a:tailEnd/>
                </a:ln>
                <a:effectLst/>
              </p:spPr>
              <p:txBody>
                <a:bodyPr wrap="none" anchor="ctr"/>
                <a:lstStyle/>
                <a:p>
                  <a:endParaRPr lang="en-US" dirty="0"/>
                </a:p>
              </p:txBody>
            </p:sp>
            <p:sp>
              <p:nvSpPr>
                <p:cNvPr id="3026534" name="Line 614"/>
                <p:cNvSpPr>
                  <a:spLocks noChangeShapeType="1"/>
                </p:cNvSpPr>
                <p:nvPr/>
              </p:nvSpPr>
              <p:spPr bwMode="auto">
                <a:xfrm flipH="1">
                  <a:off x="4831" y="2668"/>
                  <a:ext cx="13" cy="33"/>
                </a:xfrm>
                <a:prstGeom prst="line">
                  <a:avLst/>
                </a:prstGeom>
                <a:noFill/>
                <a:ln w="12700">
                  <a:solidFill>
                    <a:srgbClr val="000000"/>
                  </a:solidFill>
                  <a:round/>
                  <a:headEnd/>
                  <a:tailEnd/>
                </a:ln>
                <a:effectLst/>
              </p:spPr>
              <p:txBody>
                <a:bodyPr wrap="none" anchor="ctr"/>
                <a:lstStyle/>
                <a:p>
                  <a:endParaRPr lang="en-US" dirty="0"/>
                </a:p>
              </p:txBody>
            </p:sp>
            <p:sp>
              <p:nvSpPr>
                <p:cNvPr id="3026535" name="Line 615"/>
                <p:cNvSpPr>
                  <a:spLocks noChangeShapeType="1"/>
                </p:cNvSpPr>
                <p:nvPr/>
              </p:nvSpPr>
              <p:spPr bwMode="auto">
                <a:xfrm flipH="1">
                  <a:off x="4849" y="2668"/>
                  <a:ext cx="13" cy="33"/>
                </a:xfrm>
                <a:prstGeom prst="line">
                  <a:avLst/>
                </a:prstGeom>
                <a:noFill/>
                <a:ln w="12700">
                  <a:solidFill>
                    <a:srgbClr val="000000"/>
                  </a:solidFill>
                  <a:round/>
                  <a:headEnd/>
                  <a:tailEnd/>
                </a:ln>
                <a:effectLst/>
              </p:spPr>
              <p:txBody>
                <a:bodyPr wrap="none" anchor="ctr"/>
                <a:lstStyle/>
                <a:p>
                  <a:endParaRPr lang="en-US" dirty="0"/>
                </a:p>
              </p:txBody>
            </p:sp>
            <p:sp>
              <p:nvSpPr>
                <p:cNvPr id="3026536" name="Line 616"/>
                <p:cNvSpPr>
                  <a:spLocks noChangeShapeType="1"/>
                </p:cNvSpPr>
                <p:nvPr/>
              </p:nvSpPr>
              <p:spPr bwMode="auto">
                <a:xfrm flipH="1">
                  <a:off x="4869" y="2668"/>
                  <a:ext cx="10" cy="33"/>
                </a:xfrm>
                <a:prstGeom prst="line">
                  <a:avLst/>
                </a:prstGeom>
                <a:noFill/>
                <a:ln w="12700">
                  <a:solidFill>
                    <a:srgbClr val="000000"/>
                  </a:solidFill>
                  <a:round/>
                  <a:headEnd/>
                  <a:tailEnd/>
                </a:ln>
                <a:effectLst/>
              </p:spPr>
              <p:txBody>
                <a:bodyPr wrap="none" anchor="ctr"/>
                <a:lstStyle/>
                <a:p>
                  <a:endParaRPr lang="en-US" dirty="0"/>
                </a:p>
              </p:txBody>
            </p:sp>
            <p:sp>
              <p:nvSpPr>
                <p:cNvPr id="3026537" name="Line 617"/>
                <p:cNvSpPr>
                  <a:spLocks noChangeShapeType="1"/>
                </p:cNvSpPr>
                <p:nvPr/>
              </p:nvSpPr>
              <p:spPr bwMode="auto">
                <a:xfrm flipH="1">
                  <a:off x="4888" y="2668"/>
                  <a:ext cx="9" cy="33"/>
                </a:xfrm>
                <a:prstGeom prst="line">
                  <a:avLst/>
                </a:prstGeom>
                <a:noFill/>
                <a:ln w="12700">
                  <a:solidFill>
                    <a:srgbClr val="000000"/>
                  </a:solidFill>
                  <a:round/>
                  <a:headEnd/>
                  <a:tailEnd/>
                </a:ln>
                <a:effectLst/>
              </p:spPr>
              <p:txBody>
                <a:bodyPr wrap="none" anchor="ctr"/>
                <a:lstStyle/>
                <a:p>
                  <a:endParaRPr lang="en-US" dirty="0"/>
                </a:p>
              </p:txBody>
            </p:sp>
            <p:sp>
              <p:nvSpPr>
                <p:cNvPr id="3026538" name="Line 618"/>
                <p:cNvSpPr>
                  <a:spLocks noChangeShapeType="1"/>
                </p:cNvSpPr>
                <p:nvPr/>
              </p:nvSpPr>
              <p:spPr bwMode="auto">
                <a:xfrm flipH="1">
                  <a:off x="4906" y="2668"/>
                  <a:ext cx="9" cy="33"/>
                </a:xfrm>
                <a:prstGeom prst="line">
                  <a:avLst/>
                </a:prstGeom>
                <a:noFill/>
                <a:ln w="12700">
                  <a:solidFill>
                    <a:srgbClr val="000000"/>
                  </a:solidFill>
                  <a:round/>
                  <a:headEnd/>
                  <a:tailEnd/>
                </a:ln>
                <a:effectLst/>
              </p:spPr>
              <p:txBody>
                <a:bodyPr wrap="none" anchor="ctr"/>
                <a:lstStyle/>
                <a:p>
                  <a:endParaRPr lang="en-US" dirty="0"/>
                </a:p>
              </p:txBody>
            </p:sp>
            <p:sp>
              <p:nvSpPr>
                <p:cNvPr id="3026539" name="Line 619"/>
                <p:cNvSpPr>
                  <a:spLocks noChangeShapeType="1"/>
                </p:cNvSpPr>
                <p:nvPr/>
              </p:nvSpPr>
              <p:spPr bwMode="auto">
                <a:xfrm>
                  <a:off x="4928" y="2668"/>
                  <a:ext cx="0" cy="33"/>
                </a:xfrm>
                <a:prstGeom prst="line">
                  <a:avLst/>
                </a:prstGeom>
                <a:noFill/>
                <a:ln w="12700">
                  <a:solidFill>
                    <a:srgbClr val="000000"/>
                  </a:solidFill>
                  <a:round/>
                  <a:headEnd/>
                  <a:tailEnd/>
                </a:ln>
                <a:effectLst/>
              </p:spPr>
              <p:txBody>
                <a:bodyPr wrap="none" anchor="ctr"/>
                <a:lstStyle/>
                <a:p>
                  <a:endParaRPr lang="en-US" dirty="0"/>
                </a:p>
              </p:txBody>
            </p:sp>
            <p:sp>
              <p:nvSpPr>
                <p:cNvPr id="3026540" name="Line 620"/>
                <p:cNvSpPr>
                  <a:spLocks noChangeShapeType="1"/>
                </p:cNvSpPr>
                <p:nvPr/>
              </p:nvSpPr>
              <p:spPr bwMode="auto">
                <a:xfrm>
                  <a:off x="4947" y="2668"/>
                  <a:ext cx="1" cy="33"/>
                </a:xfrm>
                <a:prstGeom prst="line">
                  <a:avLst/>
                </a:prstGeom>
                <a:noFill/>
                <a:ln w="12700">
                  <a:solidFill>
                    <a:srgbClr val="000000"/>
                  </a:solidFill>
                  <a:round/>
                  <a:headEnd/>
                  <a:tailEnd/>
                </a:ln>
                <a:effectLst/>
              </p:spPr>
              <p:txBody>
                <a:bodyPr wrap="none" anchor="ctr"/>
                <a:lstStyle/>
                <a:p>
                  <a:endParaRPr lang="en-US" dirty="0"/>
                </a:p>
              </p:txBody>
            </p:sp>
            <p:sp>
              <p:nvSpPr>
                <p:cNvPr id="3026541" name="Line 621"/>
                <p:cNvSpPr>
                  <a:spLocks noChangeShapeType="1"/>
                </p:cNvSpPr>
                <p:nvPr/>
              </p:nvSpPr>
              <p:spPr bwMode="auto">
                <a:xfrm>
                  <a:off x="4349" y="2870"/>
                  <a:ext cx="572" cy="0"/>
                </a:xfrm>
                <a:prstGeom prst="line">
                  <a:avLst/>
                </a:prstGeom>
                <a:noFill/>
                <a:ln w="12700">
                  <a:solidFill>
                    <a:srgbClr val="FFFFFF"/>
                  </a:solidFill>
                  <a:round/>
                  <a:headEnd/>
                  <a:tailEnd/>
                </a:ln>
                <a:effectLst/>
              </p:spPr>
              <p:txBody>
                <a:bodyPr wrap="none" anchor="ctr"/>
                <a:lstStyle/>
                <a:p>
                  <a:endParaRPr lang="en-US" dirty="0"/>
                </a:p>
              </p:txBody>
            </p:sp>
          </p:grpSp>
          <p:sp>
            <p:nvSpPr>
              <p:cNvPr id="3026542" name="Line 622"/>
              <p:cNvSpPr>
                <a:spLocks noChangeShapeType="1"/>
              </p:cNvSpPr>
              <p:nvPr/>
            </p:nvSpPr>
            <p:spPr bwMode="auto">
              <a:xfrm>
                <a:off x="4775" y="2721"/>
                <a:ext cx="229" cy="0"/>
              </a:xfrm>
              <a:prstGeom prst="line">
                <a:avLst/>
              </a:prstGeom>
              <a:noFill/>
              <a:ln w="12700">
                <a:solidFill>
                  <a:srgbClr val="000000"/>
                </a:solidFill>
                <a:round/>
                <a:headEnd/>
                <a:tailEnd/>
              </a:ln>
              <a:effectLst/>
            </p:spPr>
            <p:txBody>
              <a:bodyPr wrap="none" anchor="ctr"/>
              <a:lstStyle/>
              <a:p>
                <a:endParaRPr lang="en-US" dirty="0"/>
              </a:p>
            </p:txBody>
          </p:sp>
        </p:grpSp>
        <p:sp>
          <p:nvSpPr>
            <p:cNvPr id="3026543" name="Rectangle 623"/>
            <p:cNvSpPr>
              <a:spLocks noChangeArrowheads="1"/>
            </p:cNvSpPr>
            <p:nvPr/>
          </p:nvSpPr>
          <p:spPr bwMode="auto">
            <a:xfrm>
              <a:off x="3709" y="3355"/>
              <a:ext cx="1758" cy="256"/>
            </a:xfrm>
            <a:prstGeom prst="rect">
              <a:avLst/>
            </a:prstGeom>
            <a:noFill/>
            <a:ln w="12700">
              <a:noFill/>
              <a:miter lim="800000"/>
              <a:headEnd/>
              <a:tailEnd/>
            </a:ln>
            <a:effectLst/>
          </p:spPr>
          <p:txBody>
            <a:bodyPr wrap="none" lIns="90488" tIns="44450" rIns="90488" bIns="44450">
              <a:spAutoFit/>
            </a:bodyPr>
            <a:lstStyle/>
            <a:p>
              <a:pPr eaLnBrk="0" hangingPunct="0">
                <a:lnSpc>
                  <a:spcPct val="87000"/>
                </a:lnSpc>
                <a:spcBef>
                  <a:spcPct val="0"/>
                </a:spcBef>
                <a:buFontTx/>
                <a:buNone/>
              </a:pPr>
              <a:r>
                <a:rPr lang="en-US" sz="2400" b="1" dirty="0">
                  <a:solidFill>
                    <a:srgbClr val="000099"/>
                  </a:solidFill>
                </a:rPr>
                <a:t>Computer System</a:t>
              </a:r>
            </a:p>
          </p:txBody>
        </p:sp>
      </p:grpSp>
      <p:grpSp>
        <p:nvGrpSpPr>
          <p:cNvPr id="3026544" name="Group 624"/>
          <p:cNvGrpSpPr>
            <a:grpSpLocks/>
          </p:cNvGrpSpPr>
          <p:nvPr/>
        </p:nvGrpSpPr>
        <p:grpSpPr bwMode="auto">
          <a:xfrm>
            <a:off x="4438650" y="3052763"/>
            <a:ext cx="860425" cy="830262"/>
            <a:chOff x="2796" y="1923"/>
            <a:chExt cx="542" cy="523"/>
          </a:xfrm>
        </p:grpSpPr>
        <p:sp>
          <p:nvSpPr>
            <p:cNvPr id="3026545" name="Freeform 625"/>
            <p:cNvSpPr>
              <a:spLocks/>
            </p:cNvSpPr>
            <p:nvPr/>
          </p:nvSpPr>
          <p:spPr bwMode="auto">
            <a:xfrm>
              <a:off x="2910" y="1923"/>
              <a:ext cx="428" cy="311"/>
            </a:xfrm>
            <a:custGeom>
              <a:avLst/>
              <a:gdLst/>
              <a:ahLst/>
              <a:cxnLst>
                <a:cxn ang="0">
                  <a:pos x="427" y="310"/>
                </a:cxn>
                <a:cxn ang="0">
                  <a:pos x="327" y="309"/>
                </a:cxn>
                <a:cxn ang="0">
                  <a:pos x="298" y="302"/>
                </a:cxn>
                <a:cxn ang="0">
                  <a:pos x="271" y="290"/>
                </a:cxn>
                <a:cxn ang="0">
                  <a:pos x="246" y="273"/>
                </a:cxn>
                <a:cxn ang="0">
                  <a:pos x="227" y="252"/>
                </a:cxn>
                <a:cxn ang="0">
                  <a:pos x="211" y="223"/>
                </a:cxn>
                <a:cxn ang="0">
                  <a:pos x="204" y="199"/>
                </a:cxn>
                <a:cxn ang="0">
                  <a:pos x="192" y="183"/>
                </a:cxn>
                <a:cxn ang="0">
                  <a:pos x="175" y="172"/>
                </a:cxn>
                <a:cxn ang="0">
                  <a:pos x="156" y="171"/>
                </a:cxn>
                <a:cxn ang="0">
                  <a:pos x="142" y="175"/>
                </a:cxn>
                <a:cxn ang="0">
                  <a:pos x="137" y="209"/>
                </a:cxn>
                <a:cxn ang="0">
                  <a:pos x="66" y="0"/>
                </a:cxn>
                <a:cxn ang="0">
                  <a:pos x="88" y="19"/>
                </a:cxn>
                <a:cxn ang="0">
                  <a:pos x="104" y="12"/>
                </a:cxn>
                <a:cxn ang="0">
                  <a:pos x="125" y="6"/>
                </a:cxn>
                <a:cxn ang="0">
                  <a:pos x="145" y="2"/>
                </a:cxn>
                <a:cxn ang="0">
                  <a:pos x="170" y="3"/>
                </a:cxn>
                <a:cxn ang="0">
                  <a:pos x="198" y="8"/>
                </a:cxn>
                <a:cxn ang="0">
                  <a:pos x="220" y="17"/>
                </a:cxn>
                <a:cxn ang="0">
                  <a:pos x="238" y="27"/>
                </a:cxn>
                <a:cxn ang="0">
                  <a:pos x="259" y="42"/>
                </a:cxn>
                <a:cxn ang="0">
                  <a:pos x="275" y="58"/>
                </a:cxn>
                <a:cxn ang="0">
                  <a:pos x="290" y="76"/>
                </a:cxn>
                <a:cxn ang="0">
                  <a:pos x="302" y="95"/>
                </a:cxn>
                <a:cxn ang="0">
                  <a:pos x="312" y="107"/>
                </a:cxn>
                <a:cxn ang="0">
                  <a:pos x="320" y="115"/>
                </a:cxn>
                <a:cxn ang="0">
                  <a:pos x="332" y="124"/>
                </a:cxn>
                <a:cxn ang="0">
                  <a:pos x="342" y="130"/>
                </a:cxn>
                <a:cxn ang="0">
                  <a:pos x="357" y="136"/>
                </a:cxn>
                <a:cxn ang="0">
                  <a:pos x="371" y="139"/>
                </a:cxn>
              </a:cxnLst>
              <a:rect l="0" t="0" r="r" b="b"/>
              <a:pathLst>
                <a:path w="428" h="311">
                  <a:moveTo>
                    <a:pt x="427" y="138"/>
                  </a:moveTo>
                  <a:lnTo>
                    <a:pt x="427" y="310"/>
                  </a:lnTo>
                  <a:lnTo>
                    <a:pt x="338" y="310"/>
                  </a:lnTo>
                  <a:lnTo>
                    <a:pt x="327" y="309"/>
                  </a:lnTo>
                  <a:lnTo>
                    <a:pt x="315" y="307"/>
                  </a:lnTo>
                  <a:lnTo>
                    <a:pt x="298" y="302"/>
                  </a:lnTo>
                  <a:lnTo>
                    <a:pt x="284" y="296"/>
                  </a:lnTo>
                  <a:lnTo>
                    <a:pt x="271" y="290"/>
                  </a:lnTo>
                  <a:lnTo>
                    <a:pt x="257" y="281"/>
                  </a:lnTo>
                  <a:lnTo>
                    <a:pt x="246" y="273"/>
                  </a:lnTo>
                  <a:lnTo>
                    <a:pt x="236" y="263"/>
                  </a:lnTo>
                  <a:lnTo>
                    <a:pt x="227" y="252"/>
                  </a:lnTo>
                  <a:lnTo>
                    <a:pt x="218" y="238"/>
                  </a:lnTo>
                  <a:lnTo>
                    <a:pt x="211" y="223"/>
                  </a:lnTo>
                  <a:lnTo>
                    <a:pt x="208" y="213"/>
                  </a:lnTo>
                  <a:lnTo>
                    <a:pt x="204" y="199"/>
                  </a:lnTo>
                  <a:lnTo>
                    <a:pt x="198" y="190"/>
                  </a:lnTo>
                  <a:lnTo>
                    <a:pt x="192" y="183"/>
                  </a:lnTo>
                  <a:lnTo>
                    <a:pt x="185" y="178"/>
                  </a:lnTo>
                  <a:lnTo>
                    <a:pt x="175" y="172"/>
                  </a:lnTo>
                  <a:lnTo>
                    <a:pt x="165" y="171"/>
                  </a:lnTo>
                  <a:lnTo>
                    <a:pt x="156" y="171"/>
                  </a:lnTo>
                  <a:lnTo>
                    <a:pt x="149" y="172"/>
                  </a:lnTo>
                  <a:lnTo>
                    <a:pt x="142" y="175"/>
                  </a:lnTo>
                  <a:lnTo>
                    <a:pt x="128" y="183"/>
                  </a:lnTo>
                  <a:lnTo>
                    <a:pt x="137" y="209"/>
                  </a:lnTo>
                  <a:lnTo>
                    <a:pt x="0" y="159"/>
                  </a:lnTo>
                  <a:lnTo>
                    <a:pt x="66" y="0"/>
                  </a:lnTo>
                  <a:lnTo>
                    <a:pt x="75" y="27"/>
                  </a:lnTo>
                  <a:lnTo>
                    <a:pt x="88" y="19"/>
                  </a:lnTo>
                  <a:lnTo>
                    <a:pt x="97" y="15"/>
                  </a:lnTo>
                  <a:lnTo>
                    <a:pt x="104" y="12"/>
                  </a:lnTo>
                  <a:lnTo>
                    <a:pt x="113" y="9"/>
                  </a:lnTo>
                  <a:lnTo>
                    <a:pt x="125" y="6"/>
                  </a:lnTo>
                  <a:lnTo>
                    <a:pt x="133" y="4"/>
                  </a:lnTo>
                  <a:lnTo>
                    <a:pt x="145" y="2"/>
                  </a:lnTo>
                  <a:lnTo>
                    <a:pt x="158" y="2"/>
                  </a:lnTo>
                  <a:lnTo>
                    <a:pt x="170" y="3"/>
                  </a:lnTo>
                  <a:lnTo>
                    <a:pt x="185" y="6"/>
                  </a:lnTo>
                  <a:lnTo>
                    <a:pt x="198" y="8"/>
                  </a:lnTo>
                  <a:lnTo>
                    <a:pt x="207" y="12"/>
                  </a:lnTo>
                  <a:lnTo>
                    <a:pt x="220" y="17"/>
                  </a:lnTo>
                  <a:lnTo>
                    <a:pt x="229" y="22"/>
                  </a:lnTo>
                  <a:lnTo>
                    <a:pt x="238" y="27"/>
                  </a:lnTo>
                  <a:lnTo>
                    <a:pt x="249" y="35"/>
                  </a:lnTo>
                  <a:lnTo>
                    <a:pt x="259" y="42"/>
                  </a:lnTo>
                  <a:lnTo>
                    <a:pt x="268" y="50"/>
                  </a:lnTo>
                  <a:lnTo>
                    <a:pt x="275" y="58"/>
                  </a:lnTo>
                  <a:lnTo>
                    <a:pt x="282" y="66"/>
                  </a:lnTo>
                  <a:lnTo>
                    <a:pt x="290" y="76"/>
                  </a:lnTo>
                  <a:lnTo>
                    <a:pt x="296" y="83"/>
                  </a:lnTo>
                  <a:lnTo>
                    <a:pt x="302" y="95"/>
                  </a:lnTo>
                  <a:lnTo>
                    <a:pt x="307" y="101"/>
                  </a:lnTo>
                  <a:lnTo>
                    <a:pt x="312" y="107"/>
                  </a:lnTo>
                  <a:lnTo>
                    <a:pt x="316" y="112"/>
                  </a:lnTo>
                  <a:lnTo>
                    <a:pt x="320" y="115"/>
                  </a:lnTo>
                  <a:lnTo>
                    <a:pt x="326" y="120"/>
                  </a:lnTo>
                  <a:lnTo>
                    <a:pt x="332" y="124"/>
                  </a:lnTo>
                  <a:lnTo>
                    <a:pt x="337" y="127"/>
                  </a:lnTo>
                  <a:lnTo>
                    <a:pt x="342" y="130"/>
                  </a:lnTo>
                  <a:lnTo>
                    <a:pt x="349" y="133"/>
                  </a:lnTo>
                  <a:lnTo>
                    <a:pt x="357" y="136"/>
                  </a:lnTo>
                  <a:lnTo>
                    <a:pt x="364" y="138"/>
                  </a:lnTo>
                  <a:lnTo>
                    <a:pt x="371" y="139"/>
                  </a:lnTo>
                  <a:lnTo>
                    <a:pt x="427" y="138"/>
                  </a:lnTo>
                </a:path>
              </a:pathLst>
            </a:custGeom>
            <a:solidFill>
              <a:srgbClr val="FFFF66"/>
            </a:solidFill>
            <a:ln w="12700" cap="rnd">
              <a:noFill/>
              <a:round/>
              <a:headEnd/>
              <a:tailEnd/>
            </a:ln>
            <a:effectLst>
              <a:outerShdw dist="35921" dir="2700000" algn="ctr" rotWithShape="0">
                <a:schemeClr val="bg2"/>
              </a:outerShdw>
            </a:effectLst>
          </p:spPr>
          <p:txBody>
            <a:bodyPr/>
            <a:lstStyle/>
            <a:p>
              <a:endParaRPr lang="en-US" dirty="0"/>
            </a:p>
          </p:txBody>
        </p:sp>
        <p:sp>
          <p:nvSpPr>
            <p:cNvPr id="3026546" name="Freeform 626"/>
            <p:cNvSpPr>
              <a:spLocks/>
            </p:cNvSpPr>
            <p:nvPr/>
          </p:nvSpPr>
          <p:spPr bwMode="auto">
            <a:xfrm>
              <a:off x="2796" y="2134"/>
              <a:ext cx="428" cy="312"/>
            </a:xfrm>
            <a:custGeom>
              <a:avLst/>
              <a:gdLst/>
              <a:ahLst/>
              <a:cxnLst>
                <a:cxn ang="0">
                  <a:pos x="0" y="0"/>
                </a:cxn>
                <a:cxn ang="0">
                  <a:pos x="100" y="1"/>
                </a:cxn>
                <a:cxn ang="0">
                  <a:pos x="129" y="8"/>
                </a:cxn>
                <a:cxn ang="0">
                  <a:pos x="156" y="20"/>
                </a:cxn>
                <a:cxn ang="0">
                  <a:pos x="181" y="38"/>
                </a:cxn>
                <a:cxn ang="0">
                  <a:pos x="200" y="59"/>
                </a:cxn>
                <a:cxn ang="0">
                  <a:pos x="216" y="88"/>
                </a:cxn>
                <a:cxn ang="0">
                  <a:pos x="223" y="111"/>
                </a:cxn>
                <a:cxn ang="0">
                  <a:pos x="235" y="127"/>
                </a:cxn>
                <a:cxn ang="0">
                  <a:pos x="252" y="138"/>
                </a:cxn>
                <a:cxn ang="0">
                  <a:pos x="271" y="140"/>
                </a:cxn>
                <a:cxn ang="0">
                  <a:pos x="285" y="135"/>
                </a:cxn>
                <a:cxn ang="0">
                  <a:pos x="290" y="101"/>
                </a:cxn>
                <a:cxn ang="0">
                  <a:pos x="361" y="311"/>
                </a:cxn>
                <a:cxn ang="0">
                  <a:pos x="339" y="292"/>
                </a:cxn>
                <a:cxn ang="0">
                  <a:pos x="323" y="299"/>
                </a:cxn>
                <a:cxn ang="0">
                  <a:pos x="302" y="305"/>
                </a:cxn>
                <a:cxn ang="0">
                  <a:pos x="282" y="309"/>
                </a:cxn>
                <a:cxn ang="0">
                  <a:pos x="256" y="308"/>
                </a:cxn>
                <a:cxn ang="0">
                  <a:pos x="229" y="303"/>
                </a:cxn>
                <a:cxn ang="0">
                  <a:pos x="207" y="294"/>
                </a:cxn>
                <a:cxn ang="0">
                  <a:pos x="189" y="284"/>
                </a:cxn>
                <a:cxn ang="0">
                  <a:pos x="168" y="269"/>
                </a:cxn>
                <a:cxn ang="0">
                  <a:pos x="152" y="253"/>
                </a:cxn>
                <a:cxn ang="0">
                  <a:pos x="137" y="235"/>
                </a:cxn>
                <a:cxn ang="0">
                  <a:pos x="125" y="216"/>
                </a:cxn>
                <a:cxn ang="0">
                  <a:pos x="115" y="203"/>
                </a:cxn>
                <a:cxn ang="0">
                  <a:pos x="107" y="195"/>
                </a:cxn>
                <a:cxn ang="0">
                  <a:pos x="95" y="187"/>
                </a:cxn>
                <a:cxn ang="0">
                  <a:pos x="85" y="181"/>
                </a:cxn>
                <a:cxn ang="0">
                  <a:pos x="70" y="175"/>
                </a:cxn>
                <a:cxn ang="0">
                  <a:pos x="57" y="172"/>
                </a:cxn>
              </a:cxnLst>
              <a:rect l="0" t="0" r="r" b="b"/>
              <a:pathLst>
                <a:path w="428" h="312">
                  <a:moveTo>
                    <a:pt x="0" y="173"/>
                  </a:moveTo>
                  <a:lnTo>
                    <a:pt x="0" y="0"/>
                  </a:lnTo>
                  <a:lnTo>
                    <a:pt x="89" y="0"/>
                  </a:lnTo>
                  <a:lnTo>
                    <a:pt x="100" y="1"/>
                  </a:lnTo>
                  <a:lnTo>
                    <a:pt x="112" y="4"/>
                  </a:lnTo>
                  <a:lnTo>
                    <a:pt x="129" y="8"/>
                  </a:lnTo>
                  <a:lnTo>
                    <a:pt x="143" y="14"/>
                  </a:lnTo>
                  <a:lnTo>
                    <a:pt x="156" y="20"/>
                  </a:lnTo>
                  <a:lnTo>
                    <a:pt x="170" y="29"/>
                  </a:lnTo>
                  <a:lnTo>
                    <a:pt x="181" y="38"/>
                  </a:lnTo>
                  <a:lnTo>
                    <a:pt x="190" y="47"/>
                  </a:lnTo>
                  <a:lnTo>
                    <a:pt x="200" y="59"/>
                  </a:lnTo>
                  <a:lnTo>
                    <a:pt x="209" y="73"/>
                  </a:lnTo>
                  <a:lnTo>
                    <a:pt x="216" y="88"/>
                  </a:lnTo>
                  <a:lnTo>
                    <a:pt x="219" y="98"/>
                  </a:lnTo>
                  <a:lnTo>
                    <a:pt x="223" y="111"/>
                  </a:lnTo>
                  <a:lnTo>
                    <a:pt x="229" y="120"/>
                  </a:lnTo>
                  <a:lnTo>
                    <a:pt x="235" y="127"/>
                  </a:lnTo>
                  <a:lnTo>
                    <a:pt x="242" y="133"/>
                  </a:lnTo>
                  <a:lnTo>
                    <a:pt x="252" y="138"/>
                  </a:lnTo>
                  <a:lnTo>
                    <a:pt x="262" y="140"/>
                  </a:lnTo>
                  <a:lnTo>
                    <a:pt x="271" y="140"/>
                  </a:lnTo>
                  <a:lnTo>
                    <a:pt x="278" y="138"/>
                  </a:lnTo>
                  <a:lnTo>
                    <a:pt x="285" y="135"/>
                  </a:lnTo>
                  <a:lnTo>
                    <a:pt x="299" y="127"/>
                  </a:lnTo>
                  <a:lnTo>
                    <a:pt x="290" y="101"/>
                  </a:lnTo>
                  <a:lnTo>
                    <a:pt x="427" y="151"/>
                  </a:lnTo>
                  <a:lnTo>
                    <a:pt x="361" y="311"/>
                  </a:lnTo>
                  <a:lnTo>
                    <a:pt x="352" y="284"/>
                  </a:lnTo>
                  <a:lnTo>
                    <a:pt x="339" y="292"/>
                  </a:lnTo>
                  <a:lnTo>
                    <a:pt x="330" y="296"/>
                  </a:lnTo>
                  <a:lnTo>
                    <a:pt x="323" y="299"/>
                  </a:lnTo>
                  <a:lnTo>
                    <a:pt x="313" y="302"/>
                  </a:lnTo>
                  <a:lnTo>
                    <a:pt x="302" y="305"/>
                  </a:lnTo>
                  <a:lnTo>
                    <a:pt x="294" y="307"/>
                  </a:lnTo>
                  <a:lnTo>
                    <a:pt x="282" y="309"/>
                  </a:lnTo>
                  <a:lnTo>
                    <a:pt x="269" y="309"/>
                  </a:lnTo>
                  <a:lnTo>
                    <a:pt x="256" y="308"/>
                  </a:lnTo>
                  <a:lnTo>
                    <a:pt x="242" y="305"/>
                  </a:lnTo>
                  <a:lnTo>
                    <a:pt x="229" y="303"/>
                  </a:lnTo>
                  <a:lnTo>
                    <a:pt x="220" y="299"/>
                  </a:lnTo>
                  <a:lnTo>
                    <a:pt x="207" y="294"/>
                  </a:lnTo>
                  <a:lnTo>
                    <a:pt x="198" y="289"/>
                  </a:lnTo>
                  <a:lnTo>
                    <a:pt x="189" y="284"/>
                  </a:lnTo>
                  <a:lnTo>
                    <a:pt x="178" y="276"/>
                  </a:lnTo>
                  <a:lnTo>
                    <a:pt x="168" y="269"/>
                  </a:lnTo>
                  <a:lnTo>
                    <a:pt x="159" y="260"/>
                  </a:lnTo>
                  <a:lnTo>
                    <a:pt x="152" y="253"/>
                  </a:lnTo>
                  <a:lnTo>
                    <a:pt x="145" y="245"/>
                  </a:lnTo>
                  <a:lnTo>
                    <a:pt x="137" y="235"/>
                  </a:lnTo>
                  <a:lnTo>
                    <a:pt x="131" y="227"/>
                  </a:lnTo>
                  <a:lnTo>
                    <a:pt x="125" y="216"/>
                  </a:lnTo>
                  <a:lnTo>
                    <a:pt x="120" y="210"/>
                  </a:lnTo>
                  <a:lnTo>
                    <a:pt x="115" y="203"/>
                  </a:lnTo>
                  <a:lnTo>
                    <a:pt x="111" y="199"/>
                  </a:lnTo>
                  <a:lnTo>
                    <a:pt x="107" y="195"/>
                  </a:lnTo>
                  <a:lnTo>
                    <a:pt x="101" y="191"/>
                  </a:lnTo>
                  <a:lnTo>
                    <a:pt x="95" y="187"/>
                  </a:lnTo>
                  <a:lnTo>
                    <a:pt x="90" y="184"/>
                  </a:lnTo>
                  <a:lnTo>
                    <a:pt x="85" y="181"/>
                  </a:lnTo>
                  <a:lnTo>
                    <a:pt x="78" y="177"/>
                  </a:lnTo>
                  <a:lnTo>
                    <a:pt x="70" y="175"/>
                  </a:lnTo>
                  <a:lnTo>
                    <a:pt x="63" y="173"/>
                  </a:lnTo>
                  <a:lnTo>
                    <a:pt x="57" y="172"/>
                  </a:lnTo>
                  <a:lnTo>
                    <a:pt x="0" y="173"/>
                  </a:lnTo>
                </a:path>
              </a:pathLst>
            </a:custGeom>
            <a:solidFill>
              <a:srgbClr val="FFFF66"/>
            </a:solidFill>
            <a:ln w="12700" cap="rnd">
              <a:noFill/>
              <a:round/>
              <a:headEnd/>
              <a:tailEnd/>
            </a:ln>
            <a:effectLst>
              <a:outerShdw dist="35921" dir="2700000" algn="ctr" rotWithShape="0">
                <a:schemeClr val="bg2"/>
              </a:outerShdw>
            </a:effectLst>
          </p:spPr>
          <p:txBody>
            <a:bodyPr/>
            <a:lstStyle/>
            <a:p>
              <a:endParaRPr lang="en-US" dirty="0"/>
            </a:p>
          </p:txBody>
        </p:sp>
      </p:grpSp>
      <p:grpSp>
        <p:nvGrpSpPr>
          <p:cNvPr id="3026547" name="Group 627"/>
          <p:cNvGrpSpPr>
            <a:grpSpLocks/>
          </p:cNvGrpSpPr>
          <p:nvPr/>
        </p:nvGrpSpPr>
        <p:grpSpPr bwMode="auto">
          <a:xfrm>
            <a:off x="1247775" y="1425575"/>
            <a:ext cx="3052763" cy="2601913"/>
            <a:chOff x="786" y="898"/>
            <a:chExt cx="1923" cy="1639"/>
          </a:xfrm>
        </p:grpSpPr>
        <p:sp>
          <p:nvSpPr>
            <p:cNvPr id="3026548" name="Rectangle 628"/>
            <p:cNvSpPr>
              <a:spLocks noChangeArrowheads="1"/>
            </p:cNvSpPr>
            <p:nvPr/>
          </p:nvSpPr>
          <p:spPr bwMode="auto">
            <a:xfrm>
              <a:off x="940" y="2281"/>
              <a:ext cx="1769" cy="256"/>
            </a:xfrm>
            <a:prstGeom prst="rect">
              <a:avLst/>
            </a:prstGeom>
            <a:noFill/>
            <a:ln w="12700">
              <a:noFill/>
              <a:miter lim="800000"/>
              <a:headEnd/>
              <a:tailEnd/>
            </a:ln>
            <a:effectLst/>
          </p:spPr>
          <p:txBody>
            <a:bodyPr wrap="none" lIns="90488" tIns="44450" rIns="90488" bIns="44450">
              <a:spAutoFit/>
            </a:bodyPr>
            <a:lstStyle/>
            <a:p>
              <a:pPr eaLnBrk="0" hangingPunct="0">
                <a:lnSpc>
                  <a:spcPct val="87000"/>
                </a:lnSpc>
                <a:spcBef>
                  <a:spcPct val="0"/>
                </a:spcBef>
                <a:buFontTx/>
                <a:buNone/>
              </a:pPr>
              <a:r>
                <a:rPr lang="en-US" sz="2400" b="1" dirty="0">
                  <a:solidFill>
                    <a:srgbClr val="000099"/>
                  </a:solidFill>
                </a:rPr>
                <a:t>Business Process</a:t>
              </a:r>
            </a:p>
          </p:txBody>
        </p:sp>
        <p:grpSp>
          <p:nvGrpSpPr>
            <p:cNvPr id="3026549" name="Group 629"/>
            <p:cNvGrpSpPr>
              <a:grpSpLocks/>
            </p:cNvGrpSpPr>
            <p:nvPr/>
          </p:nvGrpSpPr>
          <p:grpSpPr bwMode="auto">
            <a:xfrm>
              <a:off x="786" y="898"/>
              <a:ext cx="1589" cy="1329"/>
              <a:chOff x="786" y="898"/>
              <a:chExt cx="1589" cy="1329"/>
            </a:xfrm>
          </p:grpSpPr>
          <p:grpSp>
            <p:nvGrpSpPr>
              <p:cNvPr id="3026550" name="Group 630"/>
              <p:cNvGrpSpPr>
                <a:grpSpLocks/>
              </p:cNvGrpSpPr>
              <p:nvPr/>
            </p:nvGrpSpPr>
            <p:grpSpPr bwMode="auto">
              <a:xfrm>
                <a:off x="786" y="969"/>
                <a:ext cx="500" cy="379"/>
                <a:chOff x="786" y="969"/>
                <a:chExt cx="500" cy="379"/>
              </a:xfrm>
            </p:grpSpPr>
            <p:grpSp>
              <p:nvGrpSpPr>
                <p:cNvPr id="3026551" name="Group 631"/>
                <p:cNvGrpSpPr>
                  <a:grpSpLocks/>
                </p:cNvGrpSpPr>
                <p:nvPr/>
              </p:nvGrpSpPr>
              <p:grpSpPr bwMode="auto">
                <a:xfrm>
                  <a:off x="786" y="1005"/>
                  <a:ext cx="500" cy="343"/>
                  <a:chOff x="786" y="1005"/>
                  <a:chExt cx="500" cy="343"/>
                </a:xfrm>
              </p:grpSpPr>
              <p:sp>
                <p:nvSpPr>
                  <p:cNvPr id="3026552" name="Freeform 632"/>
                  <p:cNvSpPr>
                    <a:spLocks/>
                  </p:cNvSpPr>
                  <p:nvPr/>
                </p:nvSpPr>
                <p:spPr bwMode="auto">
                  <a:xfrm>
                    <a:off x="786" y="1005"/>
                    <a:ext cx="226" cy="244"/>
                  </a:xfrm>
                  <a:custGeom>
                    <a:avLst/>
                    <a:gdLst/>
                    <a:ahLst/>
                    <a:cxnLst>
                      <a:cxn ang="0">
                        <a:pos x="15" y="28"/>
                      </a:cxn>
                      <a:cxn ang="0">
                        <a:pos x="203" y="0"/>
                      </a:cxn>
                      <a:cxn ang="0">
                        <a:pos x="210" y="10"/>
                      </a:cxn>
                      <a:cxn ang="0">
                        <a:pos x="213" y="26"/>
                      </a:cxn>
                      <a:cxn ang="0">
                        <a:pos x="225" y="177"/>
                      </a:cxn>
                      <a:cxn ang="0">
                        <a:pos x="77" y="243"/>
                      </a:cxn>
                      <a:cxn ang="0">
                        <a:pos x="17" y="65"/>
                      </a:cxn>
                      <a:cxn ang="0">
                        <a:pos x="11" y="64"/>
                      </a:cxn>
                      <a:cxn ang="0">
                        <a:pos x="7" y="63"/>
                      </a:cxn>
                      <a:cxn ang="0">
                        <a:pos x="3" y="60"/>
                      </a:cxn>
                      <a:cxn ang="0">
                        <a:pos x="1" y="56"/>
                      </a:cxn>
                      <a:cxn ang="0">
                        <a:pos x="0" y="51"/>
                      </a:cxn>
                      <a:cxn ang="0">
                        <a:pos x="1" y="46"/>
                      </a:cxn>
                      <a:cxn ang="0">
                        <a:pos x="2" y="39"/>
                      </a:cxn>
                      <a:cxn ang="0">
                        <a:pos x="5" y="35"/>
                      </a:cxn>
                      <a:cxn ang="0">
                        <a:pos x="10" y="30"/>
                      </a:cxn>
                      <a:cxn ang="0">
                        <a:pos x="15" y="28"/>
                      </a:cxn>
                    </a:cxnLst>
                    <a:rect l="0" t="0" r="r" b="b"/>
                    <a:pathLst>
                      <a:path w="226" h="244">
                        <a:moveTo>
                          <a:pt x="15" y="28"/>
                        </a:moveTo>
                        <a:lnTo>
                          <a:pt x="203" y="0"/>
                        </a:lnTo>
                        <a:lnTo>
                          <a:pt x="210" y="10"/>
                        </a:lnTo>
                        <a:lnTo>
                          <a:pt x="213" y="26"/>
                        </a:lnTo>
                        <a:lnTo>
                          <a:pt x="225" y="177"/>
                        </a:lnTo>
                        <a:lnTo>
                          <a:pt x="77" y="243"/>
                        </a:lnTo>
                        <a:lnTo>
                          <a:pt x="17" y="65"/>
                        </a:lnTo>
                        <a:lnTo>
                          <a:pt x="11" y="64"/>
                        </a:lnTo>
                        <a:lnTo>
                          <a:pt x="7" y="63"/>
                        </a:lnTo>
                        <a:lnTo>
                          <a:pt x="3" y="60"/>
                        </a:lnTo>
                        <a:lnTo>
                          <a:pt x="1" y="56"/>
                        </a:lnTo>
                        <a:lnTo>
                          <a:pt x="0" y="51"/>
                        </a:lnTo>
                        <a:lnTo>
                          <a:pt x="1" y="46"/>
                        </a:lnTo>
                        <a:lnTo>
                          <a:pt x="2" y="39"/>
                        </a:lnTo>
                        <a:lnTo>
                          <a:pt x="5" y="35"/>
                        </a:lnTo>
                        <a:lnTo>
                          <a:pt x="10" y="30"/>
                        </a:lnTo>
                        <a:lnTo>
                          <a:pt x="15" y="28"/>
                        </a:lnTo>
                      </a:path>
                    </a:pathLst>
                  </a:custGeom>
                  <a:solidFill>
                    <a:srgbClr val="800000"/>
                  </a:solidFill>
                  <a:ln w="12700" cap="rnd" cmpd="sng">
                    <a:solidFill>
                      <a:srgbClr val="000000"/>
                    </a:solidFill>
                    <a:prstDash val="solid"/>
                    <a:round/>
                    <a:headEnd type="none" w="med" len="med"/>
                    <a:tailEnd type="none" w="med" len="med"/>
                  </a:ln>
                  <a:effectLst/>
                </p:spPr>
                <p:txBody>
                  <a:bodyPr/>
                  <a:lstStyle/>
                  <a:p>
                    <a:endParaRPr lang="en-US" dirty="0"/>
                  </a:p>
                </p:txBody>
              </p:sp>
              <p:grpSp>
                <p:nvGrpSpPr>
                  <p:cNvPr id="3026553" name="Group 633"/>
                  <p:cNvGrpSpPr>
                    <a:grpSpLocks/>
                  </p:cNvGrpSpPr>
                  <p:nvPr/>
                </p:nvGrpSpPr>
                <p:grpSpPr bwMode="auto">
                  <a:xfrm>
                    <a:off x="829" y="1133"/>
                    <a:ext cx="457" cy="215"/>
                    <a:chOff x="829" y="1133"/>
                    <a:chExt cx="457" cy="215"/>
                  </a:xfrm>
                </p:grpSpPr>
                <p:grpSp>
                  <p:nvGrpSpPr>
                    <p:cNvPr id="3026554" name="Group 634"/>
                    <p:cNvGrpSpPr>
                      <a:grpSpLocks/>
                    </p:cNvGrpSpPr>
                    <p:nvPr/>
                  </p:nvGrpSpPr>
                  <p:grpSpPr bwMode="auto">
                    <a:xfrm>
                      <a:off x="829" y="1133"/>
                      <a:ext cx="457" cy="215"/>
                      <a:chOff x="829" y="1133"/>
                      <a:chExt cx="457" cy="215"/>
                    </a:xfrm>
                  </p:grpSpPr>
                  <p:sp>
                    <p:nvSpPr>
                      <p:cNvPr id="3026555" name="Freeform 635"/>
                      <p:cNvSpPr>
                        <a:spLocks/>
                      </p:cNvSpPr>
                      <p:nvPr/>
                    </p:nvSpPr>
                    <p:spPr bwMode="auto">
                      <a:xfrm>
                        <a:off x="829" y="1133"/>
                        <a:ext cx="457" cy="171"/>
                      </a:xfrm>
                      <a:custGeom>
                        <a:avLst/>
                        <a:gdLst/>
                        <a:ahLst/>
                        <a:cxnLst>
                          <a:cxn ang="0">
                            <a:pos x="0" y="90"/>
                          </a:cxn>
                          <a:cxn ang="0">
                            <a:pos x="325" y="0"/>
                          </a:cxn>
                          <a:cxn ang="0">
                            <a:pos x="456" y="54"/>
                          </a:cxn>
                          <a:cxn ang="0">
                            <a:pos x="109" y="170"/>
                          </a:cxn>
                          <a:cxn ang="0">
                            <a:pos x="0" y="90"/>
                          </a:cxn>
                        </a:cxnLst>
                        <a:rect l="0" t="0" r="r" b="b"/>
                        <a:pathLst>
                          <a:path w="457" h="171">
                            <a:moveTo>
                              <a:pt x="0" y="90"/>
                            </a:moveTo>
                            <a:lnTo>
                              <a:pt x="325" y="0"/>
                            </a:lnTo>
                            <a:lnTo>
                              <a:pt x="456" y="54"/>
                            </a:lnTo>
                            <a:lnTo>
                              <a:pt x="109" y="170"/>
                            </a:lnTo>
                            <a:lnTo>
                              <a:pt x="0" y="90"/>
                            </a:lnTo>
                          </a:path>
                        </a:pathLst>
                      </a:custGeom>
                      <a:solidFill>
                        <a:srgbClr val="C0800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556" name="Freeform 636"/>
                      <p:cNvSpPr>
                        <a:spLocks/>
                      </p:cNvSpPr>
                      <p:nvPr/>
                    </p:nvSpPr>
                    <p:spPr bwMode="auto">
                      <a:xfrm>
                        <a:off x="829" y="1223"/>
                        <a:ext cx="108" cy="125"/>
                      </a:xfrm>
                      <a:custGeom>
                        <a:avLst/>
                        <a:gdLst/>
                        <a:ahLst/>
                        <a:cxnLst>
                          <a:cxn ang="0">
                            <a:pos x="0" y="0"/>
                          </a:cxn>
                          <a:cxn ang="0">
                            <a:pos x="107" y="80"/>
                          </a:cxn>
                          <a:cxn ang="0">
                            <a:pos x="107" y="124"/>
                          </a:cxn>
                          <a:cxn ang="0">
                            <a:pos x="0" y="45"/>
                          </a:cxn>
                          <a:cxn ang="0">
                            <a:pos x="0" y="0"/>
                          </a:cxn>
                        </a:cxnLst>
                        <a:rect l="0" t="0" r="r" b="b"/>
                        <a:pathLst>
                          <a:path w="108" h="125">
                            <a:moveTo>
                              <a:pt x="0" y="0"/>
                            </a:moveTo>
                            <a:lnTo>
                              <a:pt x="107" y="80"/>
                            </a:lnTo>
                            <a:lnTo>
                              <a:pt x="107" y="124"/>
                            </a:lnTo>
                            <a:lnTo>
                              <a:pt x="0" y="45"/>
                            </a:lnTo>
                            <a:lnTo>
                              <a:pt x="0" y="0"/>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557" name="Freeform 637"/>
                      <p:cNvSpPr>
                        <a:spLocks/>
                      </p:cNvSpPr>
                      <p:nvPr/>
                    </p:nvSpPr>
                    <p:spPr bwMode="auto">
                      <a:xfrm>
                        <a:off x="937" y="1187"/>
                        <a:ext cx="349" cy="161"/>
                      </a:xfrm>
                      <a:custGeom>
                        <a:avLst/>
                        <a:gdLst/>
                        <a:ahLst/>
                        <a:cxnLst>
                          <a:cxn ang="0">
                            <a:pos x="0" y="116"/>
                          </a:cxn>
                          <a:cxn ang="0">
                            <a:pos x="0" y="160"/>
                          </a:cxn>
                          <a:cxn ang="0">
                            <a:pos x="348" y="44"/>
                          </a:cxn>
                          <a:cxn ang="0">
                            <a:pos x="348" y="0"/>
                          </a:cxn>
                          <a:cxn ang="0">
                            <a:pos x="0" y="116"/>
                          </a:cxn>
                        </a:cxnLst>
                        <a:rect l="0" t="0" r="r" b="b"/>
                        <a:pathLst>
                          <a:path w="349" h="161">
                            <a:moveTo>
                              <a:pt x="0" y="116"/>
                            </a:moveTo>
                            <a:lnTo>
                              <a:pt x="0" y="160"/>
                            </a:lnTo>
                            <a:lnTo>
                              <a:pt x="348" y="44"/>
                            </a:lnTo>
                            <a:lnTo>
                              <a:pt x="348" y="0"/>
                            </a:lnTo>
                            <a:lnTo>
                              <a:pt x="0" y="116"/>
                            </a:lnTo>
                          </a:path>
                        </a:pathLst>
                      </a:custGeom>
                      <a:solidFill>
                        <a:srgbClr val="C08040"/>
                      </a:solidFill>
                      <a:ln w="12700" cap="rnd" cmpd="sng">
                        <a:solidFill>
                          <a:srgbClr val="000000"/>
                        </a:solidFill>
                        <a:prstDash val="solid"/>
                        <a:round/>
                        <a:headEnd type="none" w="med" len="med"/>
                        <a:tailEnd type="none" w="med" len="med"/>
                      </a:ln>
                      <a:effectLst/>
                    </p:spPr>
                    <p:txBody>
                      <a:bodyPr/>
                      <a:lstStyle/>
                      <a:p>
                        <a:endParaRPr lang="en-US" dirty="0"/>
                      </a:p>
                    </p:txBody>
                  </p:sp>
                </p:grpSp>
                <p:grpSp>
                  <p:nvGrpSpPr>
                    <p:cNvPr id="3026558" name="Group 638"/>
                    <p:cNvGrpSpPr>
                      <a:grpSpLocks/>
                    </p:cNvGrpSpPr>
                    <p:nvPr/>
                  </p:nvGrpSpPr>
                  <p:grpSpPr bwMode="auto">
                    <a:xfrm>
                      <a:off x="885" y="1226"/>
                      <a:ext cx="115" cy="63"/>
                      <a:chOff x="885" y="1226"/>
                      <a:chExt cx="115" cy="63"/>
                    </a:xfrm>
                  </p:grpSpPr>
                  <p:sp>
                    <p:nvSpPr>
                      <p:cNvPr id="3026559" name="Freeform 639"/>
                      <p:cNvSpPr>
                        <a:spLocks/>
                      </p:cNvSpPr>
                      <p:nvPr/>
                    </p:nvSpPr>
                    <p:spPr bwMode="auto">
                      <a:xfrm>
                        <a:off x="885" y="1226"/>
                        <a:ext cx="99" cy="60"/>
                      </a:xfrm>
                      <a:custGeom>
                        <a:avLst/>
                        <a:gdLst/>
                        <a:ahLst/>
                        <a:cxnLst>
                          <a:cxn ang="0">
                            <a:pos x="0" y="20"/>
                          </a:cxn>
                          <a:cxn ang="0">
                            <a:pos x="48" y="59"/>
                          </a:cxn>
                          <a:cxn ang="0">
                            <a:pos x="98" y="41"/>
                          </a:cxn>
                          <a:cxn ang="0">
                            <a:pos x="50" y="0"/>
                          </a:cxn>
                          <a:cxn ang="0">
                            <a:pos x="0" y="20"/>
                          </a:cxn>
                        </a:cxnLst>
                        <a:rect l="0" t="0" r="r" b="b"/>
                        <a:pathLst>
                          <a:path w="99" h="60">
                            <a:moveTo>
                              <a:pt x="0" y="20"/>
                            </a:moveTo>
                            <a:lnTo>
                              <a:pt x="48" y="59"/>
                            </a:lnTo>
                            <a:lnTo>
                              <a:pt x="98" y="41"/>
                            </a:lnTo>
                            <a:lnTo>
                              <a:pt x="50" y="0"/>
                            </a:lnTo>
                            <a:lnTo>
                              <a:pt x="0" y="20"/>
                            </a:lnTo>
                          </a:path>
                        </a:pathLst>
                      </a:custGeom>
                      <a:solidFill>
                        <a:srgbClr val="E0E0FF"/>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560" name="Freeform 640"/>
                      <p:cNvSpPr>
                        <a:spLocks/>
                      </p:cNvSpPr>
                      <p:nvPr/>
                    </p:nvSpPr>
                    <p:spPr bwMode="auto">
                      <a:xfrm>
                        <a:off x="899" y="1228"/>
                        <a:ext cx="101" cy="61"/>
                      </a:xfrm>
                      <a:custGeom>
                        <a:avLst/>
                        <a:gdLst/>
                        <a:ahLst/>
                        <a:cxnLst>
                          <a:cxn ang="0">
                            <a:pos x="0" y="20"/>
                          </a:cxn>
                          <a:cxn ang="0">
                            <a:pos x="45" y="60"/>
                          </a:cxn>
                          <a:cxn ang="0">
                            <a:pos x="100" y="42"/>
                          </a:cxn>
                          <a:cxn ang="0">
                            <a:pos x="51" y="0"/>
                          </a:cxn>
                          <a:cxn ang="0">
                            <a:pos x="0" y="20"/>
                          </a:cxn>
                        </a:cxnLst>
                        <a:rect l="0" t="0" r="r" b="b"/>
                        <a:pathLst>
                          <a:path w="101" h="61">
                            <a:moveTo>
                              <a:pt x="0" y="20"/>
                            </a:moveTo>
                            <a:lnTo>
                              <a:pt x="45" y="60"/>
                            </a:lnTo>
                            <a:lnTo>
                              <a:pt x="100" y="42"/>
                            </a:lnTo>
                            <a:lnTo>
                              <a:pt x="51" y="0"/>
                            </a:lnTo>
                            <a:lnTo>
                              <a:pt x="0" y="2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dirty="0"/>
                      </a:p>
                    </p:txBody>
                  </p:sp>
                </p:grpSp>
                <p:grpSp>
                  <p:nvGrpSpPr>
                    <p:cNvPr id="3026561" name="Group 641"/>
                    <p:cNvGrpSpPr>
                      <a:grpSpLocks/>
                    </p:cNvGrpSpPr>
                    <p:nvPr/>
                  </p:nvGrpSpPr>
                  <p:grpSpPr bwMode="auto">
                    <a:xfrm>
                      <a:off x="1024" y="1146"/>
                      <a:ext cx="164" cy="95"/>
                      <a:chOff x="1024" y="1146"/>
                      <a:chExt cx="164" cy="95"/>
                    </a:xfrm>
                  </p:grpSpPr>
                  <p:grpSp>
                    <p:nvGrpSpPr>
                      <p:cNvPr id="3026562" name="Group 642"/>
                      <p:cNvGrpSpPr>
                        <a:grpSpLocks/>
                      </p:cNvGrpSpPr>
                      <p:nvPr/>
                    </p:nvGrpSpPr>
                    <p:grpSpPr bwMode="auto">
                      <a:xfrm>
                        <a:off x="1039" y="1147"/>
                        <a:ext cx="149" cy="94"/>
                        <a:chOff x="1039" y="1147"/>
                        <a:chExt cx="149" cy="94"/>
                      </a:xfrm>
                    </p:grpSpPr>
                    <p:grpSp>
                      <p:nvGrpSpPr>
                        <p:cNvPr id="3026563" name="Group 643"/>
                        <p:cNvGrpSpPr>
                          <a:grpSpLocks/>
                        </p:cNvGrpSpPr>
                        <p:nvPr/>
                      </p:nvGrpSpPr>
                      <p:grpSpPr bwMode="auto">
                        <a:xfrm>
                          <a:off x="1039" y="1153"/>
                          <a:ext cx="149" cy="88"/>
                          <a:chOff x="1039" y="1153"/>
                          <a:chExt cx="149" cy="88"/>
                        </a:xfrm>
                      </p:grpSpPr>
                      <p:grpSp>
                        <p:nvGrpSpPr>
                          <p:cNvPr id="3026564" name="Group 644"/>
                          <p:cNvGrpSpPr>
                            <a:grpSpLocks/>
                          </p:cNvGrpSpPr>
                          <p:nvPr/>
                        </p:nvGrpSpPr>
                        <p:grpSpPr bwMode="auto">
                          <a:xfrm>
                            <a:off x="1039" y="1153"/>
                            <a:ext cx="149" cy="88"/>
                            <a:chOff x="1039" y="1153"/>
                            <a:chExt cx="149" cy="88"/>
                          </a:xfrm>
                        </p:grpSpPr>
                        <p:grpSp>
                          <p:nvGrpSpPr>
                            <p:cNvPr id="3026565" name="Group 645"/>
                            <p:cNvGrpSpPr>
                              <a:grpSpLocks/>
                            </p:cNvGrpSpPr>
                            <p:nvPr/>
                          </p:nvGrpSpPr>
                          <p:grpSpPr bwMode="auto">
                            <a:xfrm>
                              <a:off x="1039" y="1167"/>
                              <a:ext cx="112" cy="74"/>
                              <a:chOff x="1039" y="1167"/>
                              <a:chExt cx="112" cy="74"/>
                            </a:xfrm>
                          </p:grpSpPr>
                          <p:sp>
                            <p:nvSpPr>
                              <p:cNvPr id="3026566" name="Freeform 646"/>
                              <p:cNvSpPr>
                                <a:spLocks/>
                              </p:cNvSpPr>
                              <p:nvPr/>
                            </p:nvSpPr>
                            <p:spPr bwMode="auto">
                              <a:xfrm>
                                <a:off x="1039" y="1167"/>
                                <a:ext cx="112" cy="74"/>
                              </a:xfrm>
                              <a:custGeom>
                                <a:avLst/>
                                <a:gdLst/>
                                <a:ahLst/>
                                <a:cxnLst>
                                  <a:cxn ang="0">
                                    <a:pos x="0" y="20"/>
                                  </a:cxn>
                                  <a:cxn ang="0">
                                    <a:pos x="7" y="24"/>
                                  </a:cxn>
                                  <a:cxn ang="0">
                                    <a:pos x="7" y="15"/>
                                  </a:cxn>
                                  <a:cxn ang="0">
                                    <a:pos x="13" y="6"/>
                                  </a:cxn>
                                  <a:cxn ang="0">
                                    <a:pos x="61" y="0"/>
                                  </a:cxn>
                                  <a:cxn ang="0">
                                    <a:pos x="111" y="26"/>
                                  </a:cxn>
                                  <a:cxn ang="0">
                                    <a:pos x="111" y="56"/>
                                  </a:cxn>
                                  <a:cxn ang="0">
                                    <a:pos x="64" y="73"/>
                                  </a:cxn>
                                  <a:cxn ang="0">
                                    <a:pos x="14" y="36"/>
                                  </a:cxn>
                                  <a:cxn ang="0">
                                    <a:pos x="14" y="43"/>
                                  </a:cxn>
                                  <a:cxn ang="0">
                                    <a:pos x="9" y="40"/>
                                  </a:cxn>
                                  <a:cxn ang="0">
                                    <a:pos x="9" y="33"/>
                                  </a:cxn>
                                  <a:cxn ang="0">
                                    <a:pos x="0" y="27"/>
                                  </a:cxn>
                                  <a:cxn ang="0">
                                    <a:pos x="0" y="20"/>
                                  </a:cxn>
                                </a:cxnLst>
                                <a:rect l="0" t="0" r="r" b="b"/>
                                <a:pathLst>
                                  <a:path w="112" h="74">
                                    <a:moveTo>
                                      <a:pt x="0" y="20"/>
                                    </a:moveTo>
                                    <a:lnTo>
                                      <a:pt x="7" y="24"/>
                                    </a:lnTo>
                                    <a:lnTo>
                                      <a:pt x="7" y="15"/>
                                    </a:lnTo>
                                    <a:lnTo>
                                      <a:pt x="13" y="6"/>
                                    </a:lnTo>
                                    <a:lnTo>
                                      <a:pt x="61" y="0"/>
                                    </a:lnTo>
                                    <a:lnTo>
                                      <a:pt x="111" y="26"/>
                                    </a:lnTo>
                                    <a:lnTo>
                                      <a:pt x="111" y="56"/>
                                    </a:lnTo>
                                    <a:lnTo>
                                      <a:pt x="64" y="73"/>
                                    </a:lnTo>
                                    <a:lnTo>
                                      <a:pt x="14" y="36"/>
                                    </a:lnTo>
                                    <a:lnTo>
                                      <a:pt x="14" y="43"/>
                                    </a:lnTo>
                                    <a:lnTo>
                                      <a:pt x="9" y="40"/>
                                    </a:lnTo>
                                    <a:lnTo>
                                      <a:pt x="9" y="33"/>
                                    </a:lnTo>
                                    <a:lnTo>
                                      <a:pt x="0" y="27"/>
                                    </a:lnTo>
                                    <a:lnTo>
                                      <a:pt x="0" y="20"/>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sp>
                            <p:nvSpPr>
                              <p:cNvPr id="3026567" name="Freeform 647"/>
                              <p:cNvSpPr>
                                <a:spLocks/>
                              </p:cNvSpPr>
                              <p:nvPr/>
                            </p:nvSpPr>
                            <p:spPr bwMode="auto">
                              <a:xfrm>
                                <a:off x="1039" y="1181"/>
                                <a:ext cx="9" cy="11"/>
                              </a:xfrm>
                              <a:custGeom>
                                <a:avLst/>
                                <a:gdLst/>
                                <a:ahLst/>
                                <a:cxnLst>
                                  <a:cxn ang="0">
                                    <a:pos x="0" y="5"/>
                                  </a:cxn>
                                  <a:cxn ang="0">
                                    <a:pos x="8" y="10"/>
                                  </a:cxn>
                                  <a:cxn ang="0">
                                    <a:pos x="8" y="0"/>
                                  </a:cxn>
                                  <a:cxn ang="0">
                                    <a:pos x="0" y="5"/>
                                  </a:cxn>
                                </a:cxnLst>
                                <a:rect l="0" t="0" r="r" b="b"/>
                                <a:pathLst>
                                  <a:path w="9" h="11">
                                    <a:moveTo>
                                      <a:pt x="0" y="5"/>
                                    </a:moveTo>
                                    <a:lnTo>
                                      <a:pt x="8" y="10"/>
                                    </a:lnTo>
                                    <a:lnTo>
                                      <a:pt x="8" y="0"/>
                                    </a:lnTo>
                                    <a:lnTo>
                                      <a:pt x="0" y="5"/>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sp>
                            <p:nvSpPr>
                              <p:cNvPr id="3026568" name="Freeform 648"/>
                              <p:cNvSpPr>
                                <a:spLocks/>
                              </p:cNvSpPr>
                              <p:nvPr/>
                            </p:nvSpPr>
                            <p:spPr bwMode="auto">
                              <a:xfrm>
                                <a:off x="1053" y="1203"/>
                                <a:ext cx="8" cy="10"/>
                              </a:xfrm>
                              <a:custGeom>
                                <a:avLst/>
                                <a:gdLst/>
                                <a:ahLst/>
                                <a:cxnLst>
                                  <a:cxn ang="0">
                                    <a:pos x="0" y="9"/>
                                  </a:cxn>
                                  <a:cxn ang="0">
                                    <a:pos x="0" y="0"/>
                                  </a:cxn>
                                  <a:cxn ang="0">
                                    <a:pos x="7" y="6"/>
                                  </a:cxn>
                                  <a:cxn ang="0">
                                    <a:pos x="0" y="9"/>
                                  </a:cxn>
                                </a:cxnLst>
                                <a:rect l="0" t="0" r="r" b="b"/>
                                <a:pathLst>
                                  <a:path w="8" h="10">
                                    <a:moveTo>
                                      <a:pt x="0" y="9"/>
                                    </a:moveTo>
                                    <a:lnTo>
                                      <a:pt x="0" y="0"/>
                                    </a:lnTo>
                                    <a:lnTo>
                                      <a:pt x="7" y="6"/>
                                    </a:lnTo>
                                    <a:lnTo>
                                      <a:pt x="0" y="9"/>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grpSp>
                        <p:sp>
                          <p:nvSpPr>
                            <p:cNvPr id="3026569" name="Freeform 649"/>
                            <p:cNvSpPr>
                              <a:spLocks/>
                            </p:cNvSpPr>
                            <p:nvPr/>
                          </p:nvSpPr>
                          <p:spPr bwMode="auto">
                            <a:xfrm>
                              <a:off x="1151" y="1170"/>
                              <a:ext cx="37" cy="55"/>
                            </a:xfrm>
                            <a:custGeom>
                              <a:avLst/>
                              <a:gdLst/>
                              <a:ahLst/>
                              <a:cxnLst>
                                <a:cxn ang="0">
                                  <a:pos x="0" y="22"/>
                                </a:cxn>
                                <a:cxn ang="0">
                                  <a:pos x="0" y="54"/>
                                </a:cxn>
                                <a:cxn ang="0">
                                  <a:pos x="36" y="32"/>
                                </a:cxn>
                                <a:cxn ang="0">
                                  <a:pos x="36" y="0"/>
                                </a:cxn>
                                <a:cxn ang="0">
                                  <a:pos x="0" y="22"/>
                                </a:cxn>
                              </a:cxnLst>
                              <a:rect l="0" t="0" r="r" b="b"/>
                              <a:pathLst>
                                <a:path w="37" h="55">
                                  <a:moveTo>
                                    <a:pt x="0" y="22"/>
                                  </a:moveTo>
                                  <a:lnTo>
                                    <a:pt x="0" y="54"/>
                                  </a:lnTo>
                                  <a:lnTo>
                                    <a:pt x="36" y="32"/>
                                  </a:lnTo>
                                  <a:lnTo>
                                    <a:pt x="36" y="0"/>
                                  </a:lnTo>
                                  <a:lnTo>
                                    <a:pt x="0" y="22"/>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sp>
                          <p:nvSpPr>
                            <p:cNvPr id="3026570" name="Freeform 650"/>
                            <p:cNvSpPr>
                              <a:spLocks/>
                            </p:cNvSpPr>
                            <p:nvPr/>
                          </p:nvSpPr>
                          <p:spPr bwMode="auto">
                            <a:xfrm>
                              <a:off x="1100" y="1153"/>
                              <a:ext cx="88" cy="41"/>
                            </a:xfrm>
                            <a:custGeom>
                              <a:avLst/>
                              <a:gdLst/>
                              <a:ahLst/>
                              <a:cxnLst>
                                <a:cxn ang="0">
                                  <a:pos x="0" y="13"/>
                                </a:cxn>
                                <a:cxn ang="0">
                                  <a:pos x="51" y="40"/>
                                </a:cxn>
                                <a:cxn ang="0">
                                  <a:pos x="87" y="18"/>
                                </a:cxn>
                                <a:cxn ang="0">
                                  <a:pos x="45" y="0"/>
                                </a:cxn>
                                <a:cxn ang="0">
                                  <a:pos x="0" y="13"/>
                                </a:cxn>
                              </a:cxnLst>
                              <a:rect l="0" t="0" r="r" b="b"/>
                              <a:pathLst>
                                <a:path w="88" h="41">
                                  <a:moveTo>
                                    <a:pt x="0" y="13"/>
                                  </a:moveTo>
                                  <a:lnTo>
                                    <a:pt x="51" y="40"/>
                                  </a:lnTo>
                                  <a:lnTo>
                                    <a:pt x="87" y="18"/>
                                  </a:lnTo>
                                  <a:lnTo>
                                    <a:pt x="45" y="0"/>
                                  </a:lnTo>
                                  <a:lnTo>
                                    <a:pt x="0" y="13"/>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grpSp>
                      <p:sp>
                        <p:nvSpPr>
                          <p:cNvPr id="3026571" name="Freeform 651"/>
                          <p:cNvSpPr>
                            <a:spLocks/>
                          </p:cNvSpPr>
                          <p:nvPr/>
                        </p:nvSpPr>
                        <p:spPr bwMode="auto">
                          <a:xfrm>
                            <a:off x="1052" y="1153"/>
                            <a:ext cx="93" cy="21"/>
                          </a:xfrm>
                          <a:custGeom>
                            <a:avLst/>
                            <a:gdLst/>
                            <a:ahLst/>
                            <a:cxnLst>
                              <a:cxn ang="0">
                                <a:pos x="0" y="20"/>
                              </a:cxn>
                              <a:cxn ang="0">
                                <a:pos x="48" y="14"/>
                              </a:cxn>
                              <a:cxn ang="0">
                                <a:pos x="92" y="0"/>
                              </a:cxn>
                              <a:cxn ang="0">
                                <a:pos x="40" y="10"/>
                              </a:cxn>
                              <a:cxn ang="0">
                                <a:pos x="0" y="20"/>
                              </a:cxn>
                            </a:cxnLst>
                            <a:rect l="0" t="0" r="r" b="b"/>
                            <a:pathLst>
                              <a:path w="93" h="21">
                                <a:moveTo>
                                  <a:pt x="0" y="20"/>
                                </a:moveTo>
                                <a:lnTo>
                                  <a:pt x="48" y="14"/>
                                </a:lnTo>
                                <a:lnTo>
                                  <a:pt x="92" y="0"/>
                                </a:lnTo>
                                <a:lnTo>
                                  <a:pt x="40" y="10"/>
                                </a:lnTo>
                                <a:lnTo>
                                  <a:pt x="0" y="20"/>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grpSp>
                    <p:grpSp>
                      <p:nvGrpSpPr>
                        <p:cNvPr id="3026572" name="Group 652"/>
                        <p:cNvGrpSpPr>
                          <a:grpSpLocks/>
                        </p:cNvGrpSpPr>
                        <p:nvPr/>
                      </p:nvGrpSpPr>
                      <p:grpSpPr bwMode="auto">
                        <a:xfrm>
                          <a:off x="1123" y="1148"/>
                          <a:ext cx="60" cy="23"/>
                          <a:chOff x="1123" y="1148"/>
                          <a:chExt cx="60" cy="23"/>
                        </a:xfrm>
                      </p:grpSpPr>
                      <p:sp>
                        <p:nvSpPr>
                          <p:cNvPr id="3026573" name="Freeform 653"/>
                          <p:cNvSpPr>
                            <a:spLocks/>
                          </p:cNvSpPr>
                          <p:nvPr/>
                        </p:nvSpPr>
                        <p:spPr bwMode="auto">
                          <a:xfrm>
                            <a:off x="1123" y="1160"/>
                            <a:ext cx="25" cy="11"/>
                          </a:xfrm>
                          <a:custGeom>
                            <a:avLst/>
                            <a:gdLst/>
                            <a:ahLst/>
                            <a:cxnLst>
                              <a:cxn ang="0">
                                <a:pos x="0" y="8"/>
                              </a:cxn>
                              <a:cxn ang="0">
                                <a:pos x="1" y="10"/>
                              </a:cxn>
                              <a:cxn ang="0">
                                <a:pos x="24" y="2"/>
                              </a:cxn>
                              <a:cxn ang="0">
                                <a:pos x="23" y="0"/>
                              </a:cxn>
                              <a:cxn ang="0">
                                <a:pos x="0" y="8"/>
                              </a:cxn>
                            </a:cxnLst>
                            <a:rect l="0" t="0" r="r" b="b"/>
                            <a:pathLst>
                              <a:path w="25" h="11">
                                <a:moveTo>
                                  <a:pt x="0" y="8"/>
                                </a:moveTo>
                                <a:lnTo>
                                  <a:pt x="1" y="10"/>
                                </a:lnTo>
                                <a:lnTo>
                                  <a:pt x="24" y="2"/>
                                </a:lnTo>
                                <a:lnTo>
                                  <a:pt x="23" y="0"/>
                                </a:lnTo>
                                <a:lnTo>
                                  <a:pt x="0" y="8"/>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sp>
                        <p:nvSpPr>
                          <p:cNvPr id="3026574" name="Freeform 654"/>
                          <p:cNvSpPr>
                            <a:spLocks/>
                          </p:cNvSpPr>
                          <p:nvPr/>
                        </p:nvSpPr>
                        <p:spPr bwMode="auto">
                          <a:xfrm>
                            <a:off x="1125" y="1154"/>
                            <a:ext cx="22" cy="14"/>
                          </a:xfrm>
                          <a:custGeom>
                            <a:avLst/>
                            <a:gdLst/>
                            <a:ahLst/>
                            <a:cxnLst>
                              <a:cxn ang="0">
                                <a:pos x="0" y="13"/>
                              </a:cxn>
                              <a:cxn ang="0">
                                <a:pos x="1" y="11"/>
                              </a:cxn>
                              <a:cxn ang="0">
                                <a:pos x="1" y="9"/>
                              </a:cxn>
                              <a:cxn ang="0">
                                <a:pos x="2" y="7"/>
                              </a:cxn>
                              <a:cxn ang="0">
                                <a:pos x="4" y="5"/>
                              </a:cxn>
                              <a:cxn ang="0">
                                <a:pos x="7" y="3"/>
                              </a:cxn>
                              <a:cxn ang="0">
                                <a:pos x="8" y="2"/>
                              </a:cxn>
                              <a:cxn ang="0">
                                <a:pos x="11" y="1"/>
                              </a:cxn>
                              <a:cxn ang="0">
                                <a:pos x="13" y="0"/>
                              </a:cxn>
                              <a:cxn ang="0">
                                <a:pos x="21" y="1"/>
                              </a:cxn>
                              <a:cxn ang="0">
                                <a:pos x="20" y="3"/>
                              </a:cxn>
                              <a:cxn ang="0">
                                <a:pos x="20" y="4"/>
                              </a:cxn>
                              <a:cxn ang="0">
                                <a:pos x="19" y="6"/>
                              </a:cxn>
                              <a:cxn ang="0">
                                <a:pos x="0" y="13"/>
                              </a:cxn>
                            </a:cxnLst>
                            <a:rect l="0" t="0" r="r" b="b"/>
                            <a:pathLst>
                              <a:path w="22" h="14">
                                <a:moveTo>
                                  <a:pt x="0" y="13"/>
                                </a:moveTo>
                                <a:lnTo>
                                  <a:pt x="1" y="11"/>
                                </a:lnTo>
                                <a:lnTo>
                                  <a:pt x="1" y="9"/>
                                </a:lnTo>
                                <a:lnTo>
                                  <a:pt x="2" y="7"/>
                                </a:lnTo>
                                <a:lnTo>
                                  <a:pt x="4" y="5"/>
                                </a:lnTo>
                                <a:lnTo>
                                  <a:pt x="7" y="3"/>
                                </a:lnTo>
                                <a:lnTo>
                                  <a:pt x="8" y="2"/>
                                </a:lnTo>
                                <a:lnTo>
                                  <a:pt x="11" y="1"/>
                                </a:lnTo>
                                <a:lnTo>
                                  <a:pt x="13" y="0"/>
                                </a:lnTo>
                                <a:lnTo>
                                  <a:pt x="21" y="1"/>
                                </a:lnTo>
                                <a:lnTo>
                                  <a:pt x="20" y="3"/>
                                </a:lnTo>
                                <a:lnTo>
                                  <a:pt x="20" y="4"/>
                                </a:lnTo>
                                <a:lnTo>
                                  <a:pt x="19" y="6"/>
                                </a:lnTo>
                                <a:lnTo>
                                  <a:pt x="0" y="13"/>
                                </a:lnTo>
                              </a:path>
                            </a:pathLst>
                          </a:custGeom>
                          <a:solidFill>
                            <a:srgbClr val="C08020"/>
                          </a:solidFill>
                          <a:ln w="12700" cap="rnd">
                            <a:noFill/>
                            <a:round/>
                            <a:headEnd/>
                            <a:tailEnd/>
                          </a:ln>
                          <a:effectLst/>
                        </p:spPr>
                        <p:txBody>
                          <a:bodyPr/>
                          <a:lstStyle/>
                          <a:p>
                            <a:endParaRPr lang="en-US" dirty="0"/>
                          </a:p>
                        </p:txBody>
                      </p:sp>
                      <p:sp>
                        <p:nvSpPr>
                          <p:cNvPr id="3026575" name="Freeform 655"/>
                          <p:cNvSpPr>
                            <a:spLocks/>
                          </p:cNvSpPr>
                          <p:nvPr/>
                        </p:nvSpPr>
                        <p:spPr bwMode="auto">
                          <a:xfrm>
                            <a:off x="1140" y="1148"/>
                            <a:ext cx="43" cy="22"/>
                          </a:xfrm>
                          <a:custGeom>
                            <a:avLst/>
                            <a:gdLst/>
                            <a:ahLst/>
                            <a:cxnLst>
                              <a:cxn ang="0">
                                <a:pos x="0" y="5"/>
                              </a:cxn>
                              <a:cxn ang="0">
                                <a:pos x="6" y="5"/>
                              </a:cxn>
                              <a:cxn ang="0">
                                <a:pos x="7" y="6"/>
                              </a:cxn>
                              <a:cxn ang="0">
                                <a:pos x="10" y="7"/>
                              </a:cxn>
                              <a:cxn ang="0">
                                <a:pos x="14" y="9"/>
                              </a:cxn>
                              <a:cxn ang="0">
                                <a:pos x="15" y="10"/>
                              </a:cxn>
                              <a:cxn ang="0">
                                <a:pos x="18" y="12"/>
                              </a:cxn>
                              <a:cxn ang="0">
                                <a:pos x="20" y="16"/>
                              </a:cxn>
                              <a:cxn ang="0">
                                <a:pos x="21" y="19"/>
                              </a:cxn>
                              <a:cxn ang="0">
                                <a:pos x="23" y="21"/>
                              </a:cxn>
                              <a:cxn ang="0">
                                <a:pos x="42" y="10"/>
                              </a:cxn>
                              <a:cxn ang="0">
                                <a:pos x="41" y="8"/>
                              </a:cxn>
                              <a:cxn ang="0">
                                <a:pos x="40" y="5"/>
                              </a:cxn>
                              <a:cxn ang="0">
                                <a:pos x="38" y="4"/>
                              </a:cxn>
                              <a:cxn ang="0">
                                <a:pos x="36" y="2"/>
                              </a:cxn>
                              <a:cxn ang="0">
                                <a:pos x="33" y="1"/>
                              </a:cxn>
                              <a:cxn ang="0">
                                <a:pos x="32" y="0"/>
                              </a:cxn>
                              <a:cxn ang="0">
                                <a:pos x="24" y="1"/>
                              </a:cxn>
                              <a:cxn ang="0">
                                <a:pos x="16" y="2"/>
                              </a:cxn>
                              <a:cxn ang="0">
                                <a:pos x="0" y="5"/>
                              </a:cxn>
                            </a:cxnLst>
                            <a:rect l="0" t="0" r="r" b="b"/>
                            <a:pathLst>
                              <a:path w="43" h="22">
                                <a:moveTo>
                                  <a:pt x="0" y="5"/>
                                </a:moveTo>
                                <a:lnTo>
                                  <a:pt x="6" y="5"/>
                                </a:lnTo>
                                <a:lnTo>
                                  <a:pt x="7" y="6"/>
                                </a:lnTo>
                                <a:lnTo>
                                  <a:pt x="10" y="7"/>
                                </a:lnTo>
                                <a:lnTo>
                                  <a:pt x="14" y="9"/>
                                </a:lnTo>
                                <a:lnTo>
                                  <a:pt x="15" y="10"/>
                                </a:lnTo>
                                <a:lnTo>
                                  <a:pt x="18" y="12"/>
                                </a:lnTo>
                                <a:lnTo>
                                  <a:pt x="20" y="16"/>
                                </a:lnTo>
                                <a:lnTo>
                                  <a:pt x="21" y="19"/>
                                </a:lnTo>
                                <a:lnTo>
                                  <a:pt x="23" y="21"/>
                                </a:lnTo>
                                <a:lnTo>
                                  <a:pt x="42" y="10"/>
                                </a:lnTo>
                                <a:lnTo>
                                  <a:pt x="41" y="8"/>
                                </a:lnTo>
                                <a:lnTo>
                                  <a:pt x="40" y="5"/>
                                </a:lnTo>
                                <a:lnTo>
                                  <a:pt x="38" y="4"/>
                                </a:lnTo>
                                <a:lnTo>
                                  <a:pt x="36" y="2"/>
                                </a:lnTo>
                                <a:lnTo>
                                  <a:pt x="33" y="1"/>
                                </a:lnTo>
                                <a:lnTo>
                                  <a:pt x="32" y="0"/>
                                </a:lnTo>
                                <a:lnTo>
                                  <a:pt x="24" y="1"/>
                                </a:lnTo>
                                <a:lnTo>
                                  <a:pt x="16" y="2"/>
                                </a:lnTo>
                                <a:lnTo>
                                  <a:pt x="0" y="5"/>
                                </a:lnTo>
                              </a:path>
                            </a:pathLst>
                          </a:custGeom>
                          <a:solidFill>
                            <a:srgbClr val="C08020"/>
                          </a:solidFill>
                          <a:ln w="12700" cap="rnd">
                            <a:noFill/>
                            <a:round/>
                            <a:headEnd/>
                            <a:tailEnd/>
                          </a:ln>
                          <a:effectLst/>
                        </p:spPr>
                        <p:txBody>
                          <a:bodyPr/>
                          <a:lstStyle/>
                          <a:p>
                            <a:endParaRPr lang="en-US" dirty="0"/>
                          </a:p>
                        </p:txBody>
                      </p:sp>
                    </p:grpSp>
                    <p:grpSp>
                      <p:nvGrpSpPr>
                        <p:cNvPr id="3026576" name="Group 656"/>
                        <p:cNvGrpSpPr>
                          <a:grpSpLocks/>
                        </p:cNvGrpSpPr>
                        <p:nvPr/>
                      </p:nvGrpSpPr>
                      <p:grpSpPr bwMode="auto">
                        <a:xfrm>
                          <a:off x="1099" y="1147"/>
                          <a:ext cx="41" cy="18"/>
                          <a:chOff x="1099" y="1147"/>
                          <a:chExt cx="41" cy="18"/>
                        </a:xfrm>
                      </p:grpSpPr>
                      <p:grpSp>
                        <p:nvGrpSpPr>
                          <p:cNvPr id="3026577" name="Group 657"/>
                          <p:cNvGrpSpPr>
                            <a:grpSpLocks/>
                          </p:cNvGrpSpPr>
                          <p:nvPr/>
                        </p:nvGrpSpPr>
                        <p:grpSpPr bwMode="auto">
                          <a:xfrm>
                            <a:off x="1129" y="1147"/>
                            <a:ext cx="11" cy="9"/>
                            <a:chOff x="1129" y="1147"/>
                            <a:chExt cx="11" cy="9"/>
                          </a:xfrm>
                        </p:grpSpPr>
                        <p:sp>
                          <p:nvSpPr>
                            <p:cNvPr id="3026578" name="Freeform 658"/>
                            <p:cNvSpPr>
                              <a:spLocks/>
                            </p:cNvSpPr>
                            <p:nvPr/>
                          </p:nvSpPr>
                          <p:spPr bwMode="auto">
                            <a:xfrm>
                              <a:off x="1131" y="1151"/>
                              <a:ext cx="9" cy="1"/>
                            </a:xfrm>
                            <a:custGeom>
                              <a:avLst/>
                              <a:gdLst/>
                              <a:ahLst/>
                              <a:cxnLst>
                                <a:cxn ang="0">
                                  <a:pos x="0" y="0"/>
                                </a:cxn>
                                <a:cxn ang="0">
                                  <a:pos x="5" y="0"/>
                                </a:cxn>
                                <a:cxn ang="0">
                                  <a:pos x="8" y="0"/>
                                </a:cxn>
                                <a:cxn ang="0">
                                  <a:pos x="2" y="0"/>
                                </a:cxn>
                                <a:cxn ang="0">
                                  <a:pos x="0" y="0"/>
                                </a:cxn>
                              </a:cxnLst>
                              <a:rect l="0" t="0" r="r" b="b"/>
                              <a:pathLst>
                                <a:path w="9" h="1">
                                  <a:moveTo>
                                    <a:pt x="0" y="0"/>
                                  </a:moveTo>
                                  <a:lnTo>
                                    <a:pt x="5" y="0"/>
                                  </a:lnTo>
                                  <a:lnTo>
                                    <a:pt x="8" y="0"/>
                                  </a:lnTo>
                                  <a:lnTo>
                                    <a:pt x="2" y="0"/>
                                  </a:lnTo>
                                  <a:lnTo>
                                    <a:pt x="0" y="0"/>
                                  </a:lnTo>
                                </a:path>
                              </a:pathLst>
                            </a:custGeom>
                            <a:solidFill>
                              <a:srgbClr val="C08020"/>
                            </a:solidFill>
                            <a:ln w="12700" cap="rnd">
                              <a:noFill/>
                              <a:round/>
                              <a:headEnd/>
                              <a:tailEnd/>
                            </a:ln>
                            <a:effectLst/>
                          </p:spPr>
                          <p:txBody>
                            <a:bodyPr/>
                            <a:lstStyle/>
                            <a:p>
                              <a:endParaRPr lang="en-US" dirty="0"/>
                            </a:p>
                          </p:txBody>
                        </p:sp>
                        <p:sp>
                          <p:nvSpPr>
                            <p:cNvPr id="3026579" name="Oval 659"/>
                            <p:cNvSpPr>
                              <a:spLocks noChangeArrowheads="1"/>
                            </p:cNvSpPr>
                            <p:nvPr/>
                          </p:nvSpPr>
                          <p:spPr bwMode="auto">
                            <a:xfrm>
                              <a:off x="1129" y="1147"/>
                              <a:ext cx="8" cy="9"/>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80" name="Group 660"/>
                          <p:cNvGrpSpPr>
                            <a:grpSpLocks/>
                          </p:cNvGrpSpPr>
                          <p:nvPr/>
                        </p:nvGrpSpPr>
                        <p:grpSpPr bwMode="auto">
                          <a:xfrm>
                            <a:off x="1120" y="1150"/>
                            <a:ext cx="10" cy="13"/>
                            <a:chOff x="1120" y="1150"/>
                            <a:chExt cx="10" cy="13"/>
                          </a:xfrm>
                        </p:grpSpPr>
                        <p:sp>
                          <p:nvSpPr>
                            <p:cNvPr id="3026581" name="Freeform 661"/>
                            <p:cNvSpPr>
                              <a:spLocks/>
                            </p:cNvSpPr>
                            <p:nvPr/>
                          </p:nvSpPr>
                          <p:spPr bwMode="auto">
                            <a:xfrm>
                              <a:off x="1122" y="1153"/>
                              <a:ext cx="8" cy="10"/>
                            </a:xfrm>
                            <a:custGeom>
                              <a:avLst/>
                              <a:gdLst/>
                              <a:ahLst/>
                              <a:cxnLst>
                                <a:cxn ang="0">
                                  <a:pos x="0" y="0"/>
                                </a:cxn>
                                <a:cxn ang="0">
                                  <a:pos x="4" y="9"/>
                                </a:cxn>
                                <a:cxn ang="0">
                                  <a:pos x="7" y="9"/>
                                </a:cxn>
                                <a:cxn ang="0">
                                  <a:pos x="2" y="0"/>
                                </a:cxn>
                                <a:cxn ang="0">
                                  <a:pos x="0" y="0"/>
                                </a:cxn>
                              </a:cxnLst>
                              <a:rect l="0" t="0" r="r" b="b"/>
                              <a:pathLst>
                                <a:path w="8" h="10">
                                  <a:moveTo>
                                    <a:pt x="0" y="0"/>
                                  </a:moveTo>
                                  <a:lnTo>
                                    <a:pt x="4" y="9"/>
                                  </a:lnTo>
                                  <a:lnTo>
                                    <a:pt x="7" y="9"/>
                                  </a:lnTo>
                                  <a:lnTo>
                                    <a:pt x="2" y="0"/>
                                  </a:lnTo>
                                  <a:lnTo>
                                    <a:pt x="0" y="0"/>
                                  </a:lnTo>
                                </a:path>
                              </a:pathLst>
                            </a:custGeom>
                            <a:solidFill>
                              <a:srgbClr val="C08020"/>
                            </a:solidFill>
                            <a:ln w="12700" cap="rnd">
                              <a:noFill/>
                              <a:round/>
                              <a:headEnd/>
                              <a:tailEnd/>
                            </a:ln>
                            <a:effectLst/>
                          </p:spPr>
                          <p:txBody>
                            <a:bodyPr/>
                            <a:lstStyle/>
                            <a:p>
                              <a:endParaRPr lang="en-US" dirty="0"/>
                            </a:p>
                          </p:txBody>
                        </p:sp>
                        <p:sp>
                          <p:nvSpPr>
                            <p:cNvPr id="3026582" name="Oval 662"/>
                            <p:cNvSpPr>
                              <a:spLocks noChangeArrowheads="1"/>
                            </p:cNvSpPr>
                            <p:nvPr/>
                          </p:nvSpPr>
                          <p:spPr bwMode="auto">
                            <a:xfrm>
                              <a:off x="1120" y="1150"/>
                              <a:ext cx="8" cy="9"/>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83" name="Group 663"/>
                          <p:cNvGrpSpPr>
                            <a:grpSpLocks/>
                          </p:cNvGrpSpPr>
                          <p:nvPr/>
                        </p:nvGrpSpPr>
                        <p:grpSpPr bwMode="auto">
                          <a:xfrm>
                            <a:off x="1109" y="1152"/>
                            <a:ext cx="11" cy="13"/>
                            <a:chOff x="1109" y="1152"/>
                            <a:chExt cx="11" cy="13"/>
                          </a:xfrm>
                        </p:grpSpPr>
                        <p:sp>
                          <p:nvSpPr>
                            <p:cNvPr id="3026584" name="Freeform 664"/>
                            <p:cNvSpPr>
                              <a:spLocks/>
                            </p:cNvSpPr>
                            <p:nvPr/>
                          </p:nvSpPr>
                          <p:spPr bwMode="auto">
                            <a:xfrm>
                              <a:off x="1111" y="1155"/>
                              <a:ext cx="9" cy="10"/>
                            </a:xfrm>
                            <a:custGeom>
                              <a:avLst/>
                              <a:gdLst/>
                              <a:ahLst/>
                              <a:cxnLst>
                                <a:cxn ang="0">
                                  <a:pos x="0" y="0"/>
                                </a:cxn>
                                <a:cxn ang="0">
                                  <a:pos x="5" y="9"/>
                                </a:cxn>
                                <a:cxn ang="0">
                                  <a:pos x="8" y="9"/>
                                </a:cxn>
                                <a:cxn ang="0">
                                  <a:pos x="3" y="0"/>
                                </a:cxn>
                                <a:cxn ang="0">
                                  <a:pos x="0" y="0"/>
                                </a:cxn>
                              </a:cxnLst>
                              <a:rect l="0" t="0" r="r" b="b"/>
                              <a:pathLst>
                                <a:path w="9" h="10">
                                  <a:moveTo>
                                    <a:pt x="0" y="0"/>
                                  </a:moveTo>
                                  <a:lnTo>
                                    <a:pt x="5" y="9"/>
                                  </a:lnTo>
                                  <a:lnTo>
                                    <a:pt x="8" y="9"/>
                                  </a:lnTo>
                                  <a:lnTo>
                                    <a:pt x="3" y="0"/>
                                  </a:lnTo>
                                  <a:lnTo>
                                    <a:pt x="0" y="0"/>
                                  </a:lnTo>
                                </a:path>
                              </a:pathLst>
                            </a:custGeom>
                            <a:solidFill>
                              <a:srgbClr val="C08020"/>
                            </a:solidFill>
                            <a:ln w="12700" cap="rnd">
                              <a:noFill/>
                              <a:round/>
                              <a:headEnd/>
                              <a:tailEnd/>
                            </a:ln>
                            <a:effectLst/>
                          </p:spPr>
                          <p:txBody>
                            <a:bodyPr/>
                            <a:lstStyle/>
                            <a:p>
                              <a:endParaRPr lang="en-US" dirty="0"/>
                            </a:p>
                          </p:txBody>
                        </p:sp>
                        <p:sp>
                          <p:nvSpPr>
                            <p:cNvPr id="3026585" name="Oval 665"/>
                            <p:cNvSpPr>
                              <a:spLocks noChangeArrowheads="1"/>
                            </p:cNvSpPr>
                            <p:nvPr/>
                          </p:nvSpPr>
                          <p:spPr bwMode="auto">
                            <a:xfrm>
                              <a:off x="1109" y="1152"/>
                              <a:ext cx="8" cy="10"/>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86" name="Group 666"/>
                          <p:cNvGrpSpPr>
                            <a:grpSpLocks/>
                          </p:cNvGrpSpPr>
                          <p:nvPr/>
                        </p:nvGrpSpPr>
                        <p:grpSpPr bwMode="auto">
                          <a:xfrm>
                            <a:off x="1099" y="1154"/>
                            <a:ext cx="13" cy="10"/>
                            <a:chOff x="1099" y="1154"/>
                            <a:chExt cx="13" cy="10"/>
                          </a:xfrm>
                        </p:grpSpPr>
                        <p:sp>
                          <p:nvSpPr>
                            <p:cNvPr id="3026587" name="Freeform 667"/>
                            <p:cNvSpPr>
                              <a:spLocks/>
                            </p:cNvSpPr>
                            <p:nvPr/>
                          </p:nvSpPr>
                          <p:spPr bwMode="auto">
                            <a:xfrm>
                              <a:off x="1103" y="1157"/>
                              <a:ext cx="9" cy="1"/>
                            </a:xfrm>
                            <a:custGeom>
                              <a:avLst/>
                              <a:gdLst/>
                              <a:ahLst/>
                              <a:cxnLst>
                                <a:cxn ang="0">
                                  <a:pos x="0" y="0"/>
                                </a:cxn>
                                <a:cxn ang="0">
                                  <a:pos x="5" y="0"/>
                                </a:cxn>
                                <a:cxn ang="0">
                                  <a:pos x="8" y="0"/>
                                </a:cxn>
                                <a:cxn ang="0">
                                  <a:pos x="2" y="0"/>
                                </a:cxn>
                                <a:cxn ang="0">
                                  <a:pos x="0" y="0"/>
                                </a:cxn>
                              </a:cxnLst>
                              <a:rect l="0" t="0" r="r" b="b"/>
                              <a:pathLst>
                                <a:path w="9" h="1">
                                  <a:moveTo>
                                    <a:pt x="0" y="0"/>
                                  </a:moveTo>
                                  <a:lnTo>
                                    <a:pt x="5" y="0"/>
                                  </a:lnTo>
                                  <a:lnTo>
                                    <a:pt x="8" y="0"/>
                                  </a:lnTo>
                                  <a:lnTo>
                                    <a:pt x="2" y="0"/>
                                  </a:lnTo>
                                  <a:lnTo>
                                    <a:pt x="0" y="0"/>
                                  </a:lnTo>
                                </a:path>
                              </a:pathLst>
                            </a:custGeom>
                            <a:solidFill>
                              <a:srgbClr val="C08020"/>
                            </a:solidFill>
                            <a:ln w="12700" cap="rnd">
                              <a:noFill/>
                              <a:round/>
                              <a:headEnd/>
                              <a:tailEnd/>
                            </a:ln>
                            <a:effectLst/>
                          </p:spPr>
                          <p:txBody>
                            <a:bodyPr/>
                            <a:lstStyle/>
                            <a:p>
                              <a:endParaRPr lang="en-US" dirty="0"/>
                            </a:p>
                          </p:txBody>
                        </p:sp>
                        <p:sp>
                          <p:nvSpPr>
                            <p:cNvPr id="3026588" name="Oval 668"/>
                            <p:cNvSpPr>
                              <a:spLocks noChangeArrowheads="1"/>
                            </p:cNvSpPr>
                            <p:nvPr/>
                          </p:nvSpPr>
                          <p:spPr bwMode="auto">
                            <a:xfrm>
                              <a:off x="1099" y="1154"/>
                              <a:ext cx="8" cy="10"/>
                            </a:xfrm>
                            <a:prstGeom prst="ellipse">
                              <a:avLst/>
                            </a:prstGeom>
                            <a:solidFill>
                              <a:srgbClr val="C08020"/>
                            </a:solidFill>
                            <a:ln w="12700">
                              <a:noFill/>
                              <a:round/>
                              <a:headEnd/>
                              <a:tailEnd/>
                            </a:ln>
                            <a:effectLst/>
                          </p:spPr>
                          <p:txBody>
                            <a:bodyPr wrap="none" anchor="ctr"/>
                            <a:lstStyle/>
                            <a:p>
                              <a:endParaRPr lang="en-US" dirty="0"/>
                            </a:p>
                          </p:txBody>
                        </p:sp>
                      </p:grpSp>
                    </p:grpSp>
                    <p:grpSp>
                      <p:nvGrpSpPr>
                        <p:cNvPr id="3026589" name="Group 669"/>
                        <p:cNvGrpSpPr>
                          <a:grpSpLocks/>
                        </p:cNvGrpSpPr>
                        <p:nvPr/>
                      </p:nvGrpSpPr>
                      <p:grpSpPr bwMode="auto">
                        <a:xfrm>
                          <a:off x="1061" y="1157"/>
                          <a:ext cx="40" cy="15"/>
                          <a:chOff x="1061" y="1157"/>
                          <a:chExt cx="40" cy="15"/>
                        </a:xfrm>
                      </p:grpSpPr>
                      <p:grpSp>
                        <p:nvGrpSpPr>
                          <p:cNvPr id="3026590" name="Group 670"/>
                          <p:cNvGrpSpPr>
                            <a:grpSpLocks/>
                          </p:cNvGrpSpPr>
                          <p:nvPr/>
                        </p:nvGrpSpPr>
                        <p:grpSpPr bwMode="auto">
                          <a:xfrm>
                            <a:off x="1090" y="1157"/>
                            <a:ext cx="11" cy="9"/>
                            <a:chOff x="1090" y="1157"/>
                            <a:chExt cx="11" cy="9"/>
                          </a:xfrm>
                        </p:grpSpPr>
                        <p:sp>
                          <p:nvSpPr>
                            <p:cNvPr id="3026591" name="Freeform 671"/>
                            <p:cNvSpPr>
                              <a:spLocks/>
                            </p:cNvSpPr>
                            <p:nvPr/>
                          </p:nvSpPr>
                          <p:spPr bwMode="auto">
                            <a:xfrm>
                              <a:off x="1093" y="1160"/>
                              <a:ext cx="8" cy="1"/>
                            </a:xfrm>
                            <a:custGeom>
                              <a:avLst/>
                              <a:gdLst/>
                              <a:ahLst/>
                              <a:cxnLst>
                                <a:cxn ang="0">
                                  <a:pos x="0" y="0"/>
                                </a:cxn>
                                <a:cxn ang="0">
                                  <a:pos x="5" y="0"/>
                                </a:cxn>
                                <a:cxn ang="0">
                                  <a:pos x="7" y="0"/>
                                </a:cxn>
                                <a:cxn ang="0">
                                  <a:pos x="3" y="0"/>
                                </a:cxn>
                                <a:cxn ang="0">
                                  <a:pos x="0" y="0"/>
                                </a:cxn>
                              </a:cxnLst>
                              <a:rect l="0" t="0" r="r" b="b"/>
                              <a:pathLst>
                                <a:path w="8" h="1">
                                  <a:moveTo>
                                    <a:pt x="0" y="0"/>
                                  </a:moveTo>
                                  <a:lnTo>
                                    <a:pt x="5" y="0"/>
                                  </a:lnTo>
                                  <a:lnTo>
                                    <a:pt x="7" y="0"/>
                                  </a:lnTo>
                                  <a:lnTo>
                                    <a:pt x="3" y="0"/>
                                  </a:lnTo>
                                  <a:lnTo>
                                    <a:pt x="0" y="0"/>
                                  </a:lnTo>
                                </a:path>
                              </a:pathLst>
                            </a:custGeom>
                            <a:solidFill>
                              <a:srgbClr val="C08020"/>
                            </a:solidFill>
                            <a:ln w="12700" cap="rnd">
                              <a:noFill/>
                              <a:round/>
                              <a:headEnd/>
                              <a:tailEnd/>
                            </a:ln>
                            <a:effectLst/>
                          </p:spPr>
                          <p:txBody>
                            <a:bodyPr/>
                            <a:lstStyle/>
                            <a:p>
                              <a:endParaRPr lang="en-US" dirty="0"/>
                            </a:p>
                          </p:txBody>
                        </p:sp>
                        <p:sp>
                          <p:nvSpPr>
                            <p:cNvPr id="3026592" name="Oval 672"/>
                            <p:cNvSpPr>
                              <a:spLocks noChangeArrowheads="1"/>
                            </p:cNvSpPr>
                            <p:nvPr/>
                          </p:nvSpPr>
                          <p:spPr bwMode="auto">
                            <a:xfrm>
                              <a:off x="1090" y="1157"/>
                              <a:ext cx="8" cy="9"/>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93" name="Group 673"/>
                          <p:cNvGrpSpPr>
                            <a:grpSpLocks/>
                          </p:cNvGrpSpPr>
                          <p:nvPr/>
                        </p:nvGrpSpPr>
                        <p:grpSpPr bwMode="auto">
                          <a:xfrm>
                            <a:off x="1080" y="1159"/>
                            <a:ext cx="11" cy="10"/>
                            <a:chOff x="1080" y="1159"/>
                            <a:chExt cx="11" cy="10"/>
                          </a:xfrm>
                        </p:grpSpPr>
                        <p:sp>
                          <p:nvSpPr>
                            <p:cNvPr id="3026594" name="Freeform 674"/>
                            <p:cNvSpPr>
                              <a:spLocks/>
                            </p:cNvSpPr>
                            <p:nvPr/>
                          </p:nvSpPr>
                          <p:spPr bwMode="auto">
                            <a:xfrm>
                              <a:off x="1082" y="1163"/>
                              <a:ext cx="9" cy="1"/>
                            </a:xfrm>
                            <a:custGeom>
                              <a:avLst/>
                              <a:gdLst/>
                              <a:ahLst/>
                              <a:cxnLst>
                                <a:cxn ang="0">
                                  <a:pos x="0" y="0"/>
                                </a:cxn>
                                <a:cxn ang="0">
                                  <a:pos x="5" y="0"/>
                                </a:cxn>
                                <a:cxn ang="0">
                                  <a:pos x="8" y="0"/>
                                </a:cxn>
                                <a:cxn ang="0">
                                  <a:pos x="4" y="0"/>
                                </a:cxn>
                                <a:cxn ang="0">
                                  <a:pos x="0" y="0"/>
                                </a:cxn>
                              </a:cxnLst>
                              <a:rect l="0" t="0" r="r" b="b"/>
                              <a:pathLst>
                                <a:path w="9" h="1">
                                  <a:moveTo>
                                    <a:pt x="0" y="0"/>
                                  </a:moveTo>
                                  <a:lnTo>
                                    <a:pt x="5" y="0"/>
                                  </a:lnTo>
                                  <a:lnTo>
                                    <a:pt x="8" y="0"/>
                                  </a:lnTo>
                                  <a:lnTo>
                                    <a:pt x="4" y="0"/>
                                  </a:lnTo>
                                  <a:lnTo>
                                    <a:pt x="0" y="0"/>
                                  </a:lnTo>
                                </a:path>
                              </a:pathLst>
                            </a:custGeom>
                            <a:solidFill>
                              <a:srgbClr val="C08020"/>
                            </a:solidFill>
                            <a:ln w="12700" cap="rnd">
                              <a:noFill/>
                              <a:round/>
                              <a:headEnd/>
                              <a:tailEnd/>
                            </a:ln>
                            <a:effectLst/>
                          </p:spPr>
                          <p:txBody>
                            <a:bodyPr/>
                            <a:lstStyle/>
                            <a:p>
                              <a:endParaRPr lang="en-US" dirty="0"/>
                            </a:p>
                          </p:txBody>
                        </p:sp>
                        <p:sp>
                          <p:nvSpPr>
                            <p:cNvPr id="3026595" name="Oval 675"/>
                            <p:cNvSpPr>
                              <a:spLocks noChangeArrowheads="1"/>
                            </p:cNvSpPr>
                            <p:nvPr/>
                          </p:nvSpPr>
                          <p:spPr bwMode="auto">
                            <a:xfrm>
                              <a:off x="1080" y="1159"/>
                              <a:ext cx="8" cy="10"/>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96" name="Group 676"/>
                          <p:cNvGrpSpPr>
                            <a:grpSpLocks/>
                          </p:cNvGrpSpPr>
                          <p:nvPr/>
                        </p:nvGrpSpPr>
                        <p:grpSpPr bwMode="auto">
                          <a:xfrm>
                            <a:off x="1071" y="1160"/>
                            <a:ext cx="11" cy="10"/>
                            <a:chOff x="1071" y="1160"/>
                            <a:chExt cx="11" cy="10"/>
                          </a:xfrm>
                        </p:grpSpPr>
                        <p:sp>
                          <p:nvSpPr>
                            <p:cNvPr id="3026597" name="Freeform 677"/>
                            <p:cNvSpPr>
                              <a:spLocks/>
                            </p:cNvSpPr>
                            <p:nvPr/>
                          </p:nvSpPr>
                          <p:spPr bwMode="auto">
                            <a:xfrm>
                              <a:off x="1073" y="1165"/>
                              <a:ext cx="9" cy="1"/>
                            </a:xfrm>
                            <a:custGeom>
                              <a:avLst/>
                              <a:gdLst/>
                              <a:ahLst/>
                              <a:cxnLst>
                                <a:cxn ang="0">
                                  <a:pos x="0" y="0"/>
                                </a:cxn>
                                <a:cxn ang="0">
                                  <a:pos x="5" y="0"/>
                                </a:cxn>
                                <a:cxn ang="0">
                                  <a:pos x="8" y="0"/>
                                </a:cxn>
                                <a:cxn ang="0">
                                  <a:pos x="2" y="0"/>
                                </a:cxn>
                                <a:cxn ang="0">
                                  <a:pos x="0" y="0"/>
                                </a:cxn>
                              </a:cxnLst>
                              <a:rect l="0" t="0" r="r" b="b"/>
                              <a:pathLst>
                                <a:path w="9" h="1">
                                  <a:moveTo>
                                    <a:pt x="0" y="0"/>
                                  </a:moveTo>
                                  <a:lnTo>
                                    <a:pt x="5" y="0"/>
                                  </a:lnTo>
                                  <a:lnTo>
                                    <a:pt x="8" y="0"/>
                                  </a:lnTo>
                                  <a:lnTo>
                                    <a:pt x="2" y="0"/>
                                  </a:lnTo>
                                  <a:lnTo>
                                    <a:pt x="0" y="0"/>
                                  </a:lnTo>
                                </a:path>
                              </a:pathLst>
                            </a:custGeom>
                            <a:solidFill>
                              <a:srgbClr val="C08020"/>
                            </a:solidFill>
                            <a:ln w="12700" cap="rnd">
                              <a:noFill/>
                              <a:round/>
                              <a:headEnd/>
                              <a:tailEnd/>
                            </a:ln>
                            <a:effectLst/>
                          </p:spPr>
                          <p:txBody>
                            <a:bodyPr/>
                            <a:lstStyle/>
                            <a:p>
                              <a:endParaRPr lang="en-US" dirty="0"/>
                            </a:p>
                          </p:txBody>
                        </p:sp>
                        <p:sp>
                          <p:nvSpPr>
                            <p:cNvPr id="3026598" name="Oval 678"/>
                            <p:cNvSpPr>
                              <a:spLocks noChangeArrowheads="1"/>
                            </p:cNvSpPr>
                            <p:nvPr/>
                          </p:nvSpPr>
                          <p:spPr bwMode="auto">
                            <a:xfrm>
                              <a:off x="1071" y="1160"/>
                              <a:ext cx="8" cy="10"/>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99" name="Group 679"/>
                          <p:cNvGrpSpPr>
                            <a:grpSpLocks/>
                          </p:cNvGrpSpPr>
                          <p:nvPr/>
                        </p:nvGrpSpPr>
                        <p:grpSpPr bwMode="auto">
                          <a:xfrm>
                            <a:off x="1061" y="1163"/>
                            <a:ext cx="11" cy="9"/>
                            <a:chOff x="1061" y="1163"/>
                            <a:chExt cx="11" cy="9"/>
                          </a:xfrm>
                        </p:grpSpPr>
                        <p:sp>
                          <p:nvSpPr>
                            <p:cNvPr id="3026600" name="Freeform 680"/>
                            <p:cNvSpPr>
                              <a:spLocks/>
                            </p:cNvSpPr>
                            <p:nvPr/>
                          </p:nvSpPr>
                          <p:spPr bwMode="auto">
                            <a:xfrm>
                              <a:off x="1064" y="1168"/>
                              <a:ext cx="8" cy="1"/>
                            </a:xfrm>
                            <a:custGeom>
                              <a:avLst/>
                              <a:gdLst/>
                              <a:ahLst/>
                              <a:cxnLst>
                                <a:cxn ang="0">
                                  <a:pos x="0" y="0"/>
                                </a:cxn>
                                <a:cxn ang="0">
                                  <a:pos x="5" y="0"/>
                                </a:cxn>
                                <a:cxn ang="0">
                                  <a:pos x="7" y="0"/>
                                </a:cxn>
                                <a:cxn ang="0">
                                  <a:pos x="2" y="0"/>
                                </a:cxn>
                                <a:cxn ang="0">
                                  <a:pos x="0" y="0"/>
                                </a:cxn>
                              </a:cxnLst>
                              <a:rect l="0" t="0" r="r" b="b"/>
                              <a:pathLst>
                                <a:path w="8" h="1">
                                  <a:moveTo>
                                    <a:pt x="0" y="0"/>
                                  </a:moveTo>
                                  <a:lnTo>
                                    <a:pt x="5" y="0"/>
                                  </a:lnTo>
                                  <a:lnTo>
                                    <a:pt x="7" y="0"/>
                                  </a:lnTo>
                                  <a:lnTo>
                                    <a:pt x="2" y="0"/>
                                  </a:lnTo>
                                  <a:lnTo>
                                    <a:pt x="0" y="0"/>
                                  </a:lnTo>
                                </a:path>
                              </a:pathLst>
                            </a:custGeom>
                            <a:solidFill>
                              <a:srgbClr val="C08020"/>
                            </a:solidFill>
                            <a:ln w="12700" cap="rnd">
                              <a:noFill/>
                              <a:round/>
                              <a:headEnd/>
                              <a:tailEnd/>
                            </a:ln>
                            <a:effectLst/>
                          </p:spPr>
                          <p:txBody>
                            <a:bodyPr/>
                            <a:lstStyle/>
                            <a:p>
                              <a:endParaRPr lang="en-US" dirty="0"/>
                            </a:p>
                          </p:txBody>
                        </p:sp>
                        <p:sp>
                          <p:nvSpPr>
                            <p:cNvPr id="3026601" name="Oval 681"/>
                            <p:cNvSpPr>
                              <a:spLocks noChangeArrowheads="1"/>
                            </p:cNvSpPr>
                            <p:nvPr/>
                          </p:nvSpPr>
                          <p:spPr bwMode="auto">
                            <a:xfrm>
                              <a:off x="1061" y="1163"/>
                              <a:ext cx="8" cy="9"/>
                            </a:xfrm>
                            <a:prstGeom prst="ellipse">
                              <a:avLst/>
                            </a:prstGeom>
                            <a:solidFill>
                              <a:srgbClr val="C08020"/>
                            </a:solidFill>
                            <a:ln w="12700">
                              <a:noFill/>
                              <a:round/>
                              <a:headEnd/>
                              <a:tailEnd/>
                            </a:ln>
                            <a:effectLst/>
                          </p:spPr>
                          <p:txBody>
                            <a:bodyPr wrap="none" anchor="ctr"/>
                            <a:lstStyle/>
                            <a:p>
                              <a:endParaRPr lang="en-US" dirty="0"/>
                            </a:p>
                          </p:txBody>
                        </p:sp>
                      </p:grpSp>
                    </p:grpSp>
                  </p:grpSp>
                  <p:grpSp>
                    <p:nvGrpSpPr>
                      <p:cNvPr id="3026602" name="Group 682"/>
                      <p:cNvGrpSpPr>
                        <a:grpSpLocks/>
                      </p:cNvGrpSpPr>
                      <p:nvPr/>
                    </p:nvGrpSpPr>
                    <p:grpSpPr bwMode="auto">
                      <a:xfrm>
                        <a:off x="1024" y="1146"/>
                        <a:ext cx="149" cy="95"/>
                        <a:chOff x="1024" y="1146"/>
                        <a:chExt cx="149" cy="95"/>
                      </a:xfrm>
                    </p:grpSpPr>
                    <p:grpSp>
                      <p:nvGrpSpPr>
                        <p:cNvPr id="3026603" name="Group 683"/>
                        <p:cNvGrpSpPr>
                          <a:grpSpLocks/>
                        </p:cNvGrpSpPr>
                        <p:nvPr/>
                      </p:nvGrpSpPr>
                      <p:grpSpPr bwMode="auto">
                        <a:xfrm>
                          <a:off x="1024" y="1151"/>
                          <a:ext cx="149" cy="90"/>
                          <a:chOff x="1024" y="1151"/>
                          <a:chExt cx="149" cy="90"/>
                        </a:xfrm>
                      </p:grpSpPr>
                      <p:grpSp>
                        <p:nvGrpSpPr>
                          <p:cNvPr id="3026604" name="Group 684"/>
                          <p:cNvGrpSpPr>
                            <a:grpSpLocks/>
                          </p:cNvGrpSpPr>
                          <p:nvPr/>
                        </p:nvGrpSpPr>
                        <p:grpSpPr bwMode="auto">
                          <a:xfrm>
                            <a:off x="1024" y="1151"/>
                            <a:ext cx="149" cy="90"/>
                            <a:chOff x="1024" y="1151"/>
                            <a:chExt cx="149" cy="90"/>
                          </a:xfrm>
                        </p:grpSpPr>
                        <p:grpSp>
                          <p:nvGrpSpPr>
                            <p:cNvPr id="3026605" name="Group 685"/>
                            <p:cNvGrpSpPr>
                              <a:grpSpLocks/>
                            </p:cNvGrpSpPr>
                            <p:nvPr/>
                          </p:nvGrpSpPr>
                          <p:grpSpPr bwMode="auto">
                            <a:xfrm>
                              <a:off x="1024" y="1165"/>
                              <a:ext cx="112" cy="76"/>
                              <a:chOff x="1024" y="1165"/>
                              <a:chExt cx="112" cy="76"/>
                            </a:xfrm>
                          </p:grpSpPr>
                          <p:sp>
                            <p:nvSpPr>
                              <p:cNvPr id="3026606" name="Freeform 686"/>
                              <p:cNvSpPr>
                                <a:spLocks/>
                              </p:cNvSpPr>
                              <p:nvPr/>
                            </p:nvSpPr>
                            <p:spPr bwMode="auto">
                              <a:xfrm>
                                <a:off x="1024" y="1165"/>
                                <a:ext cx="112" cy="76"/>
                              </a:xfrm>
                              <a:custGeom>
                                <a:avLst/>
                                <a:gdLst/>
                                <a:ahLst/>
                                <a:cxnLst>
                                  <a:cxn ang="0">
                                    <a:pos x="0" y="20"/>
                                  </a:cxn>
                                  <a:cxn ang="0">
                                    <a:pos x="7" y="25"/>
                                  </a:cxn>
                                  <a:cxn ang="0">
                                    <a:pos x="7" y="16"/>
                                  </a:cxn>
                                  <a:cxn ang="0">
                                    <a:pos x="13" y="7"/>
                                  </a:cxn>
                                  <a:cxn ang="0">
                                    <a:pos x="61" y="0"/>
                                  </a:cxn>
                                  <a:cxn ang="0">
                                    <a:pos x="111" y="27"/>
                                  </a:cxn>
                                  <a:cxn ang="0">
                                    <a:pos x="111" y="59"/>
                                  </a:cxn>
                                  <a:cxn ang="0">
                                    <a:pos x="64" y="75"/>
                                  </a:cxn>
                                  <a:cxn ang="0">
                                    <a:pos x="14" y="37"/>
                                  </a:cxn>
                                  <a:cxn ang="0">
                                    <a:pos x="14" y="44"/>
                                  </a:cxn>
                                  <a:cxn ang="0">
                                    <a:pos x="9" y="40"/>
                                  </a:cxn>
                                  <a:cxn ang="0">
                                    <a:pos x="9" y="33"/>
                                  </a:cxn>
                                  <a:cxn ang="0">
                                    <a:pos x="0" y="28"/>
                                  </a:cxn>
                                  <a:cxn ang="0">
                                    <a:pos x="0" y="20"/>
                                  </a:cxn>
                                </a:cxnLst>
                                <a:rect l="0" t="0" r="r" b="b"/>
                                <a:pathLst>
                                  <a:path w="112" h="76">
                                    <a:moveTo>
                                      <a:pt x="0" y="20"/>
                                    </a:moveTo>
                                    <a:lnTo>
                                      <a:pt x="7" y="25"/>
                                    </a:lnTo>
                                    <a:lnTo>
                                      <a:pt x="7" y="16"/>
                                    </a:lnTo>
                                    <a:lnTo>
                                      <a:pt x="13" y="7"/>
                                    </a:lnTo>
                                    <a:lnTo>
                                      <a:pt x="61" y="0"/>
                                    </a:lnTo>
                                    <a:lnTo>
                                      <a:pt x="111" y="27"/>
                                    </a:lnTo>
                                    <a:lnTo>
                                      <a:pt x="111" y="59"/>
                                    </a:lnTo>
                                    <a:lnTo>
                                      <a:pt x="64" y="75"/>
                                    </a:lnTo>
                                    <a:lnTo>
                                      <a:pt x="14" y="37"/>
                                    </a:lnTo>
                                    <a:lnTo>
                                      <a:pt x="14" y="44"/>
                                    </a:lnTo>
                                    <a:lnTo>
                                      <a:pt x="9" y="40"/>
                                    </a:lnTo>
                                    <a:lnTo>
                                      <a:pt x="9" y="33"/>
                                    </a:lnTo>
                                    <a:lnTo>
                                      <a:pt x="0" y="28"/>
                                    </a:lnTo>
                                    <a:lnTo>
                                      <a:pt x="0" y="20"/>
                                    </a:lnTo>
                                  </a:path>
                                </a:pathLst>
                              </a:custGeom>
                              <a:solidFill>
                                <a:srgbClr val="A0A0C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07" name="Freeform 687"/>
                              <p:cNvSpPr>
                                <a:spLocks/>
                              </p:cNvSpPr>
                              <p:nvPr/>
                            </p:nvSpPr>
                            <p:spPr bwMode="auto">
                              <a:xfrm>
                                <a:off x="1024" y="1181"/>
                                <a:ext cx="9" cy="10"/>
                              </a:xfrm>
                              <a:custGeom>
                                <a:avLst/>
                                <a:gdLst/>
                                <a:ahLst/>
                                <a:cxnLst>
                                  <a:cxn ang="0">
                                    <a:pos x="0" y="5"/>
                                  </a:cxn>
                                  <a:cxn ang="0">
                                    <a:pos x="8" y="9"/>
                                  </a:cxn>
                                  <a:cxn ang="0">
                                    <a:pos x="8" y="0"/>
                                  </a:cxn>
                                  <a:cxn ang="0">
                                    <a:pos x="0" y="5"/>
                                  </a:cxn>
                                </a:cxnLst>
                                <a:rect l="0" t="0" r="r" b="b"/>
                                <a:pathLst>
                                  <a:path w="9" h="10">
                                    <a:moveTo>
                                      <a:pt x="0" y="5"/>
                                    </a:moveTo>
                                    <a:lnTo>
                                      <a:pt x="8" y="9"/>
                                    </a:lnTo>
                                    <a:lnTo>
                                      <a:pt x="8" y="0"/>
                                    </a:lnTo>
                                    <a:lnTo>
                                      <a:pt x="0" y="5"/>
                                    </a:lnTo>
                                  </a:path>
                                </a:pathLst>
                              </a:custGeom>
                              <a:solidFill>
                                <a:srgbClr val="8080A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08" name="Freeform 688"/>
                              <p:cNvSpPr>
                                <a:spLocks/>
                              </p:cNvSpPr>
                              <p:nvPr/>
                            </p:nvSpPr>
                            <p:spPr bwMode="auto">
                              <a:xfrm>
                                <a:off x="1038" y="1202"/>
                                <a:ext cx="9" cy="11"/>
                              </a:xfrm>
                              <a:custGeom>
                                <a:avLst/>
                                <a:gdLst/>
                                <a:ahLst/>
                                <a:cxnLst>
                                  <a:cxn ang="0">
                                    <a:pos x="0" y="10"/>
                                  </a:cxn>
                                  <a:cxn ang="0">
                                    <a:pos x="0" y="0"/>
                                  </a:cxn>
                                  <a:cxn ang="0">
                                    <a:pos x="8" y="7"/>
                                  </a:cxn>
                                  <a:cxn ang="0">
                                    <a:pos x="0" y="10"/>
                                  </a:cxn>
                                </a:cxnLst>
                                <a:rect l="0" t="0" r="r" b="b"/>
                                <a:pathLst>
                                  <a:path w="9" h="11">
                                    <a:moveTo>
                                      <a:pt x="0" y="10"/>
                                    </a:moveTo>
                                    <a:lnTo>
                                      <a:pt x="0" y="0"/>
                                    </a:lnTo>
                                    <a:lnTo>
                                      <a:pt x="8" y="7"/>
                                    </a:lnTo>
                                    <a:lnTo>
                                      <a:pt x="0" y="10"/>
                                    </a:lnTo>
                                  </a:path>
                                </a:pathLst>
                              </a:custGeom>
                              <a:solidFill>
                                <a:srgbClr val="606080"/>
                              </a:solidFill>
                              <a:ln w="12700" cap="rnd" cmpd="sng">
                                <a:solidFill>
                                  <a:srgbClr val="000000"/>
                                </a:solidFill>
                                <a:prstDash val="solid"/>
                                <a:round/>
                                <a:headEnd type="none" w="med" len="med"/>
                                <a:tailEnd type="none" w="med" len="med"/>
                              </a:ln>
                              <a:effectLst/>
                            </p:spPr>
                            <p:txBody>
                              <a:bodyPr/>
                              <a:lstStyle/>
                              <a:p>
                                <a:endParaRPr lang="en-US" dirty="0"/>
                              </a:p>
                            </p:txBody>
                          </p:sp>
                        </p:grpSp>
                        <p:sp>
                          <p:nvSpPr>
                            <p:cNvPr id="3026609" name="Freeform 689"/>
                            <p:cNvSpPr>
                              <a:spLocks/>
                            </p:cNvSpPr>
                            <p:nvPr/>
                          </p:nvSpPr>
                          <p:spPr bwMode="auto">
                            <a:xfrm>
                              <a:off x="1136" y="1169"/>
                              <a:ext cx="37" cy="54"/>
                            </a:xfrm>
                            <a:custGeom>
                              <a:avLst/>
                              <a:gdLst/>
                              <a:ahLst/>
                              <a:cxnLst>
                                <a:cxn ang="0">
                                  <a:pos x="0" y="22"/>
                                </a:cxn>
                                <a:cxn ang="0">
                                  <a:pos x="0" y="53"/>
                                </a:cxn>
                                <a:cxn ang="0">
                                  <a:pos x="36" y="31"/>
                                </a:cxn>
                                <a:cxn ang="0">
                                  <a:pos x="36" y="0"/>
                                </a:cxn>
                                <a:cxn ang="0">
                                  <a:pos x="0" y="22"/>
                                </a:cxn>
                              </a:cxnLst>
                              <a:rect l="0" t="0" r="r" b="b"/>
                              <a:pathLst>
                                <a:path w="37" h="54">
                                  <a:moveTo>
                                    <a:pt x="0" y="22"/>
                                  </a:moveTo>
                                  <a:lnTo>
                                    <a:pt x="0" y="53"/>
                                  </a:lnTo>
                                  <a:lnTo>
                                    <a:pt x="36" y="31"/>
                                  </a:lnTo>
                                  <a:lnTo>
                                    <a:pt x="36" y="0"/>
                                  </a:lnTo>
                                  <a:lnTo>
                                    <a:pt x="0" y="22"/>
                                  </a:lnTo>
                                </a:path>
                              </a:pathLst>
                            </a:custGeom>
                            <a:solidFill>
                              <a:srgbClr val="60608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10" name="Freeform 690"/>
                            <p:cNvSpPr>
                              <a:spLocks/>
                            </p:cNvSpPr>
                            <p:nvPr/>
                          </p:nvSpPr>
                          <p:spPr bwMode="auto">
                            <a:xfrm>
                              <a:off x="1086" y="1151"/>
                              <a:ext cx="87" cy="41"/>
                            </a:xfrm>
                            <a:custGeom>
                              <a:avLst/>
                              <a:gdLst/>
                              <a:ahLst/>
                              <a:cxnLst>
                                <a:cxn ang="0">
                                  <a:pos x="0" y="14"/>
                                </a:cxn>
                                <a:cxn ang="0">
                                  <a:pos x="50" y="40"/>
                                </a:cxn>
                                <a:cxn ang="0">
                                  <a:pos x="86" y="18"/>
                                </a:cxn>
                                <a:cxn ang="0">
                                  <a:pos x="45" y="0"/>
                                </a:cxn>
                                <a:cxn ang="0">
                                  <a:pos x="0" y="14"/>
                                </a:cxn>
                              </a:cxnLst>
                              <a:rect l="0" t="0" r="r" b="b"/>
                              <a:pathLst>
                                <a:path w="87" h="41">
                                  <a:moveTo>
                                    <a:pt x="0" y="14"/>
                                  </a:moveTo>
                                  <a:lnTo>
                                    <a:pt x="50" y="40"/>
                                  </a:lnTo>
                                  <a:lnTo>
                                    <a:pt x="86" y="18"/>
                                  </a:lnTo>
                                  <a:lnTo>
                                    <a:pt x="45" y="0"/>
                                  </a:lnTo>
                                  <a:lnTo>
                                    <a:pt x="0" y="14"/>
                                  </a:lnTo>
                                </a:path>
                              </a:pathLst>
                            </a:custGeom>
                            <a:solidFill>
                              <a:srgbClr val="C0C0E0"/>
                            </a:solidFill>
                            <a:ln w="12700" cap="rnd" cmpd="sng">
                              <a:solidFill>
                                <a:srgbClr val="000000"/>
                              </a:solidFill>
                              <a:prstDash val="solid"/>
                              <a:round/>
                              <a:headEnd type="none" w="med" len="med"/>
                              <a:tailEnd type="none" w="med" len="med"/>
                            </a:ln>
                            <a:effectLst/>
                          </p:spPr>
                          <p:txBody>
                            <a:bodyPr/>
                            <a:lstStyle/>
                            <a:p>
                              <a:endParaRPr lang="en-US" dirty="0"/>
                            </a:p>
                          </p:txBody>
                        </p:sp>
                      </p:grpSp>
                      <p:sp>
                        <p:nvSpPr>
                          <p:cNvPr id="3026611" name="Freeform 691"/>
                          <p:cNvSpPr>
                            <a:spLocks/>
                          </p:cNvSpPr>
                          <p:nvPr/>
                        </p:nvSpPr>
                        <p:spPr bwMode="auto">
                          <a:xfrm>
                            <a:off x="1037" y="1151"/>
                            <a:ext cx="94" cy="22"/>
                          </a:xfrm>
                          <a:custGeom>
                            <a:avLst/>
                            <a:gdLst/>
                            <a:ahLst/>
                            <a:cxnLst>
                              <a:cxn ang="0">
                                <a:pos x="0" y="21"/>
                              </a:cxn>
                              <a:cxn ang="0">
                                <a:pos x="49" y="15"/>
                              </a:cxn>
                              <a:cxn ang="0">
                                <a:pos x="93" y="0"/>
                              </a:cxn>
                              <a:cxn ang="0">
                                <a:pos x="40" y="10"/>
                              </a:cxn>
                              <a:cxn ang="0">
                                <a:pos x="0" y="21"/>
                              </a:cxn>
                            </a:cxnLst>
                            <a:rect l="0" t="0" r="r" b="b"/>
                            <a:pathLst>
                              <a:path w="94" h="22">
                                <a:moveTo>
                                  <a:pt x="0" y="21"/>
                                </a:moveTo>
                                <a:lnTo>
                                  <a:pt x="49" y="15"/>
                                </a:lnTo>
                                <a:lnTo>
                                  <a:pt x="93" y="0"/>
                                </a:lnTo>
                                <a:lnTo>
                                  <a:pt x="40" y="10"/>
                                </a:lnTo>
                                <a:lnTo>
                                  <a:pt x="0" y="21"/>
                                </a:lnTo>
                              </a:path>
                            </a:pathLst>
                          </a:custGeom>
                          <a:solidFill>
                            <a:srgbClr val="8080A0"/>
                          </a:solidFill>
                          <a:ln w="12700" cap="rnd" cmpd="sng">
                            <a:solidFill>
                              <a:srgbClr val="000000"/>
                            </a:solidFill>
                            <a:prstDash val="solid"/>
                            <a:round/>
                            <a:headEnd type="none" w="med" len="med"/>
                            <a:tailEnd type="none" w="med" len="med"/>
                          </a:ln>
                          <a:effectLst/>
                        </p:spPr>
                        <p:txBody>
                          <a:bodyPr/>
                          <a:lstStyle/>
                          <a:p>
                            <a:endParaRPr lang="en-US" dirty="0"/>
                          </a:p>
                        </p:txBody>
                      </p:sp>
                    </p:grpSp>
                    <p:grpSp>
                      <p:nvGrpSpPr>
                        <p:cNvPr id="3026612" name="Group 692"/>
                        <p:cNvGrpSpPr>
                          <a:grpSpLocks/>
                        </p:cNvGrpSpPr>
                        <p:nvPr/>
                      </p:nvGrpSpPr>
                      <p:grpSpPr bwMode="auto">
                        <a:xfrm>
                          <a:off x="1108" y="1147"/>
                          <a:ext cx="62" cy="23"/>
                          <a:chOff x="1108" y="1147"/>
                          <a:chExt cx="62" cy="23"/>
                        </a:xfrm>
                      </p:grpSpPr>
                      <p:sp>
                        <p:nvSpPr>
                          <p:cNvPr id="3026613" name="Freeform 693"/>
                          <p:cNvSpPr>
                            <a:spLocks/>
                          </p:cNvSpPr>
                          <p:nvPr/>
                        </p:nvSpPr>
                        <p:spPr bwMode="auto">
                          <a:xfrm>
                            <a:off x="1108" y="1158"/>
                            <a:ext cx="26" cy="12"/>
                          </a:xfrm>
                          <a:custGeom>
                            <a:avLst/>
                            <a:gdLst/>
                            <a:ahLst/>
                            <a:cxnLst>
                              <a:cxn ang="0">
                                <a:pos x="0" y="9"/>
                              </a:cxn>
                              <a:cxn ang="0">
                                <a:pos x="1" y="11"/>
                              </a:cxn>
                              <a:cxn ang="0">
                                <a:pos x="25" y="3"/>
                              </a:cxn>
                              <a:cxn ang="0">
                                <a:pos x="24" y="0"/>
                              </a:cxn>
                              <a:cxn ang="0">
                                <a:pos x="0" y="9"/>
                              </a:cxn>
                            </a:cxnLst>
                            <a:rect l="0" t="0" r="r" b="b"/>
                            <a:pathLst>
                              <a:path w="26" h="12">
                                <a:moveTo>
                                  <a:pt x="0" y="9"/>
                                </a:moveTo>
                                <a:lnTo>
                                  <a:pt x="1" y="11"/>
                                </a:lnTo>
                                <a:lnTo>
                                  <a:pt x="25" y="3"/>
                                </a:lnTo>
                                <a:lnTo>
                                  <a:pt x="24" y="0"/>
                                </a:lnTo>
                                <a:lnTo>
                                  <a:pt x="0" y="9"/>
                                </a:lnTo>
                              </a:path>
                            </a:pathLst>
                          </a:custGeom>
                          <a:solidFill>
                            <a:srgbClr val="60608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14" name="Freeform 694"/>
                          <p:cNvSpPr>
                            <a:spLocks/>
                          </p:cNvSpPr>
                          <p:nvPr/>
                        </p:nvSpPr>
                        <p:spPr bwMode="auto">
                          <a:xfrm>
                            <a:off x="1110" y="1153"/>
                            <a:ext cx="23" cy="12"/>
                          </a:xfrm>
                          <a:custGeom>
                            <a:avLst/>
                            <a:gdLst/>
                            <a:ahLst/>
                            <a:cxnLst>
                              <a:cxn ang="0">
                                <a:pos x="0" y="11"/>
                              </a:cxn>
                              <a:cxn ang="0">
                                <a:pos x="1" y="10"/>
                              </a:cxn>
                              <a:cxn ang="0">
                                <a:pos x="1" y="7"/>
                              </a:cxn>
                              <a:cxn ang="0">
                                <a:pos x="2" y="6"/>
                              </a:cxn>
                              <a:cxn ang="0">
                                <a:pos x="5" y="4"/>
                              </a:cxn>
                              <a:cxn ang="0">
                                <a:pos x="6" y="2"/>
                              </a:cxn>
                              <a:cxn ang="0">
                                <a:pos x="8" y="1"/>
                              </a:cxn>
                              <a:cxn ang="0">
                                <a:pos x="10" y="1"/>
                              </a:cxn>
                              <a:cxn ang="0">
                                <a:pos x="13" y="0"/>
                              </a:cxn>
                              <a:cxn ang="0">
                                <a:pos x="22" y="1"/>
                              </a:cxn>
                              <a:cxn ang="0">
                                <a:pos x="21" y="2"/>
                              </a:cxn>
                              <a:cxn ang="0">
                                <a:pos x="20" y="4"/>
                              </a:cxn>
                              <a:cxn ang="0">
                                <a:pos x="20" y="5"/>
                              </a:cxn>
                              <a:cxn ang="0">
                                <a:pos x="0" y="11"/>
                              </a:cxn>
                            </a:cxnLst>
                            <a:rect l="0" t="0" r="r" b="b"/>
                            <a:pathLst>
                              <a:path w="23" h="12">
                                <a:moveTo>
                                  <a:pt x="0" y="11"/>
                                </a:moveTo>
                                <a:lnTo>
                                  <a:pt x="1" y="10"/>
                                </a:lnTo>
                                <a:lnTo>
                                  <a:pt x="1" y="7"/>
                                </a:lnTo>
                                <a:lnTo>
                                  <a:pt x="2" y="6"/>
                                </a:lnTo>
                                <a:lnTo>
                                  <a:pt x="5" y="4"/>
                                </a:lnTo>
                                <a:lnTo>
                                  <a:pt x="6" y="2"/>
                                </a:lnTo>
                                <a:lnTo>
                                  <a:pt x="8" y="1"/>
                                </a:lnTo>
                                <a:lnTo>
                                  <a:pt x="10" y="1"/>
                                </a:lnTo>
                                <a:lnTo>
                                  <a:pt x="13" y="0"/>
                                </a:lnTo>
                                <a:lnTo>
                                  <a:pt x="22" y="1"/>
                                </a:lnTo>
                                <a:lnTo>
                                  <a:pt x="21" y="2"/>
                                </a:lnTo>
                                <a:lnTo>
                                  <a:pt x="20" y="4"/>
                                </a:lnTo>
                                <a:lnTo>
                                  <a:pt x="20" y="5"/>
                                </a:lnTo>
                                <a:lnTo>
                                  <a:pt x="0" y="11"/>
                                </a:lnTo>
                              </a:path>
                            </a:pathLst>
                          </a:custGeom>
                          <a:solidFill>
                            <a:srgbClr val="E0E0FF"/>
                          </a:solidFill>
                          <a:ln w="12700" cap="rnd">
                            <a:noFill/>
                            <a:round/>
                            <a:headEnd/>
                            <a:tailEnd/>
                          </a:ln>
                          <a:effectLst/>
                        </p:spPr>
                        <p:txBody>
                          <a:bodyPr/>
                          <a:lstStyle/>
                          <a:p>
                            <a:endParaRPr lang="en-US" dirty="0"/>
                          </a:p>
                        </p:txBody>
                      </p:sp>
                      <p:sp>
                        <p:nvSpPr>
                          <p:cNvPr id="3026615" name="Freeform 695"/>
                          <p:cNvSpPr>
                            <a:spLocks/>
                          </p:cNvSpPr>
                          <p:nvPr/>
                        </p:nvSpPr>
                        <p:spPr bwMode="auto">
                          <a:xfrm>
                            <a:off x="1125" y="1147"/>
                            <a:ext cx="45" cy="21"/>
                          </a:xfrm>
                          <a:custGeom>
                            <a:avLst/>
                            <a:gdLst/>
                            <a:ahLst/>
                            <a:cxnLst>
                              <a:cxn ang="0">
                                <a:pos x="0" y="5"/>
                              </a:cxn>
                              <a:cxn ang="0">
                                <a:pos x="6" y="5"/>
                              </a:cxn>
                              <a:cxn ang="0">
                                <a:pos x="8" y="6"/>
                              </a:cxn>
                              <a:cxn ang="0">
                                <a:pos x="10" y="7"/>
                              </a:cxn>
                              <a:cxn ang="0">
                                <a:pos x="14" y="8"/>
                              </a:cxn>
                              <a:cxn ang="0">
                                <a:pos x="16" y="9"/>
                              </a:cxn>
                              <a:cxn ang="0">
                                <a:pos x="18" y="12"/>
                              </a:cxn>
                              <a:cxn ang="0">
                                <a:pos x="20" y="15"/>
                              </a:cxn>
                              <a:cxn ang="0">
                                <a:pos x="23" y="18"/>
                              </a:cxn>
                              <a:cxn ang="0">
                                <a:pos x="24" y="20"/>
                              </a:cxn>
                              <a:cxn ang="0">
                                <a:pos x="44" y="10"/>
                              </a:cxn>
                              <a:cxn ang="0">
                                <a:pos x="43" y="8"/>
                              </a:cxn>
                              <a:cxn ang="0">
                                <a:pos x="42" y="5"/>
                              </a:cxn>
                              <a:cxn ang="0">
                                <a:pos x="39" y="4"/>
                              </a:cxn>
                              <a:cxn ang="0">
                                <a:pos x="37" y="2"/>
                              </a:cxn>
                              <a:cxn ang="0">
                                <a:pos x="35" y="1"/>
                              </a:cxn>
                              <a:cxn ang="0">
                                <a:pos x="33" y="0"/>
                              </a:cxn>
                              <a:cxn ang="0">
                                <a:pos x="25" y="1"/>
                              </a:cxn>
                              <a:cxn ang="0">
                                <a:pos x="16" y="2"/>
                              </a:cxn>
                              <a:cxn ang="0">
                                <a:pos x="0" y="5"/>
                              </a:cxn>
                            </a:cxnLst>
                            <a:rect l="0" t="0" r="r" b="b"/>
                            <a:pathLst>
                              <a:path w="45" h="21">
                                <a:moveTo>
                                  <a:pt x="0" y="5"/>
                                </a:moveTo>
                                <a:lnTo>
                                  <a:pt x="6" y="5"/>
                                </a:lnTo>
                                <a:lnTo>
                                  <a:pt x="8" y="6"/>
                                </a:lnTo>
                                <a:lnTo>
                                  <a:pt x="10" y="7"/>
                                </a:lnTo>
                                <a:lnTo>
                                  <a:pt x="14" y="8"/>
                                </a:lnTo>
                                <a:lnTo>
                                  <a:pt x="16" y="9"/>
                                </a:lnTo>
                                <a:lnTo>
                                  <a:pt x="18" y="12"/>
                                </a:lnTo>
                                <a:lnTo>
                                  <a:pt x="20" y="15"/>
                                </a:lnTo>
                                <a:lnTo>
                                  <a:pt x="23" y="18"/>
                                </a:lnTo>
                                <a:lnTo>
                                  <a:pt x="24" y="20"/>
                                </a:lnTo>
                                <a:lnTo>
                                  <a:pt x="44" y="10"/>
                                </a:lnTo>
                                <a:lnTo>
                                  <a:pt x="43" y="8"/>
                                </a:lnTo>
                                <a:lnTo>
                                  <a:pt x="42" y="5"/>
                                </a:lnTo>
                                <a:lnTo>
                                  <a:pt x="39" y="4"/>
                                </a:lnTo>
                                <a:lnTo>
                                  <a:pt x="37" y="2"/>
                                </a:lnTo>
                                <a:lnTo>
                                  <a:pt x="35" y="1"/>
                                </a:lnTo>
                                <a:lnTo>
                                  <a:pt x="33" y="0"/>
                                </a:lnTo>
                                <a:lnTo>
                                  <a:pt x="25" y="1"/>
                                </a:lnTo>
                                <a:lnTo>
                                  <a:pt x="16" y="2"/>
                                </a:lnTo>
                                <a:lnTo>
                                  <a:pt x="0" y="5"/>
                                </a:lnTo>
                              </a:path>
                            </a:pathLst>
                          </a:custGeom>
                          <a:solidFill>
                            <a:srgbClr val="FFFFFF"/>
                          </a:solidFill>
                          <a:ln w="12700" cap="rnd">
                            <a:noFill/>
                            <a:round/>
                            <a:headEnd/>
                            <a:tailEnd/>
                          </a:ln>
                          <a:effectLst/>
                        </p:spPr>
                        <p:txBody>
                          <a:bodyPr/>
                          <a:lstStyle/>
                          <a:p>
                            <a:endParaRPr lang="en-US" dirty="0"/>
                          </a:p>
                        </p:txBody>
                      </p:sp>
                    </p:grpSp>
                    <p:grpSp>
                      <p:nvGrpSpPr>
                        <p:cNvPr id="3026616" name="Group 696"/>
                        <p:cNvGrpSpPr>
                          <a:grpSpLocks/>
                        </p:cNvGrpSpPr>
                        <p:nvPr/>
                      </p:nvGrpSpPr>
                      <p:grpSpPr bwMode="auto">
                        <a:xfrm>
                          <a:off x="1085" y="1146"/>
                          <a:ext cx="39" cy="21"/>
                          <a:chOff x="1085" y="1146"/>
                          <a:chExt cx="39" cy="21"/>
                        </a:xfrm>
                      </p:grpSpPr>
                      <p:grpSp>
                        <p:nvGrpSpPr>
                          <p:cNvPr id="3026617" name="Group 697"/>
                          <p:cNvGrpSpPr>
                            <a:grpSpLocks/>
                          </p:cNvGrpSpPr>
                          <p:nvPr/>
                        </p:nvGrpSpPr>
                        <p:grpSpPr bwMode="auto">
                          <a:xfrm>
                            <a:off x="1113" y="1146"/>
                            <a:ext cx="11" cy="14"/>
                            <a:chOff x="1113" y="1146"/>
                            <a:chExt cx="11" cy="14"/>
                          </a:xfrm>
                        </p:grpSpPr>
                        <p:sp>
                          <p:nvSpPr>
                            <p:cNvPr id="3026618" name="Freeform 698"/>
                            <p:cNvSpPr>
                              <a:spLocks/>
                            </p:cNvSpPr>
                            <p:nvPr/>
                          </p:nvSpPr>
                          <p:spPr bwMode="auto">
                            <a:xfrm>
                              <a:off x="1115" y="1150"/>
                              <a:ext cx="9" cy="10"/>
                            </a:xfrm>
                            <a:custGeom>
                              <a:avLst/>
                              <a:gdLst/>
                              <a:ahLst/>
                              <a:cxnLst>
                                <a:cxn ang="0">
                                  <a:pos x="0" y="0"/>
                                </a:cxn>
                                <a:cxn ang="0">
                                  <a:pos x="5" y="9"/>
                                </a:cxn>
                                <a:cxn ang="0">
                                  <a:pos x="8" y="9"/>
                                </a:cxn>
                                <a:cxn ang="0">
                                  <a:pos x="2" y="0"/>
                                </a:cxn>
                                <a:cxn ang="0">
                                  <a:pos x="0" y="0"/>
                                </a:cxn>
                              </a:cxnLst>
                              <a:rect l="0" t="0" r="r" b="b"/>
                              <a:pathLst>
                                <a:path w="9" h="10">
                                  <a:moveTo>
                                    <a:pt x="0" y="0"/>
                                  </a:moveTo>
                                  <a:lnTo>
                                    <a:pt x="5" y="9"/>
                                  </a:lnTo>
                                  <a:lnTo>
                                    <a:pt x="8" y="9"/>
                                  </a:lnTo>
                                  <a:lnTo>
                                    <a:pt x="2" y="0"/>
                                  </a:lnTo>
                                  <a:lnTo>
                                    <a:pt x="0" y="0"/>
                                  </a:lnTo>
                                </a:path>
                              </a:pathLst>
                            </a:custGeom>
                            <a:solidFill>
                              <a:srgbClr val="606080"/>
                            </a:solidFill>
                            <a:ln w="12700" cap="rnd">
                              <a:noFill/>
                              <a:round/>
                              <a:headEnd/>
                              <a:tailEnd/>
                            </a:ln>
                            <a:effectLst/>
                          </p:spPr>
                          <p:txBody>
                            <a:bodyPr/>
                            <a:lstStyle/>
                            <a:p>
                              <a:endParaRPr lang="en-US" dirty="0"/>
                            </a:p>
                          </p:txBody>
                        </p:sp>
                        <p:sp>
                          <p:nvSpPr>
                            <p:cNvPr id="3026619" name="Oval 699"/>
                            <p:cNvSpPr>
                              <a:spLocks noChangeArrowheads="1"/>
                            </p:cNvSpPr>
                            <p:nvPr/>
                          </p:nvSpPr>
                          <p:spPr bwMode="auto">
                            <a:xfrm>
                              <a:off x="1113" y="1146"/>
                              <a:ext cx="8"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20" name="Group 700"/>
                          <p:cNvGrpSpPr>
                            <a:grpSpLocks/>
                          </p:cNvGrpSpPr>
                          <p:nvPr/>
                        </p:nvGrpSpPr>
                        <p:grpSpPr bwMode="auto">
                          <a:xfrm>
                            <a:off x="1104" y="1148"/>
                            <a:ext cx="11" cy="14"/>
                            <a:chOff x="1104" y="1148"/>
                            <a:chExt cx="11" cy="14"/>
                          </a:xfrm>
                        </p:grpSpPr>
                        <p:sp>
                          <p:nvSpPr>
                            <p:cNvPr id="3026621" name="Freeform 701"/>
                            <p:cNvSpPr>
                              <a:spLocks/>
                            </p:cNvSpPr>
                            <p:nvPr/>
                          </p:nvSpPr>
                          <p:spPr bwMode="auto">
                            <a:xfrm>
                              <a:off x="1107" y="1152"/>
                              <a:ext cx="8" cy="10"/>
                            </a:xfrm>
                            <a:custGeom>
                              <a:avLst/>
                              <a:gdLst/>
                              <a:ahLst/>
                              <a:cxnLst>
                                <a:cxn ang="0">
                                  <a:pos x="0" y="0"/>
                                </a:cxn>
                                <a:cxn ang="0">
                                  <a:pos x="4" y="9"/>
                                </a:cxn>
                                <a:cxn ang="0">
                                  <a:pos x="7" y="9"/>
                                </a:cxn>
                                <a:cxn ang="0">
                                  <a:pos x="2" y="0"/>
                                </a:cxn>
                                <a:cxn ang="0">
                                  <a:pos x="0" y="0"/>
                                </a:cxn>
                              </a:cxnLst>
                              <a:rect l="0" t="0" r="r" b="b"/>
                              <a:pathLst>
                                <a:path w="8" h="10">
                                  <a:moveTo>
                                    <a:pt x="0" y="0"/>
                                  </a:moveTo>
                                  <a:lnTo>
                                    <a:pt x="4" y="9"/>
                                  </a:lnTo>
                                  <a:lnTo>
                                    <a:pt x="7" y="9"/>
                                  </a:lnTo>
                                  <a:lnTo>
                                    <a:pt x="2" y="0"/>
                                  </a:lnTo>
                                  <a:lnTo>
                                    <a:pt x="0" y="0"/>
                                  </a:lnTo>
                                </a:path>
                              </a:pathLst>
                            </a:custGeom>
                            <a:solidFill>
                              <a:srgbClr val="606080"/>
                            </a:solidFill>
                            <a:ln w="12700" cap="rnd">
                              <a:noFill/>
                              <a:round/>
                              <a:headEnd/>
                              <a:tailEnd/>
                            </a:ln>
                            <a:effectLst/>
                          </p:spPr>
                          <p:txBody>
                            <a:bodyPr/>
                            <a:lstStyle/>
                            <a:p>
                              <a:endParaRPr lang="en-US" dirty="0"/>
                            </a:p>
                          </p:txBody>
                        </p:sp>
                        <p:sp>
                          <p:nvSpPr>
                            <p:cNvPr id="3026622" name="Oval 702"/>
                            <p:cNvSpPr>
                              <a:spLocks noChangeArrowheads="1"/>
                            </p:cNvSpPr>
                            <p:nvPr/>
                          </p:nvSpPr>
                          <p:spPr bwMode="auto">
                            <a:xfrm>
                              <a:off x="1104" y="1148"/>
                              <a:ext cx="8"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23" name="Group 703"/>
                          <p:cNvGrpSpPr>
                            <a:grpSpLocks/>
                          </p:cNvGrpSpPr>
                          <p:nvPr/>
                        </p:nvGrpSpPr>
                        <p:grpSpPr bwMode="auto">
                          <a:xfrm>
                            <a:off x="1095" y="1152"/>
                            <a:ext cx="10" cy="9"/>
                            <a:chOff x="1095" y="1152"/>
                            <a:chExt cx="10" cy="9"/>
                          </a:xfrm>
                        </p:grpSpPr>
                        <p:sp>
                          <p:nvSpPr>
                            <p:cNvPr id="3026624" name="Freeform 704"/>
                            <p:cNvSpPr>
                              <a:spLocks/>
                            </p:cNvSpPr>
                            <p:nvPr/>
                          </p:nvSpPr>
                          <p:spPr bwMode="auto">
                            <a:xfrm>
                              <a:off x="1097" y="1155"/>
                              <a:ext cx="8" cy="1"/>
                            </a:xfrm>
                            <a:custGeom>
                              <a:avLst/>
                              <a:gdLst/>
                              <a:ahLst/>
                              <a:cxnLst>
                                <a:cxn ang="0">
                                  <a:pos x="0" y="0"/>
                                </a:cxn>
                                <a:cxn ang="0">
                                  <a:pos x="5" y="0"/>
                                </a:cxn>
                                <a:cxn ang="0">
                                  <a:pos x="7" y="0"/>
                                </a:cxn>
                                <a:cxn ang="0">
                                  <a:pos x="3" y="0"/>
                                </a:cxn>
                                <a:cxn ang="0">
                                  <a:pos x="0" y="0"/>
                                </a:cxn>
                              </a:cxnLst>
                              <a:rect l="0" t="0" r="r" b="b"/>
                              <a:pathLst>
                                <a:path w="8" h="1">
                                  <a:moveTo>
                                    <a:pt x="0" y="0"/>
                                  </a:moveTo>
                                  <a:lnTo>
                                    <a:pt x="5" y="0"/>
                                  </a:lnTo>
                                  <a:lnTo>
                                    <a:pt x="7" y="0"/>
                                  </a:lnTo>
                                  <a:lnTo>
                                    <a:pt x="3" y="0"/>
                                  </a:lnTo>
                                  <a:lnTo>
                                    <a:pt x="0" y="0"/>
                                  </a:lnTo>
                                </a:path>
                              </a:pathLst>
                            </a:custGeom>
                            <a:solidFill>
                              <a:srgbClr val="606080"/>
                            </a:solidFill>
                            <a:ln w="12700" cap="rnd">
                              <a:noFill/>
                              <a:round/>
                              <a:headEnd/>
                              <a:tailEnd/>
                            </a:ln>
                            <a:effectLst/>
                          </p:spPr>
                          <p:txBody>
                            <a:bodyPr/>
                            <a:lstStyle/>
                            <a:p>
                              <a:endParaRPr lang="en-US" dirty="0"/>
                            </a:p>
                          </p:txBody>
                        </p:sp>
                        <p:sp>
                          <p:nvSpPr>
                            <p:cNvPr id="3026625" name="Oval 705"/>
                            <p:cNvSpPr>
                              <a:spLocks noChangeArrowheads="1"/>
                            </p:cNvSpPr>
                            <p:nvPr/>
                          </p:nvSpPr>
                          <p:spPr bwMode="auto">
                            <a:xfrm>
                              <a:off x="1095" y="1152"/>
                              <a:ext cx="7"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26" name="Group 706"/>
                          <p:cNvGrpSpPr>
                            <a:grpSpLocks/>
                          </p:cNvGrpSpPr>
                          <p:nvPr/>
                        </p:nvGrpSpPr>
                        <p:grpSpPr bwMode="auto">
                          <a:xfrm>
                            <a:off x="1085" y="1153"/>
                            <a:ext cx="11" cy="14"/>
                            <a:chOff x="1085" y="1153"/>
                            <a:chExt cx="11" cy="14"/>
                          </a:xfrm>
                        </p:grpSpPr>
                        <p:sp>
                          <p:nvSpPr>
                            <p:cNvPr id="3026627" name="Freeform 707"/>
                            <p:cNvSpPr>
                              <a:spLocks/>
                            </p:cNvSpPr>
                            <p:nvPr/>
                          </p:nvSpPr>
                          <p:spPr bwMode="auto">
                            <a:xfrm>
                              <a:off x="1087" y="1157"/>
                              <a:ext cx="9" cy="10"/>
                            </a:xfrm>
                            <a:custGeom>
                              <a:avLst/>
                              <a:gdLst/>
                              <a:ahLst/>
                              <a:cxnLst>
                                <a:cxn ang="0">
                                  <a:pos x="0" y="0"/>
                                </a:cxn>
                                <a:cxn ang="0">
                                  <a:pos x="5" y="9"/>
                                </a:cxn>
                                <a:cxn ang="0">
                                  <a:pos x="8" y="9"/>
                                </a:cxn>
                                <a:cxn ang="0">
                                  <a:pos x="2" y="0"/>
                                </a:cxn>
                                <a:cxn ang="0">
                                  <a:pos x="0" y="0"/>
                                </a:cxn>
                              </a:cxnLst>
                              <a:rect l="0" t="0" r="r" b="b"/>
                              <a:pathLst>
                                <a:path w="9" h="10">
                                  <a:moveTo>
                                    <a:pt x="0" y="0"/>
                                  </a:moveTo>
                                  <a:lnTo>
                                    <a:pt x="5" y="9"/>
                                  </a:lnTo>
                                  <a:lnTo>
                                    <a:pt x="8" y="9"/>
                                  </a:lnTo>
                                  <a:lnTo>
                                    <a:pt x="2" y="0"/>
                                  </a:lnTo>
                                  <a:lnTo>
                                    <a:pt x="0" y="0"/>
                                  </a:lnTo>
                                </a:path>
                              </a:pathLst>
                            </a:custGeom>
                            <a:solidFill>
                              <a:srgbClr val="606080"/>
                            </a:solidFill>
                            <a:ln w="12700" cap="rnd">
                              <a:noFill/>
                              <a:round/>
                              <a:headEnd/>
                              <a:tailEnd/>
                            </a:ln>
                            <a:effectLst/>
                          </p:spPr>
                          <p:txBody>
                            <a:bodyPr/>
                            <a:lstStyle/>
                            <a:p>
                              <a:endParaRPr lang="en-US" dirty="0"/>
                            </a:p>
                          </p:txBody>
                        </p:sp>
                        <p:sp>
                          <p:nvSpPr>
                            <p:cNvPr id="3026628" name="Oval 708"/>
                            <p:cNvSpPr>
                              <a:spLocks noChangeArrowheads="1"/>
                            </p:cNvSpPr>
                            <p:nvPr/>
                          </p:nvSpPr>
                          <p:spPr bwMode="auto">
                            <a:xfrm>
                              <a:off x="1085" y="1153"/>
                              <a:ext cx="8" cy="9"/>
                            </a:xfrm>
                            <a:prstGeom prst="ellipse">
                              <a:avLst/>
                            </a:prstGeom>
                            <a:solidFill>
                              <a:srgbClr val="C0C0E0"/>
                            </a:solidFill>
                            <a:ln w="12700">
                              <a:noFill/>
                              <a:round/>
                              <a:headEnd/>
                              <a:tailEnd/>
                            </a:ln>
                            <a:effectLst/>
                          </p:spPr>
                          <p:txBody>
                            <a:bodyPr wrap="none" anchor="ctr"/>
                            <a:lstStyle/>
                            <a:p>
                              <a:endParaRPr lang="en-US" dirty="0"/>
                            </a:p>
                          </p:txBody>
                        </p:sp>
                      </p:grpSp>
                    </p:grpSp>
                    <p:grpSp>
                      <p:nvGrpSpPr>
                        <p:cNvPr id="3026629" name="Group 709"/>
                        <p:cNvGrpSpPr>
                          <a:grpSpLocks/>
                        </p:cNvGrpSpPr>
                        <p:nvPr/>
                      </p:nvGrpSpPr>
                      <p:grpSpPr bwMode="auto">
                        <a:xfrm>
                          <a:off x="1046" y="1156"/>
                          <a:ext cx="40" cy="16"/>
                          <a:chOff x="1046" y="1156"/>
                          <a:chExt cx="40" cy="16"/>
                        </a:xfrm>
                      </p:grpSpPr>
                      <p:grpSp>
                        <p:nvGrpSpPr>
                          <p:cNvPr id="3026630" name="Group 710"/>
                          <p:cNvGrpSpPr>
                            <a:grpSpLocks/>
                          </p:cNvGrpSpPr>
                          <p:nvPr/>
                        </p:nvGrpSpPr>
                        <p:grpSpPr bwMode="auto">
                          <a:xfrm>
                            <a:off x="1076" y="1156"/>
                            <a:ext cx="10" cy="9"/>
                            <a:chOff x="1076" y="1156"/>
                            <a:chExt cx="10" cy="9"/>
                          </a:xfrm>
                        </p:grpSpPr>
                        <p:sp>
                          <p:nvSpPr>
                            <p:cNvPr id="3026631" name="Freeform 711"/>
                            <p:cNvSpPr>
                              <a:spLocks/>
                            </p:cNvSpPr>
                            <p:nvPr/>
                          </p:nvSpPr>
                          <p:spPr bwMode="auto">
                            <a:xfrm>
                              <a:off x="1078" y="1160"/>
                              <a:ext cx="8" cy="1"/>
                            </a:xfrm>
                            <a:custGeom>
                              <a:avLst/>
                              <a:gdLst/>
                              <a:ahLst/>
                              <a:cxnLst>
                                <a:cxn ang="0">
                                  <a:pos x="0" y="0"/>
                                </a:cxn>
                                <a:cxn ang="0">
                                  <a:pos x="4" y="0"/>
                                </a:cxn>
                                <a:cxn ang="0">
                                  <a:pos x="7" y="0"/>
                                </a:cxn>
                                <a:cxn ang="0">
                                  <a:pos x="2" y="0"/>
                                </a:cxn>
                                <a:cxn ang="0">
                                  <a:pos x="0" y="0"/>
                                </a:cxn>
                              </a:cxnLst>
                              <a:rect l="0" t="0" r="r" b="b"/>
                              <a:pathLst>
                                <a:path w="8" h="1">
                                  <a:moveTo>
                                    <a:pt x="0" y="0"/>
                                  </a:moveTo>
                                  <a:lnTo>
                                    <a:pt x="4" y="0"/>
                                  </a:lnTo>
                                  <a:lnTo>
                                    <a:pt x="7" y="0"/>
                                  </a:lnTo>
                                  <a:lnTo>
                                    <a:pt x="2" y="0"/>
                                  </a:lnTo>
                                  <a:lnTo>
                                    <a:pt x="0" y="0"/>
                                  </a:lnTo>
                                </a:path>
                              </a:pathLst>
                            </a:custGeom>
                            <a:solidFill>
                              <a:srgbClr val="606080"/>
                            </a:solidFill>
                            <a:ln w="12700" cap="rnd">
                              <a:noFill/>
                              <a:round/>
                              <a:headEnd/>
                              <a:tailEnd/>
                            </a:ln>
                            <a:effectLst/>
                          </p:spPr>
                          <p:txBody>
                            <a:bodyPr/>
                            <a:lstStyle/>
                            <a:p>
                              <a:endParaRPr lang="en-US" dirty="0"/>
                            </a:p>
                          </p:txBody>
                        </p:sp>
                        <p:sp>
                          <p:nvSpPr>
                            <p:cNvPr id="3026632" name="Oval 712"/>
                            <p:cNvSpPr>
                              <a:spLocks noChangeArrowheads="1"/>
                            </p:cNvSpPr>
                            <p:nvPr/>
                          </p:nvSpPr>
                          <p:spPr bwMode="auto">
                            <a:xfrm>
                              <a:off x="1076" y="1156"/>
                              <a:ext cx="8"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33" name="Group 713"/>
                          <p:cNvGrpSpPr>
                            <a:grpSpLocks/>
                          </p:cNvGrpSpPr>
                          <p:nvPr/>
                        </p:nvGrpSpPr>
                        <p:grpSpPr bwMode="auto">
                          <a:xfrm>
                            <a:off x="1065" y="1158"/>
                            <a:ext cx="11" cy="13"/>
                            <a:chOff x="1065" y="1158"/>
                            <a:chExt cx="11" cy="13"/>
                          </a:xfrm>
                        </p:grpSpPr>
                        <p:sp>
                          <p:nvSpPr>
                            <p:cNvPr id="3026634" name="Freeform 714"/>
                            <p:cNvSpPr>
                              <a:spLocks/>
                            </p:cNvSpPr>
                            <p:nvPr/>
                          </p:nvSpPr>
                          <p:spPr bwMode="auto">
                            <a:xfrm>
                              <a:off x="1068" y="1162"/>
                              <a:ext cx="8" cy="9"/>
                            </a:xfrm>
                            <a:custGeom>
                              <a:avLst/>
                              <a:gdLst/>
                              <a:ahLst/>
                              <a:cxnLst>
                                <a:cxn ang="0">
                                  <a:pos x="0" y="0"/>
                                </a:cxn>
                                <a:cxn ang="0">
                                  <a:pos x="5" y="8"/>
                                </a:cxn>
                                <a:cxn ang="0">
                                  <a:pos x="7" y="8"/>
                                </a:cxn>
                                <a:cxn ang="0">
                                  <a:pos x="3" y="0"/>
                                </a:cxn>
                                <a:cxn ang="0">
                                  <a:pos x="0" y="0"/>
                                </a:cxn>
                              </a:cxnLst>
                              <a:rect l="0" t="0" r="r" b="b"/>
                              <a:pathLst>
                                <a:path w="8" h="9">
                                  <a:moveTo>
                                    <a:pt x="0" y="0"/>
                                  </a:moveTo>
                                  <a:lnTo>
                                    <a:pt x="5" y="8"/>
                                  </a:lnTo>
                                  <a:lnTo>
                                    <a:pt x="7" y="8"/>
                                  </a:lnTo>
                                  <a:lnTo>
                                    <a:pt x="3" y="0"/>
                                  </a:lnTo>
                                  <a:lnTo>
                                    <a:pt x="0" y="0"/>
                                  </a:lnTo>
                                </a:path>
                              </a:pathLst>
                            </a:custGeom>
                            <a:solidFill>
                              <a:srgbClr val="606080"/>
                            </a:solidFill>
                            <a:ln w="12700" cap="rnd">
                              <a:noFill/>
                              <a:round/>
                              <a:headEnd/>
                              <a:tailEnd/>
                            </a:ln>
                            <a:effectLst/>
                          </p:spPr>
                          <p:txBody>
                            <a:bodyPr/>
                            <a:lstStyle/>
                            <a:p>
                              <a:endParaRPr lang="en-US" dirty="0"/>
                            </a:p>
                          </p:txBody>
                        </p:sp>
                        <p:sp>
                          <p:nvSpPr>
                            <p:cNvPr id="3026635" name="Oval 715"/>
                            <p:cNvSpPr>
                              <a:spLocks noChangeArrowheads="1"/>
                            </p:cNvSpPr>
                            <p:nvPr/>
                          </p:nvSpPr>
                          <p:spPr bwMode="auto">
                            <a:xfrm>
                              <a:off x="1065" y="1158"/>
                              <a:ext cx="8"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36" name="Group 716"/>
                          <p:cNvGrpSpPr>
                            <a:grpSpLocks/>
                          </p:cNvGrpSpPr>
                          <p:nvPr/>
                        </p:nvGrpSpPr>
                        <p:grpSpPr bwMode="auto">
                          <a:xfrm>
                            <a:off x="1056" y="1161"/>
                            <a:ext cx="11" cy="9"/>
                            <a:chOff x="1056" y="1161"/>
                            <a:chExt cx="11" cy="9"/>
                          </a:xfrm>
                        </p:grpSpPr>
                        <p:sp>
                          <p:nvSpPr>
                            <p:cNvPr id="3026637" name="Freeform 717"/>
                            <p:cNvSpPr>
                              <a:spLocks/>
                            </p:cNvSpPr>
                            <p:nvPr/>
                          </p:nvSpPr>
                          <p:spPr bwMode="auto">
                            <a:xfrm>
                              <a:off x="1058" y="1165"/>
                              <a:ext cx="9" cy="1"/>
                            </a:xfrm>
                            <a:custGeom>
                              <a:avLst/>
                              <a:gdLst/>
                              <a:ahLst/>
                              <a:cxnLst>
                                <a:cxn ang="0">
                                  <a:pos x="0" y="0"/>
                                </a:cxn>
                                <a:cxn ang="0">
                                  <a:pos x="5" y="0"/>
                                </a:cxn>
                                <a:cxn ang="0">
                                  <a:pos x="8" y="0"/>
                                </a:cxn>
                                <a:cxn ang="0">
                                  <a:pos x="3" y="0"/>
                                </a:cxn>
                                <a:cxn ang="0">
                                  <a:pos x="0" y="0"/>
                                </a:cxn>
                              </a:cxnLst>
                              <a:rect l="0" t="0" r="r" b="b"/>
                              <a:pathLst>
                                <a:path w="9" h="1">
                                  <a:moveTo>
                                    <a:pt x="0" y="0"/>
                                  </a:moveTo>
                                  <a:lnTo>
                                    <a:pt x="5" y="0"/>
                                  </a:lnTo>
                                  <a:lnTo>
                                    <a:pt x="8" y="0"/>
                                  </a:lnTo>
                                  <a:lnTo>
                                    <a:pt x="3" y="0"/>
                                  </a:lnTo>
                                  <a:lnTo>
                                    <a:pt x="0" y="0"/>
                                  </a:lnTo>
                                </a:path>
                              </a:pathLst>
                            </a:custGeom>
                            <a:solidFill>
                              <a:srgbClr val="606080"/>
                            </a:solidFill>
                            <a:ln w="12700" cap="rnd">
                              <a:noFill/>
                              <a:round/>
                              <a:headEnd/>
                              <a:tailEnd/>
                            </a:ln>
                            <a:effectLst/>
                          </p:spPr>
                          <p:txBody>
                            <a:bodyPr/>
                            <a:lstStyle/>
                            <a:p>
                              <a:endParaRPr lang="en-US" dirty="0"/>
                            </a:p>
                          </p:txBody>
                        </p:sp>
                        <p:sp>
                          <p:nvSpPr>
                            <p:cNvPr id="3026638" name="Oval 718"/>
                            <p:cNvSpPr>
                              <a:spLocks noChangeArrowheads="1"/>
                            </p:cNvSpPr>
                            <p:nvPr/>
                          </p:nvSpPr>
                          <p:spPr bwMode="auto">
                            <a:xfrm>
                              <a:off x="1056" y="1161"/>
                              <a:ext cx="8"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39" name="Group 719"/>
                          <p:cNvGrpSpPr>
                            <a:grpSpLocks/>
                          </p:cNvGrpSpPr>
                          <p:nvPr/>
                        </p:nvGrpSpPr>
                        <p:grpSpPr bwMode="auto">
                          <a:xfrm>
                            <a:off x="1046" y="1163"/>
                            <a:ext cx="11" cy="9"/>
                            <a:chOff x="1046" y="1163"/>
                            <a:chExt cx="11" cy="9"/>
                          </a:xfrm>
                        </p:grpSpPr>
                        <p:sp>
                          <p:nvSpPr>
                            <p:cNvPr id="3026640" name="Freeform 720"/>
                            <p:cNvSpPr>
                              <a:spLocks/>
                            </p:cNvSpPr>
                            <p:nvPr/>
                          </p:nvSpPr>
                          <p:spPr bwMode="auto">
                            <a:xfrm>
                              <a:off x="1049" y="1166"/>
                              <a:ext cx="8" cy="1"/>
                            </a:xfrm>
                            <a:custGeom>
                              <a:avLst/>
                              <a:gdLst/>
                              <a:ahLst/>
                              <a:cxnLst>
                                <a:cxn ang="0">
                                  <a:pos x="0" y="0"/>
                                </a:cxn>
                                <a:cxn ang="0">
                                  <a:pos x="5" y="0"/>
                                </a:cxn>
                                <a:cxn ang="0">
                                  <a:pos x="7" y="0"/>
                                </a:cxn>
                                <a:cxn ang="0">
                                  <a:pos x="3" y="0"/>
                                </a:cxn>
                                <a:cxn ang="0">
                                  <a:pos x="0" y="0"/>
                                </a:cxn>
                              </a:cxnLst>
                              <a:rect l="0" t="0" r="r" b="b"/>
                              <a:pathLst>
                                <a:path w="8" h="1">
                                  <a:moveTo>
                                    <a:pt x="0" y="0"/>
                                  </a:moveTo>
                                  <a:lnTo>
                                    <a:pt x="5" y="0"/>
                                  </a:lnTo>
                                  <a:lnTo>
                                    <a:pt x="7" y="0"/>
                                  </a:lnTo>
                                  <a:lnTo>
                                    <a:pt x="3" y="0"/>
                                  </a:lnTo>
                                  <a:lnTo>
                                    <a:pt x="0" y="0"/>
                                  </a:lnTo>
                                </a:path>
                              </a:pathLst>
                            </a:custGeom>
                            <a:solidFill>
                              <a:srgbClr val="606080"/>
                            </a:solidFill>
                            <a:ln w="12700" cap="rnd">
                              <a:noFill/>
                              <a:round/>
                              <a:headEnd/>
                              <a:tailEnd/>
                            </a:ln>
                            <a:effectLst/>
                          </p:spPr>
                          <p:txBody>
                            <a:bodyPr/>
                            <a:lstStyle/>
                            <a:p>
                              <a:endParaRPr lang="en-US" dirty="0"/>
                            </a:p>
                          </p:txBody>
                        </p:sp>
                        <p:sp>
                          <p:nvSpPr>
                            <p:cNvPr id="3026641" name="Oval 721"/>
                            <p:cNvSpPr>
                              <a:spLocks noChangeArrowheads="1"/>
                            </p:cNvSpPr>
                            <p:nvPr/>
                          </p:nvSpPr>
                          <p:spPr bwMode="auto">
                            <a:xfrm>
                              <a:off x="1046" y="1163"/>
                              <a:ext cx="8" cy="9"/>
                            </a:xfrm>
                            <a:prstGeom prst="ellipse">
                              <a:avLst/>
                            </a:prstGeom>
                            <a:solidFill>
                              <a:srgbClr val="C0C0E0"/>
                            </a:solidFill>
                            <a:ln w="12700">
                              <a:noFill/>
                              <a:round/>
                              <a:headEnd/>
                              <a:tailEnd/>
                            </a:ln>
                            <a:effectLst/>
                          </p:spPr>
                          <p:txBody>
                            <a:bodyPr wrap="none" anchor="ctr"/>
                            <a:lstStyle/>
                            <a:p>
                              <a:endParaRPr lang="en-US" dirty="0"/>
                            </a:p>
                          </p:txBody>
                        </p:sp>
                      </p:grpSp>
                    </p:grpSp>
                  </p:grpSp>
                </p:grpSp>
              </p:grpSp>
            </p:grpSp>
            <p:grpSp>
              <p:nvGrpSpPr>
                <p:cNvPr id="3026642" name="Group 722"/>
                <p:cNvGrpSpPr>
                  <a:grpSpLocks/>
                </p:cNvGrpSpPr>
                <p:nvPr/>
              </p:nvGrpSpPr>
              <p:grpSpPr bwMode="auto">
                <a:xfrm>
                  <a:off x="833" y="969"/>
                  <a:ext cx="282" cy="305"/>
                  <a:chOff x="833" y="969"/>
                  <a:chExt cx="282" cy="305"/>
                </a:xfrm>
              </p:grpSpPr>
              <p:sp>
                <p:nvSpPr>
                  <p:cNvPr id="3026643" name="Oval 723"/>
                  <p:cNvSpPr>
                    <a:spLocks noChangeArrowheads="1"/>
                  </p:cNvSpPr>
                  <p:nvPr/>
                </p:nvSpPr>
                <p:spPr bwMode="auto">
                  <a:xfrm>
                    <a:off x="1100" y="1127"/>
                    <a:ext cx="15" cy="17"/>
                  </a:xfrm>
                  <a:prstGeom prst="ellipse">
                    <a:avLst/>
                  </a:prstGeom>
                  <a:solidFill>
                    <a:srgbClr val="FFC080"/>
                  </a:solidFill>
                  <a:ln w="12700">
                    <a:solidFill>
                      <a:srgbClr val="000000"/>
                    </a:solidFill>
                    <a:round/>
                    <a:headEnd/>
                    <a:tailEnd/>
                  </a:ln>
                  <a:effectLst/>
                </p:spPr>
                <p:txBody>
                  <a:bodyPr wrap="none" anchor="ctr"/>
                  <a:lstStyle/>
                  <a:p>
                    <a:endParaRPr lang="en-US" dirty="0"/>
                  </a:p>
                </p:txBody>
              </p:sp>
              <p:sp>
                <p:nvSpPr>
                  <p:cNvPr id="3026644" name="Oval 724"/>
                  <p:cNvSpPr>
                    <a:spLocks noChangeArrowheads="1"/>
                  </p:cNvSpPr>
                  <p:nvPr/>
                </p:nvSpPr>
                <p:spPr bwMode="auto">
                  <a:xfrm>
                    <a:off x="934" y="1255"/>
                    <a:ext cx="16" cy="19"/>
                  </a:xfrm>
                  <a:prstGeom prst="ellipse">
                    <a:avLst/>
                  </a:prstGeom>
                  <a:solidFill>
                    <a:srgbClr val="FFC080"/>
                  </a:solidFill>
                  <a:ln w="12700">
                    <a:solidFill>
                      <a:srgbClr val="000000"/>
                    </a:solidFill>
                    <a:round/>
                    <a:headEnd/>
                    <a:tailEnd/>
                  </a:ln>
                  <a:effectLst/>
                </p:spPr>
                <p:txBody>
                  <a:bodyPr wrap="none" anchor="ctr"/>
                  <a:lstStyle/>
                  <a:p>
                    <a:endParaRPr lang="en-US" dirty="0"/>
                  </a:p>
                </p:txBody>
              </p:sp>
              <p:sp>
                <p:nvSpPr>
                  <p:cNvPr id="3026645" name="Oval 725"/>
                  <p:cNvSpPr>
                    <a:spLocks noChangeArrowheads="1"/>
                  </p:cNvSpPr>
                  <p:nvPr/>
                </p:nvSpPr>
                <p:spPr bwMode="auto">
                  <a:xfrm>
                    <a:off x="857" y="969"/>
                    <a:ext cx="71" cy="82"/>
                  </a:xfrm>
                  <a:prstGeom prst="ellipse">
                    <a:avLst/>
                  </a:prstGeom>
                  <a:solidFill>
                    <a:srgbClr val="FFC080"/>
                  </a:solidFill>
                  <a:ln w="12700">
                    <a:solidFill>
                      <a:srgbClr val="000000"/>
                    </a:solidFill>
                    <a:round/>
                    <a:headEnd/>
                    <a:tailEnd/>
                  </a:ln>
                  <a:effectLst/>
                </p:spPr>
                <p:txBody>
                  <a:bodyPr wrap="none" anchor="ctr"/>
                  <a:lstStyle/>
                  <a:p>
                    <a:endParaRPr lang="en-US" dirty="0"/>
                  </a:p>
                </p:txBody>
              </p:sp>
              <p:sp>
                <p:nvSpPr>
                  <p:cNvPr id="3026646" name="Freeform 726"/>
                  <p:cNvSpPr>
                    <a:spLocks/>
                  </p:cNvSpPr>
                  <p:nvPr/>
                </p:nvSpPr>
                <p:spPr bwMode="auto">
                  <a:xfrm>
                    <a:off x="833" y="1046"/>
                    <a:ext cx="276" cy="226"/>
                  </a:xfrm>
                  <a:custGeom>
                    <a:avLst/>
                    <a:gdLst/>
                    <a:ahLst/>
                    <a:cxnLst>
                      <a:cxn ang="0">
                        <a:pos x="5" y="34"/>
                      </a:cxn>
                      <a:cxn ang="0">
                        <a:pos x="13" y="27"/>
                      </a:cxn>
                      <a:cxn ang="0">
                        <a:pos x="41" y="14"/>
                      </a:cxn>
                      <a:cxn ang="0">
                        <a:pos x="70" y="7"/>
                      </a:cxn>
                      <a:cxn ang="0">
                        <a:pos x="105" y="1"/>
                      </a:cxn>
                      <a:cxn ang="0">
                        <a:pos x="137" y="0"/>
                      </a:cxn>
                      <a:cxn ang="0">
                        <a:pos x="141" y="1"/>
                      </a:cxn>
                      <a:cxn ang="0">
                        <a:pos x="146" y="3"/>
                      </a:cxn>
                      <a:cxn ang="0">
                        <a:pos x="170" y="26"/>
                      </a:cxn>
                      <a:cxn ang="0">
                        <a:pos x="203" y="50"/>
                      </a:cxn>
                      <a:cxn ang="0">
                        <a:pos x="275" y="79"/>
                      </a:cxn>
                      <a:cxn ang="0">
                        <a:pos x="271" y="99"/>
                      </a:cxn>
                      <a:cxn ang="0">
                        <a:pos x="215" y="92"/>
                      </a:cxn>
                      <a:cxn ang="0">
                        <a:pos x="178" y="82"/>
                      </a:cxn>
                      <a:cxn ang="0">
                        <a:pos x="152" y="69"/>
                      </a:cxn>
                      <a:cxn ang="0">
                        <a:pos x="161" y="132"/>
                      </a:cxn>
                      <a:cxn ang="0">
                        <a:pos x="67" y="158"/>
                      </a:cxn>
                      <a:cxn ang="0">
                        <a:pos x="113" y="208"/>
                      </a:cxn>
                      <a:cxn ang="0">
                        <a:pos x="102" y="225"/>
                      </a:cxn>
                      <a:cxn ang="0">
                        <a:pos x="28" y="168"/>
                      </a:cxn>
                      <a:cxn ang="0">
                        <a:pos x="25" y="158"/>
                      </a:cxn>
                      <a:cxn ang="0">
                        <a:pos x="10" y="108"/>
                      </a:cxn>
                      <a:cxn ang="0">
                        <a:pos x="0" y="54"/>
                      </a:cxn>
                      <a:cxn ang="0">
                        <a:pos x="1" y="42"/>
                      </a:cxn>
                      <a:cxn ang="0">
                        <a:pos x="5" y="34"/>
                      </a:cxn>
                    </a:cxnLst>
                    <a:rect l="0" t="0" r="r" b="b"/>
                    <a:pathLst>
                      <a:path w="276" h="226">
                        <a:moveTo>
                          <a:pt x="5" y="34"/>
                        </a:moveTo>
                        <a:lnTo>
                          <a:pt x="13" y="27"/>
                        </a:lnTo>
                        <a:lnTo>
                          <a:pt x="41" y="14"/>
                        </a:lnTo>
                        <a:lnTo>
                          <a:pt x="70" y="7"/>
                        </a:lnTo>
                        <a:lnTo>
                          <a:pt x="105" y="1"/>
                        </a:lnTo>
                        <a:lnTo>
                          <a:pt x="137" y="0"/>
                        </a:lnTo>
                        <a:lnTo>
                          <a:pt x="141" y="1"/>
                        </a:lnTo>
                        <a:lnTo>
                          <a:pt x="146" y="3"/>
                        </a:lnTo>
                        <a:lnTo>
                          <a:pt x="170" y="26"/>
                        </a:lnTo>
                        <a:lnTo>
                          <a:pt x="203" y="50"/>
                        </a:lnTo>
                        <a:lnTo>
                          <a:pt x="275" y="79"/>
                        </a:lnTo>
                        <a:lnTo>
                          <a:pt x="271" y="99"/>
                        </a:lnTo>
                        <a:lnTo>
                          <a:pt x="215" y="92"/>
                        </a:lnTo>
                        <a:lnTo>
                          <a:pt x="178" y="82"/>
                        </a:lnTo>
                        <a:lnTo>
                          <a:pt x="152" y="69"/>
                        </a:lnTo>
                        <a:lnTo>
                          <a:pt x="161" y="132"/>
                        </a:lnTo>
                        <a:lnTo>
                          <a:pt x="67" y="158"/>
                        </a:lnTo>
                        <a:lnTo>
                          <a:pt x="113" y="208"/>
                        </a:lnTo>
                        <a:lnTo>
                          <a:pt x="102" y="225"/>
                        </a:lnTo>
                        <a:lnTo>
                          <a:pt x="28" y="168"/>
                        </a:lnTo>
                        <a:lnTo>
                          <a:pt x="25" y="158"/>
                        </a:lnTo>
                        <a:lnTo>
                          <a:pt x="10" y="108"/>
                        </a:lnTo>
                        <a:lnTo>
                          <a:pt x="0" y="54"/>
                        </a:lnTo>
                        <a:lnTo>
                          <a:pt x="1" y="42"/>
                        </a:lnTo>
                        <a:lnTo>
                          <a:pt x="5" y="34"/>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47" name="Freeform 727"/>
                  <p:cNvSpPr>
                    <a:spLocks/>
                  </p:cNvSpPr>
                  <p:nvPr/>
                </p:nvSpPr>
                <p:spPr bwMode="auto">
                  <a:xfrm>
                    <a:off x="865" y="1048"/>
                    <a:ext cx="96" cy="122"/>
                  </a:xfrm>
                  <a:custGeom>
                    <a:avLst/>
                    <a:gdLst/>
                    <a:ahLst/>
                    <a:cxnLst>
                      <a:cxn ang="0">
                        <a:pos x="9" y="12"/>
                      </a:cxn>
                      <a:cxn ang="0">
                        <a:pos x="0" y="51"/>
                      </a:cxn>
                      <a:cxn ang="0">
                        <a:pos x="15" y="57"/>
                      </a:cxn>
                      <a:cxn ang="0">
                        <a:pos x="10" y="77"/>
                      </a:cxn>
                      <a:cxn ang="0">
                        <a:pos x="68" y="121"/>
                      </a:cxn>
                      <a:cxn ang="0">
                        <a:pos x="95" y="51"/>
                      </a:cxn>
                      <a:cxn ang="0">
                        <a:pos x="80" y="46"/>
                      </a:cxn>
                      <a:cxn ang="0">
                        <a:pos x="91" y="28"/>
                      </a:cxn>
                      <a:cxn ang="0">
                        <a:pos x="70" y="0"/>
                      </a:cxn>
                    </a:cxnLst>
                    <a:rect l="0" t="0" r="r" b="b"/>
                    <a:pathLst>
                      <a:path w="96" h="122">
                        <a:moveTo>
                          <a:pt x="9" y="12"/>
                        </a:moveTo>
                        <a:lnTo>
                          <a:pt x="0" y="51"/>
                        </a:lnTo>
                        <a:lnTo>
                          <a:pt x="15" y="57"/>
                        </a:lnTo>
                        <a:lnTo>
                          <a:pt x="10" y="77"/>
                        </a:lnTo>
                        <a:lnTo>
                          <a:pt x="68" y="121"/>
                        </a:lnTo>
                        <a:lnTo>
                          <a:pt x="95" y="51"/>
                        </a:lnTo>
                        <a:lnTo>
                          <a:pt x="80" y="46"/>
                        </a:lnTo>
                        <a:lnTo>
                          <a:pt x="91" y="28"/>
                        </a:lnTo>
                        <a:lnTo>
                          <a:pt x="70"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648" name="Freeform 728"/>
                  <p:cNvSpPr>
                    <a:spLocks/>
                  </p:cNvSpPr>
                  <p:nvPr/>
                </p:nvSpPr>
                <p:spPr bwMode="auto">
                  <a:xfrm>
                    <a:off x="885" y="1048"/>
                    <a:ext cx="49" cy="122"/>
                  </a:xfrm>
                  <a:custGeom>
                    <a:avLst/>
                    <a:gdLst/>
                    <a:ahLst/>
                    <a:cxnLst>
                      <a:cxn ang="0">
                        <a:pos x="0" y="8"/>
                      </a:cxn>
                      <a:cxn ang="0">
                        <a:pos x="48" y="121"/>
                      </a:cxn>
                      <a:cxn ang="0">
                        <a:pos x="39" y="0"/>
                      </a:cxn>
                      <a:cxn ang="0">
                        <a:pos x="0" y="8"/>
                      </a:cxn>
                    </a:cxnLst>
                    <a:rect l="0" t="0" r="r" b="b"/>
                    <a:pathLst>
                      <a:path w="49" h="122">
                        <a:moveTo>
                          <a:pt x="0" y="8"/>
                        </a:moveTo>
                        <a:lnTo>
                          <a:pt x="48" y="121"/>
                        </a:lnTo>
                        <a:lnTo>
                          <a:pt x="39" y="0"/>
                        </a:lnTo>
                        <a:lnTo>
                          <a:pt x="0" y="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49" name="Freeform 729"/>
                  <p:cNvSpPr>
                    <a:spLocks/>
                  </p:cNvSpPr>
                  <p:nvPr/>
                </p:nvSpPr>
                <p:spPr bwMode="auto">
                  <a:xfrm>
                    <a:off x="900" y="1057"/>
                    <a:ext cx="26" cy="33"/>
                  </a:xfrm>
                  <a:custGeom>
                    <a:avLst/>
                    <a:gdLst/>
                    <a:ahLst/>
                    <a:cxnLst>
                      <a:cxn ang="0">
                        <a:pos x="0" y="32"/>
                      </a:cxn>
                      <a:cxn ang="0">
                        <a:pos x="5" y="0"/>
                      </a:cxn>
                      <a:cxn ang="0">
                        <a:pos x="25" y="23"/>
                      </a:cxn>
                    </a:cxnLst>
                    <a:rect l="0" t="0" r="r" b="b"/>
                    <a:pathLst>
                      <a:path w="26" h="33">
                        <a:moveTo>
                          <a:pt x="0" y="32"/>
                        </a:moveTo>
                        <a:lnTo>
                          <a:pt x="5" y="0"/>
                        </a:lnTo>
                        <a:lnTo>
                          <a:pt x="25" y="23"/>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650" name="Freeform 730"/>
                  <p:cNvSpPr>
                    <a:spLocks/>
                  </p:cNvSpPr>
                  <p:nvPr/>
                </p:nvSpPr>
                <p:spPr bwMode="auto">
                  <a:xfrm>
                    <a:off x="875" y="1038"/>
                    <a:ext cx="54" cy="43"/>
                  </a:xfrm>
                  <a:custGeom>
                    <a:avLst/>
                    <a:gdLst/>
                    <a:ahLst/>
                    <a:cxnLst>
                      <a:cxn ang="0">
                        <a:pos x="22" y="16"/>
                      </a:cxn>
                      <a:cxn ang="0">
                        <a:pos x="32" y="14"/>
                      </a:cxn>
                      <a:cxn ang="0">
                        <a:pos x="50" y="0"/>
                      </a:cxn>
                      <a:cxn ang="0">
                        <a:pos x="53" y="29"/>
                      </a:cxn>
                      <a:cxn ang="0">
                        <a:pos x="33" y="21"/>
                      </a:cxn>
                      <a:cxn ang="0">
                        <a:pos x="25" y="24"/>
                      </a:cxn>
                      <a:cxn ang="0">
                        <a:pos x="7" y="42"/>
                      </a:cxn>
                      <a:cxn ang="0">
                        <a:pos x="0" y="14"/>
                      </a:cxn>
                      <a:cxn ang="0">
                        <a:pos x="22" y="16"/>
                      </a:cxn>
                    </a:cxnLst>
                    <a:rect l="0" t="0" r="r" b="b"/>
                    <a:pathLst>
                      <a:path w="54" h="43">
                        <a:moveTo>
                          <a:pt x="22" y="16"/>
                        </a:moveTo>
                        <a:lnTo>
                          <a:pt x="32" y="14"/>
                        </a:lnTo>
                        <a:lnTo>
                          <a:pt x="50" y="0"/>
                        </a:lnTo>
                        <a:lnTo>
                          <a:pt x="53" y="29"/>
                        </a:lnTo>
                        <a:lnTo>
                          <a:pt x="33" y="21"/>
                        </a:lnTo>
                        <a:lnTo>
                          <a:pt x="25" y="24"/>
                        </a:lnTo>
                        <a:lnTo>
                          <a:pt x="7" y="42"/>
                        </a:lnTo>
                        <a:lnTo>
                          <a:pt x="0" y="14"/>
                        </a:lnTo>
                        <a:lnTo>
                          <a:pt x="22" y="16"/>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51" name="Oval 731"/>
                  <p:cNvSpPr>
                    <a:spLocks noChangeArrowheads="1"/>
                  </p:cNvSpPr>
                  <p:nvPr/>
                </p:nvSpPr>
                <p:spPr bwMode="auto">
                  <a:xfrm>
                    <a:off x="909" y="1074"/>
                    <a:ext cx="4" cy="5"/>
                  </a:xfrm>
                  <a:prstGeom prst="ellipse">
                    <a:avLst/>
                  </a:prstGeom>
                  <a:solidFill>
                    <a:srgbClr val="000000"/>
                  </a:solidFill>
                  <a:ln w="12700">
                    <a:solidFill>
                      <a:srgbClr val="000000"/>
                    </a:solidFill>
                    <a:round/>
                    <a:headEnd/>
                    <a:tailEnd/>
                  </a:ln>
                  <a:effectLst/>
                </p:spPr>
                <p:txBody>
                  <a:bodyPr wrap="none" anchor="ctr"/>
                  <a:lstStyle/>
                  <a:p>
                    <a:endParaRPr lang="en-US" dirty="0"/>
                  </a:p>
                </p:txBody>
              </p:sp>
              <p:sp>
                <p:nvSpPr>
                  <p:cNvPr id="3026652" name="Oval 732"/>
                  <p:cNvSpPr>
                    <a:spLocks noChangeArrowheads="1"/>
                  </p:cNvSpPr>
                  <p:nvPr/>
                </p:nvSpPr>
                <p:spPr bwMode="auto">
                  <a:xfrm>
                    <a:off x="915" y="1098"/>
                    <a:ext cx="4" cy="5"/>
                  </a:xfrm>
                  <a:prstGeom prst="ellipse">
                    <a:avLst/>
                  </a:prstGeom>
                  <a:solidFill>
                    <a:srgbClr val="000000"/>
                  </a:solidFill>
                  <a:ln w="12700">
                    <a:solidFill>
                      <a:srgbClr val="000000"/>
                    </a:solidFill>
                    <a:round/>
                    <a:headEnd/>
                    <a:tailEnd/>
                  </a:ln>
                  <a:effectLst/>
                </p:spPr>
                <p:txBody>
                  <a:bodyPr wrap="none" anchor="ctr"/>
                  <a:lstStyle/>
                  <a:p>
                    <a:endParaRPr lang="en-US" dirty="0"/>
                  </a:p>
                </p:txBody>
              </p:sp>
              <p:sp>
                <p:nvSpPr>
                  <p:cNvPr id="3026653" name="Oval 733"/>
                  <p:cNvSpPr>
                    <a:spLocks noChangeArrowheads="1"/>
                  </p:cNvSpPr>
                  <p:nvPr/>
                </p:nvSpPr>
                <p:spPr bwMode="auto">
                  <a:xfrm>
                    <a:off x="919" y="1120"/>
                    <a:ext cx="4" cy="4"/>
                  </a:xfrm>
                  <a:prstGeom prst="ellipse">
                    <a:avLst/>
                  </a:prstGeom>
                  <a:solidFill>
                    <a:srgbClr val="000000"/>
                  </a:solidFill>
                  <a:ln w="12700">
                    <a:solidFill>
                      <a:srgbClr val="000000"/>
                    </a:solidFill>
                    <a:round/>
                    <a:headEnd/>
                    <a:tailEnd/>
                  </a:ln>
                  <a:effectLst/>
                </p:spPr>
                <p:txBody>
                  <a:bodyPr wrap="none" anchor="ctr"/>
                  <a:lstStyle/>
                  <a:p>
                    <a:endParaRPr lang="en-US" dirty="0"/>
                  </a:p>
                </p:txBody>
              </p:sp>
              <p:sp>
                <p:nvSpPr>
                  <p:cNvPr id="3026654" name="Freeform 734"/>
                  <p:cNvSpPr>
                    <a:spLocks/>
                  </p:cNvSpPr>
                  <p:nvPr/>
                </p:nvSpPr>
                <p:spPr bwMode="auto">
                  <a:xfrm>
                    <a:off x="883" y="1158"/>
                    <a:ext cx="19" cy="47"/>
                  </a:xfrm>
                  <a:custGeom>
                    <a:avLst/>
                    <a:gdLst/>
                    <a:ahLst/>
                    <a:cxnLst>
                      <a:cxn ang="0">
                        <a:pos x="0" y="0"/>
                      </a:cxn>
                      <a:cxn ang="0">
                        <a:pos x="7" y="26"/>
                      </a:cxn>
                      <a:cxn ang="0">
                        <a:pos x="18" y="46"/>
                      </a:cxn>
                    </a:cxnLst>
                    <a:rect l="0" t="0" r="r" b="b"/>
                    <a:pathLst>
                      <a:path w="19" h="47">
                        <a:moveTo>
                          <a:pt x="0" y="0"/>
                        </a:moveTo>
                        <a:lnTo>
                          <a:pt x="7" y="26"/>
                        </a:lnTo>
                        <a:lnTo>
                          <a:pt x="18" y="46"/>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grpSp>
          </p:grpSp>
          <p:pic>
            <p:nvPicPr>
              <p:cNvPr id="3026655" name="Picture 735"/>
              <p:cNvPicPr>
                <a:picLocks noChangeArrowheads="1"/>
              </p:cNvPicPr>
              <p:nvPr/>
            </p:nvPicPr>
            <p:blipFill>
              <a:blip r:embed="rId3" cstate="print"/>
              <a:srcRect/>
              <a:stretch>
                <a:fillRect/>
              </a:stretch>
            </p:blipFill>
            <p:spPr bwMode="auto">
              <a:xfrm>
                <a:off x="2170" y="898"/>
                <a:ext cx="205" cy="665"/>
              </a:xfrm>
              <a:prstGeom prst="rect">
                <a:avLst/>
              </a:prstGeom>
              <a:noFill/>
              <a:ln w="12700">
                <a:noFill/>
                <a:miter lim="800000"/>
                <a:headEnd/>
                <a:tailEnd/>
              </a:ln>
              <a:effectLst/>
            </p:spPr>
          </p:pic>
          <p:pic>
            <p:nvPicPr>
              <p:cNvPr id="3026656" name="Picture 736"/>
              <p:cNvPicPr>
                <a:picLocks noChangeArrowheads="1"/>
              </p:cNvPicPr>
              <p:nvPr/>
            </p:nvPicPr>
            <p:blipFill>
              <a:blip r:embed="rId4" cstate="print"/>
              <a:srcRect/>
              <a:stretch>
                <a:fillRect/>
              </a:stretch>
            </p:blipFill>
            <p:spPr bwMode="auto">
              <a:xfrm>
                <a:off x="1539" y="1514"/>
                <a:ext cx="262" cy="462"/>
              </a:xfrm>
              <a:prstGeom prst="rect">
                <a:avLst/>
              </a:prstGeom>
              <a:noFill/>
              <a:ln w="12700">
                <a:noFill/>
                <a:miter lim="800000"/>
                <a:headEnd/>
                <a:tailEnd/>
              </a:ln>
              <a:effectLst/>
            </p:spPr>
          </p:pic>
          <p:pic>
            <p:nvPicPr>
              <p:cNvPr id="3026657" name="Picture 737"/>
              <p:cNvPicPr>
                <a:picLocks noChangeArrowheads="1"/>
              </p:cNvPicPr>
              <p:nvPr/>
            </p:nvPicPr>
            <p:blipFill>
              <a:blip r:embed="rId5" cstate="print"/>
              <a:srcRect/>
              <a:stretch>
                <a:fillRect/>
              </a:stretch>
            </p:blipFill>
            <p:spPr bwMode="auto">
              <a:xfrm>
                <a:off x="1927" y="1693"/>
                <a:ext cx="448" cy="279"/>
              </a:xfrm>
              <a:prstGeom prst="rect">
                <a:avLst/>
              </a:prstGeom>
              <a:noFill/>
              <a:ln w="12700">
                <a:noFill/>
                <a:miter lim="800000"/>
                <a:headEnd/>
                <a:tailEnd/>
              </a:ln>
              <a:effectLst/>
            </p:spPr>
          </p:pic>
          <p:pic>
            <p:nvPicPr>
              <p:cNvPr id="3026658" name="Picture 738"/>
              <p:cNvPicPr>
                <a:picLocks noChangeArrowheads="1"/>
              </p:cNvPicPr>
              <p:nvPr/>
            </p:nvPicPr>
            <p:blipFill>
              <a:blip r:embed="rId6" cstate="print"/>
              <a:srcRect/>
              <a:stretch>
                <a:fillRect/>
              </a:stretch>
            </p:blipFill>
            <p:spPr bwMode="auto">
              <a:xfrm>
                <a:off x="903" y="1730"/>
                <a:ext cx="221" cy="229"/>
              </a:xfrm>
              <a:prstGeom prst="rect">
                <a:avLst/>
              </a:prstGeom>
              <a:noFill/>
              <a:ln w="12700">
                <a:noFill/>
                <a:miter lim="800000"/>
                <a:headEnd/>
                <a:tailEnd/>
              </a:ln>
              <a:effectLst/>
            </p:spPr>
          </p:pic>
          <p:sp>
            <p:nvSpPr>
              <p:cNvPr id="3026659" name="Rectangle 739"/>
              <p:cNvSpPr>
                <a:spLocks noChangeArrowheads="1"/>
              </p:cNvSpPr>
              <p:nvPr/>
            </p:nvSpPr>
            <p:spPr bwMode="auto">
              <a:xfrm>
                <a:off x="1646" y="952"/>
                <a:ext cx="471" cy="197"/>
              </a:xfrm>
              <a:prstGeom prst="rect">
                <a:avLst/>
              </a:prstGeom>
              <a:noFill/>
              <a:ln w="12700">
                <a:noFill/>
                <a:miter lim="800000"/>
                <a:headEnd/>
                <a:tailEnd/>
              </a:ln>
              <a:effectLst/>
            </p:spPr>
            <p:txBody>
              <a:bodyPr wrap="none" lIns="79375" tIns="39688" rIns="79375" bIns="39688">
                <a:spAutoFit/>
              </a:bodyPr>
              <a:lstStyle/>
              <a:p>
                <a:pPr defTabSz="709613" eaLnBrk="0" hangingPunct="0">
                  <a:lnSpc>
                    <a:spcPct val="90000"/>
                  </a:lnSpc>
                  <a:spcBef>
                    <a:spcPct val="0"/>
                  </a:spcBef>
                  <a:buFontTx/>
                  <a:buNone/>
                </a:pPr>
                <a:r>
                  <a:rPr lang="en-US" sz="1700" b="1" dirty="0">
                    <a:solidFill>
                      <a:srgbClr val="000099"/>
                    </a:solidFill>
                  </a:rPr>
                  <a:t>Order</a:t>
                </a:r>
              </a:p>
            </p:txBody>
          </p:sp>
          <p:sp>
            <p:nvSpPr>
              <p:cNvPr id="3026660" name="Line 740"/>
              <p:cNvSpPr>
                <a:spLocks noChangeShapeType="1"/>
              </p:cNvSpPr>
              <p:nvPr/>
            </p:nvSpPr>
            <p:spPr bwMode="auto">
              <a:xfrm flipH="1">
                <a:off x="1292" y="1166"/>
                <a:ext cx="869" cy="0"/>
              </a:xfrm>
              <a:prstGeom prst="line">
                <a:avLst/>
              </a:prstGeom>
              <a:noFill/>
              <a:ln w="50800">
                <a:solidFill>
                  <a:srgbClr val="FFFF66"/>
                </a:solidFill>
                <a:round/>
                <a:headEnd/>
                <a:tailEnd type="triangle" w="med" len="med"/>
              </a:ln>
              <a:effectLst/>
            </p:spPr>
            <p:txBody>
              <a:bodyPr wrap="none" anchor="ctr"/>
              <a:lstStyle/>
              <a:p>
                <a:endParaRPr lang="en-US" dirty="0"/>
              </a:p>
            </p:txBody>
          </p:sp>
          <p:sp>
            <p:nvSpPr>
              <p:cNvPr id="3026661" name="Line 741"/>
              <p:cNvSpPr>
                <a:spLocks noChangeShapeType="1"/>
              </p:cNvSpPr>
              <p:nvPr/>
            </p:nvSpPr>
            <p:spPr bwMode="auto">
              <a:xfrm>
                <a:off x="976" y="1414"/>
                <a:ext cx="0" cy="271"/>
              </a:xfrm>
              <a:prstGeom prst="line">
                <a:avLst/>
              </a:prstGeom>
              <a:noFill/>
              <a:ln w="50800">
                <a:solidFill>
                  <a:srgbClr val="FFFF66"/>
                </a:solidFill>
                <a:round/>
                <a:headEnd/>
                <a:tailEnd type="triangle" w="med" len="med"/>
              </a:ln>
              <a:effectLst/>
            </p:spPr>
            <p:txBody>
              <a:bodyPr wrap="none" anchor="ctr"/>
              <a:lstStyle/>
              <a:p>
                <a:endParaRPr lang="en-US" dirty="0"/>
              </a:p>
            </p:txBody>
          </p:sp>
          <p:sp>
            <p:nvSpPr>
              <p:cNvPr id="3026662" name="Rectangle 742"/>
              <p:cNvSpPr>
                <a:spLocks noChangeArrowheads="1"/>
              </p:cNvSpPr>
              <p:nvPr/>
            </p:nvSpPr>
            <p:spPr bwMode="auto">
              <a:xfrm>
                <a:off x="1053" y="1436"/>
                <a:ext cx="380" cy="197"/>
              </a:xfrm>
              <a:prstGeom prst="rect">
                <a:avLst/>
              </a:prstGeom>
              <a:noFill/>
              <a:ln w="12700">
                <a:noFill/>
                <a:miter lim="800000"/>
                <a:headEnd/>
                <a:tailEnd/>
              </a:ln>
              <a:effectLst/>
            </p:spPr>
            <p:txBody>
              <a:bodyPr wrap="none" lIns="79375" tIns="39688" rIns="79375" bIns="39688">
                <a:spAutoFit/>
              </a:bodyPr>
              <a:lstStyle/>
              <a:p>
                <a:pPr defTabSz="709613" eaLnBrk="0" hangingPunct="0">
                  <a:lnSpc>
                    <a:spcPct val="90000"/>
                  </a:lnSpc>
                  <a:spcBef>
                    <a:spcPct val="0"/>
                  </a:spcBef>
                  <a:buFontTx/>
                  <a:buNone/>
                </a:pPr>
                <a:r>
                  <a:rPr lang="en-US" sz="1700" b="1" dirty="0">
                    <a:solidFill>
                      <a:srgbClr val="000099"/>
                    </a:solidFill>
                  </a:rPr>
                  <a:t>Item</a:t>
                </a:r>
              </a:p>
            </p:txBody>
          </p:sp>
          <p:sp>
            <p:nvSpPr>
              <p:cNvPr id="3026663" name="Line 743"/>
              <p:cNvSpPr>
                <a:spLocks noChangeShapeType="1"/>
              </p:cNvSpPr>
              <p:nvPr/>
            </p:nvSpPr>
            <p:spPr bwMode="auto">
              <a:xfrm>
                <a:off x="1031" y="2203"/>
                <a:ext cx="1111" cy="0"/>
              </a:xfrm>
              <a:prstGeom prst="line">
                <a:avLst/>
              </a:prstGeom>
              <a:noFill/>
              <a:ln w="50800">
                <a:solidFill>
                  <a:srgbClr val="FFFF66"/>
                </a:solidFill>
                <a:round/>
                <a:headEnd/>
                <a:tailEnd/>
              </a:ln>
              <a:effectLst/>
            </p:spPr>
            <p:txBody>
              <a:bodyPr wrap="none" anchor="ctr"/>
              <a:lstStyle/>
              <a:p>
                <a:endParaRPr lang="en-US" dirty="0"/>
              </a:p>
            </p:txBody>
          </p:sp>
          <p:sp>
            <p:nvSpPr>
              <p:cNvPr id="3026664" name="Line 744"/>
              <p:cNvSpPr>
                <a:spLocks noChangeShapeType="1"/>
              </p:cNvSpPr>
              <p:nvPr/>
            </p:nvSpPr>
            <p:spPr bwMode="auto">
              <a:xfrm flipV="1">
                <a:off x="1662" y="1957"/>
                <a:ext cx="0" cy="156"/>
              </a:xfrm>
              <a:prstGeom prst="line">
                <a:avLst/>
              </a:prstGeom>
              <a:noFill/>
              <a:ln w="50800">
                <a:solidFill>
                  <a:srgbClr val="FFFF66"/>
                </a:solidFill>
                <a:round/>
                <a:headEnd/>
                <a:tailEnd type="triangle" w="med" len="med"/>
              </a:ln>
              <a:effectLst/>
            </p:spPr>
            <p:txBody>
              <a:bodyPr wrap="none" anchor="ctr"/>
              <a:lstStyle/>
              <a:p>
                <a:endParaRPr lang="en-US" dirty="0"/>
              </a:p>
            </p:txBody>
          </p:sp>
          <p:sp>
            <p:nvSpPr>
              <p:cNvPr id="3026665" name="Rectangle 745"/>
              <p:cNvSpPr>
                <a:spLocks noChangeArrowheads="1"/>
              </p:cNvSpPr>
              <p:nvPr/>
            </p:nvSpPr>
            <p:spPr bwMode="auto">
              <a:xfrm>
                <a:off x="1024" y="1969"/>
                <a:ext cx="623" cy="197"/>
              </a:xfrm>
              <a:prstGeom prst="rect">
                <a:avLst/>
              </a:prstGeom>
              <a:noFill/>
              <a:ln w="12700">
                <a:noFill/>
                <a:miter lim="800000"/>
                <a:headEnd/>
                <a:tailEnd/>
              </a:ln>
              <a:effectLst/>
            </p:spPr>
            <p:txBody>
              <a:bodyPr wrap="none" lIns="79375" tIns="39688" rIns="79375" bIns="39688">
                <a:spAutoFit/>
              </a:bodyPr>
              <a:lstStyle/>
              <a:p>
                <a:pPr defTabSz="709613" eaLnBrk="0" hangingPunct="0">
                  <a:lnSpc>
                    <a:spcPct val="90000"/>
                  </a:lnSpc>
                  <a:spcBef>
                    <a:spcPct val="0"/>
                  </a:spcBef>
                  <a:buFontTx/>
                  <a:buNone/>
                </a:pPr>
                <a:r>
                  <a:rPr lang="en-US" sz="1700" b="1" dirty="0">
                    <a:solidFill>
                      <a:srgbClr val="000099"/>
                    </a:solidFill>
                  </a:rPr>
                  <a:t>Ship via</a:t>
                </a:r>
              </a:p>
            </p:txBody>
          </p:sp>
          <p:sp>
            <p:nvSpPr>
              <p:cNvPr id="3026666" name="Line 746"/>
              <p:cNvSpPr>
                <a:spLocks noChangeShapeType="1"/>
              </p:cNvSpPr>
              <p:nvPr/>
            </p:nvSpPr>
            <p:spPr bwMode="auto">
              <a:xfrm flipV="1">
                <a:off x="2158" y="1958"/>
                <a:ext cx="0" cy="155"/>
              </a:xfrm>
              <a:prstGeom prst="line">
                <a:avLst/>
              </a:prstGeom>
              <a:noFill/>
              <a:ln w="50800">
                <a:solidFill>
                  <a:srgbClr val="FFFF66"/>
                </a:solidFill>
                <a:round/>
                <a:headEnd/>
                <a:tailEnd type="triangle" w="med" len="med"/>
              </a:ln>
              <a:effectLst/>
            </p:spPr>
            <p:txBody>
              <a:bodyPr wrap="none" anchor="ctr"/>
              <a:lstStyle/>
              <a:p>
                <a:endParaRPr lang="en-US" dirty="0"/>
              </a:p>
            </p:txBody>
          </p:sp>
          <p:sp>
            <p:nvSpPr>
              <p:cNvPr id="3026667" name="Line 747"/>
              <p:cNvSpPr>
                <a:spLocks noChangeShapeType="1"/>
              </p:cNvSpPr>
              <p:nvPr/>
            </p:nvSpPr>
            <p:spPr bwMode="auto">
              <a:xfrm flipV="1">
                <a:off x="1014" y="1958"/>
                <a:ext cx="0" cy="261"/>
              </a:xfrm>
              <a:prstGeom prst="line">
                <a:avLst/>
              </a:prstGeom>
              <a:noFill/>
              <a:ln w="50800">
                <a:solidFill>
                  <a:srgbClr val="FFFF66"/>
                </a:solidFill>
                <a:round/>
                <a:headEnd/>
                <a:tailEnd/>
              </a:ln>
              <a:effectLst/>
            </p:spPr>
            <p:txBody>
              <a:bodyPr wrap="none" anchor="ctr"/>
              <a:lstStyle/>
              <a:p>
                <a:endParaRPr lang="en-US" dirty="0"/>
              </a:p>
            </p:txBody>
          </p:sp>
          <p:sp>
            <p:nvSpPr>
              <p:cNvPr id="3026668" name="Line 748"/>
              <p:cNvSpPr>
                <a:spLocks noChangeShapeType="1"/>
              </p:cNvSpPr>
              <p:nvPr/>
            </p:nvSpPr>
            <p:spPr bwMode="auto">
              <a:xfrm flipV="1">
                <a:off x="1662" y="2073"/>
                <a:ext cx="0" cy="154"/>
              </a:xfrm>
              <a:prstGeom prst="line">
                <a:avLst/>
              </a:prstGeom>
              <a:noFill/>
              <a:ln w="50800">
                <a:solidFill>
                  <a:srgbClr val="FFFF66"/>
                </a:solidFill>
                <a:round/>
                <a:headEnd/>
                <a:tailEnd/>
              </a:ln>
              <a:effectLst/>
            </p:spPr>
            <p:txBody>
              <a:bodyPr wrap="none" anchor="ctr"/>
              <a:lstStyle/>
              <a:p>
                <a:endParaRPr lang="en-US" dirty="0"/>
              </a:p>
            </p:txBody>
          </p:sp>
          <p:sp>
            <p:nvSpPr>
              <p:cNvPr id="3026669" name="Line 749"/>
              <p:cNvSpPr>
                <a:spLocks noChangeShapeType="1"/>
              </p:cNvSpPr>
              <p:nvPr/>
            </p:nvSpPr>
            <p:spPr bwMode="auto">
              <a:xfrm flipV="1">
                <a:off x="2158" y="2073"/>
                <a:ext cx="0" cy="154"/>
              </a:xfrm>
              <a:prstGeom prst="line">
                <a:avLst/>
              </a:prstGeom>
              <a:noFill/>
              <a:ln w="50800">
                <a:solidFill>
                  <a:srgbClr val="FFFF66"/>
                </a:solidFill>
                <a:round/>
                <a:headEnd/>
                <a:tailEnd/>
              </a:ln>
              <a:effectLst/>
            </p:spPr>
            <p:txBody>
              <a:bodyPr wrap="none" anchor="ctr"/>
              <a:lstStyle/>
              <a:p>
                <a:endParaRPr lang="en-US" dirty="0"/>
              </a:p>
            </p:txBody>
          </p:sp>
        </p:grpSp>
      </p:grpSp>
      <p:sp>
        <p:nvSpPr>
          <p:cNvPr id="3026670" name="Rectangle 750"/>
          <p:cNvSpPr>
            <a:spLocks noChangeArrowheads="1"/>
          </p:cNvSpPr>
          <p:nvPr/>
        </p:nvSpPr>
        <p:spPr bwMode="auto">
          <a:xfrm>
            <a:off x="4013200" y="1497013"/>
            <a:ext cx="4491038" cy="911225"/>
          </a:xfrm>
          <a:prstGeom prst="rect">
            <a:avLst/>
          </a:prstGeom>
          <a:noFill/>
          <a:ln w="12700">
            <a:noFill/>
            <a:miter lim="800000"/>
            <a:headEnd/>
            <a:tailEnd/>
          </a:ln>
          <a:effectLst/>
        </p:spPr>
        <p:txBody>
          <a:bodyPr wrap="none" lIns="90488" tIns="44450" rIns="90488" bIns="44450">
            <a:spAutoFit/>
          </a:bodyPr>
          <a:lstStyle/>
          <a:p>
            <a:pPr algn="r" eaLnBrk="0" hangingPunct="0">
              <a:lnSpc>
                <a:spcPct val="87000"/>
              </a:lnSpc>
              <a:spcBef>
                <a:spcPct val="0"/>
              </a:spcBef>
              <a:buFontTx/>
              <a:buNone/>
            </a:pPr>
            <a:r>
              <a:rPr lang="en-US" sz="2400" b="1" i="1" dirty="0">
                <a:solidFill>
                  <a:srgbClr val="000099"/>
                </a:solidFill>
              </a:rPr>
              <a:t>“</a:t>
            </a:r>
            <a:r>
              <a:rPr lang="en-US" sz="2200" b="1" i="1" dirty="0">
                <a:solidFill>
                  <a:srgbClr val="000099"/>
                </a:solidFill>
              </a:rPr>
              <a:t>Modeling captures essential </a:t>
            </a:r>
          </a:p>
          <a:p>
            <a:pPr algn="r" eaLnBrk="0" hangingPunct="0">
              <a:lnSpc>
                <a:spcPct val="87000"/>
              </a:lnSpc>
              <a:spcBef>
                <a:spcPct val="0"/>
              </a:spcBef>
              <a:buFontTx/>
              <a:buNone/>
            </a:pPr>
            <a:r>
              <a:rPr lang="en-US" sz="2200" b="1" i="1" dirty="0">
                <a:solidFill>
                  <a:srgbClr val="000099"/>
                </a:solidFill>
              </a:rPr>
              <a:t>	    parts of the system.”</a:t>
            </a:r>
            <a:endParaRPr lang="en-US" sz="2000" b="1" i="1" dirty="0">
              <a:solidFill>
                <a:srgbClr val="000099"/>
              </a:solidFill>
            </a:endParaRPr>
          </a:p>
          <a:p>
            <a:pPr algn="r" eaLnBrk="0" hangingPunct="0">
              <a:lnSpc>
                <a:spcPct val="87000"/>
              </a:lnSpc>
              <a:spcBef>
                <a:spcPct val="0"/>
              </a:spcBef>
              <a:buFontTx/>
              <a:buNone/>
            </a:pPr>
            <a:r>
              <a:rPr lang="en-US" sz="1400" b="1" i="1" dirty="0">
                <a:solidFill>
                  <a:srgbClr val="000099"/>
                </a:solidFill>
              </a:rPr>
              <a:t>		        </a:t>
            </a:r>
            <a:r>
              <a:rPr lang="en-US" sz="1600" b="1" i="1" dirty="0">
                <a:solidFill>
                  <a:srgbClr val="000099"/>
                </a:solidFill>
              </a:rPr>
              <a:t>Dr. James </a:t>
            </a:r>
            <a:r>
              <a:rPr lang="en-US" sz="1600" b="1" i="1" dirty="0" err="1">
                <a:solidFill>
                  <a:srgbClr val="000099"/>
                </a:solidFill>
              </a:rPr>
              <a:t>Rumbaugh</a:t>
            </a:r>
            <a:endParaRPr lang="en-US" sz="1600" b="1" i="1">
              <a:solidFill>
                <a:srgbClr val="000099"/>
              </a:solidFill>
            </a:endParaRPr>
          </a:p>
        </p:txBody>
      </p:sp>
      <p:sp>
        <p:nvSpPr>
          <p:cNvPr id="3026671" name="Rectangle 751"/>
          <p:cNvSpPr>
            <a:spLocks noChangeArrowheads="1"/>
          </p:cNvSpPr>
          <p:nvPr/>
        </p:nvSpPr>
        <p:spPr bwMode="auto">
          <a:xfrm>
            <a:off x="1447800" y="4752975"/>
            <a:ext cx="3683000" cy="1257300"/>
          </a:xfrm>
          <a:prstGeom prst="rect">
            <a:avLst/>
          </a:prstGeom>
          <a:noFill/>
          <a:ln w="12700">
            <a:noFill/>
            <a:miter lim="800000"/>
            <a:headEnd/>
            <a:tailEnd/>
          </a:ln>
          <a:effectLst/>
        </p:spPr>
        <p:txBody>
          <a:bodyPr lIns="90488" tIns="44450" rIns="90488" bIns="44450">
            <a:spAutoFit/>
          </a:bodyPr>
          <a:lstStyle/>
          <a:p>
            <a:pPr eaLnBrk="0" hangingPunct="0">
              <a:lnSpc>
                <a:spcPct val="87000"/>
              </a:lnSpc>
              <a:spcBef>
                <a:spcPct val="0"/>
              </a:spcBef>
              <a:buFontTx/>
              <a:buNone/>
            </a:pPr>
            <a:r>
              <a:rPr lang="en-US" sz="2200" b="1" i="1">
                <a:solidFill>
                  <a:srgbClr val="000099"/>
                </a:solidFill>
              </a:rPr>
              <a:t>Visual Modeling is modeling</a:t>
            </a:r>
          </a:p>
          <a:p>
            <a:pPr eaLnBrk="0" hangingPunct="0">
              <a:lnSpc>
                <a:spcPct val="87000"/>
              </a:lnSpc>
              <a:spcBef>
                <a:spcPct val="0"/>
              </a:spcBef>
              <a:buFontTx/>
              <a:buNone/>
            </a:pPr>
            <a:r>
              <a:rPr lang="en-US" sz="2200" b="1" i="1">
                <a:solidFill>
                  <a:srgbClr val="000099"/>
                </a:solidFill>
              </a:rPr>
              <a:t>using standard graphical notations</a:t>
            </a:r>
          </a:p>
        </p:txBody>
      </p:sp>
    </p:spTree>
  </p:cSld>
  <p:clrMapOvr>
    <a:masterClrMapping/>
  </p:clrMapOvr>
  <p:transition>
    <p:randomBar/>
  </p:transition>
  <p:timing>
    <p:tnLst>
      <p:par>
        <p:cTn id="1" dur="indefinite" restart="never" nodeType="tmRoot"/>
      </p:par>
    </p:tnLst>
  </p:timing>
</p:sld>
</file>

<file path=ppt/theme/theme1.xml><?xml version="1.0" encoding="utf-8"?>
<a:theme xmlns:a="http://schemas.openxmlformats.org/drawingml/2006/main" name="Business Overview">
  <a:themeElements>
    <a:clrScheme name="Business 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Business Overview">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19050" cap="flat" cmpd="sng" algn="ctr">
          <a:solidFill>
            <a:srgbClr val="FF9900"/>
          </a:solidFill>
          <a:prstDash val="solid"/>
          <a:round/>
          <a:headEnd type="stealth" w="med" len="med"/>
          <a:tailEnd type="stealth" w="med" len="med"/>
        </a:ln>
        <a:effectLst/>
      </a:spPr>
      <a:bodyPr vert="horz" wrap="square" lIns="91440" tIns="45720" rIns="91440" bIns="45720" numCol="1" anchor="t" anchorCtr="0" compatLnSpc="1">
        <a:prstTxWarp prst="textNoShape">
          <a:avLst/>
        </a:prstTxWarp>
      </a:bodyPr>
      <a:lstStyle>
        <a:defPPr marL="838200" marR="0" indent="-381000" algn="l" defTabSz="914400" rtl="0" eaLnBrk="1" fontAlgn="base" latinLnBrk="0" hangingPunct="1">
          <a:lnSpc>
            <a:spcPct val="115000"/>
          </a:lnSpc>
          <a:spcBef>
            <a:spcPct val="20000"/>
          </a:spcBef>
          <a:spcAft>
            <a:spcPct val="0"/>
          </a:spcAft>
          <a:buClrTx/>
          <a:buSzTx/>
          <a:buFont typeface="Arial"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99CCFF"/>
        </a:solidFill>
        <a:ln w="19050" cap="flat" cmpd="sng" algn="ctr">
          <a:solidFill>
            <a:srgbClr val="FF9900"/>
          </a:solidFill>
          <a:prstDash val="solid"/>
          <a:round/>
          <a:headEnd type="stealth" w="med" len="med"/>
          <a:tailEnd type="stealth" w="med" len="med"/>
        </a:ln>
        <a:effectLst/>
      </a:spPr>
      <a:bodyPr vert="horz" wrap="square" lIns="91440" tIns="45720" rIns="91440" bIns="45720" numCol="1" anchor="t" anchorCtr="0" compatLnSpc="1">
        <a:prstTxWarp prst="textNoShape">
          <a:avLst/>
        </a:prstTxWarp>
      </a:bodyPr>
      <a:lstStyle>
        <a:defPPr marL="838200" marR="0" indent="-381000" algn="l" defTabSz="914400" rtl="0" eaLnBrk="1" fontAlgn="base" latinLnBrk="0" hangingPunct="1">
          <a:lnSpc>
            <a:spcPct val="115000"/>
          </a:lnSpc>
          <a:spcBef>
            <a:spcPct val="20000"/>
          </a:spcBef>
          <a:spcAft>
            <a:spcPct val="0"/>
          </a:spcAft>
          <a:buClrTx/>
          <a:buSzTx/>
          <a:buFont typeface="Arial"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Business Overview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 Overvie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 Overview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 Overview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 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 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 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 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66"/>
        </a:hlink>
        <a:folHlink>
          <a:srgbClr val="B2B2B2"/>
        </a:folHlink>
      </a:clrScheme>
      <a:clrMap bg1="lt1" tx1="dk1" bg2="lt2" tx2="dk2" accent1="accent1" accent2="accent2" accent3="accent3" accent4="accent4" accent5="accent5" accent6="accent6" hlink="hlink" folHlink="folHlink"/>
    </a:extraClrScheme>
    <a:extraClrScheme>
      <a:clrScheme name="Business Overview 9">
        <a:dk1>
          <a:srgbClr val="000000"/>
        </a:dk1>
        <a:lt1>
          <a:srgbClr val="1C1C1C"/>
        </a:lt1>
        <a:dk2>
          <a:srgbClr val="000000"/>
        </a:dk2>
        <a:lt2>
          <a:srgbClr val="808080"/>
        </a:lt2>
        <a:accent1>
          <a:srgbClr val="00CC99"/>
        </a:accent1>
        <a:accent2>
          <a:srgbClr val="3333CC"/>
        </a:accent2>
        <a:accent3>
          <a:srgbClr val="ABABAB"/>
        </a:accent3>
        <a:accent4>
          <a:srgbClr val="000000"/>
        </a:accent4>
        <a:accent5>
          <a:srgbClr val="AAE2CA"/>
        </a:accent5>
        <a:accent6>
          <a:srgbClr val="2D2DB9"/>
        </a:accent6>
        <a:hlink>
          <a:srgbClr val="003366"/>
        </a:hlink>
        <a:folHlink>
          <a:srgbClr val="B2B2B2"/>
        </a:folHlink>
      </a:clrScheme>
      <a:clrMap bg1="lt1" tx1="dk1" bg2="lt2" tx2="dk2" accent1="accent1" accent2="accent2" accent3="accent3" accent4="accent4" accent5="accent5" accent6="accent6" hlink="hlink" folHlink="folHlink"/>
    </a:extraClrScheme>
    <a:extraClrScheme>
      <a:clrScheme name="Business Overview 10">
        <a:dk1>
          <a:srgbClr val="000000"/>
        </a:dk1>
        <a:lt1>
          <a:srgbClr val="1C1C1C"/>
        </a:lt1>
        <a:dk2>
          <a:srgbClr val="000000"/>
        </a:dk2>
        <a:lt2>
          <a:srgbClr val="808080"/>
        </a:lt2>
        <a:accent1>
          <a:srgbClr val="00CC99"/>
        </a:accent1>
        <a:accent2>
          <a:srgbClr val="3333CC"/>
        </a:accent2>
        <a:accent3>
          <a:srgbClr val="ABABAB"/>
        </a:accent3>
        <a:accent4>
          <a:srgbClr val="000000"/>
        </a:accent4>
        <a:accent5>
          <a:srgbClr val="AAE2CA"/>
        </a:accent5>
        <a:accent6>
          <a:srgbClr val="2D2DB9"/>
        </a:accent6>
        <a:hlink>
          <a:srgbClr val="111111"/>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102211967</TotalTime>
  <Pages>42</Pages>
  <Words>1714</Words>
  <Application>Microsoft Office PowerPoint</Application>
  <PresentationFormat>On-screen Show (4:3)</PresentationFormat>
  <Paragraphs>524</Paragraphs>
  <Slides>59</Slides>
  <Notes>10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2" baseType="lpstr">
      <vt:lpstr>Business Overview</vt:lpstr>
      <vt:lpstr>Bitmap Image</vt:lpstr>
      <vt:lpstr>CorelDRAW</vt:lpstr>
      <vt:lpstr>Slide 1</vt:lpstr>
      <vt:lpstr>AGENDA</vt:lpstr>
      <vt:lpstr>SOFTWARE DEVELOPMENT PROCESS</vt:lpstr>
      <vt:lpstr>What is a Process ??</vt:lpstr>
      <vt:lpstr>Rational Unified Process</vt:lpstr>
      <vt:lpstr>Iterations and Workflow</vt:lpstr>
      <vt:lpstr>Each Iteration Is a Mini-waterfall</vt:lpstr>
      <vt:lpstr>INTRODUCTION TO VISUAL MODELING</vt:lpstr>
      <vt:lpstr>What is Visual Modeling?</vt:lpstr>
      <vt:lpstr>Visual Modeling Captures Business Process</vt:lpstr>
      <vt:lpstr>Visual Modeling is a Communication Tool</vt:lpstr>
      <vt:lpstr>Visual Modeling Manages Complexity</vt:lpstr>
      <vt:lpstr>Visual Modeling Defines Software Architecture</vt:lpstr>
      <vt:lpstr>Visual Modeling Promotes Reuse</vt:lpstr>
      <vt:lpstr>Architecture Modeling</vt:lpstr>
      <vt:lpstr>UML Introduction</vt:lpstr>
      <vt:lpstr>UML - Introduction</vt:lpstr>
      <vt:lpstr>UML - Introduction</vt:lpstr>
      <vt:lpstr>UML - Introduction</vt:lpstr>
      <vt:lpstr>UML - Introduction</vt:lpstr>
      <vt:lpstr>Architecture Modeling - Perspectives </vt:lpstr>
      <vt:lpstr>Architecture Modeling – Logical View </vt:lpstr>
      <vt:lpstr>Architecture Modeling – Process View </vt:lpstr>
      <vt:lpstr>Architecture Modeling – Implementation View </vt:lpstr>
      <vt:lpstr>Architecture Modeling – Deployment View </vt:lpstr>
      <vt:lpstr>Architecture Modeling - Perspectives </vt:lpstr>
      <vt:lpstr>What do you see in the picture ??</vt:lpstr>
      <vt:lpstr>Question – Who is the gentlemen in the picture ??</vt:lpstr>
      <vt:lpstr>UNIFIED MODELING LANGUAGE</vt:lpstr>
      <vt:lpstr>Use Case Modeling</vt:lpstr>
      <vt:lpstr>Use Case Modeling</vt:lpstr>
      <vt:lpstr>Use Case Modeling</vt:lpstr>
      <vt:lpstr>Use Case Modeling – Activity Diagram</vt:lpstr>
      <vt:lpstr>Sequence Diagram</vt:lpstr>
      <vt:lpstr>Sequence Diagram</vt:lpstr>
      <vt:lpstr>Collaboration Diagram</vt:lpstr>
      <vt:lpstr>Collaboration Diagram</vt:lpstr>
      <vt:lpstr>State Chart Diagram</vt:lpstr>
      <vt:lpstr>State Chart Diagram</vt:lpstr>
      <vt:lpstr>Class Diagram</vt:lpstr>
      <vt:lpstr>Class Diagram</vt:lpstr>
      <vt:lpstr>Object Diagram</vt:lpstr>
      <vt:lpstr>Object Diagram</vt:lpstr>
      <vt:lpstr>Relationship Between Object and Class Diagram</vt:lpstr>
      <vt:lpstr>Package Diagrams</vt:lpstr>
      <vt:lpstr>Package Diagrams</vt:lpstr>
      <vt:lpstr>Component Diagram</vt:lpstr>
      <vt:lpstr>Component Diagram</vt:lpstr>
      <vt:lpstr>Deployment Diagram</vt:lpstr>
      <vt:lpstr>Deployment Diagram</vt:lpstr>
      <vt:lpstr>Visual Modeling using UML Diagrams</vt:lpstr>
      <vt:lpstr>OOAD</vt:lpstr>
      <vt:lpstr>Object Oriented Analysis</vt:lpstr>
      <vt:lpstr>Object Oriented Analysis - Activities</vt:lpstr>
      <vt:lpstr>Object Oriented Analysis - Activities</vt:lpstr>
      <vt:lpstr>OO Design</vt:lpstr>
      <vt:lpstr>OO Design – Key Considerations</vt:lpstr>
      <vt:lpstr>Project Procedure &amp; Artifacts</vt:lpstr>
      <vt:lpstr>Thank you</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 Architecture Assessment</dc:title>
  <dc:subject>Architecture Assesment - scope clarification</dc:subject>
  <dc:creator>ASG - Nagesh Nagineni</dc:creator>
  <cp:lastModifiedBy>kavitha R</cp:lastModifiedBy>
  <cp:revision>4406</cp:revision>
  <cp:lastPrinted>1998-11-12T04:03:36Z</cp:lastPrinted>
  <dcterms:created xsi:type="dcterms:W3CDTF">1997-11-03T11:14:16Z</dcterms:created>
  <dcterms:modified xsi:type="dcterms:W3CDTF">2024-02-14T05:23:13Z</dcterms:modified>
</cp:coreProperties>
</file>