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5F7-F83B-4171-B857-556E3097F669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F595-CFE5-4612-9296-EDC0CFB816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5F7-F83B-4171-B857-556E3097F669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F595-CFE5-4612-9296-EDC0CFB816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5F7-F83B-4171-B857-556E3097F669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F595-CFE5-4612-9296-EDC0CFB816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5F7-F83B-4171-B857-556E3097F669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F595-CFE5-4612-9296-EDC0CFB816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5F7-F83B-4171-B857-556E3097F669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F595-CFE5-4612-9296-EDC0CFB816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5F7-F83B-4171-B857-556E3097F669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F595-CFE5-4612-9296-EDC0CFB816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5F7-F83B-4171-B857-556E3097F669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F595-CFE5-4612-9296-EDC0CFB816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5F7-F83B-4171-B857-556E3097F669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F595-CFE5-4612-9296-EDC0CFB816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5F7-F83B-4171-B857-556E3097F669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F595-CFE5-4612-9296-EDC0CFB816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5F7-F83B-4171-B857-556E3097F669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F595-CFE5-4612-9296-EDC0CFB816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4F5F7-F83B-4171-B857-556E3097F669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F595-CFE5-4612-9296-EDC0CFB816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4F5F7-F83B-4171-B857-556E3097F669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6F595-CFE5-4612-9296-EDC0CFB816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56"/>
            <a:ext cx="82296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Problems in Block Diagram Reduction</a:t>
            </a:r>
            <a:endParaRPr lang="en-US" sz="36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1" y="1143000"/>
            <a:ext cx="8229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5722790"/>
            <a:ext cx="6858000" cy="105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90702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56"/>
            <a:ext cx="82296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Problems in Block Diagram Reduction</a:t>
            </a:r>
            <a:endParaRPr lang="en-US" sz="36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214976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837061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2562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56"/>
            <a:ext cx="82296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Problems in Block Diagram Reduction</a:t>
            </a:r>
            <a:endParaRPr lang="en-US" sz="36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077200" cy="4402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9691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56"/>
            <a:ext cx="82296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Problems in Block Diagram Reduction</a:t>
            </a:r>
            <a:endParaRPr lang="en-US" sz="36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1"/>
            <a:ext cx="80010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581399"/>
            <a:ext cx="8686800" cy="304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06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56"/>
            <a:ext cx="82296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Problems in Block Diagram Reduction</a:t>
            </a:r>
            <a:endParaRPr lang="en-US" sz="36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0600"/>
            <a:ext cx="8382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4191000"/>
            <a:ext cx="7010400" cy="2458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6114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56"/>
            <a:ext cx="82296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Problems in Block Diagram Reduction</a:t>
            </a:r>
            <a:endParaRPr lang="en-US" sz="36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305800" cy="4433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5410201"/>
            <a:ext cx="8077200" cy="135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6909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56"/>
            <a:ext cx="82296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Problems in Block Diagram Reduction</a:t>
            </a:r>
            <a:endParaRPr lang="en-US" sz="36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8305800" cy="389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6460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56"/>
            <a:ext cx="82296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Problems in Block Diagram Reduction</a:t>
            </a:r>
            <a:endParaRPr lang="en-US" sz="36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447800"/>
            <a:ext cx="71818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990600"/>
            <a:ext cx="1524000" cy="659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003965"/>
            <a:ext cx="8534400" cy="2676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6929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56"/>
            <a:ext cx="82296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Problems in Block Diagram Reduction</a:t>
            </a:r>
            <a:endParaRPr lang="en-US" sz="36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66800"/>
            <a:ext cx="8153400" cy="4532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5545434"/>
            <a:ext cx="4343400" cy="1312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1483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Problems </a:t>
            </a:r>
            <a:r>
              <a:rPr lang="en-US" dirty="0" smtClean="0">
                <a:latin typeface="Century Gothic" pitchFamily="34" charset="0"/>
              </a:rPr>
              <a:t>in BDR-1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5532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56"/>
            <a:ext cx="82296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Problems in Block Diagram Reduction</a:t>
            </a:r>
            <a:endParaRPr lang="en-US" sz="36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143000"/>
            <a:ext cx="8305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0800000" flipV="1">
            <a:off x="7772400" y="3962400"/>
            <a:ext cx="914400" cy="762000"/>
          </a:xfrm>
          <a:prstGeom prst="straightConnector1">
            <a:avLst/>
          </a:prstGeom>
          <a:ln w="1016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3825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56"/>
            <a:ext cx="82296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Problems in Block Diagram Reduction</a:t>
            </a:r>
            <a:endParaRPr lang="en-US" sz="36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1"/>
            <a:ext cx="8077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733800"/>
            <a:ext cx="8534400" cy="2953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8459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56"/>
            <a:ext cx="82296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Problems in Block Diagram Reduction</a:t>
            </a:r>
            <a:endParaRPr lang="en-US" sz="36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382000" cy="5334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17268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56"/>
            <a:ext cx="82296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Problems in Block Diagram Reduction</a:t>
            </a:r>
            <a:endParaRPr lang="en-US" sz="36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305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029200"/>
            <a:ext cx="8077200" cy="1712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958737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56"/>
            <a:ext cx="82296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Problems in Block Diagram Reduction</a:t>
            </a:r>
            <a:endParaRPr lang="en-US" sz="36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1"/>
            <a:ext cx="6934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114799"/>
            <a:ext cx="7239000" cy="254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2940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56"/>
            <a:ext cx="82296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Problems in Block Diagram Reduction</a:t>
            </a:r>
            <a:endParaRPr lang="en-US" sz="36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7620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962400"/>
            <a:ext cx="8001000" cy="261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49734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56"/>
            <a:ext cx="82296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Problems in Block Diagram Reduction</a:t>
            </a:r>
            <a:endParaRPr lang="en-US" sz="36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990600"/>
            <a:ext cx="8001000" cy="2612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505200"/>
            <a:ext cx="8305800" cy="318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7551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28604"/>
            <a:ext cx="7467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5720" y="3071810"/>
            <a:ext cx="864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NEXT STEP, SWAPING THE SUMMING BLOCKS ( SWAP WITH THE SIGNS), THE PROBLEM CAN BE SOLVED .. (SHOWN BELOW)</a:t>
            </a:r>
            <a:endParaRPr lang="en-US" b="1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071942"/>
            <a:ext cx="8610600" cy="2599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990600"/>
            <a:ext cx="8265129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876800"/>
            <a:ext cx="5638800" cy="1901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458200" cy="5410200"/>
          </a:xfrm>
          <a:ln>
            <a:solidFill>
              <a:srgbClr val="008000"/>
            </a:solidFill>
          </a:ln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Review of Block Diagram Simplification Rules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Problems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82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56"/>
            <a:ext cx="82296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Review of Block Diagram Algebra</a:t>
            </a:r>
            <a:endParaRPr lang="en-US" sz="36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799"/>
            <a:ext cx="8534400" cy="5617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2425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56"/>
            <a:ext cx="82296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Review of Block Diagram Algebra</a:t>
            </a:r>
            <a:endParaRPr lang="en-US" sz="36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305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1672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56"/>
            <a:ext cx="82296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Review of Block Diagram Algebra</a:t>
            </a:r>
            <a:endParaRPr lang="en-US" sz="36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305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3248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56"/>
            <a:ext cx="82296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Review of Block Diagram Algebra</a:t>
            </a:r>
            <a:endParaRPr lang="en-US" sz="36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382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5722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56"/>
            <a:ext cx="82296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Problems in Block Diagram Reduction</a:t>
            </a:r>
            <a:endParaRPr lang="en-US" sz="36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399" y="1143000"/>
            <a:ext cx="822960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>
          <a:xfrm rot="16200000" flipH="1">
            <a:off x="4305300" y="2552700"/>
            <a:ext cx="762000" cy="685800"/>
          </a:xfrm>
          <a:prstGeom prst="straightConnector1">
            <a:avLst/>
          </a:prstGeom>
          <a:ln w="1111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5829300" y="2476500"/>
            <a:ext cx="762000" cy="685800"/>
          </a:xfrm>
          <a:prstGeom prst="straightConnector1">
            <a:avLst/>
          </a:prstGeom>
          <a:ln w="1111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7247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056"/>
            <a:ext cx="8229600" cy="792162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Problems in Block Diagram Reduction</a:t>
            </a:r>
            <a:endParaRPr lang="en-US" sz="36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0"/>
            <a:ext cx="8307832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810000"/>
            <a:ext cx="8662682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5437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143</Words>
  <Application>Microsoft Office PowerPoint</Application>
  <PresentationFormat>On-screen Show (4:3)</PresentationFormat>
  <Paragraphs>26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Slide 1</vt:lpstr>
      <vt:lpstr>Problems in BDR-1</vt:lpstr>
      <vt:lpstr>Slide 3</vt:lpstr>
      <vt:lpstr>Review of Block Diagram Algebra</vt:lpstr>
      <vt:lpstr>Review of Block Diagram Algebra</vt:lpstr>
      <vt:lpstr>Review of Block Diagram Algebra</vt:lpstr>
      <vt:lpstr>Review of Block Diagram Algebra</vt:lpstr>
      <vt:lpstr>Problems in Block Diagram Reduction</vt:lpstr>
      <vt:lpstr>Problems in Block Diagram Reduction</vt:lpstr>
      <vt:lpstr>Problems in Block Diagram Reduction</vt:lpstr>
      <vt:lpstr>Problems in Block Diagram Reduction</vt:lpstr>
      <vt:lpstr>Problems in Block Diagram Reduction</vt:lpstr>
      <vt:lpstr>Problems in Block Diagram Reduction</vt:lpstr>
      <vt:lpstr>Problems in Block Diagram Reduction</vt:lpstr>
      <vt:lpstr>Problems in Block Diagram Reduction</vt:lpstr>
      <vt:lpstr>Slide 16</vt:lpstr>
      <vt:lpstr>Problems in Block Diagram Reduction</vt:lpstr>
      <vt:lpstr>Problems in Block Diagram Reduction</vt:lpstr>
      <vt:lpstr>Problems in Block Diagram Reduction</vt:lpstr>
      <vt:lpstr>Problems in Block Diagram Reduction</vt:lpstr>
      <vt:lpstr>Problems in Block Diagram Reduction</vt:lpstr>
      <vt:lpstr>Problems in Block Diagram Reduction</vt:lpstr>
      <vt:lpstr>Problems in Block Diagram Reduction</vt:lpstr>
      <vt:lpstr>Slide 24</vt:lpstr>
      <vt:lpstr>Problems in Block Diagram Reduction</vt:lpstr>
      <vt:lpstr>Problems in Block Diagram Reduction</vt:lpstr>
      <vt:lpstr>Problems in Block Diagram Reduction</vt:lpstr>
      <vt:lpstr>Slide 28</vt:lpstr>
      <vt:lpstr>Slide 29</vt:lpstr>
      <vt:lpstr>Slide 30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SASTRA</dc:creator>
  <cp:lastModifiedBy>SASTRA</cp:lastModifiedBy>
  <cp:revision>12</cp:revision>
  <dcterms:created xsi:type="dcterms:W3CDTF">2025-01-10T05:02:01Z</dcterms:created>
  <dcterms:modified xsi:type="dcterms:W3CDTF">2025-01-10T05:23:31Z</dcterms:modified>
</cp:coreProperties>
</file>