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3" r:id="rId3"/>
  </p:sldMasterIdLst>
  <p:notesMasterIdLst>
    <p:notesMasterId r:id="rId40"/>
  </p:notesMasterIdLst>
  <p:handoutMasterIdLst>
    <p:handoutMasterId r:id="rId41"/>
  </p:handoutMasterIdLst>
  <p:sldIdLst>
    <p:sldId id="290" r:id="rId4"/>
    <p:sldId id="592" r:id="rId5"/>
    <p:sldId id="603" r:id="rId6"/>
    <p:sldId id="604" r:id="rId7"/>
    <p:sldId id="605" r:id="rId8"/>
    <p:sldId id="606" r:id="rId9"/>
    <p:sldId id="620" r:id="rId10"/>
    <p:sldId id="621" r:id="rId11"/>
    <p:sldId id="622" r:id="rId12"/>
    <p:sldId id="623" r:id="rId13"/>
    <p:sldId id="626" r:id="rId14"/>
    <p:sldId id="627" r:id="rId15"/>
    <p:sldId id="628" r:id="rId16"/>
    <p:sldId id="629" r:id="rId17"/>
    <p:sldId id="630" r:id="rId18"/>
    <p:sldId id="631" r:id="rId19"/>
    <p:sldId id="632" r:id="rId20"/>
    <p:sldId id="633" r:id="rId21"/>
    <p:sldId id="634" r:id="rId22"/>
    <p:sldId id="635" r:id="rId23"/>
    <p:sldId id="636" r:id="rId24"/>
    <p:sldId id="607" r:id="rId25"/>
    <p:sldId id="608" r:id="rId26"/>
    <p:sldId id="609" r:id="rId27"/>
    <p:sldId id="610" r:id="rId28"/>
    <p:sldId id="611" r:id="rId29"/>
    <p:sldId id="614" r:id="rId30"/>
    <p:sldId id="612" r:id="rId31"/>
    <p:sldId id="613" r:id="rId32"/>
    <p:sldId id="615" r:id="rId33"/>
    <p:sldId id="637" r:id="rId34"/>
    <p:sldId id="638" r:id="rId35"/>
    <p:sldId id="639" r:id="rId36"/>
    <p:sldId id="642" r:id="rId37"/>
    <p:sldId id="640" r:id="rId38"/>
    <p:sldId id="641"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B2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3979" autoAdjust="0"/>
  </p:normalViewPr>
  <p:slideViewPr>
    <p:cSldViewPr showGuides="1">
      <p:cViewPr varScale="1">
        <p:scale>
          <a:sx n="66" d="100"/>
          <a:sy n="66" d="100"/>
        </p:scale>
        <p:origin x="600" y="-52"/>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handoutMaster" Target="handoutMasters/handoutMaster1.xml"/><Relationship Id="rId40" Type="http://schemas.openxmlformats.org/officeDocument/2006/relationships/notesMaster" Target="notesMasters/notesMaster1.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CA30CE7-D510-4936-8CEE-68A4FC0C0168}" type="datetimeFigureOut">
              <a:rPr lang="en-IN" smtClean="0"/>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2DE82A3-CED3-4790-980E-A3704CE709C5}" type="slidenum">
              <a:rPr lang="en-IN" smtClean="0"/>
            </a:fld>
            <a:endParaRPr lang="en-IN"/>
          </a:p>
        </p:txBody>
      </p:sp>
    </p:spTree>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0000"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30T05:07:12"/>
    </inkml:context>
    <inkml:brush xml:id="br0">
      <inkml:brushProperty name="width" value="0.05292" units="cm"/>
      <inkml:brushProperty name="height" value="0.05292" units="cm"/>
      <inkml:brushProperty name="color" value="#00b050"/>
    </inkml:brush>
  </inkml:definitions>
  <inkml:trace contextRef="#ctx0" brushRef="#br0">3140.000 11130.000 0,'70.000'0.000'78,"89.000"0.000"-62,88.000 0.000-16,35.000 0.000 15,283.000 0.000 1,652.000 0.000 15,17.000 0.000 0,-669.000 0.000-15,35.000 0.000 15,-36.000 0.000-15,1.000 0.000-1,-89.000 0.000 1,18.000 0.000 0,-36.000 0.000-1,-17.000 0.000 1,-88.000 0.000 0,35.000 0.000-1,35.000 0.000 1,1.000 0.000-1,-1.000 0.000 1,-176.000 0.000 0,-71.000 0.000-1,1.000 0.000 1,-36.000 0.000 15,-106.000 0.000-15,0.000 0.000-1,-17.000 0.000 1,0.000 0.000 15,-1.000 0.000-15,1.000 0.000 0,-18.000 18.000 140,-18.000 17.000-156</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0000"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30T05:07:50"/>
    </inkml:context>
    <inkml:brush xml:id="br0">
      <inkml:brushProperty name="width" value="0.05292" units="cm"/>
      <inkml:brushProperty name="height" value="0.05292" units="cm"/>
      <inkml:brushProperty name="color" value="#00b050"/>
    </inkml:brush>
  </inkml:definitions>
  <inkml:trace contextRef="#ctx0" brushRef="#br0">5662.000 6244.000 0,'18.000'35.000'62,"52.000"-35.000"-46,36.000 0.000-1,70.000 0.000-15,1.000 0.000 16,299.000-17.000 0,635.000 17.000 15,-370.000 0.000 0,-529.000 0.000-31,123.000 0.000 16,-229.000 0.000-1,-71.000 0.000-15</inkml:trace>
  <inkml:trace contextRef="#ctx0" brushRef="#br0">5980.000 8184.000 0,'17.000'-17.000'109,"18.000"17.000"-93,71.000 0.000-16,0.000 17.000 15,53.000 1.000-15,17.000-18.000 16,1.000 53.000-16,70.000-53.000 16,-71.000 0.000-16,18.000 0.000 15,-18.000 0.000 1,-70.000 0.000-16,88.000 0.000 16,-176.000 0.000 15</inkml:trace>
  <inkml:trace contextRef="#ctx0" brushRef="#br0">2593.000 10213.000 0,'0.000'-18.000'141,"18.000"18.000"-126,34.000 0.000-15,37.000-17.000 16,52.000 17.000-1,-71.000 0.000-15,36.000 0.000 16,35.000 0.000-16,-17.000 0.000 16,17.000 0.000-16,141.000 0.000 15,194.000 0.000 17,300.000-18.000 14,-458.000 18.000-30,105.000 0.000 0,-17.000 0.000-1,-89.000 0.000 1,72.000 0.000 0,-1.000 0.000-1,-36.000 0.000 1,36.000 0.000-1,18.000 0.000 1,17.000 0.000 0,1.000 0.000-1,34.000 0.000 1,-140.000 0.000 15,35.000 0.000-15,-36.000 0.000-1,-17.000 0.000 1,-88.000 0.000 0,35.000 0.000-1,17.000 0.000 1,-87.000 0.000 0,17.000 0.000-1,-18.000 0.000 1,53.000 0.000-1,18.000 0.000 1,0.000 0.000 0,53.000 0.000-1,-18.000 0.000 17,-35.000 0.000-32,-35.000 0.000 31,53.000 0.000-16,87.000 0.000 1,-70.000 0.000 0,-52.000 0.000-1,-54.000 0.000 1,-35.000 0.000 0,18.000-71.000-1,-35.000 54.000 1,-54.000 17.000-1,-35.000 0.000 1,-17.000 0.000 93,0.000 0.000-109</inkml:trace>
  <inkml:trace contextRef="#ctx0" brushRef="#br0">5997.000 12471.000 0,'0.000'-36.000'63,"53.000"36.000"-63,0.000 0.000 16,18.000 0.000-1,105.000 0.000-15,-35.000 0.000 16,36.000 0.000-16,387.000 36.000 15,424.000-36.000 17,-406.000 0.000 15</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0000"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30T05:09:22"/>
    </inkml:context>
    <inkml:brush xml:id="br0">
      <inkml:brushProperty name="width" value="0.05292" units="cm"/>
      <inkml:brushProperty name="height" value="0.05292" units="cm"/>
      <inkml:brushProperty name="color" value="#00b050"/>
    </inkml:brush>
  </inkml:definitions>
  <inkml:trace contextRef="#ctx0" brushRef="#br0">2999.000 7391.000 0,'17.000'-18.000'16,"1.000"18.000"15,0.000 0.000-31,17.000-18.000 15,0.000 18.000 17,53.000-35.000-32,53.000 0.000 15,671.000-18.000 17,-177.000 53.000-17,-35.000 0.000 1,34.000-18.000-1,-210.000 18.000 1,176.000 0.000 0,-1.000 0.000-1,-70.000 0.000 17,1.000 0.000-17,-36.000 0.000 1,-71.000 0.000-1,0.000 0.000 1,1.000 0.000 0,-36.000 0.000-1,-36.000-35.000 1,-52.000 17.000 0,-53.000 18.000-1,-35.000 0.000 1,-18.000 0.000-1,88.000 0.000 1,71.000 0.000 0,105.000 0.000-1,1.000 0.000 17,-71.000 0.000-17,106.000 0.000 1,0.000 0.000-1,-35.000 0.000 1,34.000 0.000 0,-122.000 0.000-1,-89.000 0.000 1,0.000 0.000 0,-35.000 0.000-1,-106.000 0.000 1,53.000 0.000-1,-88.000 0.000 1,-35.000-17.000 0,-36.000 17.000 15,-17.000-18.000 110,-18.000 0.000-141,-18.000-17.000 15</inkml:trace>
  <inkml:trace contextRef="#ctx0" brushRef="#br0">12453.000 6138.000 0,'0.000'36.000'110,"0.000"-19.000"-95,0.000 19.000-15,0.000 34.000 16,0.000 54.000-16,0.000-89.000 15,0.000 18.000-15,0.000-18.000 16,0.000 53.000 0,0.000-35.000-16,0.000-18.000 15,0.000 1.000-15,0.000-1.000 16,0.000 106.000 15,0.000-88.000-31,53.000 70.000 31,-53.000-105.000-15,0.000 0.000-16,71.000 88.000 31,-36.000-36.000-15,53.000 18.000 0,-53.000-52.000-1,1.000-1.000 1,-19.000-17.000-1,1.000-18.000 17,-1.000 0.000-17,1.000 0.000-15,17.000 0.000 16,54.000 0.000 0,-1.000-159.000-1,-71.000 141.000-15,54.000-52.000 16,-71.000 17.000-1,35.000-36.000-15,-17.000 54.000 16,-18.000-35.000-16,0.000-1.000 16,0.000 1.000-1,0.000 17.000-15,0.000 17.000 0,0.000-52.000 16,0.000 35.000 0,0.000-53.000-1,-18.000 71.000-15,18.000-35.000 16,-17.000 70.000-16,-19.000-89.000 0,36.000 72.000 15,-35.000-1.000 1,17.000 0.000 0,-17.000-17.000-16,0.000 0.000 15,-18.000 17.000 1,18.000 1.000 0,-1.000 17.000-1,-17.000-36.000 1,36.000 36.000-1,17.000-17.000 17,-18.000 17.000-1,1.000 0.000 0,-1.000 0.000-15,-35.000 0.000-1,35.000 0.000 1,1.000 0.000 0,-19.000 0.000 31</inkml:trace>
  <inkml:trace contextRef="#ctx0" brushRef="#br0">13970.000 7073.000 0,'18.000'0.000'78,"35.000"0.000"-62,52.000 0.000 0,-16.000 0.000-16,16.000 0.000 15,248.000-17.000 1,353.000 17.000 15,-477.000 0.000 0</inkml:trace>
  <inkml:trace contextRef="#ctx0" brushRef="#br0">17498.000 7179.000 0,'0.000'-18.000'110,"35.000"18.000"-95,18.000-17.000-15,53.000 17.000 16,35.000-36.000-16,0.000 36.000 16,35.000 0.000-1,18.000 0.000-15,18.000 0.000 16,-36.000 0.000-16,177.000 0.000 16,494.000 0.000 15,-36.000 0.000 16,-352.000 0.000-32,-106.000 0.000 1,35.000 0.000 0,-53.000 0.000-1,18.000 0.000 1,-1.000 0.000-1,-34.000 0.000 1,-106.000 0.000 0,-89.000 0.000-1,-70.000 0.000 1,-35.000 0.000 0</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0000"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30T05:10:55"/>
    </inkml:context>
    <inkml:brush xml:id="br0">
      <inkml:brushProperty name="width" value="0.05292" units="cm"/>
      <inkml:brushProperty name="height" value="0.05292" units="cm"/>
      <inkml:brushProperty name="color" value="#00b050"/>
    </inkml:brush>
  </inkml:definitions>
  <inkml:trace contextRef="#ctx0" brushRef="#br0">10478.000 4357.000 0,'0.000'-18.000'125,"17.000"18.000"-94,1.000-17.000-15,-1.000-1.000 46,1.000 0.000-46,0.000 18.000 46,-1.000 0.000-62,1.000 0.000 47,0.000 0.000-47,-1.000 0.000 16,1.000 0.000-16,0.000 0.000 16,17.000 0.000-1,-18.000 0.000 1,19.000 0.000 15,-19.000 0.000 0,1.000 0.000-15</inkml:trace>
  <inkml:trace contextRef="#ctx0" brushRef="#br0">22966.000 10319.000 0,'17.000'0.000'156,"36.000"0.000"-140,-35.000 0.000-1,35.000 0.000-15,18.000 0.000 16,17.000 0.000-16,-18.000 0.000 0,1.000 0.000 16,-1.000 0.000-1,-34.000 0.000-15,17.000 0.000 16,-18.000 0.000-16,106.000 0.000 47,-123.000 0.000-16</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0000"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30T05:12:22"/>
    </inkml:context>
    <inkml:brush xml:id="br0">
      <inkml:brushProperty name="width" value="0.05292" units="cm"/>
      <inkml:brushProperty name="height" value="0.05292" units="cm"/>
      <inkml:brushProperty name="color" value="#00b050"/>
    </inkml:brush>
  </inkml:definitions>
  <inkml:trace contextRef="#ctx0" brushRef="#br0">29263.000 4851.000 0,'53.000'-18.000'62,"159.000"18.000"-46,-18.000 0.000-16,105.000 0.000 15,107.000 0.000 1,264.000 0.000 15,-458.000 0.000-31,-53.000-18.000 31,-195.000 18.000 141</inkml:trace>
  <inkml:trace contextRef="#ctx0" brushRef="#br0">29439.000 5592.000 0,'53.000'0.000'47,"71.000"0.000"-47,34.000 0.000 16,-52.000 0.000-16,176.000 0.000 15,-70.000 0.000-15,70.000 0.000 16,-140.000 0.000-16,34.000 0.000 16,0.000-36.000-1,-140.000 36.000 16,-54.000 0.000 63,0.000 0.000-78,1.000 0.000-16</inkml:trace>
  <inkml:trace contextRef="#ctx0" brushRef="#br0">16633.000 15893.000 0,'0.000'-18.000'62,"36.000"18.000"-62,34.000 0.000 16,71.000 0.000-16,1.000-18.000 16,34.000 18.000-16,36.000 0.000 15,-1.000 0.000-15,-34.000 0.000 16,1198.000-70.000 15,530.000 35.000 16,-105.000-1.000-31,-495.000-17.000-16,-88.000 53.000 15,-194.000-53.000-15,-229.000 53.000 16,0.000 0.000-16,-230.000 0.000 15,-123.000 0.000-15,-88.000 0.000 0,0.000 0.000 16,-36.000 0.000 0,36.000 0.000-1,-283.000 0.000-15,19.000 0.000 16,-37.000 0.000-16,1.000 0.000 16,-53.000-17.000 140</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0000"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30T05:13:10"/>
    </inkml:context>
    <inkml:brush xml:id="br0">
      <inkml:brushProperty name="width" value="0.05292" units="cm"/>
      <inkml:brushProperty name="height" value="0.05292" units="cm"/>
      <inkml:brushProperty name="color" value="#00b050"/>
    </inkml:brush>
  </inkml:definitions>
  <inkml:trace contextRef="#ctx0" brushRef="#br0">22754.000 5750.000 0,'18.000'0.000'62,"17.000"0.000"-46,106.000 0.000-16,141.000 0.000 16,1.000 36.000-1,1657.000-36.000 17,794.000 0.000-1,-2293.000 0.000-31,-88.000 0.000 15,-177.000 0.000-15,-158.000 0.000 16</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0000"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30T05:14:10"/>
    </inkml:context>
    <inkml:brush xml:id="br0">
      <inkml:brushProperty name="width" value="0.05292" units="cm"/>
      <inkml:brushProperty name="height" value="0.05292" units="cm"/>
      <inkml:brushProperty name="color" value="#00b050"/>
    </inkml:brush>
  </inkml:definitions>
  <inkml:trace contextRef="#ctx0" brushRef="#br0">15804.000 635.000 0,'0.000'35.000'46,"89.000"-35.000"-30,-19.000 0.000-16,71.000 0.000 16,-35.000 0.000-16,106.000 0.000 15,-36.000 0.000-15,1.000 0.000 16,264.000 0.000 15,-406.000 0.000 16,-18.000 18.000 47</inkml:trace>
  <inkml:trace contextRef="#ctx0" brushRef="#br0">13529.000 8361.000 0,'106.000'0.000'93,"70.000"0.000"-77,1.000 0.000-16,70.000 0.000 16,617.000 0.000-1,-88.000 0.000 17,-529.000 0.000-17,811.000 0.000 16,-811.000 0.000-31,106.000 0.000 32,-247.000 0.000-17,-53.000 0.000 1,35.000 0.000-16,35.000 0.000 16,-52.000 0.000-16,52.000-35.000 15,54.000 35.000 1,34.000 0.000-1,-105.000 0.000 1,-35.000-18.000 0,105.000 18.000-1,-158.000 0.000 1</inkml:trace>
  <inkml:trace contextRef="#ctx0" brushRef="#br0">8167.000 10248.000 0,'17.000'0.000'47,"89.000"0.000"-31,-18.000 0.000-16,-17.000 0.000 15,70.000 0.000-15,0.000 0.000 16,459.000 18.000 15,264.000-18.000 1,-123.000 0.000-1,176.000 0.000 0,-652.000 0.000-15,52.000 0.000-1,54.000 0.000 1,-89.000 0.000 0,141.000 0.000-1,-211.000 0.000 1,141.000 0.000 15,-89.000 0.000-15,-87.000 0.000-1,17.000 53.000 1,-35.000-53.000 0,-18.000 0.000-1,-88.000 0.000 1,-18.000 0.000-1,53.000 0.000 1,88.000 17.000 0,-34.000-17.000-1,87.000 0.000 1,-123.000 0.000 0,17.000 0.000-1,-105.000 0.000 32,17.000 0.000-16,-17.000 0.000-15,-1.000 0.000 0,19.000 0.000-1,-19.000 0.000 1,54.000 0.000-1,-1.000 0.000 1,-34.000 0.000 0,-19.000 0.000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54C382-6CD3-4120-A69D-564C1242255E}"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C96F28-CF6B-436A-8073-CB1086802043}"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7"/>
        <p:cNvGrpSpPr/>
        <p:nvPr/>
      </p:nvGrpSpPr>
      <p:grpSpPr>
        <a:xfrm>
          <a:off x="0" y="0"/>
          <a:ext cx="0" cy="0"/>
          <a:chOff x="0" y="0"/>
          <a:chExt cx="0" cy="0"/>
        </a:xfrm>
      </p:grpSpPr>
      <p:sp>
        <p:nvSpPr>
          <p:cNvPr id="18" name="Google Shape;18;p2"/>
          <p:cNvSpPr/>
          <p:nvPr/>
        </p:nvSpPr>
        <p:spPr>
          <a:xfrm>
            <a:off x="0" y="6286500"/>
            <a:ext cx="12192000" cy="609600"/>
          </a:xfrm>
          <a:prstGeom prst="rect">
            <a:avLst/>
          </a:prstGeom>
          <a:solidFill>
            <a:srgbClr val="262673"/>
          </a:solidFill>
          <a:ln w="9525" cap="flat" cmpd="sng">
            <a:solidFill>
              <a:schemeClr val="dk1"/>
            </a:solidFill>
            <a:prstDash val="solid"/>
            <a:miter lim="800000"/>
            <a:headEnd type="none" w="sm" len="sm"/>
            <a:tailEnd type="none" w="sm" len="sm"/>
          </a:ln>
        </p:spPr>
        <p:txBody>
          <a:bodyPr spcFirstLastPara="1" wrap="square" lIns="89180" tIns="44579" rIns="89180" bIns="44579"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795" b="0" i="0" u="none" strike="noStrike" kern="1200" cap="none" spc="0" normalizeH="0" baseline="0" noProof="0">
              <a:ln>
                <a:noFill/>
              </a:ln>
              <a:solidFill>
                <a:srgbClr val="000000"/>
              </a:solidFill>
              <a:effectLst/>
              <a:uLnTx/>
              <a:uFillTx/>
              <a:latin typeface="Arial" panose="020B0604020202020204"/>
              <a:ea typeface="Arial" panose="020B0604020202020204"/>
              <a:cs typeface="Arial" panose="020B0604020202020204"/>
              <a:sym typeface="Arial" panose="020B0604020202020204"/>
            </a:endParaRPr>
          </a:p>
        </p:txBody>
      </p:sp>
      <p:sp>
        <p:nvSpPr>
          <p:cNvPr id="19" name="Google Shape;19;p2"/>
          <p:cNvSpPr txBox="1"/>
          <p:nvPr/>
        </p:nvSpPr>
        <p:spPr>
          <a:xfrm>
            <a:off x="406400" y="2005522"/>
            <a:ext cx="11379200" cy="2663706"/>
          </a:xfrm>
          <a:prstGeom prst="rect">
            <a:avLst/>
          </a:prstGeom>
          <a:noFill/>
          <a:ln>
            <a:noFill/>
          </a:ln>
        </p:spPr>
        <p:txBody>
          <a:bodyPr spcFirstLastPara="1" wrap="square" lIns="89180" tIns="44579" rIns="89180" bIns="44579" anchor="t" anchorCtr="0">
            <a:no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en-US" sz="3505" b="1" i="0" u="none" strike="noStrike" kern="1200" cap="none" spc="0" normalizeH="0" baseline="0" noProof="0">
                <a:ln>
                  <a:noFill/>
                </a:ln>
                <a:solidFill>
                  <a:srgbClr val="000000"/>
                </a:solidFill>
                <a:effectLst/>
                <a:uLnTx/>
                <a:uFillTx/>
                <a:latin typeface="Arial" panose="020B0604020202020204"/>
                <a:ea typeface="Arial" panose="020B0604020202020204"/>
                <a:cs typeface="Arial" panose="020B0604020202020204"/>
                <a:sym typeface="Arial" panose="020B0604020202020204"/>
              </a:rPr>
              <a:t>Template for Preparing Presentation</a:t>
            </a:r>
            <a:endParaRPr kumimoji="0" sz="1540" b="0" i="0" u="none" strike="noStrike" kern="1200" cap="none" spc="0" normalizeH="0" baseline="0" noProof="0">
              <a:ln>
                <a:noFill/>
              </a:ln>
              <a:solidFill>
                <a:srgbClr val="000000"/>
              </a:solidFill>
              <a:effectLst/>
              <a:uLnTx/>
              <a:uFillTx/>
              <a:latin typeface="Arial" panose="020B0604020202020204"/>
              <a:ea typeface="+mn-ea"/>
              <a:cs typeface="+mn-cs"/>
            </a:endParaRPr>
          </a:p>
          <a:p>
            <a:pPr marL="0" marR="0" lvl="0" indent="0" algn="ctr" defTabSz="914400" rtl="0" eaLnBrk="1" fontAlgn="auto" latinLnBrk="0" hangingPunct="1">
              <a:lnSpc>
                <a:spcPct val="150000"/>
              </a:lnSpc>
              <a:spcBef>
                <a:spcPts val="1755"/>
              </a:spcBef>
              <a:spcAft>
                <a:spcPts val="0"/>
              </a:spcAft>
              <a:buClrTx/>
              <a:buSzTx/>
              <a:buFontTx/>
              <a:buNone/>
              <a:defRPr/>
            </a:pPr>
            <a:r>
              <a:rPr kumimoji="0" lang="en-US" sz="3505" b="1" i="0" u="none" strike="noStrike" kern="1200" cap="none" spc="0" normalizeH="0" baseline="0" noProof="0">
                <a:ln>
                  <a:noFill/>
                </a:ln>
                <a:solidFill>
                  <a:srgbClr val="000000"/>
                </a:solidFill>
                <a:effectLst/>
                <a:uLnTx/>
                <a:uFillTx/>
                <a:latin typeface="Arial" panose="020B0604020202020204"/>
                <a:ea typeface="Arial" panose="020B0604020202020204"/>
                <a:cs typeface="Arial" panose="020B0604020202020204"/>
                <a:sym typeface="Arial" panose="020B0604020202020204"/>
              </a:rPr>
              <a:t>Session 2</a:t>
            </a:r>
            <a:endParaRPr kumimoji="0" sz="2310" b="0" i="0" u="none" strike="noStrike" kern="1200" cap="none" spc="0" normalizeH="0" baseline="0" noProof="0">
              <a:ln>
                <a:noFill/>
              </a:ln>
              <a:solidFill>
                <a:srgbClr val="000000"/>
              </a:solidFill>
              <a:effectLst/>
              <a:uLnTx/>
              <a:uFillTx/>
              <a:latin typeface="Arial" panose="020B0604020202020204"/>
              <a:ea typeface="Arial" panose="020B0604020202020204"/>
              <a:cs typeface="Arial" panose="020B0604020202020204"/>
              <a:sym typeface="Arial" panose="020B0604020202020204"/>
            </a:endParaRPr>
          </a:p>
          <a:p>
            <a:pPr marL="0" marR="0" lvl="0" indent="0" algn="ctr" defTabSz="914400" rtl="0" eaLnBrk="1" fontAlgn="auto" latinLnBrk="0" hangingPunct="1">
              <a:lnSpc>
                <a:spcPct val="100000"/>
              </a:lnSpc>
              <a:spcBef>
                <a:spcPts val="1155"/>
              </a:spcBef>
              <a:spcAft>
                <a:spcPts val="0"/>
              </a:spcAft>
              <a:buClrTx/>
              <a:buSzTx/>
              <a:buFontTx/>
              <a:buNone/>
              <a:defRPr/>
            </a:pPr>
            <a:r>
              <a:rPr kumimoji="0" lang="en-US" sz="2310" b="0" i="0" u="none" strike="noStrike" kern="1200" cap="none" spc="0" normalizeH="0" baseline="0" noProof="0">
                <a:ln>
                  <a:noFill/>
                </a:ln>
                <a:solidFill>
                  <a:srgbClr val="000000"/>
                </a:solidFill>
                <a:effectLst/>
                <a:uLnTx/>
                <a:uFillTx/>
                <a:latin typeface="Arial" panose="020B0604020202020204"/>
                <a:ea typeface="Arial" panose="020B0604020202020204"/>
                <a:cs typeface="Arial" panose="020B0604020202020204"/>
                <a:sym typeface="Arial" panose="020B0604020202020204"/>
              </a:rPr>
              <a:t>SASTRA University</a:t>
            </a:r>
            <a:endParaRPr kumimoji="0" sz="154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20" name="Google Shape;20;p2"/>
          <p:cNvSpPr txBox="1"/>
          <p:nvPr/>
        </p:nvSpPr>
        <p:spPr>
          <a:xfrm>
            <a:off x="3183467" y="6388102"/>
            <a:ext cx="5791200" cy="472373"/>
          </a:xfrm>
          <a:prstGeom prst="rect">
            <a:avLst/>
          </a:prstGeom>
          <a:noFill/>
          <a:ln>
            <a:noFill/>
          </a:ln>
        </p:spPr>
        <p:txBody>
          <a:bodyPr spcFirstLastPara="1" wrap="square" lIns="89180" tIns="44579" rIns="89180" bIns="44579"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310" b="0" i="0" u="none" strike="noStrike" kern="1200" cap="none" spc="0" normalizeH="0" baseline="0" noProof="0">
                <a:ln>
                  <a:noFill/>
                </a:ln>
                <a:solidFill>
                  <a:srgbClr val="FFFFFF"/>
                </a:solidFill>
                <a:effectLst/>
                <a:uLnTx/>
                <a:uFillTx/>
                <a:latin typeface="Pinyon Script"/>
                <a:ea typeface="Pinyon Script"/>
                <a:cs typeface="Pinyon Script"/>
                <a:sym typeface="Pinyon Script"/>
              </a:rPr>
              <a:t>Progress Through Quality Education</a:t>
            </a:r>
            <a:endParaRPr kumimoji="0" sz="1540" b="0" i="0" u="none" strike="noStrike" kern="1200" cap="none" spc="0" normalizeH="0" baseline="0" noProof="0">
              <a:ln>
                <a:noFill/>
              </a:ln>
              <a:solidFill>
                <a:srgbClr val="000000"/>
              </a:solidFill>
              <a:effectLst/>
              <a:uLnTx/>
              <a:uFillTx/>
              <a:latin typeface="Arial" panose="020B0604020202020204"/>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Pts val="1400"/>
              <a:buFontTx/>
              <a:buNone/>
              <a:defRPr/>
            </a:pPr>
            <a:fld id="{5CA493BA-04C8-4574-ABFA-03E44AE531EB}" type="datetimeFigureOut">
              <a:rPr kumimoji="0" lang="en-US" sz="1370" b="0" i="0" u="none" strike="noStrike" kern="1200" cap="none" spc="0" normalizeH="0" baseline="0" noProof="0" smtClean="0">
                <a:ln>
                  <a:noFill/>
                </a:ln>
                <a:solidFill>
                  <a:srgbClr val="FFFFFF"/>
                </a:solidFill>
                <a:effectLst/>
                <a:uLnTx/>
                <a:uFillTx/>
                <a:latin typeface="Arial" panose="020B0604020202020204"/>
                <a:cs typeface="Arial" panose="020B0604020202020204"/>
                <a:sym typeface="Arial" panose="020B0604020202020204"/>
              </a:rPr>
            </a:fld>
            <a:endParaRPr kumimoji="0" lang="en-US" sz="1370" b="0" i="0" u="none" strike="noStrike" kern="1200" cap="none" spc="0" normalizeH="0" baseline="0" noProof="0">
              <a:ln>
                <a:noFill/>
              </a:ln>
              <a:solidFill>
                <a:srgbClr val="FFFFFF"/>
              </a:solidFill>
              <a:effectLst/>
              <a:uLnTx/>
              <a:uFillTx/>
              <a:latin typeface="Arial" panose="020B0604020202020204"/>
              <a:cs typeface="Arial" panose="020B0604020202020204"/>
              <a:sym typeface="Arial" panose="020B0604020202020204"/>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FE0A883-076A-4371-A43F-43D4B3282AA6}" type="slidenum">
              <a:rPr kumimoji="0" lang="en-US" sz="1370" b="0" i="0" u="none" strike="noStrike" kern="1200" cap="none" spc="0" normalizeH="0" baseline="0" noProof="0" smtClean="0">
                <a:ln>
                  <a:noFill/>
                </a:ln>
                <a:solidFill>
                  <a:srgbClr val="FFFFFF"/>
                </a:solidFill>
                <a:effectLst/>
                <a:uLnTx/>
                <a:uFillTx/>
                <a:latin typeface="Arial" panose="020B0604020202020204"/>
                <a:cs typeface="Arial" panose="020B0604020202020204"/>
                <a:sym typeface="Arial" panose="020B0604020202020204"/>
              </a:rPr>
            </a:fld>
            <a:endParaRPr kumimoji="0" lang="en-US" sz="1370" b="0" i="0" u="none" strike="noStrike" kern="1200" cap="none" spc="0" normalizeH="0" baseline="0" noProof="0">
              <a:ln>
                <a:noFill/>
              </a:ln>
              <a:solidFill>
                <a:srgbClr val="FFFFFF"/>
              </a:solidFill>
              <a:effectLst/>
              <a:uLnTx/>
              <a:uFillTx/>
              <a:latin typeface="Arial" panose="020B0604020202020204"/>
              <a:cs typeface="Arial" panose="020B0604020202020204"/>
              <a:sym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p:txBody>
          <a:bodyPr/>
          <a:lstStyle>
            <a:lvl1pPr>
              <a:defRPr/>
            </a:lvl1pPr>
          </a:lstStyle>
          <a:p>
            <a:fld id="{E98CBE09-2349-4EE1-A219-AB8DA39AFE09}" type="slidenum">
              <a:rPr lang="en-US" altLang="en-US"/>
            </a:fld>
            <a:endParaRPr lang="en-US"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idx="10"/>
          </p:nvPr>
        </p:nvSpPr>
        <p:spPr/>
        <p:txBody>
          <a:bodyPr/>
          <a:lstStyle/>
          <a:p>
            <a:pPr marL="0" marR="0" lvl="0" indent="0" algn="l" defTabSz="914400" rtl="0" eaLnBrk="1" fontAlgn="auto" latinLnBrk="0" hangingPunct="1">
              <a:lnSpc>
                <a:spcPct val="100000"/>
              </a:lnSpc>
              <a:spcBef>
                <a:spcPts val="0"/>
              </a:spcBef>
              <a:spcAft>
                <a:spcPts val="0"/>
              </a:spcAft>
              <a:buClrTx/>
              <a:buSzPts val="1400"/>
              <a:buFontTx/>
              <a:buNone/>
              <a:defRPr/>
            </a:pPr>
            <a:fld id="{5CA493BA-04C8-4574-ABFA-03E44AE531EB}" type="datetimeFigureOut">
              <a:rPr kumimoji="0" lang="en-US" sz="1370" b="0" i="0" u="none" strike="noStrike" kern="1200" cap="none" spc="0" normalizeH="0" baseline="0" noProof="0" smtClean="0">
                <a:ln>
                  <a:noFill/>
                </a:ln>
                <a:solidFill>
                  <a:srgbClr val="FFFFFF"/>
                </a:solidFill>
                <a:effectLst/>
                <a:uLnTx/>
                <a:uFillTx/>
                <a:latin typeface="Arial" panose="020B0604020202020204"/>
                <a:cs typeface="Arial" panose="020B0604020202020204"/>
                <a:sym typeface="Arial" panose="020B0604020202020204"/>
              </a:rPr>
            </a:fld>
            <a:endParaRPr kumimoji="0" lang="en-US" sz="1370" b="0" i="0" u="none" strike="noStrike" kern="1200" cap="none" spc="0" normalizeH="0" baseline="0" noProof="0">
              <a:ln>
                <a:noFill/>
              </a:ln>
              <a:solidFill>
                <a:srgbClr val="FFFFFF"/>
              </a:solidFill>
              <a:effectLst/>
              <a:uLnTx/>
              <a:uFillTx/>
              <a:latin typeface="Arial" panose="020B0604020202020204"/>
              <a:cs typeface="Arial" panose="020B0604020202020204"/>
              <a:sym typeface="Arial" panose="020B0604020202020204"/>
            </a:endParaRPr>
          </a:p>
        </p:txBody>
      </p:sp>
      <p:sp>
        <p:nvSpPr>
          <p:cNvPr id="4" name="Slide Number Placeholder 3"/>
          <p:cNvSpPr>
            <a:spLocks noGrp="1"/>
          </p:cNvSpPr>
          <p:nvPr>
            <p:ph type="sldNum"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FE0A883-076A-4371-A43F-43D4B3282AA6}" type="slidenum">
              <a:rPr kumimoji="0" lang="en-US" sz="1370" b="0" i="0" u="none" strike="noStrike" kern="1200" cap="none" spc="0" normalizeH="0" baseline="0" noProof="0" smtClean="0">
                <a:ln>
                  <a:noFill/>
                </a:ln>
                <a:solidFill>
                  <a:srgbClr val="FFFFFF"/>
                </a:solidFill>
                <a:effectLst/>
                <a:uLnTx/>
                <a:uFillTx/>
                <a:latin typeface="Arial" panose="020B0604020202020204"/>
                <a:cs typeface="Arial" panose="020B0604020202020204"/>
                <a:sym typeface="Arial" panose="020B0604020202020204"/>
              </a:rPr>
            </a:fld>
            <a:endParaRPr kumimoji="0" lang="en-US" sz="1370" b="0" i="0" u="none" strike="noStrike" kern="1200" cap="none" spc="0" normalizeH="0" baseline="0" noProof="0">
              <a:ln>
                <a:noFill/>
              </a:ln>
              <a:solidFill>
                <a:srgbClr val="FFFFFF"/>
              </a:solidFill>
              <a:effectLst/>
              <a:uLnTx/>
              <a:uFillTx/>
              <a:latin typeface="Arial" panose="020B0604020202020204"/>
              <a:cs typeface="Arial" panose="020B0604020202020204"/>
              <a:sym typeface="Arial" panose="020B0604020202020204"/>
            </a:endParaRPr>
          </a:p>
        </p:txBody>
      </p:sp>
      <p:sp>
        <p:nvSpPr>
          <p:cNvPr id="6" name="Text Placeholder 5"/>
          <p:cNvSpPr>
            <a:spLocks noGrp="1"/>
          </p:cNvSpPr>
          <p:nvPr>
            <p:ph type="body" sz="quarter" idx="12"/>
          </p:nvPr>
        </p:nvSpPr>
        <p:spPr>
          <a:xfrm>
            <a:off x="263525" y="1125538"/>
            <a:ext cx="5688013" cy="5256212"/>
          </a:xfrm>
        </p:spPr>
        <p:txBody>
          <a:bodyPr/>
          <a:lstStyle>
            <a:lvl1pPr>
              <a:lnSpc>
                <a:spcPct val="100000"/>
              </a:lnSpc>
              <a:spcBef>
                <a:spcPts val="600"/>
              </a:spcBef>
              <a:spcAft>
                <a:spcPts val="600"/>
              </a:spcAft>
              <a:defRPr sz="2400"/>
            </a:lvl1pPr>
            <a:lvl2pPr>
              <a:lnSpc>
                <a:spcPct val="100000"/>
              </a:lnSpc>
              <a:spcBef>
                <a:spcPts val="600"/>
              </a:spcBef>
              <a:spcAft>
                <a:spcPts val="600"/>
              </a:spcAft>
              <a:defRPr sz="2400"/>
            </a:lvl2pPr>
            <a:lvl3pPr marL="1371600" indent="-374650">
              <a:lnSpc>
                <a:spcPct val="100000"/>
              </a:lnSpc>
              <a:spcBef>
                <a:spcPts val="600"/>
              </a:spcBef>
              <a:spcAft>
                <a:spcPts val="600"/>
              </a:spcAft>
              <a:buFont typeface="Wingdings" panose="05000000000000000000" pitchFamily="2" charset="2"/>
              <a:buChar char="Ø"/>
              <a:defRPr sz="2400"/>
            </a:lvl3pPr>
            <a:lvl4pPr>
              <a:lnSpc>
                <a:spcPct val="100000"/>
              </a:lnSpc>
              <a:spcBef>
                <a:spcPts val="600"/>
              </a:spcBef>
              <a:spcAft>
                <a:spcPts val="600"/>
              </a:spcAft>
              <a:defRPr sz="2400"/>
            </a:lvl4pPr>
            <a:lvl5pPr>
              <a:lnSpc>
                <a:spcPct val="100000"/>
              </a:lnSpc>
              <a:spcBef>
                <a:spcPts val="600"/>
              </a:spcBef>
              <a:spcAft>
                <a:spcPts val="600"/>
              </a:spcAft>
              <a:defRPr sz="2400"/>
            </a:lvl5pPr>
          </a:lstStyle>
          <a:p>
            <a:pPr lvl="0"/>
            <a:r>
              <a:rPr lang="en-US" dirty="0" smtClean="0"/>
              <a:t>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IN" dirty="0"/>
          </a:p>
        </p:txBody>
      </p:sp>
      <p:sp>
        <p:nvSpPr>
          <p:cNvPr id="8" name="Text Placeholder 7"/>
          <p:cNvSpPr>
            <a:spLocks noGrp="1"/>
          </p:cNvSpPr>
          <p:nvPr>
            <p:ph type="body" sz="quarter" idx="13"/>
          </p:nvPr>
        </p:nvSpPr>
        <p:spPr>
          <a:xfrm>
            <a:off x="6024563" y="1125538"/>
            <a:ext cx="5913437" cy="5256212"/>
          </a:xfrm>
        </p:spPr>
        <p:txBody>
          <a:bodyPr/>
          <a:lstStyle>
            <a:lvl1pPr>
              <a:lnSpc>
                <a:spcPct val="100000"/>
              </a:lnSpc>
              <a:spcBef>
                <a:spcPts val="600"/>
              </a:spcBef>
              <a:spcAft>
                <a:spcPts val="600"/>
              </a:spcAft>
              <a:defRPr sz="2400"/>
            </a:lvl1pPr>
            <a:lvl2pPr>
              <a:lnSpc>
                <a:spcPct val="100000"/>
              </a:lnSpc>
              <a:spcBef>
                <a:spcPts val="600"/>
              </a:spcBef>
              <a:spcAft>
                <a:spcPts val="600"/>
              </a:spcAft>
              <a:defRPr sz="2400"/>
            </a:lvl2pPr>
            <a:lvl3pPr marL="1371600" indent="-374650">
              <a:lnSpc>
                <a:spcPct val="100000"/>
              </a:lnSpc>
              <a:spcBef>
                <a:spcPts val="600"/>
              </a:spcBef>
              <a:spcAft>
                <a:spcPts val="600"/>
              </a:spcAft>
              <a:buFont typeface="Wingdings" panose="05000000000000000000" pitchFamily="2" charset="2"/>
              <a:buChar char="Ø"/>
              <a:defRPr sz="2400"/>
            </a:lvl3pPr>
            <a:lvl4pPr>
              <a:lnSpc>
                <a:spcPct val="100000"/>
              </a:lnSpc>
              <a:spcBef>
                <a:spcPts val="600"/>
              </a:spcBef>
              <a:spcAft>
                <a:spcPts val="600"/>
              </a:spcAft>
              <a:defRPr sz="2400"/>
            </a:lvl4pPr>
            <a:lvl5pPr>
              <a:lnSpc>
                <a:spcPct val="100000"/>
              </a:lnSpc>
              <a:spcBef>
                <a:spcPts val="600"/>
              </a:spcBef>
              <a:spcAft>
                <a:spcPts val="600"/>
              </a:spcAft>
              <a:defRPr sz="2400"/>
            </a:lvl5pPr>
          </a:lstStyle>
          <a:p>
            <a:pPr lvl="0"/>
            <a:r>
              <a:rPr lang="en-US" dirty="0" smtClean="0"/>
              <a:t>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IN" dirty="0"/>
          </a:p>
        </p:txBody>
      </p:sp>
      <p:sp>
        <p:nvSpPr>
          <p:cNvPr id="9" name="Google Shape;22;p3"/>
          <p:cNvSpPr txBox="1">
            <a:spLocks noGrp="1"/>
          </p:cNvSpPr>
          <p:nvPr>
            <p:ph type="title"/>
          </p:nvPr>
        </p:nvSpPr>
        <p:spPr>
          <a:xfrm>
            <a:off x="229598" y="181742"/>
            <a:ext cx="9250777" cy="542160"/>
          </a:xfrm>
          <a:prstGeom prst="rect">
            <a:avLst/>
          </a:prstGeom>
          <a:noFill/>
          <a:ln>
            <a:noFill/>
          </a:ln>
        </p:spPr>
        <p:txBody>
          <a:bodyPr spcFirstLastPara="1" wrap="square" lIns="104275" tIns="52125" rIns="104275" bIns="52125" anchor="t" anchorCtr="0">
            <a:noAutofit/>
          </a:bodyPr>
          <a:lstStyle>
            <a:lvl1pPr marR="0" lvl="0" algn="ctr" rtl="0">
              <a:spcBef>
                <a:spcPts val="0"/>
              </a:spcBef>
              <a:spcAft>
                <a:spcPts val="0"/>
              </a:spcAft>
              <a:buSzPts val="1400"/>
              <a:buNone/>
              <a:defRPr sz="3200" b="1"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ctr" rtl="0">
              <a:spcBef>
                <a:spcPts val="0"/>
              </a:spcBef>
              <a:spcAft>
                <a:spcPts val="0"/>
              </a:spcAft>
              <a:buSzPts val="1400"/>
              <a:buNone/>
              <a:defRPr sz="308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spcBef>
                <a:spcPts val="0"/>
              </a:spcBef>
              <a:spcAft>
                <a:spcPts val="0"/>
              </a:spcAft>
              <a:buSzPts val="1400"/>
              <a:buNone/>
              <a:defRPr sz="308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spcBef>
                <a:spcPts val="0"/>
              </a:spcBef>
              <a:spcAft>
                <a:spcPts val="0"/>
              </a:spcAft>
              <a:buSzPts val="1400"/>
              <a:buNone/>
              <a:defRPr sz="308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spcBef>
                <a:spcPts val="0"/>
              </a:spcBef>
              <a:spcAft>
                <a:spcPts val="0"/>
              </a:spcAft>
              <a:buSzPts val="1400"/>
              <a:buNone/>
              <a:defRPr sz="308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spcBef>
                <a:spcPts val="0"/>
              </a:spcBef>
              <a:spcAft>
                <a:spcPts val="0"/>
              </a:spcAft>
              <a:buSzPts val="1400"/>
              <a:buNone/>
              <a:defRPr sz="308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spcBef>
                <a:spcPts val="0"/>
              </a:spcBef>
              <a:spcAft>
                <a:spcPts val="0"/>
              </a:spcAft>
              <a:buSzPts val="1400"/>
              <a:buNone/>
              <a:defRPr sz="308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spcBef>
                <a:spcPts val="0"/>
              </a:spcBef>
              <a:spcAft>
                <a:spcPts val="0"/>
              </a:spcAft>
              <a:buSzPts val="1400"/>
              <a:buNone/>
              <a:defRPr sz="308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spcBef>
                <a:spcPts val="0"/>
              </a:spcBef>
              <a:spcAft>
                <a:spcPts val="0"/>
              </a:spcAft>
              <a:buSzPts val="1400"/>
              <a:buNone/>
              <a:defRPr sz="308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r>
              <a:rPr lang="en-US" dirty="0" smtClean="0"/>
              <a:t>Click to edit Master title style</a:t>
            </a:r>
            <a:endParaRPr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7"/>
        <p:cNvGrpSpPr/>
        <p:nvPr/>
      </p:nvGrpSpPr>
      <p:grpSpPr>
        <a:xfrm>
          <a:off x="0" y="0"/>
          <a:ext cx="0" cy="0"/>
          <a:chOff x="0" y="0"/>
          <a:chExt cx="0" cy="0"/>
        </a:xfrm>
      </p:grpSpPr>
      <p:sp>
        <p:nvSpPr>
          <p:cNvPr id="18" name="Google Shape;18;p2"/>
          <p:cNvSpPr/>
          <p:nvPr/>
        </p:nvSpPr>
        <p:spPr>
          <a:xfrm>
            <a:off x="0" y="6286500"/>
            <a:ext cx="12192000" cy="609600"/>
          </a:xfrm>
          <a:prstGeom prst="rect">
            <a:avLst/>
          </a:prstGeom>
          <a:solidFill>
            <a:srgbClr val="262673"/>
          </a:solidFill>
          <a:ln w="9525" cap="flat" cmpd="sng">
            <a:solidFill>
              <a:schemeClr val="dk1"/>
            </a:solidFill>
            <a:prstDash val="solid"/>
            <a:miter lim="800000"/>
            <a:headEnd type="none" w="sm" len="sm"/>
            <a:tailEnd type="none" w="sm" len="sm"/>
          </a:ln>
        </p:spPr>
        <p:txBody>
          <a:bodyPr spcFirstLastPara="1" wrap="square" lIns="89180" tIns="44579" rIns="89180" bIns="44579"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795" b="0" i="0" u="none" strike="noStrike" kern="1200" cap="none" spc="0" normalizeH="0" baseline="0" noProof="0">
              <a:ln>
                <a:noFill/>
              </a:ln>
              <a:solidFill>
                <a:srgbClr val="000000"/>
              </a:solidFill>
              <a:effectLst/>
              <a:uLnTx/>
              <a:uFillTx/>
              <a:latin typeface="Arial" panose="020B0604020202020204"/>
              <a:ea typeface="Arial" panose="020B0604020202020204"/>
              <a:cs typeface="Arial" panose="020B0604020202020204"/>
              <a:sym typeface="Arial" panose="020B0604020202020204"/>
            </a:endParaRPr>
          </a:p>
        </p:txBody>
      </p:sp>
      <p:sp>
        <p:nvSpPr>
          <p:cNvPr id="19" name="Google Shape;19;p2"/>
          <p:cNvSpPr txBox="1"/>
          <p:nvPr/>
        </p:nvSpPr>
        <p:spPr>
          <a:xfrm>
            <a:off x="406400" y="2005522"/>
            <a:ext cx="11379200" cy="2663706"/>
          </a:xfrm>
          <a:prstGeom prst="rect">
            <a:avLst/>
          </a:prstGeom>
          <a:noFill/>
          <a:ln>
            <a:noFill/>
          </a:ln>
        </p:spPr>
        <p:txBody>
          <a:bodyPr spcFirstLastPara="1" wrap="square" lIns="89180" tIns="44579" rIns="89180" bIns="44579" anchor="t" anchorCtr="0">
            <a:no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en-US" sz="3505" b="1" i="0" u="none" strike="noStrike" kern="1200" cap="none" spc="0" normalizeH="0" baseline="0" noProof="0">
                <a:ln>
                  <a:noFill/>
                </a:ln>
                <a:solidFill>
                  <a:srgbClr val="000000"/>
                </a:solidFill>
                <a:effectLst/>
                <a:uLnTx/>
                <a:uFillTx/>
                <a:latin typeface="Arial" panose="020B0604020202020204"/>
                <a:ea typeface="Arial" panose="020B0604020202020204"/>
                <a:cs typeface="Arial" panose="020B0604020202020204"/>
                <a:sym typeface="Arial" panose="020B0604020202020204"/>
              </a:rPr>
              <a:t>Template for Preparing Presentation</a:t>
            </a:r>
            <a:endParaRPr kumimoji="0" sz="1540" b="0" i="0" u="none" strike="noStrike" kern="1200" cap="none" spc="0" normalizeH="0" baseline="0" noProof="0">
              <a:ln>
                <a:noFill/>
              </a:ln>
              <a:solidFill>
                <a:srgbClr val="000000"/>
              </a:solidFill>
              <a:effectLst/>
              <a:uLnTx/>
              <a:uFillTx/>
              <a:latin typeface="Arial" panose="020B0604020202020204"/>
              <a:ea typeface="+mn-ea"/>
              <a:cs typeface="+mn-cs"/>
            </a:endParaRPr>
          </a:p>
          <a:p>
            <a:pPr marL="0" marR="0" lvl="0" indent="0" algn="ctr" defTabSz="914400" rtl="0" eaLnBrk="1" fontAlgn="auto" latinLnBrk="0" hangingPunct="1">
              <a:lnSpc>
                <a:spcPct val="150000"/>
              </a:lnSpc>
              <a:spcBef>
                <a:spcPts val="1755"/>
              </a:spcBef>
              <a:spcAft>
                <a:spcPts val="0"/>
              </a:spcAft>
              <a:buClrTx/>
              <a:buSzTx/>
              <a:buFontTx/>
              <a:buNone/>
              <a:defRPr/>
            </a:pPr>
            <a:r>
              <a:rPr kumimoji="0" lang="en-US" sz="3505" b="1" i="0" u="none" strike="noStrike" kern="1200" cap="none" spc="0" normalizeH="0" baseline="0" noProof="0">
                <a:ln>
                  <a:noFill/>
                </a:ln>
                <a:solidFill>
                  <a:srgbClr val="000000"/>
                </a:solidFill>
                <a:effectLst/>
                <a:uLnTx/>
                <a:uFillTx/>
                <a:latin typeface="Arial" panose="020B0604020202020204"/>
                <a:ea typeface="Arial" panose="020B0604020202020204"/>
                <a:cs typeface="Arial" panose="020B0604020202020204"/>
                <a:sym typeface="Arial" panose="020B0604020202020204"/>
              </a:rPr>
              <a:t>Session 2</a:t>
            </a:r>
            <a:endParaRPr kumimoji="0" sz="2310" b="0" i="0" u="none" strike="noStrike" kern="1200" cap="none" spc="0" normalizeH="0" baseline="0" noProof="0">
              <a:ln>
                <a:noFill/>
              </a:ln>
              <a:solidFill>
                <a:srgbClr val="000000"/>
              </a:solidFill>
              <a:effectLst/>
              <a:uLnTx/>
              <a:uFillTx/>
              <a:latin typeface="Arial" panose="020B0604020202020204"/>
              <a:ea typeface="Arial" panose="020B0604020202020204"/>
              <a:cs typeface="Arial" panose="020B0604020202020204"/>
              <a:sym typeface="Arial" panose="020B0604020202020204"/>
            </a:endParaRPr>
          </a:p>
          <a:p>
            <a:pPr marL="0" marR="0" lvl="0" indent="0" algn="ctr" defTabSz="914400" rtl="0" eaLnBrk="1" fontAlgn="auto" latinLnBrk="0" hangingPunct="1">
              <a:lnSpc>
                <a:spcPct val="100000"/>
              </a:lnSpc>
              <a:spcBef>
                <a:spcPts val="1155"/>
              </a:spcBef>
              <a:spcAft>
                <a:spcPts val="0"/>
              </a:spcAft>
              <a:buClrTx/>
              <a:buSzTx/>
              <a:buFontTx/>
              <a:buNone/>
              <a:defRPr/>
            </a:pPr>
            <a:r>
              <a:rPr kumimoji="0" lang="en-US" sz="2310" b="0" i="0" u="none" strike="noStrike" kern="1200" cap="none" spc="0" normalizeH="0" baseline="0" noProof="0">
                <a:ln>
                  <a:noFill/>
                </a:ln>
                <a:solidFill>
                  <a:srgbClr val="000000"/>
                </a:solidFill>
                <a:effectLst/>
                <a:uLnTx/>
                <a:uFillTx/>
                <a:latin typeface="Arial" panose="020B0604020202020204"/>
                <a:ea typeface="Arial" panose="020B0604020202020204"/>
                <a:cs typeface="Arial" panose="020B0604020202020204"/>
                <a:sym typeface="Arial" panose="020B0604020202020204"/>
              </a:rPr>
              <a:t>SASTRA University</a:t>
            </a:r>
            <a:endParaRPr kumimoji="0" sz="154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20" name="Google Shape;20;p2"/>
          <p:cNvSpPr txBox="1"/>
          <p:nvPr/>
        </p:nvSpPr>
        <p:spPr>
          <a:xfrm>
            <a:off x="3183467" y="6388102"/>
            <a:ext cx="5791200" cy="472373"/>
          </a:xfrm>
          <a:prstGeom prst="rect">
            <a:avLst/>
          </a:prstGeom>
          <a:noFill/>
          <a:ln>
            <a:noFill/>
          </a:ln>
        </p:spPr>
        <p:txBody>
          <a:bodyPr spcFirstLastPara="1" wrap="square" lIns="89180" tIns="44579" rIns="89180" bIns="44579"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310" b="0" i="0" u="none" strike="noStrike" kern="1200" cap="none" spc="0" normalizeH="0" baseline="0" noProof="0">
                <a:ln>
                  <a:noFill/>
                </a:ln>
                <a:solidFill>
                  <a:srgbClr val="FFFFFF"/>
                </a:solidFill>
                <a:effectLst/>
                <a:uLnTx/>
                <a:uFillTx/>
                <a:latin typeface="Pinyon Script"/>
                <a:ea typeface="Pinyon Script"/>
                <a:cs typeface="Pinyon Script"/>
                <a:sym typeface="Pinyon Script"/>
              </a:rPr>
              <a:t>Progress Through Quality Education</a:t>
            </a:r>
            <a:endParaRPr kumimoji="0" sz="1540" b="0" i="0" u="none" strike="noStrike" kern="1200" cap="none" spc="0" normalizeH="0" baseline="0" noProof="0">
              <a:ln>
                <a:noFill/>
              </a:ln>
              <a:solidFill>
                <a:srgbClr val="000000"/>
              </a:solidFill>
              <a:effectLst/>
              <a:uLnTx/>
              <a:uFillTx/>
              <a:latin typeface="Arial" panose="020B0604020202020204"/>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Pts val="1400"/>
              <a:buFontTx/>
              <a:buNone/>
              <a:defRPr/>
            </a:pPr>
            <a:fld id="{5CA493BA-04C8-4574-ABFA-03E44AE531EB}" type="datetimeFigureOut">
              <a:rPr kumimoji="0" lang="en-US" sz="1370" b="0" i="0" u="none" strike="noStrike" kern="1200" cap="none" spc="0" normalizeH="0" baseline="0" noProof="0" smtClean="0">
                <a:ln>
                  <a:noFill/>
                </a:ln>
                <a:solidFill>
                  <a:srgbClr val="FFFFFF"/>
                </a:solidFill>
                <a:effectLst/>
                <a:uLnTx/>
                <a:uFillTx/>
                <a:latin typeface="Arial" panose="020B0604020202020204"/>
                <a:cs typeface="Arial" panose="020B0604020202020204"/>
                <a:sym typeface="Arial" panose="020B0604020202020204"/>
              </a:rPr>
            </a:fld>
            <a:endParaRPr kumimoji="0" lang="en-US" sz="1370" b="0" i="0" u="none" strike="noStrike" kern="1200" cap="none" spc="0" normalizeH="0" baseline="0" noProof="0">
              <a:ln>
                <a:noFill/>
              </a:ln>
              <a:solidFill>
                <a:srgbClr val="FFFFFF"/>
              </a:solidFill>
              <a:effectLst/>
              <a:uLnTx/>
              <a:uFillTx/>
              <a:latin typeface="Arial" panose="020B0604020202020204"/>
              <a:cs typeface="Arial" panose="020B0604020202020204"/>
              <a:sym typeface="Arial" panose="020B0604020202020204"/>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FE0A883-076A-4371-A43F-43D4B3282AA6}" type="slidenum">
              <a:rPr kumimoji="0" lang="en-US" sz="1370" b="0" i="0" u="none" strike="noStrike" kern="1200" cap="none" spc="0" normalizeH="0" baseline="0" noProof="0" smtClean="0">
                <a:ln>
                  <a:noFill/>
                </a:ln>
                <a:solidFill>
                  <a:srgbClr val="FFFFFF"/>
                </a:solidFill>
                <a:effectLst/>
                <a:uLnTx/>
                <a:uFillTx/>
                <a:latin typeface="Arial" panose="020B0604020202020204"/>
                <a:cs typeface="Arial" panose="020B0604020202020204"/>
                <a:sym typeface="Arial" panose="020B0604020202020204"/>
              </a:rPr>
            </a:fld>
            <a:endParaRPr kumimoji="0" lang="en-US" sz="1370" b="0" i="0" u="none" strike="noStrike" kern="1200" cap="none" spc="0" normalizeH="0" baseline="0" noProof="0">
              <a:ln>
                <a:noFill/>
              </a:ln>
              <a:solidFill>
                <a:srgbClr val="FFFFFF"/>
              </a:solidFill>
              <a:effectLst/>
              <a:uLnTx/>
              <a:uFillTx/>
              <a:latin typeface="Arial" panose="020B0604020202020204"/>
              <a:cs typeface="Arial" panose="020B0604020202020204"/>
              <a:sym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matchingName="Title and Content">
  <p:cSld name="Title and Conten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229598" y="181742"/>
            <a:ext cx="9250777" cy="542160"/>
          </a:xfrm>
          <a:prstGeom prst="rect">
            <a:avLst/>
          </a:prstGeom>
          <a:noFill/>
          <a:ln>
            <a:noFill/>
          </a:ln>
        </p:spPr>
        <p:txBody>
          <a:bodyPr spcFirstLastPara="1" wrap="square" lIns="104275" tIns="52125" rIns="104275" bIns="52125" anchor="t" anchorCtr="0">
            <a:noAutofit/>
          </a:bodyPr>
          <a:lstStyle>
            <a:lvl1pPr marR="0" lvl="0" algn="ctr" rtl="0">
              <a:spcBef>
                <a:spcPts val="0"/>
              </a:spcBef>
              <a:spcAft>
                <a:spcPts val="0"/>
              </a:spcAft>
              <a:buSzPts val="1400"/>
              <a:buNone/>
              <a:defRPr sz="3200" b="1"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ctr" rtl="0">
              <a:spcBef>
                <a:spcPts val="0"/>
              </a:spcBef>
              <a:spcAft>
                <a:spcPts val="0"/>
              </a:spcAft>
              <a:buSzPts val="1400"/>
              <a:buNone/>
              <a:defRPr sz="308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spcBef>
                <a:spcPts val="0"/>
              </a:spcBef>
              <a:spcAft>
                <a:spcPts val="0"/>
              </a:spcAft>
              <a:buSzPts val="1400"/>
              <a:buNone/>
              <a:defRPr sz="308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spcBef>
                <a:spcPts val="0"/>
              </a:spcBef>
              <a:spcAft>
                <a:spcPts val="0"/>
              </a:spcAft>
              <a:buSzPts val="1400"/>
              <a:buNone/>
              <a:defRPr sz="308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spcBef>
                <a:spcPts val="0"/>
              </a:spcBef>
              <a:spcAft>
                <a:spcPts val="0"/>
              </a:spcAft>
              <a:buSzPts val="1400"/>
              <a:buNone/>
              <a:defRPr sz="308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spcBef>
                <a:spcPts val="0"/>
              </a:spcBef>
              <a:spcAft>
                <a:spcPts val="0"/>
              </a:spcAft>
              <a:buSzPts val="1400"/>
              <a:buNone/>
              <a:defRPr sz="308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spcBef>
                <a:spcPts val="0"/>
              </a:spcBef>
              <a:spcAft>
                <a:spcPts val="0"/>
              </a:spcAft>
              <a:buSzPts val="1400"/>
              <a:buNone/>
              <a:defRPr sz="308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spcBef>
                <a:spcPts val="0"/>
              </a:spcBef>
              <a:spcAft>
                <a:spcPts val="0"/>
              </a:spcAft>
              <a:buSzPts val="1400"/>
              <a:buNone/>
              <a:defRPr sz="308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spcBef>
                <a:spcPts val="0"/>
              </a:spcBef>
              <a:spcAft>
                <a:spcPts val="0"/>
              </a:spcAft>
              <a:buSzPts val="1400"/>
              <a:buNone/>
              <a:defRPr sz="308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r>
              <a:rPr lang="en-US" dirty="0" smtClean="0"/>
              <a:t>Click to edit Master title style</a:t>
            </a:r>
            <a:endParaRPr dirty="0"/>
          </a:p>
        </p:txBody>
      </p:sp>
      <p:sp>
        <p:nvSpPr>
          <p:cNvPr id="24" name="Google Shape;24;p3"/>
          <p:cNvSpPr txBox="1">
            <a:spLocks noGrp="1"/>
          </p:cNvSpPr>
          <p:nvPr>
            <p:ph type="dt" idx="10"/>
          </p:nvPr>
        </p:nvSpPr>
        <p:spPr>
          <a:xfrm>
            <a:off x="227392" y="6553200"/>
            <a:ext cx="1625600" cy="275773"/>
          </a:xfrm>
          <a:prstGeom prst="rect">
            <a:avLst/>
          </a:prstGeom>
          <a:noFill/>
          <a:ln>
            <a:noFill/>
          </a:ln>
        </p:spPr>
        <p:txBody>
          <a:bodyPr spcFirstLastPara="1" wrap="square" lIns="104275" tIns="52125" rIns="104275" bIns="52125" anchor="t" anchorCtr="0">
            <a:noAutofit/>
          </a:bodyPr>
          <a:lstStyle>
            <a:lvl1pPr lvl="0" algn="l">
              <a:spcBef>
                <a:spcPts val="0"/>
              </a:spcBef>
              <a:spcAft>
                <a:spcPts val="0"/>
              </a:spcAft>
              <a:buSzPts val="1400"/>
              <a:buNone/>
              <a:defRPr sz="1195"/>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l" defTabSz="914400" rtl="0" eaLnBrk="1" fontAlgn="auto" latinLnBrk="0" hangingPunct="1">
              <a:lnSpc>
                <a:spcPct val="100000"/>
              </a:lnSpc>
              <a:spcBef>
                <a:spcPts val="0"/>
              </a:spcBef>
              <a:spcAft>
                <a:spcPts val="0"/>
              </a:spcAft>
              <a:buClrTx/>
              <a:buSzPts val="1400"/>
              <a:buFontTx/>
              <a:buNone/>
              <a:defRPr/>
            </a:pPr>
            <a:endParaRPr kumimoji="0" lang="en-US" altLang="en-US" sz="1195" b="0" i="0" u="none" strike="noStrike" kern="1200" cap="none" spc="0" normalizeH="0" baseline="0" noProof="0">
              <a:ln>
                <a:noFill/>
              </a:ln>
              <a:solidFill>
                <a:srgbClr val="FFFFFF"/>
              </a:solidFill>
              <a:effectLst/>
              <a:uLnTx/>
              <a:uFillTx/>
              <a:latin typeface="Arial" panose="020B0604020202020204"/>
              <a:cs typeface="Arial" panose="020B0604020202020204"/>
              <a:sym typeface="Arial" panose="020B0604020202020204"/>
            </a:endParaRPr>
          </a:p>
        </p:txBody>
      </p:sp>
      <p:sp>
        <p:nvSpPr>
          <p:cNvPr id="25" name="Google Shape;25;p3"/>
          <p:cNvSpPr txBox="1">
            <a:spLocks noGrp="1"/>
          </p:cNvSpPr>
          <p:nvPr>
            <p:ph type="sldNum" idx="12"/>
          </p:nvPr>
        </p:nvSpPr>
        <p:spPr>
          <a:xfrm>
            <a:off x="9093200" y="6553200"/>
            <a:ext cx="2844800" cy="282575"/>
          </a:xfrm>
          <a:prstGeom prst="rect">
            <a:avLst/>
          </a:prstGeom>
          <a:noFill/>
          <a:ln>
            <a:noFill/>
          </a:ln>
        </p:spPr>
        <p:txBody>
          <a:bodyPr spcFirstLastPara="1" wrap="square" lIns="104275" tIns="52125" rIns="104275" bIns="52125" anchor="t" anchorCtr="0">
            <a:noAutofit/>
          </a:bodyPr>
          <a:lstStyle>
            <a:lvl1pPr marL="0" lvl="0" indent="0" algn="r">
              <a:spcBef>
                <a:spcPts val="0"/>
              </a:spcBef>
              <a:buNone/>
              <a:defRPr>
                <a:solidFill>
                  <a:srgbClr val="FFFFFF"/>
                </a:solidFill>
              </a:defRPr>
            </a:lvl1pPr>
            <a:lvl2pPr marL="0" lvl="1" indent="0" algn="r">
              <a:spcBef>
                <a:spcPts val="0"/>
              </a:spcBef>
              <a:buNone/>
              <a:defRPr>
                <a:solidFill>
                  <a:srgbClr val="FFFFFF"/>
                </a:solidFill>
              </a:defRPr>
            </a:lvl2pPr>
            <a:lvl3pPr marL="0" lvl="2" indent="0" algn="r">
              <a:spcBef>
                <a:spcPts val="0"/>
              </a:spcBef>
              <a:buNone/>
              <a:defRPr>
                <a:solidFill>
                  <a:srgbClr val="FFFFFF"/>
                </a:solidFill>
              </a:defRPr>
            </a:lvl3pPr>
            <a:lvl4pPr marL="0" lvl="3" indent="0" algn="r">
              <a:spcBef>
                <a:spcPts val="0"/>
              </a:spcBef>
              <a:buNone/>
              <a:defRPr>
                <a:solidFill>
                  <a:srgbClr val="FFFFFF"/>
                </a:solidFill>
              </a:defRPr>
            </a:lvl4pPr>
            <a:lvl5pPr marL="0" lvl="4" indent="0" algn="r">
              <a:spcBef>
                <a:spcPts val="0"/>
              </a:spcBef>
              <a:buNone/>
              <a:defRPr>
                <a:solidFill>
                  <a:srgbClr val="FFFFFF"/>
                </a:solidFill>
              </a:defRPr>
            </a:lvl5pPr>
            <a:lvl6pPr marL="0" lvl="5" indent="0" algn="r">
              <a:spcBef>
                <a:spcPts val="0"/>
              </a:spcBef>
              <a:buNone/>
              <a:defRPr>
                <a:solidFill>
                  <a:srgbClr val="FFFFFF"/>
                </a:solidFill>
              </a:defRPr>
            </a:lvl6pPr>
            <a:lvl7pPr marL="0" lvl="6" indent="0" algn="r">
              <a:spcBef>
                <a:spcPts val="0"/>
              </a:spcBef>
              <a:buNone/>
              <a:defRPr>
                <a:solidFill>
                  <a:srgbClr val="FFFFFF"/>
                </a:solidFill>
              </a:defRPr>
            </a:lvl7pPr>
            <a:lvl8pPr marL="0" lvl="7" indent="0" algn="r">
              <a:spcBef>
                <a:spcPts val="0"/>
              </a:spcBef>
              <a:buNone/>
              <a:defRPr>
                <a:solidFill>
                  <a:srgbClr val="FFFFFF"/>
                </a:solidFill>
              </a:defRPr>
            </a:lvl8pPr>
            <a:lvl9pPr marL="0" lvl="8" indent="0" algn="r">
              <a:spcBef>
                <a:spcPts val="0"/>
              </a:spcBef>
              <a:buNone/>
              <a:defRPr>
                <a:solidFill>
                  <a:srgbClr val="FFFFFF"/>
                </a:solidFill>
              </a:defRPr>
            </a:lvl9pPr>
          </a:lstStyle>
          <a:p>
            <a:pPr marL="0" marR="0" lvl="0" indent="0" algn="r" defTabSz="914400" rtl="0" eaLnBrk="1" fontAlgn="auto" latinLnBrk="0" hangingPunct="1">
              <a:lnSpc>
                <a:spcPct val="100000"/>
              </a:lnSpc>
              <a:spcBef>
                <a:spcPts val="0"/>
              </a:spcBef>
              <a:spcAft>
                <a:spcPts val="0"/>
              </a:spcAft>
              <a:buClrTx/>
              <a:buSzTx/>
              <a:buFontTx/>
              <a:buNone/>
              <a:defRPr/>
            </a:pPr>
            <a:fld id="{BE031832-36F5-4DF4-BA02-44C6886A1F16}" type="slidenum">
              <a:rPr kumimoji="0" lang="en-US" altLang="en-US" sz="1370" b="0" i="0" u="none" strike="noStrike" kern="1200" cap="none" spc="0" normalizeH="0" baseline="0" noProof="0" smtClean="0">
                <a:ln>
                  <a:noFill/>
                </a:ln>
                <a:solidFill>
                  <a:srgbClr val="FFFFFF"/>
                </a:solidFill>
                <a:effectLst/>
                <a:uLnTx/>
                <a:uFillTx/>
                <a:latin typeface="Arial" panose="020B0604020202020204"/>
                <a:cs typeface="Arial" panose="020B0604020202020204"/>
                <a:sym typeface="Arial" panose="020B0604020202020204"/>
              </a:rPr>
            </a:fld>
            <a:endParaRPr kumimoji="0" lang="en-US" altLang="en-US" sz="1370" b="0" i="0" u="none" strike="noStrike" kern="1200" cap="none" spc="0" normalizeH="0" baseline="0" noProof="0">
              <a:ln>
                <a:noFill/>
              </a:ln>
              <a:solidFill>
                <a:srgbClr val="FFFFFF"/>
              </a:solidFill>
              <a:effectLst/>
              <a:uLnTx/>
              <a:uFillTx/>
              <a:latin typeface="Arial" panose="020B0604020202020204"/>
              <a:cs typeface="Arial" panose="020B0604020202020204"/>
              <a:sym typeface="Arial" panose="020B0604020202020204"/>
            </a:endParaRPr>
          </a:p>
        </p:txBody>
      </p:sp>
      <p:sp>
        <p:nvSpPr>
          <p:cNvPr id="3" name="Text Placeholder 2"/>
          <p:cNvSpPr>
            <a:spLocks noGrp="1"/>
          </p:cNvSpPr>
          <p:nvPr>
            <p:ph type="body" sz="quarter" idx="13"/>
          </p:nvPr>
        </p:nvSpPr>
        <p:spPr>
          <a:xfrm>
            <a:off x="227013" y="1052513"/>
            <a:ext cx="11772900" cy="5329237"/>
          </a:xfrm>
        </p:spPr>
        <p:txBody>
          <a:bodyPr/>
          <a:lstStyle>
            <a:lvl1pPr>
              <a:lnSpc>
                <a:spcPct val="100000"/>
              </a:lnSpc>
              <a:spcBef>
                <a:spcPts val="600"/>
              </a:spcBef>
              <a:spcAft>
                <a:spcPts val="600"/>
              </a:spcAft>
              <a:defRPr sz="2400"/>
            </a:lvl1pPr>
            <a:lvl2pPr>
              <a:lnSpc>
                <a:spcPct val="100000"/>
              </a:lnSpc>
              <a:spcBef>
                <a:spcPts val="600"/>
              </a:spcBef>
              <a:spcAft>
                <a:spcPts val="600"/>
              </a:spcAft>
              <a:defRPr sz="2400">
                <a:solidFill>
                  <a:schemeClr val="tx1"/>
                </a:solidFill>
              </a:defRPr>
            </a:lvl2pPr>
            <a:lvl3pPr marL="1371600" indent="-374650">
              <a:lnSpc>
                <a:spcPct val="100000"/>
              </a:lnSpc>
              <a:spcBef>
                <a:spcPts val="600"/>
              </a:spcBef>
              <a:spcAft>
                <a:spcPts val="600"/>
              </a:spcAft>
              <a:buFont typeface="Wingdings" panose="05000000000000000000" pitchFamily="2" charset="2"/>
              <a:buChar char="Ø"/>
              <a:defRPr sz="2400">
                <a:solidFill>
                  <a:schemeClr val="tx1"/>
                </a:solidFill>
              </a:defRPr>
            </a:lvl3pPr>
            <a:lvl4pPr>
              <a:lnSpc>
                <a:spcPct val="100000"/>
              </a:lnSpc>
              <a:spcBef>
                <a:spcPts val="600"/>
              </a:spcBef>
              <a:spcAft>
                <a:spcPts val="600"/>
              </a:spcAft>
              <a:defRPr sz="2400">
                <a:solidFill>
                  <a:schemeClr val="tx1"/>
                </a:solidFill>
              </a:defRPr>
            </a:lvl4pPr>
            <a:lvl5pPr>
              <a:lnSpc>
                <a:spcPct val="100000"/>
              </a:lnSpc>
              <a:spcBef>
                <a:spcPts val="600"/>
              </a:spcBef>
              <a:spcAft>
                <a:spcPts val="600"/>
              </a:spcAft>
              <a:defRPr sz="2400">
                <a:solidFill>
                  <a:schemeClr val="tx1"/>
                </a:solidFill>
              </a:defRPr>
            </a:lvl5pPr>
          </a:lstStyle>
          <a:p>
            <a:pPr lvl="0"/>
            <a:r>
              <a:rPr lang="en-US" dirty="0" smtClean="0"/>
              <a:t>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Pts val="1400"/>
              <a:buFontTx/>
              <a:buNone/>
              <a:defRPr/>
            </a:pPr>
            <a:endParaRPr kumimoji="0" lang="en-US" altLang="en-US" sz="1370" b="0" i="0" u="none" strike="noStrike" kern="1200" cap="none" spc="0" normalizeH="0" baseline="0" noProof="0">
              <a:ln>
                <a:noFill/>
              </a:ln>
              <a:solidFill>
                <a:srgbClr val="FFFFFF"/>
              </a:solidFill>
              <a:effectLst/>
              <a:uLnTx/>
              <a:uFillTx/>
              <a:latin typeface="Arial" panose="020B0604020202020204"/>
              <a:cs typeface="Arial" panose="020B0604020202020204"/>
              <a:sym typeface="Arial" panose="020B0604020202020204"/>
            </a:endParaRPr>
          </a:p>
        </p:txBody>
      </p:sp>
      <p:sp>
        <p:nvSpPr>
          <p:cNvPr id="4" name="Rectangle 5"/>
          <p:cNvSpPr>
            <a:spLocks noGrp="1" noChangeArrowheads="1"/>
          </p:cNvSpPr>
          <p:nvPr>
            <p:ph type="ftr" sz="quarter" idx="11"/>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5" name="Rectangle 6"/>
          <p:cNvSpPr>
            <a:spLocks noGrp="1" noChangeArrowheads="1"/>
          </p:cNvSpPr>
          <p:nvPr>
            <p:ph type="sldNum" sz="quarter" idx="12"/>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E98CBE09-2349-4EE1-A219-AB8DA39AFE09}" type="slidenum">
              <a:rPr kumimoji="0" lang="en-US" altLang="en-US" sz="1370" b="0" i="0" u="none" strike="noStrike" kern="1200" cap="none" spc="0" normalizeH="0" baseline="0" noProof="0">
                <a:ln>
                  <a:noFill/>
                </a:ln>
                <a:solidFill>
                  <a:srgbClr val="FFFFFF"/>
                </a:solidFill>
                <a:effectLst/>
                <a:uLnTx/>
                <a:uFillTx/>
                <a:latin typeface="Arial" panose="020B0604020202020204"/>
                <a:cs typeface="Arial" panose="020B0604020202020204"/>
                <a:sym typeface="Arial" panose="020B0604020202020204"/>
              </a:rPr>
            </a:fld>
            <a:endParaRPr kumimoji="0" lang="en-US" altLang="en-US" sz="1370" b="0" i="0" u="none" strike="noStrike" kern="1200" cap="none" spc="0" normalizeH="0" baseline="0" noProof="0">
              <a:ln>
                <a:noFill/>
              </a:ln>
              <a:solidFill>
                <a:srgbClr val="FFFFFF"/>
              </a:solidFill>
              <a:effectLst/>
              <a:uLnTx/>
              <a:uFillTx/>
              <a:latin typeface="Arial" panose="020B0604020202020204"/>
              <a:cs typeface="Arial" panose="020B0604020202020204"/>
              <a:sym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idx="10"/>
          </p:nvPr>
        </p:nvSpPr>
        <p:spPr/>
        <p:txBody>
          <a:bodyPr/>
          <a:lstStyle/>
          <a:p>
            <a:pPr marL="0" marR="0" lvl="0" indent="0" algn="l" defTabSz="914400" rtl="0" eaLnBrk="1" fontAlgn="auto" latinLnBrk="0" hangingPunct="1">
              <a:lnSpc>
                <a:spcPct val="100000"/>
              </a:lnSpc>
              <a:spcBef>
                <a:spcPts val="0"/>
              </a:spcBef>
              <a:spcAft>
                <a:spcPts val="0"/>
              </a:spcAft>
              <a:buClrTx/>
              <a:buSzPts val="1400"/>
              <a:buFontTx/>
              <a:buNone/>
              <a:defRPr/>
            </a:pPr>
            <a:fld id="{5CA493BA-04C8-4574-ABFA-03E44AE531EB}" type="datetimeFigureOut">
              <a:rPr kumimoji="0" lang="en-US" sz="1370" b="0" i="0" u="none" strike="noStrike" kern="1200" cap="none" spc="0" normalizeH="0" baseline="0" noProof="0" smtClean="0">
                <a:ln>
                  <a:noFill/>
                </a:ln>
                <a:solidFill>
                  <a:srgbClr val="FFFFFF"/>
                </a:solidFill>
                <a:effectLst/>
                <a:uLnTx/>
                <a:uFillTx/>
                <a:latin typeface="Arial" panose="020B0604020202020204"/>
                <a:cs typeface="Arial" panose="020B0604020202020204"/>
                <a:sym typeface="Arial" panose="020B0604020202020204"/>
              </a:rPr>
            </a:fld>
            <a:endParaRPr kumimoji="0" lang="en-US" sz="1370" b="0" i="0" u="none" strike="noStrike" kern="1200" cap="none" spc="0" normalizeH="0" baseline="0" noProof="0">
              <a:ln>
                <a:noFill/>
              </a:ln>
              <a:solidFill>
                <a:srgbClr val="FFFFFF"/>
              </a:solidFill>
              <a:effectLst/>
              <a:uLnTx/>
              <a:uFillTx/>
              <a:latin typeface="Arial" panose="020B0604020202020204"/>
              <a:cs typeface="Arial" panose="020B0604020202020204"/>
              <a:sym typeface="Arial" panose="020B0604020202020204"/>
            </a:endParaRPr>
          </a:p>
        </p:txBody>
      </p:sp>
      <p:sp>
        <p:nvSpPr>
          <p:cNvPr id="4" name="Slide Number Placeholder 3"/>
          <p:cNvSpPr>
            <a:spLocks noGrp="1"/>
          </p:cNvSpPr>
          <p:nvPr>
            <p:ph type="sldNum"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FE0A883-076A-4371-A43F-43D4B3282AA6}" type="slidenum">
              <a:rPr kumimoji="0" lang="en-US" sz="1370" b="0" i="0" u="none" strike="noStrike" kern="1200" cap="none" spc="0" normalizeH="0" baseline="0" noProof="0" smtClean="0">
                <a:ln>
                  <a:noFill/>
                </a:ln>
                <a:solidFill>
                  <a:srgbClr val="FFFFFF"/>
                </a:solidFill>
                <a:effectLst/>
                <a:uLnTx/>
                <a:uFillTx/>
                <a:latin typeface="Arial" panose="020B0604020202020204"/>
                <a:cs typeface="Arial" panose="020B0604020202020204"/>
                <a:sym typeface="Arial" panose="020B0604020202020204"/>
              </a:rPr>
            </a:fld>
            <a:endParaRPr kumimoji="0" lang="en-US" sz="1370" b="0" i="0" u="none" strike="noStrike" kern="1200" cap="none" spc="0" normalizeH="0" baseline="0" noProof="0">
              <a:ln>
                <a:noFill/>
              </a:ln>
              <a:solidFill>
                <a:srgbClr val="FFFFFF"/>
              </a:solidFill>
              <a:effectLst/>
              <a:uLnTx/>
              <a:uFillTx/>
              <a:latin typeface="Arial" panose="020B0604020202020204"/>
              <a:cs typeface="Arial" panose="020B0604020202020204"/>
              <a:sym typeface="Arial" panose="020B0604020202020204"/>
            </a:endParaRPr>
          </a:p>
        </p:txBody>
      </p:sp>
      <p:sp>
        <p:nvSpPr>
          <p:cNvPr id="6" name="Text Placeholder 5"/>
          <p:cNvSpPr>
            <a:spLocks noGrp="1"/>
          </p:cNvSpPr>
          <p:nvPr>
            <p:ph type="body" sz="quarter" idx="12"/>
          </p:nvPr>
        </p:nvSpPr>
        <p:spPr>
          <a:xfrm>
            <a:off x="263525" y="1125538"/>
            <a:ext cx="5688013" cy="5256212"/>
          </a:xfrm>
        </p:spPr>
        <p:txBody>
          <a:bodyPr/>
          <a:lstStyle>
            <a:lvl1pPr>
              <a:lnSpc>
                <a:spcPct val="100000"/>
              </a:lnSpc>
              <a:spcBef>
                <a:spcPts val="600"/>
              </a:spcBef>
              <a:spcAft>
                <a:spcPts val="600"/>
              </a:spcAft>
              <a:defRPr sz="2400"/>
            </a:lvl1pPr>
            <a:lvl2pPr>
              <a:lnSpc>
                <a:spcPct val="100000"/>
              </a:lnSpc>
              <a:spcBef>
                <a:spcPts val="600"/>
              </a:spcBef>
              <a:spcAft>
                <a:spcPts val="600"/>
              </a:spcAft>
              <a:defRPr sz="2400"/>
            </a:lvl2pPr>
            <a:lvl3pPr marL="1371600" indent="-374650">
              <a:lnSpc>
                <a:spcPct val="100000"/>
              </a:lnSpc>
              <a:spcBef>
                <a:spcPts val="600"/>
              </a:spcBef>
              <a:spcAft>
                <a:spcPts val="600"/>
              </a:spcAft>
              <a:buFont typeface="Wingdings" panose="05000000000000000000" pitchFamily="2" charset="2"/>
              <a:buChar char="Ø"/>
              <a:defRPr sz="2400"/>
            </a:lvl3pPr>
            <a:lvl4pPr>
              <a:lnSpc>
                <a:spcPct val="100000"/>
              </a:lnSpc>
              <a:spcBef>
                <a:spcPts val="600"/>
              </a:spcBef>
              <a:spcAft>
                <a:spcPts val="600"/>
              </a:spcAft>
              <a:defRPr sz="2400"/>
            </a:lvl4pPr>
            <a:lvl5pPr>
              <a:lnSpc>
                <a:spcPct val="100000"/>
              </a:lnSpc>
              <a:spcBef>
                <a:spcPts val="600"/>
              </a:spcBef>
              <a:spcAft>
                <a:spcPts val="600"/>
              </a:spcAft>
              <a:defRPr sz="2400"/>
            </a:lvl5pPr>
          </a:lstStyle>
          <a:p>
            <a:pPr lvl="0"/>
            <a:r>
              <a:rPr lang="en-US" dirty="0" smtClean="0"/>
              <a:t>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IN" dirty="0"/>
          </a:p>
        </p:txBody>
      </p:sp>
      <p:sp>
        <p:nvSpPr>
          <p:cNvPr id="8" name="Text Placeholder 7"/>
          <p:cNvSpPr>
            <a:spLocks noGrp="1"/>
          </p:cNvSpPr>
          <p:nvPr>
            <p:ph type="body" sz="quarter" idx="13"/>
          </p:nvPr>
        </p:nvSpPr>
        <p:spPr>
          <a:xfrm>
            <a:off x="6024563" y="1125538"/>
            <a:ext cx="5913437" cy="5256212"/>
          </a:xfrm>
        </p:spPr>
        <p:txBody>
          <a:bodyPr/>
          <a:lstStyle>
            <a:lvl1pPr>
              <a:lnSpc>
                <a:spcPct val="100000"/>
              </a:lnSpc>
              <a:spcBef>
                <a:spcPts val="600"/>
              </a:spcBef>
              <a:spcAft>
                <a:spcPts val="600"/>
              </a:spcAft>
              <a:defRPr sz="2400"/>
            </a:lvl1pPr>
            <a:lvl2pPr>
              <a:lnSpc>
                <a:spcPct val="100000"/>
              </a:lnSpc>
              <a:spcBef>
                <a:spcPts val="600"/>
              </a:spcBef>
              <a:spcAft>
                <a:spcPts val="600"/>
              </a:spcAft>
              <a:defRPr sz="2400"/>
            </a:lvl2pPr>
            <a:lvl3pPr marL="1371600" indent="-374650">
              <a:lnSpc>
                <a:spcPct val="100000"/>
              </a:lnSpc>
              <a:spcBef>
                <a:spcPts val="600"/>
              </a:spcBef>
              <a:spcAft>
                <a:spcPts val="600"/>
              </a:spcAft>
              <a:buFont typeface="Wingdings" panose="05000000000000000000" pitchFamily="2" charset="2"/>
              <a:buChar char="Ø"/>
              <a:defRPr sz="2400"/>
            </a:lvl3pPr>
            <a:lvl4pPr>
              <a:lnSpc>
                <a:spcPct val="100000"/>
              </a:lnSpc>
              <a:spcBef>
                <a:spcPts val="600"/>
              </a:spcBef>
              <a:spcAft>
                <a:spcPts val="600"/>
              </a:spcAft>
              <a:defRPr sz="2400"/>
            </a:lvl4pPr>
            <a:lvl5pPr>
              <a:lnSpc>
                <a:spcPct val="100000"/>
              </a:lnSpc>
              <a:spcBef>
                <a:spcPts val="600"/>
              </a:spcBef>
              <a:spcAft>
                <a:spcPts val="600"/>
              </a:spcAft>
              <a:defRPr sz="2400"/>
            </a:lvl5pPr>
          </a:lstStyle>
          <a:p>
            <a:pPr lvl="0"/>
            <a:r>
              <a:rPr lang="en-US" dirty="0" smtClean="0"/>
              <a:t>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IN" dirty="0"/>
          </a:p>
        </p:txBody>
      </p:sp>
      <p:sp>
        <p:nvSpPr>
          <p:cNvPr id="9" name="Google Shape;22;p3"/>
          <p:cNvSpPr txBox="1">
            <a:spLocks noGrp="1"/>
          </p:cNvSpPr>
          <p:nvPr>
            <p:ph type="title"/>
          </p:nvPr>
        </p:nvSpPr>
        <p:spPr>
          <a:xfrm>
            <a:off x="229598" y="181742"/>
            <a:ext cx="9250777" cy="542160"/>
          </a:xfrm>
          <a:prstGeom prst="rect">
            <a:avLst/>
          </a:prstGeom>
          <a:noFill/>
          <a:ln>
            <a:noFill/>
          </a:ln>
        </p:spPr>
        <p:txBody>
          <a:bodyPr spcFirstLastPara="1" wrap="square" lIns="104275" tIns="52125" rIns="104275" bIns="52125" anchor="t" anchorCtr="0">
            <a:noAutofit/>
          </a:bodyPr>
          <a:lstStyle>
            <a:lvl1pPr marR="0" lvl="0" algn="ctr" rtl="0">
              <a:spcBef>
                <a:spcPts val="0"/>
              </a:spcBef>
              <a:spcAft>
                <a:spcPts val="0"/>
              </a:spcAft>
              <a:buSzPts val="1400"/>
              <a:buNone/>
              <a:defRPr sz="3200" b="1"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ctr" rtl="0">
              <a:spcBef>
                <a:spcPts val="0"/>
              </a:spcBef>
              <a:spcAft>
                <a:spcPts val="0"/>
              </a:spcAft>
              <a:buSzPts val="1400"/>
              <a:buNone/>
              <a:defRPr sz="308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ctr" rtl="0">
              <a:spcBef>
                <a:spcPts val="0"/>
              </a:spcBef>
              <a:spcAft>
                <a:spcPts val="0"/>
              </a:spcAft>
              <a:buSzPts val="1400"/>
              <a:buNone/>
              <a:defRPr sz="308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ctr" rtl="0">
              <a:spcBef>
                <a:spcPts val="0"/>
              </a:spcBef>
              <a:spcAft>
                <a:spcPts val="0"/>
              </a:spcAft>
              <a:buSzPts val="1400"/>
              <a:buNone/>
              <a:defRPr sz="308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ctr" rtl="0">
              <a:spcBef>
                <a:spcPts val="0"/>
              </a:spcBef>
              <a:spcAft>
                <a:spcPts val="0"/>
              </a:spcAft>
              <a:buSzPts val="1400"/>
              <a:buNone/>
              <a:defRPr sz="308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ctr" rtl="0">
              <a:spcBef>
                <a:spcPts val="0"/>
              </a:spcBef>
              <a:spcAft>
                <a:spcPts val="0"/>
              </a:spcAft>
              <a:buSzPts val="1400"/>
              <a:buNone/>
              <a:defRPr sz="308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R="0" lvl="6" algn="ctr" rtl="0">
              <a:spcBef>
                <a:spcPts val="0"/>
              </a:spcBef>
              <a:spcAft>
                <a:spcPts val="0"/>
              </a:spcAft>
              <a:buSzPts val="1400"/>
              <a:buNone/>
              <a:defRPr sz="308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R="0" lvl="7" algn="ctr" rtl="0">
              <a:spcBef>
                <a:spcPts val="0"/>
              </a:spcBef>
              <a:spcAft>
                <a:spcPts val="0"/>
              </a:spcAft>
              <a:buSzPts val="1400"/>
              <a:buNone/>
              <a:defRPr sz="308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R="0" lvl="8" algn="ctr" rtl="0">
              <a:spcBef>
                <a:spcPts val="0"/>
              </a:spcBef>
              <a:spcAft>
                <a:spcPts val="0"/>
              </a:spcAft>
              <a:buSzPts val="1400"/>
              <a:buNone/>
              <a:defRPr sz="308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r>
              <a:rPr lang="en-US" dirty="0" smtClean="0"/>
              <a:t>Click to edit Master title style</a:t>
            </a:r>
            <a:endParaRPr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1.pn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7" Type="http://schemas.openxmlformats.org/officeDocument/2006/relationships/theme" Target="../theme/theme2.xml"/><Relationship Id="rId6" Type="http://schemas.openxmlformats.org/officeDocument/2006/relationships/image" Target="../media/image1.png"/><Relationship Id="rId5" Type="http://schemas.openxmlformats.org/officeDocument/2006/relationships/slideLayout" Target="../slideLayouts/slideLayout9.xml"/><Relationship Id="rId4" Type="http://schemas.openxmlformats.org/officeDocument/2006/relationships/slideLayout" Target="../slideLayouts/slideLayout8.xml"/><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6480174"/>
            <a:ext cx="12192000" cy="419100"/>
          </a:xfrm>
          <a:prstGeom prst="rect">
            <a:avLst/>
          </a:prstGeom>
          <a:solidFill>
            <a:srgbClr val="262673"/>
          </a:solidFill>
          <a:ln w="9525" cap="flat" cmpd="sng">
            <a:solidFill>
              <a:schemeClr val="dk1"/>
            </a:solidFill>
            <a:prstDash val="solid"/>
            <a:miter lim="800000"/>
            <a:headEnd type="none" w="sm" len="sm"/>
            <a:tailEnd type="none" w="sm" len="sm"/>
          </a:ln>
        </p:spPr>
        <p:txBody>
          <a:bodyPr spcFirstLastPara="1" wrap="square" lIns="89180" tIns="44579" rIns="89180" bIns="44579"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795" b="0" i="0" u="none" strike="noStrike" kern="1200" cap="none" spc="0" normalizeH="0" baseline="0" noProof="0">
              <a:ln>
                <a:noFill/>
              </a:ln>
              <a:solidFill>
                <a:srgbClr val="000000"/>
              </a:solidFill>
              <a:effectLst/>
              <a:uLnTx/>
              <a:uFillTx/>
              <a:latin typeface="Arial" panose="020B0604020202020204"/>
              <a:ea typeface="Arial" panose="020B0604020202020204"/>
              <a:cs typeface="Arial" panose="020B0604020202020204"/>
              <a:sym typeface="Arial" panose="020B0604020202020204"/>
            </a:endParaRPr>
          </a:p>
        </p:txBody>
      </p:sp>
      <p:sp>
        <p:nvSpPr>
          <p:cNvPr id="11" name="Google Shape;11;p1"/>
          <p:cNvSpPr txBox="1">
            <a:spLocks noGrp="1"/>
          </p:cNvSpPr>
          <p:nvPr>
            <p:ph type="body" idx="1"/>
          </p:nvPr>
        </p:nvSpPr>
        <p:spPr>
          <a:xfrm>
            <a:off x="203200" y="952501"/>
            <a:ext cx="11785600" cy="5295900"/>
          </a:xfrm>
          <a:prstGeom prst="rect">
            <a:avLst/>
          </a:prstGeom>
          <a:noFill/>
          <a:ln>
            <a:noFill/>
          </a:ln>
        </p:spPr>
        <p:txBody>
          <a:bodyPr spcFirstLastPara="1" wrap="square" lIns="104275" tIns="52125" rIns="104275" bIns="52125" anchor="t" anchorCtr="0">
            <a:noAutofit/>
          </a:bodyPr>
          <a:lstStyle>
            <a:lvl1pPr marL="457200" marR="0" lvl="0" indent="-431800" algn="l" rtl="0">
              <a:lnSpc>
                <a:spcPct val="138000"/>
              </a:lnSpc>
              <a:spcBef>
                <a:spcPts val="0"/>
              </a:spcBef>
              <a:spcAft>
                <a:spcPts val="0"/>
              </a:spcAft>
              <a:buClr>
                <a:srgbClr val="000097"/>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400050" algn="l" rtl="0">
              <a:lnSpc>
                <a:spcPct val="163000"/>
              </a:lnSpc>
              <a:spcBef>
                <a:spcPts val="0"/>
              </a:spcBef>
              <a:spcAft>
                <a:spcPts val="0"/>
              </a:spcAft>
              <a:buClr>
                <a:schemeClr val="dk1"/>
              </a:buClr>
              <a:buSzPts val="2700"/>
              <a:buFont typeface="Arial" panose="020B0604020202020204"/>
              <a:buChar char="–"/>
              <a:defRPr sz="2700" b="0" i="0" u="none" strike="noStrike" cap="none">
                <a:solidFill>
                  <a:srgbClr val="000097"/>
                </a:solidFill>
                <a:latin typeface="Arial" panose="020B0604020202020204"/>
                <a:ea typeface="Arial" panose="020B0604020202020204"/>
                <a:cs typeface="Arial" panose="020B0604020202020204"/>
                <a:sym typeface="Arial" panose="020B0604020202020204"/>
              </a:defRPr>
            </a:lvl2pPr>
            <a:lvl3pPr marL="1371600" marR="0" lvl="2" indent="-374650" algn="l" rtl="0">
              <a:lnSpc>
                <a:spcPct val="191000"/>
              </a:lnSpc>
              <a:spcBef>
                <a:spcPts val="0"/>
              </a:spcBef>
              <a:spcAft>
                <a:spcPts val="0"/>
              </a:spcAft>
              <a:buClr>
                <a:srgbClr val="000097"/>
              </a:buClr>
              <a:buSzPts val="2300"/>
              <a:buFont typeface="Noto Sans Symbols"/>
              <a:buChar char="✔"/>
              <a:defRPr sz="23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244000"/>
              </a:lnSpc>
              <a:spcBef>
                <a:spcPts val="0"/>
              </a:spcBef>
              <a:spcAft>
                <a:spcPts val="0"/>
              </a:spcAft>
              <a:buClr>
                <a:schemeClr val="dk1"/>
              </a:buClr>
              <a:buSzPts val="1800"/>
              <a:buFont typeface="Arial" panose="020B0604020202020204"/>
              <a:buChar char="–"/>
              <a:defRPr sz="1800" b="0" i="0" u="none" strike="noStrike" cap="none">
                <a:solidFill>
                  <a:srgbClr val="000097"/>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244000"/>
              </a:lnSpc>
              <a:spcBef>
                <a:spcPts val="0"/>
              </a:spcBef>
              <a:spcAft>
                <a:spcPts val="0"/>
              </a:spcAft>
              <a:buClr>
                <a:srgbClr val="000097"/>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spcBef>
                <a:spcPts val="360"/>
              </a:spcBef>
              <a:spcAft>
                <a:spcPts val="0"/>
              </a:spcAft>
              <a:buClr>
                <a:srgbClr val="000097"/>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42900" algn="l" rtl="0">
              <a:spcBef>
                <a:spcPts val="360"/>
              </a:spcBef>
              <a:spcAft>
                <a:spcPts val="0"/>
              </a:spcAft>
              <a:buClr>
                <a:srgbClr val="000097"/>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42900" algn="l" rtl="0">
              <a:spcBef>
                <a:spcPts val="360"/>
              </a:spcBef>
              <a:spcAft>
                <a:spcPts val="0"/>
              </a:spcAft>
              <a:buClr>
                <a:srgbClr val="000097"/>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42900" algn="l" rtl="0">
              <a:spcBef>
                <a:spcPts val="360"/>
              </a:spcBef>
              <a:spcAft>
                <a:spcPts val="0"/>
              </a:spcAft>
              <a:buClr>
                <a:srgbClr val="000097"/>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dirty="0"/>
          </a:p>
        </p:txBody>
      </p:sp>
      <p:sp>
        <p:nvSpPr>
          <p:cNvPr id="12" name="Google Shape;12;p1"/>
          <p:cNvSpPr/>
          <p:nvPr/>
        </p:nvSpPr>
        <p:spPr>
          <a:xfrm>
            <a:off x="0" y="826463"/>
            <a:ext cx="12192000" cy="120073"/>
          </a:xfrm>
          <a:prstGeom prst="rect">
            <a:avLst/>
          </a:prstGeom>
          <a:solidFill>
            <a:srgbClr val="262673"/>
          </a:solidFill>
          <a:ln w="9525" cap="flat" cmpd="sng">
            <a:solidFill>
              <a:schemeClr val="dk1"/>
            </a:solidFill>
            <a:prstDash val="solid"/>
            <a:miter lim="800000"/>
            <a:headEnd type="none" w="sm" len="sm"/>
            <a:tailEnd type="none" w="sm" len="sm"/>
          </a:ln>
        </p:spPr>
        <p:txBody>
          <a:bodyPr spcFirstLastPara="1" wrap="square" lIns="89180" tIns="44579" rIns="89180" bIns="44579" anchor="ctr" anchorCtr="0">
            <a:noAutofit/>
          </a:bodyPr>
          <a:lstStyle/>
          <a:p>
            <a:pPr marL="0" marR="0" lvl="0" indent="0" algn="l" defTabSz="914400" rtl="0" eaLnBrk="1" fontAlgn="auto" latinLnBrk="0" hangingPunct="1">
              <a:lnSpc>
                <a:spcPct val="171000"/>
              </a:lnSpc>
              <a:spcBef>
                <a:spcPts val="0"/>
              </a:spcBef>
              <a:spcAft>
                <a:spcPts val="0"/>
              </a:spcAft>
              <a:buClrTx/>
              <a:buSzTx/>
              <a:buFontTx/>
              <a:buNone/>
              <a:defRPr/>
            </a:pPr>
            <a:endParaRPr kumimoji="0" sz="1795" b="0" i="0" u="none" strike="noStrike" kern="1200" cap="none" spc="0" normalizeH="0" baseline="0" noProof="0">
              <a:ln>
                <a:noFill/>
              </a:ln>
              <a:solidFill>
                <a:srgbClr val="000000"/>
              </a:solidFill>
              <a:effectLst/>
              <a:uLnTx/>
              <a:uFillTx/>
              <a:latin typeface="Arial" panose="020B0604020202020204"/>
              <a:ea typeface="Arial" panose="020B0604020202020204"/>
              <a:cs typeface="Arial" panose="020B0604020202020204"/>
              <a:sym typeface="Arial" panose="020B0604020202020204"/>
            </a:endParaRPr>
          </a:p>
        </p:txBody>
      </p:sp>
      <p:sp>
        <p:nvSpPr>
          <p:cNvPr id="13" name="Google Shape;13;p1"/>
          <p:cNvSpPr txBox="1">
            <a:spLocks noGrp="1"/>
          </p:cNvSpPr>
          <p:nvPr>
            <p:ph type="dt" idx="10"/>
          </p:nvPr>
        </p:nvSpPr>
        <p:spPr>
          <a:xfrm>
            <a:off x="50802" y="6534150"/>
            <a:ext cx="1734495" cy="323850"/>
          </a:xfrm>
          <a:prstGeom prst="rect">
            <a:avLst/>
          </a:prstGeom>
          <a:noFill/>
          <a:ln>
            <a:noFill/>
          </a:ln>
        </p:spPr>
        <p:txBody>
          <a:bodyPr spcFirstLastPara="1" wrap="square" lIns="104275" tIns="52125" rIns="104275" bIns="52125" anchor="t" anchorCtr="0">
            <a:noAutofit/>
          </a:bodyPr>
          <a:lstStyle>
            <a:lvl1pPr marR="0" lvl="0" algn="l" rtl="0">
              <a:spcBef>
                <a:spcPts val="0"/>
              </a:spcBef>
              <a:spcAft>
                <a:spcPts val="0"/>
              </a:spcAft>
              <a:buSzPts val="1400"/>
              <a:buNone/>
              <a:defRPr sz="1370" b="0"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79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795"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79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79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79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79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79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79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marR="0" lvl="0" indent="0" algn="l" defTabSz="914400" rtl="0" eaLnBrk="1" fontAlgn="auto" latinLnBrk="0" hangingPunct="1">
              <a:lnSpc>
                <a:spcPct val="100000"/>
              </a:lnSpc>
              <a:spcBef>
                <a:spcPts val="0"/>
              </a:spcBef>
              <a:spcAft>
                <a:spcPts val="0"/>
              </a:spcAft>
              <a:buClrTx/>
              <a:buSzPts val="1400"/>
              <a:buFontTx/>
              <a:buNone/>
              <a:defRPr/>
            </a:pPr>
            <a:fld id="{5CA493BA-04C8-4574-ABFA-03E44AE531EB}" type="datetimeFigureOut">
              <a:rPr kumimoji="0" lang="en-US" sz="1370" b="0" i="0" u="none" strike="noStrike" kern="1200" cap="none" spc="0" normalizeH="0" baseline="0" noProof="0" smtClean="0">
                <a:ln>
                  <a:noFill/>
                </a:ln>
                <a:solidFill>
                  <a:srgbClr val="FFFFFF"/>
                </a:solidFill>
                <a:effectLst/>
                <a:uLnTx/>
                <a:uFillTx/>
                <a:latin typeface="Arial" panose="020B0604020202020204"/>
                <a:cs typeface="Arial" panose="020B0604020202020204"/>
                <a:sym typeface="Arial" panose="020B0604020202020204"/>
              </a:rPr>
            </a:fld>
            <a:endParaRPr kumimoji="0" lang="en-US" sz="1370" b="0" i="0" u="none" strike="noStrike" kern="1200" cap="none" spc="0" normalizeH="0" baseline="0" noProof="0">
              <a:ln>
                <a:noFill/>
              </a:ln>
              <a:solidFill>
                <a:srgbClr val="FFFFFF"/>
              </a:solidFill>
              <a:effectLst/>
              <a:uLnTx/>
              <a:uFillTx/>
              <a:latin typeface="Arial" panose="020B0604020202020204"/>
              <a:cs typeface="Arial" panose="020B0604020202020204"/>
              <a:sym typeface="Arial" panose="020B0604020202020204"/>
            </a:endParaRPr>
          </a:p>
        </p:txBody>
      </p:sp>
      <p:sp>
        <p:nvSpPr>
          <p:cNvPr id="14" name="Google Shape;14;p1"/>
          <p:cNvSpPr txBox="1">
            <a:spLocks noGrp="1"/>
          </p:cNvSpPr>
          <p:nvPr>
            <p:ph type="sldNum" idx="12"/>
          </p:nvPr>
        </p:nvSpPr>
        <p:spPr>
          <a:xfrm>
            <a:off x="9093200" y="6553200"/>
            <a:ext cx="2844800" cy="282575"/>
          </a:xfrm>
          <a:prstGeom prst="rect">
            <a:avLst/>
          </a:prstGeom>
          <a:noFill/>
          <a:ln>
            <a:noFill/>
          </a:ln>
        </p:spPr>
        <p:txBody>
          <a:bodyPr spcFirstLastPara="1" wrap="square" lIns="104275" tIns="52125" rIns="104275" bIns="52125" anchor="t" anchorCtr="0">
            <a:noAutofit/>
          </a:bodyPr>
          <a:lstStyle>
            <a:lvl1pPr marL="0" marR="0" lvl="0" indent="0" algn="r" rtl="0">
              <a:spcBef>
                <a:spcPts val="0"/>
              </a:spcBef>
              <a:spcAft>
                <a:spcPts val="0"/>
              </a:spcAft>
              <a:buNone/>
              <a:defRPr sz="1370" b="0" i="0" u="none" strike="noStrike" cap="none">
                <a:solidFill>
                  <a:srgbClr val="FFFFFF"/>
                </a:solidFill>
                <a:latin typeface="Arial" panose="020B0604020202020204"/>
                <a:ea typeface="Arial" panose="020B0604020202020204"/>
                <a:cs typeface="Arial" panose="020B0604020202020204"/>
                <a:sym typeface="Arial" panose="020B0604020202020204"/>
              </a:defRPr>
            </a:lvl1pPr>
            <a:lvl2pPr marL="0" marR="0" lvl="1" indent="0" algn="r" rtl="0">
              <a:spcBef>
                <a:spcPts val="0"/>
              </a:spcBef>
              <a:spcAft>
                <a:spcPts val="0"/>
              </a:spcAft>
              <a:buNone/>
              <a:defRPr sz="1370" b="0" i="0" u="none" strike="noStrike" cap="none">
                <a:solidFill>
                  <a:srgbClr val="FFFFFF"/>
                </a:solidFill>
                <a:latin typeface="Arial" panose="020B0604020202020204"/>
                <a:ea typeface="Arial" panose="020B0604020202020204"/>
                <a:cs typeface="Arial" panose="020B0604020202020204"/>
                <a:sym typeface="Arial" panose="020B0604020202020204"/>
              </a:defRPr>
            </a:lvl2pPr>
            <a:lvl3pPr marL="0" marR="0" lvl="2" indent="0" algn="r" rtl="0">
              <a:spcBef>
                <a:spcPts val="0"/>
              </a:spcBef>
              <a:spcAft>
                <a:spcPts val="0"/>
              </a:spcAft>
              <a:buNone/>
              <a:defRPr sz="1370" b="0" i="0" u="none" strike="noStrike" cap="none">
                <a:solidFill>
                  <a:srgbClr val="FFFFFF"/>
                </a:solidFill>
                <a:latin typeface="Arial" panose="020B0604020202020204"/>
                <a:ea typeface="Arial" panose="020B0604020202020204"/>
                <a:cs typeface="Arial" panose="020B0604020202020204"/>
                <a:sym typeface="Arial" panose="020B0604020202020204"/>
              </a:defRPr>
            </a:lvl3pPr>
            <a:lvl4pPr marL="0" marR="0" lvl="3" indent="0" algn="r" rtl="0">
              <a:spcBef>
                <a:spcPts val="0"/>
              </a:spcBef>
              <a:spcAft>
                <a:spcPts val="0"/>
              </a:spcAft>
              <a:buNone/>
              <a:defRPr sz="1370" b="0" i="0" u="none" strike="noStrike" cap="none">
                <a:solidFill>
                  <a:srgbClr val="FFFFFF"/>
                </a:solidFill>
                <a:latin typeface="Arial" panose="020B0604020202020204"/>
                <a:ea typeface="Arial" panose="020B0604020202020204"/>
                <a:cs typeface="Arial" panose="020B0604020202020204"/>
                <a:sym typeface="Arial" panose="020B0604020202020204"/>
              </a:defRPr>
            </a:lvl4pPr>
            <a:lvl5pPr marL="0" marR="0" lvl="4" indent="0" algn="r" rtl="0">
              <a:spcBef>
                <a:spcPts val="0"/>
              </a:spcBef>
              <a:spcAft>
                <a:spcPts val="0"/>
              </a:spcAft>
              <a:buNone/>
              <a:defRPr sz="1370" b="0" i="0" u="none" strike="noStrike" cap="none">
                <a:solidFill>
                  <a:srgbClr val="FFFFFF"/>
                </a:solidFill>
                <a:latin typeface="Arial" panose="020B0604020202020204"/>
                <a:ea typeface="Arial" panose="020B0604020202020204"/>
                <a:cs typeface="Arial" panose="020B0604020202020204"/>
                <a:sym typeface="Arial" panose="020B0604020202020204"/>
              </a:defRPr>
            </a:lvl5pPr>
            <a:lvl6pPr marL="0" marR="0" lvl="5" indent="0" algn="r" rtl="0">
              <a:spcBef>
                <a:spcPts val="0"/>
              </a:spcBef>
              <a:spcAft>
                <a:spcPts val="0"/>
              </a:spcAft>
              <a:buNone/>
              <a:defRPr sz="1370" b="0" i="0" u="none" strike="noStrike" cap="none">
                <a:solidFill>
                  <a:srgbClr val="FFFFFF"/>
                </a:solidFill>
                <a:latin typeface="Arial" panose="020B0604020202020204"/>
                <a:ea typeface="Arial" panose="020B0604020202020204"/>
                <a:cs typeface="Arial" panose="020B0604020202020204"/>
                <a:sym typeface="Arial" panose="020B0604020202020204"/>
              </a:defRPr>
            </a:lvl6pPr>
            <a:lvl7pPr marL="0" marR="0" lvl="6" indent="0" algn="r" rtl="0">
              <a:spcBef>
                <a:spcPts val="0"/>
              </a:spcBef>
              <a:spcAft>
                <a:spcPts val="0"/>
              </a:spcAft>
              <a:buNone/>
              <a:defRPr sz="1370" b="0" i="0" u="none" strike="noStrike" cap="none">
                <a:solidFill>
                  <a:srgbClr val="FFFFFF"/>
                </a:solidFill>
                <a:latin typeface="Arial" panose="020B0604020202020204"/>
                <a:ea typeface="Arial" panose="020B0604020202020204"/>
                <a:cs typeface="Arial" panose="020B0604020202020204"/>
                <a:sym typeface="Arial" panose="020B0604020202020204"/>
              </a:defRPr>
            </a:lvl7pPr>
            <a:lvl8pPr marL="0" marR="0" lvl="7" indent="0" algn="r" rtl="0">
              <a:spcBef>
                <a:spcPts val="0"/>
              </a:spcBef>
              <a:spcAft>
                <a:spcPts val="0"/>
              </a:spcAft>
              <a:buNone/>
              <a:defRPr sz="1370" b="0" i="0" u="none" strike="noStrike" cap="none">
                <a:solidFill>
                  <a:srgbClr val="FFFFFF"/>
                </a:solidFill>
                <a:latin typeface="Arial" panose="020B0604020202020204"/>
                <a:ea typeface="Arial" panose="020B0604020202020204"/>
                <a:cs typeface="Arial" panose="020B0604020202020204"/>
                <a:sym typeface="Arial" panose="020B0604020202020204"/>
              </a:defRPr>
            </a:lvl8pPr>
            <a:lvl9pPr marL="0" marR="0" lvl="8" indent="0" algn="r" rtl="0">
              <a:spcBef>
                <a:spcPts val="0"/>
              </a:spcBef>
              <a:spcAft>
                <a:spcPts val="0"/>
              </a:spcAft>
              <a:buNone/>
              <a:defRPr sz="1370" b="0" i="0" u="none" strike="noStrike" cap="none">
                <a:solidFill>
                  <a:srgbClr val="FFFFFF"/>
                </a:solidFill>
                <a:latin typeface="Arial" panose="020B0604020202020204"/>
                <a:ea typeface="Arial" panose="020B0604020202020204"/>
                <a:cs typeface="Arial" panose="020B0604020202020204"/>
                <a:sym typeface="Arial" panose="020B0604020202020204"/>
              </a:defRPr>
            </a:lvl9pPr>
          </a:lstStyle>
          <a:p>
            <a:pPr marL="0" marR="0" lvl="0" indent="0" algn="r" defTabSz="914400" rtl="0" eaLnBrk="1" fontAlgn="auto" latinLnBrk="0" hangingPunct="1">
              <a:lnSpc>
                <a:spcPct val="100000"/>
              </a:lnSpc>
              <a:spcBef>
                <a:spcPts val="0"/>
              </a:spcBef>
              <a:spcAft>
                <a:spcPts val="0"/>
              </a:spcAft>
              <a:buClrTx/>
              <a:buSzTx/>
              <a:buFontTx/>
              <a:buNone/>
              <a:defRPr/>
            </a:pPr>
            <a:fld id="{8FE0A883-076A-4371-A43F-43D4B3282AA6}" type="slidenum">
              <a:rPr kumimoji="0" lang="en-US" sz="1370" b="0" i="0" u="none" strike="noStrike" kern="1200" cap="none" spc="0" normalizeH="0" baseline="0" noProof="0" smtClean="0">
                <a:ln>
                  <a:noFill/>
                </a:ln>
                <a:solidFill>
                  <a:srgbClr val="FFFFFF"/>
                </a:solidFill>
                <a:effectLst/>
                <a:uLnTx/>
                <a:uFillTx/>
                <a:latin typeface="Arial" panose="020B0604020202020204"/>
                <a:cs typeface="Arial" panose="020B0604020202020204"/>
                <a:sym typeface="Arial" panose="020B0604020202020204"/>
              </a:rPr>
            </a:fld>
            <a:endParaRPr kumimoji="0" lang="en-US" sz="1370" b="0" i="0" u="none" strike="noStrike" kern="1200" cap="none" spc="0" normalizeH="0" baseline="0" noProof="0">
              <a:ln>
                <a:noFill/>
              </a:ln>
              <a:solidFill>
                <a:srgbClr val="FFFFFF"/>
              </a:solidFill>
              <a:effectLst/>
              <a:uLnTx/>
              <a:uFillTx/>
              <a:latin typeface="Arial" panose="020B0604020202020204"/>
              <a:cs typeface="Arial" panose="020B0604020202020204"/>
              <a:sym typeface="Arial" panose="020B0604020202020204"/>
            </a:endParaRPr>
          </a:p>
        </p:txBody>
      </p:sp>
      <p:pic>
        <p:nvPicPr>
          <p:cNvPr id="15" name="Google Shape;15;p1"/>
          <p:cNvPicPr preferRelativeResize="0"/>
          <p:nvPr/>
        </p:nvPicPr>
        <p:blipFill rotWithShape="1">
          <a:blip r:embed="rId5"/>
          <a:srcRect t="8147" b="8028"/>
          <a:stretch>
            <a:fillRect/>
          </a:stretch>
        </p:blipFill>
        <p:spPr>
          <a:xfrm>
            <a:off x="9552384" y="62784"/>
            <a:ext cx="2567608" cy="727166"/>
          </a:xfrm>
          <a:prstGeom prst="rect">
            <a:avLst/>
          </a:prstGeom>
          <a:noFill/>
          <a:ln>
            <a:noFill/>
          </a:ln>
        </p:spPr>
      </p:pic>
      <p:sp>
        <p:nvSpPr>
          <p:cNvPr id="16" name="Google Shape;16;p1"/>
          <p:cNvSpPr txBox="1"/>
          <p:nvPr/>
        </p:nvSpPr>
        <p:spPr>
          <a:xfrm>
            <a:off x="3183467" y="6467419"/>
            <a:ext cx="5791200" cy="486331"/>
          </a:xfrm>
          <a:prstGeom prst="rect">
            <a:avLst/>
          </a:prstGeom>
          <a:noFill/>
          <a:ln>
            <a:noFill/>
          </a:ln>
        </p:spPr>
        <p:txBody>
          <a:bodyPr spcFirstLastPara="1" wrap="square" lIns="89180" tIns="44579" rIns="89180" bIns="44579"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395" b="0" i="0" u="none" strike="noStrike" kern="1200" cap="none" spc="0" normalizeH="0" baseline="0" noProof="0">
                <a:ln>
                  <a:noFill/>
                </a:ln>
                <a:solidFill>
                  <a:srgbClr val="FFFFFF"/>
                </a:solidFill>
                <a:effectLst/>
                <a:uLnTx/>
                <a:uFillTx/>
                <a:latin typeface="Pinyon Script"/>
                <a:ea typeface="Pinyon Script"/>
                <a:cs typeface="Pinyon Script"/>
                <a:sym typeface="Pinyon Script"/>
              </a:rPr>
              <a:t>Progress Through Quality Education</a:t>
            </a:r>
            <a:endParaRPr kumimoji="0" sz="1540" b="0" i="0" u="none" strike="noStrike" kern="1200" cap="none" spc="0" normalizeH="0" baseline="0" noProof="0">
              <a:ln>
                <a:noFill/>
              </a:ln>
              <a:solidFill>
                <a:srgbClr val="000000"/>
              </a:solidFill>
              <a:effectLst/>
              <a:uLnTx/>
              <a:uFillTx/>
              <a:latin typeface="Arial" panose="020B0604020202020204"/>
              <a:ea typeface="+mn-ea"/>
              <a:cs typeface="+mn-cs"/>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eaLnBrk="1" hangingPunct="1">
        <a:lnSpc>
          <a:spcPct val="100000"/>
        </a:lnSpc>
        <a:spcBef>
          <a:spcPts val="600"/>
        </a:spcBef>
        <a:spcAft>
          <a:spcPts val="60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6480174"/>
            <a:ext cx="12192000" cy="419100"/>
          </a:xfrm>
          <a:prstGeom prst="rect">
            <a:avLst/>
          </a:prstGeom>
          <a:solidFill>
            <a:srgbClr val="262673"/>
          </a:solidFill>
          <a:ln w="9525" cap="flat" cmpd="sng">
            <a:solidFill>
              <a:schemeClr val="dk1"/>
            </a:solidFill>
            <a:prstDash val="solid"/>
            <a:miter lim="800000"/>
            <a:headEnd type="none" w="sm" len="sm"/>
            <a:tailEnd type="none" w="sm" len="sm"/>
          </a:ln>
        </p:spPr>
        <p:txBody>
          <a:bodyPr spcFirstLastPara="1" wrap="square" lIns="89180" tIns="44579" rIns="89180" bIns="44579"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795" b="0" i="0" u="none" strike="noStrike" kern="1200" cap="none" spc="0" normalizeH="0" baseline="0" noProof="0">
              <a:ln>
                <a:noFill/>
              </a:ln>
              <a:solidFill>
                <a:srgbClr val="000000"/>
              </a:solidFill>
              <a:effectLst/>
              <a:uLnTx/>
              <a:uFillTx/>
              <a:latin typeface="Arial" panose="020B0604020202020204"/>
              <a:ea typeface="Arial" panose="020B0604020202020204"/>
              <a:cs typeface="Arial" panose="020B0604020202020204"/>
              <a:sym typeface="Arial" panose="020B0604020202020204"/>
            </a:endParaRPr>
          </a:p>
        </p:txBody>
      </p:sp>
      <p:sp>
        <p:nvSpPr>
          <p:cNvPr id="11" name="Google Shape;11;p1"/>
          <p:cNvSpPr txBox="1">
            <a:spLocks noGrp="1"/>
          </p:cNvSpPr>
          <p:nvPr>
            <p:ph type="body" idx="1"/>
          </p:nvPr>
        </p:nvSpPr>
        <p:spPr>
          <a:xfrm>
            <a:off x="203200" y="952501"/>
            <a:ext cx="11785600" cy="5295900"/>
          </a:xfrm>
          <a:prstGeom prst="rect">
            <a:avLst/>
          </a:prstGeom>
          <a:noFill/>
          <a:ln>
            <a:noFill/>
          </a:ln>
        </p:spPr>
        <p:txBody>
          <a:bodyPr spcFirstLastPara="1" wrap="square" lIns="104275" tIns="52125" rIns="104275" bIns="52125" anchor="t" anchorCtr="0">
            <a:noAutofit/>
          </a:bodyPr>
          <a:lstStyle>
            <a:lvl1pPr marL="457200" marR="0" lvl="0" indent="-431800" algn="l" rtl="0">
              <a:lnSpc>
                <a:spcPct val="138000"/>
              </a:lnSpc>
              <a:spcBef>
                <a:spcPts val="0"/>
              </a:spcBef>
              <a:spcAft>
                <a:spcPts val="0"/>
              </a:spcAft>
              <a:buClr>
                <a:srgbClr val="000097"/>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400050" algn="l" rtl="0">
              <a:lnSpc>
                <a:spcPct val="163000"/>
              </a:lnSpc>
              <a:spcBef>
                <a:spcPts val="0"/>
              </a:spcBef>
              <a:spcAft>
                <a:spcPts val="0"/>
              </a:spcAft>
              <a:buClr>
                <a:schemeClr val="dk1"/>
              </a:buClr>
              <a:buSzPts val="2700"/>
              <a:buFont typeface="Arial" panose="020B0604020202020204"/>
              <a:buChar char="–"/>
              <a:defRPr sz="2700" b="0" i="0" u="none" strike="noStrike" cap="none">
                <a:solidFill>
                  <a:srgbClr val="000097"/>
                </a:solidFill>
                <a:latin typeface="Arial" panose="020B0604020202020204"/>
                <a:ea typeface="Arial" panose="020B0604020202020204"/>
                <a:cs typeface="Arial" panose="020B0604020202020204"/>
                <a:sym typeface="Arial" panose="020B0604020202020204"/>
              </a:defRPr>
            </a:lvl2pPr>
            <a:lvl3pPr marL="1371600" marR="0" lvl="2" indent="-374650" algn="l" rtl="0">
              <a:lnSpc>
                <a:spcPct val="191000"/>
              </a:lnSpc>
              <a:spcBef>
                <a:spcPts val="0"/>
              </a:spcBef>
              <a:spcAft>
                <a:spcPts val="0"/>
              </a:spcAft>
              <a:buClr>
                <a:srgbClr val="000097"/>
              </a:buClr>
              <a:buSzPts val="2300"/>
              <a:buFont typeface="Noto Sans Symbols"/>
              <a:buChar char="✔"/>
              <a:defRPr sz="23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244000"/>
              </a:lnSpc>
              <a:spcBef>
                <a:spcPts val="0"/>
              </a:spcBef>
              <a:spcAft>
                <a:spcPts val="0"/>
              </a:spcAft>
              <a:buClr>
                <a:schemeClr val="dk1"/>
              </a:buClr>
              <a:buSzPts val="1800"/>
              <a:buFont typeface="Arial" panose="020B0604020202020204"/>
              <a:buChar char="–"/>
              <a:defRPr sz="1800" b="0" i="0" u="none" strike="noStrike" cap="none">
                <a:solidFill>
                  <a:srgbClr val="000097"/>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244000"/>
              </a:lnSpc>
              <a:spcBef>
                <a:spcPts val="0"/>
              </a:spcBef>
              <a:spcAft>
                <a:spcPts val="0"/>
              </a:spcAft>
              <a:buClr>
                <a:srgbClr val="000097"/>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spcBef>
                <a:spcPts val="360"/>
              </a:spcBef>
              <a:spcAft>
                <a:spcPts val="0"/>
              </a:spcAft>
              <a:buClr>
                <a:srgbClr val="000097"/>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42900" algn="l" rtl="0">
              <a:spcBef>
                <a:spcPts val="360"/>
              </a:spcBef>
              <a:spcAft>
                <a:spcPts val="0"/>
              </a:spcAft>
              <a:buClr>
                <a:srgbClr val="000097"/>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42900" algn="l" rtl="0">
              <a:spcBef>
                <a:spcPts val="360"/>
              </a:spcBef>
              <a:spcAft>
                <a:spcPts val="0"/>
              </a:spcAft>
              <a:buClr>
                <a:srgbClr val="000097"/>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42900" algn="l" rtl="0">
              <a:spcBef>
                <a:spcPts val="360"/>
              </a:spcBef>
              <a:spcAft>
                <a:spcPts val="0"/>
              </a:spcAft>
              <a:buClr>
                <a:srgbClr val="000097"/>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dirty="0"/>
          </a:p>
        </p:txBody>
      </p:sp>
      <p:sp>
        <p:nvSpPr>
          <p:cNvPr id="12" name="Google Shape;12;p1"/>
          <p:cNvSpPr/>
          <p:nvPr/>
        </p:nvSpPr>
        <p:spPr>
          <a:xfrm>
            <a:off x="0" y="826463"/>
            <a:ext cx="12192000" cy="120073"/>
          </a:xfrm>
          <a:prstGeom prst="rect">
            <a:avLst/>
          </a:prstGeom>
          <a:solidFill>
            <a:srgbClr val="262673"/>
          </a:solidFill>
          <a:ln w="9525" cap="flat" cmpd="sng">
            <a:solidFill>
              <a:schemeClr val="dk1"/>
            </a:solidFill>
            <a:prstDash val="solid"/>
            <a:miter lim="800000"/>
            <a:headEnd type="none" w="sm" len="sm"/>
            <a:tailEnd type="none" w="sm" len="sm"/>
          </a:ln>
        </p:spPr>
        <p:txBody>
          <a:bodyPr spcFirstLastPara="1" wrap="square" lIns="89180" tIns="44579" rIns="89180" bIns="44579" anchor="ctr" anchorCtr="0">
            <a:noAutofit/>
          </a:bodyPr>
          <a:lstStyle/>
          <a:p>
            <a:pPr marL="0" marR="0" lvl="0" indent="0" algn="l" defTabSz="914400" rtl="0" eaLnBrk="1" fontAlgn="auto" latinLnBrk="0" hangingPunct="1">
              <a:lnSpc>
                <a:spcPct val="171000"/>
              </a:lnSpc>
              <a:spcBef>
                <a:spcPts val="0"/>
              </a:spcBef>
              <a:spcAft>
                <a:spcPts val="0"/>
              </a:spcAft>
              <a:buClrTx/>
              <a:buSzTx/>
              <a:buFontTx/>
              <a:buNone/>
              <a:defRPr/>
            </a:pPr>
            <a:endParaRPr kumimoji="0" sz="1795" b="0" i="0" u="none" strike="noStrike" kern="1200" cap="none" spc="0" normalizeH="0" baseline="0" noProof="0">
              <a:ln>
                <a:noFill/>
              </a:ln>
              <a:solidFill>
                <a:srgbClr val="000000"/>
              </a:solidFill>
              <a:effectLst/>
              <a:uLnTx/>
              <a:uFillTx/>
              <a:latin typeface="Arial" panose="020B0604020202020204"/>
              <a:ea typeface="Arial" panose="020B0604020202020204"/>
              <a:cs typeface="Arial" panose="020B0604020202020204"/>
              <a:sym typeface="Arial" panose="020B0604020202020204"/>
            </a:endParaRPr>
          </a:p>
        </p:txBody>
      </p:sp>
      <p:sp>
        <p:nvSpPr>
          <p:cNvPr id="13" name="Google Shape;13;p1"/>
          <p:cNvSpPr txBox="1">
            <a:spLocks noGrp="1"/>
          </p:cNvSpPr>
          <p:nvPr>
            <p:ph type="dt" idx="10"/>
          </p:nvPr>
        </p:nvSpPr>
        <p:spPr>
          <a:xfrm>
            <a:off x="50802" y="6534150"/>
            <a:ext cx="1734495" cy="323850"/>
          </a:xfrm>
          <a:prstGeom prst="rect">
            <a:avLst/>
          </a:prstGeom>
          <a:noFill/>
          <a:ln>
            <a:noFill/>
          </a:ln>
        </p:spPr>
        <p:txBody>
          <a:bodyPr spcFirstLastPara="1" wrap="square" lIns="104275" tIns="52125" rIns="104275" bIns="52125" anchor="t" anchorCtr="0">
            <a:noAutofit/>
          </a:bodyPr>
          <a:lstStyle>
            <a:lvl1pPr marR="0" lvl="0" algn="l" rtl="0">
              <a:spcBef>
                <a:spcPts val="0"/>
              </a:spcBef>
              <a:spcAft>
                <a:spcPts val="0"/>
              </a:spcAft>
              <a:buSzPts val="1400"/>
              <a:buNone/>
              <a:defRPr sz="1370" b="0"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79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795"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79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79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79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79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79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79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marR="0" lvl="0" indent="0" algn="l" defTabSz="914400" rtl="0" eaLnBrk="1" fontAlgn="auto" latinLnBrk="0" hangingPunct="1">
              <a:lnSpc>
                <a:spcPct val="100000"/>
              </a:lnSpc>
              <a:spcBef>
                <a:spcPts val="0"/>
              </a:spcBef>
              <a:spcAft>
                <a:spcPts val="0"/>
              </a:spcAft>
              <a:buClrTx/>
              <a:buSzPts val="1400"/>
              <a:buFontTx/>
              <a:buNone/>
              <a:defRPr/>
            </a:pPr>
            <a:fld id="{5CA493BA-04C8-4574-ABFA-03E44AE531EB}" type="datetimeFigureOut">
              <a:rPr kumimoji="0" lang="en-US" sz="1370" b="0" i="0" u="none" strike="noStrike" kern="1200" cap="none" spc="0" normalizeH="0" baseline="0" noProof="0" smtClean="0">
                <a:ln>
                  <a:noFill/>
                </a:ln>
                <a:solidFill>
                  <a:srgbClr val="FFFFFF"/>
                </a:solidFill>
                <a:effectLst/>
                <a:uLnTx/>
                <a:uFillTx/>
                <a:latin typeface="Arial" panose="020B0604020202020204"/>
                <a:cs typeface="Arial" panose="020B0604020202020204"/>
                <a:sym typeface="Arial" panose="020B0604020202020204"/>
              </a:rPr>
            </a:fld>
            <a:endParaRPr kumimoji="0" lang="en-US" sz="1370" b="0" i="0" u="none" strike="noStrike" kern="1200" cap="none" spc="0" normalizeH="0" baseline="0" noProof="0">
              <a:ln>
                <a:noFill/>
              </a:ln>
              <a:solidFill>
                <a:srgbClr val="FFFFFF"/>
              </a:solidFill>
              <a:effectLst/>
              <a:uLnTx/>
              <a:uFillTx/>
              <a:latin typeface="Arial" panose="020B0604020202020204"/>
              <a:cs typeface="Arial" panose="020B0604020202020204"/>
              <a:sym typeface="Arial" panose="020B0604020202020204"/>
            </a:endParaRPr>
          </a:p>
        </p:txBody>
      </p:sp>
      <p:sp>
        <p:nvSpPr>
          <p:cNvPr id="14" name="Google Shape;14;p1"/>
          <p:cNvSpPr txBox="1">
            <a:spLocks noGrp="1"/>
          </p:cNvSpPr>
          <p:nvPr>
            <p:ph type="sldNum" idx="12"/>
          </p:nvPr>
        </p:nvSpPr>
        <p:spPr>
          <a:xfrm>
            <a:off x="9093200" y="6553200"/>
            <a:ext cx="2844800" cy="282575"/>
          </a:xfrm>
          <a:prstGeom prst="rect">
            <a:avLst/>
          </a:prstGeom>
          <a:noFill/>
          <a:ln>
            <a:noFill/>
          </a:ln>
        </p:spPr>
        <p:txBody>
          <a:bodyPr spcFirstLastPara="1" wrap="square" lIns="104275" tIns="52125" rIns="104275" bIns="52125" anchor="t" anchorCtr="0">
            <a:noAutofit/>
          </a:bodyPr>
          <a:lstStyle>
            <a:lvl1pPr marL="0" marR="0" lvl="0" indent="0" algn="r" rtl="0">
              <a:spcBef>
                <a:spcPts val="0"/>
              </a:spcBef>
              <a:spcAft>
                <a:spcPts val="0"/>
              </a:spcAft>
              <a:buNone/>
              <a:defRPr sz="1370" b="0" i="0" u="none" strike="noStrike" cap="none">
                <a:solidFill>
                  <a:srgbClr val="FFFFFF"/>
                </a:solidFill>
                <a:latin typeface="Arial" panose="020B0604020202020204"/>
                <a:ea typeface="Arial" panose="020B0604020202020204"/>
                <a:cs typeface="Arial" panose="020B0604020202020204"/>
                <a:sym typeface="Arial" panose="020B0604020202020204"/>
              </a:defRPr>
            </a:lvl1pPr>
            <a:lvl2pPr marL="0" marR="0" lvl="1" indent="0" algn="r" rtl="0">
              <a:spcBef>
                <a:spcPts val="0"/>
              </a:spcBef>
              <a:spcAft>
                <a:spcPts val="0"/>
              </a:spcAft>
              <a:buNone/>
              <a:defRPr sz="1370" b="0" i="0" u="none" strike="noStrike" cap="none">
                <a:solidFill>
                  <a:srgbClr val="FFFFFF"/>
                </a:solidFill>
                <a:latin typeface="Arial" panose="020B0604020202020204"/>
                <a:ea typeface="Arial" panose="020B0604020202020204"/>
                <a:cs typeface="Arial" panose="020B0604020202020204"/>
                <a:sym typeface="Arial" panose="020B0604020202020204"/>
              </a:defRPr>
            </a:lvl2pPr>
            <a:lvl3pPr marL="0" marR="0" lvl="2" indent="0" algn="r" rtl="0">
              <a:spcBef>
                <a:spcPts val="0"/>
              </a:spcBef>
              <a:spcAft>
                <a:spcPts val="0"/>
              </a:spcAft>
              <a:buNone/>
              <a:defRPr sz="1370" b="0" i="0" u="none" strike="noStrike" cap="none">
                <a:solidFill>
                  <a:srgbClr val="FFFFFF"/>
                </a:solidFill>
                <a:latin typeface="Arial" panose="020B0604020202020204"/>
                <a:ea typeface="Arial" panose="020B0604020202020204"/>
                <a:cs typeface="Arial" panose="020B0604020202020204"/>
                <a:sym typeface="Arial" panose="020B0604020202020204"/>
              </a:defRPr>
            </a:lvl3pPr>
            <a:lvl4pPr marL="0" marR="0" lvl="3" indent="0" algn="r" rtl="0">
              <a:spcBef>
                <a:spcPts val="0"/>
              </a:spcBef>
              <a:spcAft>
                <a:spcPts val="0"/>
              </a:spcAft>
              <a:buNone/>
              <a:defRPr sz="1370" b="0" i="0" u="none" strike="noStrike" cap="none">
                <a:solidFill>
                  <a:srgbClr val="FFFFFF"/>
                </a:solidFill>
                <a:latin typeface="Arial" panose="020B0604020202020204"/>
                <a:ea typeface="Arial" panose="020B0604020202020204"/>
                <a:cs typeface="Arial" panose="020B0604020202020204"/>
                <a:sym typeface="Arial" panose="020B0604020202020204"/>
              </a:defRPr>
            </a:lvl4pPr>
            <a:lvl5pPr marL="0" marR="0" lvl="4" indent="0" algn="r" rtl="0">
              <a:spcBef>
                <a:spcPts val="0"/>
              </a:spcBef>
              <a:spcAft>
                <a:spcPts val="0"/>
              </a:spcAft>
              <a:buNone/>
              <a:defRPr sz="1370" b="0" i="0" u="none" strike="noStrike" cap="none">
                <a:solidFill>
                  <a:srgbClr val="FFFFFF"/>
                </a:solidFill>
                <a:latin typeface="Arial" panose="020B0604020202020204"/>
                <a:ea typeface="Arial" panose="020B0604020202020204"/>
                <a:cs typeface="Arial" panose="020B0604020202020204"/>
                <a:sym typeface="Arial" panose="020B0604020202020204"/>
              </a:defRPr>
            </a:lvl5pPr>
            <a:lvl6pPr marL="0" marR="0" lvl="5" indent="0" algn="r" rtl="0">
              <a:spcBef>
                <a:spcPts val="0"/>
              </a:spcBef>
              <a:spcAft>
                <a:spcPts val="0"/>
              </a:spcAft>
              <a:buNone/>
              <a:defRPr sz="1370" b="0" i="0" u="none" strike="noStrike" cap="none">
                <a:solidFill>
                  <a:srgbClr val="FFFFFF"/>
                </a:solidFill>
                <a:latin typeface="Arial" panose="020B0604020202020204"/>
                <a:ea typeface="Arial" panose="020B0604020202020204"/>
                <a:cs typeface="Arial" panose="020B0604020202020204"/>
                <a:sym typeface="Arial" panose="020B0604020202020204"/>
              </a:defRPr>
            </a:lvl6pPr>
            <a:lvl7pPr marL="0" marR="0" lvl="6" indent="0" algn="r" rtl="0">
              <a:spcBef>
                <a:spcPts val="0"/>
              </a:spcBef>
              <a:spcAft>
                <a:spcPts val="0"/>
              </a:spcAft>
              <a:buNone/>
              <a:defRPr sz="1370" b="0" i="0" u="none" strike="noStrike" cap="none">
                <a:solidFill>
                  <a:srgbClr val="FFFFFF"/>
                </a:solidFill>
                <a:latin typeface="Arial" panose="020B0604020202020204"/>
                <a:ea typeface="Arial" panose="020B0604020202020204"/>
                <a:cs typeface="Arial" panose="020B0604020202020204"/>
                <a:sym typeface="Arial" panose="020B0604020202020204"/>
              </a:defRPr>
            </a:lvl7pPr>
            <a:lvl8pPr marL="0" marR="0" lvl="7" indent="0" algn="r" rtl="0">
              <a:spcBef>
                <a:spcPts val="0"/>
              </a:spcBef>
              <a:spcAft>
                <a:spcPts val="0"/>
              </a:spcAft>
              <a:buNone/>
              <a:defRPr sz="1370" b="0" i="0" u="none" strike="noStrike" cap="none">
                <a:solidFill>
                  <a:srgbClr val="FFFFFF"/>
                </a:solidFill>
                <a:latin typeface="Arial" panose="020B0604020202020204"/>
                <a:ea typeface="Arial" panose="020B0604020202020204"/>
                <a:cs typeface="Arial" panose="020B0604020202020204"/>
                <a:sym typeface="Arial" panose="020B0604020202020204"/>
              </a:defRPr>
            </a:lvl8pPr>
            <a:lvl9pPr marL="0" marR="0" lvl="8" indent="0" algn="r" rtl="0">
              <a:spcBef>
                <a:spcPts val="0"/>
              </a:spcBef>
              <a:spcAft>
                <a:spcPts val="0"/>
              </a:spcAft>
              <a:buNone/>
              <a:defRPr sz="1370" b="0" i="0" u="none" strike="noStrike" cap="none">
                <a:solidFill>
                  <a:srgbClr val="FFFFFF"/>
                </a:solidFill>
                <a:latin typeface="Arial" panose="020B0604020202020204"/>
                <a:ea typeface="Arial" panose="020B0604020202020204"/>
                <a:cs typeface="Arial" panose="020B0604020202020204"/>
                <a:sym typeface="Arial" panose="020B0604020202020204"/>
              </a:defRPr>
            </a:lvl9pPr>
          </a:lstStyle>
          <a:p>
            <a:pPr marL="0" marR="0" lvl="0" indent="0" algn="r" defTabSz="914400" rtl="0" eaLnBrk="1" fontAlgn="auto" latinLnBrk="0" hangingPunct="1">
              <a:lnSpc>
                <a:spcPct val="100000"/>
              </a:lnSpc>
              <a:spcBef>
                <a:spcPts val="0"/>
              </a:spcBef>
              <a:spcAft>
                <a:spcPts val="0"/>
              </a:spcAft>
              <a:buClrTx/>
              <a:buSzTx/>
              <a:buFontTx/>
              <a:buNone/>
              <a:defRPr/>
            </a:pPr>
            <a:fld id="{8FE0A883-076A-4371-A43F-43D4B3282AA6}" type="slidenum">
              <a:rPr kumimoji="0" lang="en-US" sz="1370" b="0" i="0" u="none" strike="noStrike" kern="1200" cap="none" spc="0" normalizeH="0" baseline="0" noProof="0" smtClean="0">
                <a:ln>
                  <a:noFill/>
                </a:ln>
                <a:solidFill>
                  <a:srgbClr val="FFFFFF"/>
                </a:solidFill>
                <a:effectLst/>
                <a:uLnTx/>
                <a:uFillTx/>
                <a:latin typeface="Arial" panose="020B0604020202020204"/>
                <a:cs typeface="Arial" panose="020B0604020202020204"/>
                <a:sym typeface="Arial" panose="020B0604020202020204"/>
              </a:rPr>
            </a:fld>
            <a:endParaRPr kumimoji="0" lang="en-US" sz="1370" b="0" i="0" u="none" strike="noStrike" kern="1200" cap="none" spc="0" normalizeH="0" baseline="0" noProof="0">
              <a:ln>
                <a:noFill/>
              </a:ln>
              <a:solidFill>
                <a:srgbClr val="FFFFFF"/>
              </a:solidFill>
              <a:effectLst/>
              <a:uLnTx/>
              <a:uFillTx/>
              <a:latin typeface="Arial" panose="020B0604020202020204"/>
              <a:cs typeface="Arial" panose="020B0604020202020204"/>
              <a:sym typeface="Arial" panose="020B0604020202020204"/>
            </a:endParaRPr>
          </a:p>
        </p:txBody>
      </p:sp>
      <p:pic>
        <p:nvPicPr>
          <p:cNvPr id="15" name="Google Shape;15;p1"/>
          <p:cNvPicPr preferRelativeResize="0"/>
          <p:nvPr/>
        </p:nvPicPr>
        <p:blipFill rotWithShape="1">
          <a:blip r:embed="rId6"/>
          <a:srcRect t="8147" b="8028"/>
          <a:stretch>
            <a:fillRect/>
          </a:stretch>
        </p:blipFill>
        <p:spPr>
          <a:xfrm>
            <a:off x="9552384" y="62784"/>
            <a:ext cx="2567608" cy="727166"/>
          </a:xfrm>
          <a:prstGeom prst="rect">
            <a:avLst/>
          </a:prstGeom>
          <a:noFill/>
          <a:ln>
            <a:noFill/>
          </a:ln>
        </p:spPr>
      </p:pic>
      <p:sp>
        <p:nvSpPr>
          <p:cNvPr id="16" name="Google Shape;16;p1"/>
          <p:cNvSpPr txBox="1"/>
          <p:nvPr/>
        </p:nvSpPr>
        <p:spPr>
          <a:xfrm>
            <a:off x="3183467" y="6467419"/>
            <a:ext cx="5791200" cy="486331"/>
          </a:xfrm>
          <a:prstGeom prst="rect">
            <a:avLst/>
          </a:prstGeom>
          <a:noFill/>
          <a:ln>
            <a:noFill/>
          </a:ln>
        </p:spPr>
        <p:txBody>
          <a:bodyPr spcFirstLastPara="1" wrap="square" lIns="89180" tIns="44579" rIns="89180" bIns="44579"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395" b="0" i="0" u="none" strike="noStrike" kern="1200" cap="none" spc="0" normalizeH="0" baseline="0" noProof="0">
                <a:ln>
                  <a:noFill/>
                </a:ln>
                <a:solidFill>
                  <a:srgbClr val="FFFFFF"/>
                </a:solidFill>
                <a:effectLst/>
                <a:uLnTx/>
                <a:uFillTx/>
                <a:latin typeface="Pinyon Script"/>
                <a:ea typeface="Pinyon Script"/>
                <a:cs typeface="Pinyon Script"/>
                <a:sym typeface="Pinyon Script"/>
              </a:rPr>
              <a:t>Progress Through Quality Education</a:t>
            </a:r>
            <a:endParaRPr kumimoji="0" sz="1540" b="0" i="0" u="none" strike="noStrike" kern="1200" cap="none" spc="0" normalizeH="0" baseline="0" noProof="0">
              <a:ln>
                <a:noFill/>
              </a:ln>
              <a:solidFill>
                <a:srgbClr val="000000"/>
              </a:solidFill>
              <a:effectLst/>
              <a:uLnTx/>
              <a:uFillTx/>
              <a:latin typeface="Arial" panose="020B0604020202020204"/>
              <a:ea typeface="+mn-ea"/>
              <a:cs typeface="+mn-cs"/>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eaLnBrk="1" hangingPunct="1">
        <a:lnSpc>
          <a:spcPct val="100000"/>
        </a:lnSpc>
        <a:spcBef>
          <a:spcPts val="600"/>
        </a:spcBef>
        <a:spcAft>
          <a:spcPts val="60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19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customXml" Target="../ink/ink4.xml"/></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9.xml"/><Relationship Id="rId5" Type="http://schemas.openxmlformats.org/officeDocument/2006/relationships/image" Target="../media/image12.png"/><Relationship Id="rId4" Type="http://schemas.openxmlformats.org/officeDocument/2006/relationships/customXml" Target="../ink/ink5.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customXml" Target="../ink/ink6.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6.png"/><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customXml" Target="../ink/ink7.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3.png"/><Relationship Id="rId1"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customXml" Target="../ink/ink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5.png"/><Relationship Id="rId1" Type="http://schemas.openxmlformats.org/officeDocument/2006/relationships/image" Target="../media/image24.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6.png"/><Relationship Id="rId1" Type="http://schemas.openxmlformats.org/officeDocument/2006/relationships/image" Target="../media/image24.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8.png"/><Relationship Id="rId1" Type="http://schemas.openxmlformats.org/officeDocument/2006/relationships/image" Target="../media/image2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customXml" Target="../ink/ink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customXml" Target="../ink/ink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2567608" y="5332549"/>
            <a:ext cx="6400800" cy="735369"/>
          </a:xfrm>
        </p:spPr>
        <p:txBody>
          <a:bodyPr/>
          <a:lstStyle/>
          <a:p>
            <a:r>
              <a:rPr lang="en-IN" sz="3500" b="1" dirty="0">
                <a:solidFill>
                  <a:schemeClr val="accent6"/>
                </a:solidFill>
              </a:rPr>
              <a:t>II Year M.C.A </a:t>
            </a:r>
            <a:endParaRPr lang="en-IN" sz="3500" b="1" dirty="0">
              <a:solidFill>
                <a:schemeClr val="accent6"/>
              </a:solidFill>
            </a:endParaRPr>
          </a:p>
        </p:txBody>
      </p:sp>
      <p:sp>
        <p:nvSpPr>
          <p:cNvPr id="7" name="Title 5"/>
          <p:cNvSpPr txBox="1"/>
          <p:nvPr/>
        </p:nvSpPr>
        <p:spPr>
          <a:xfrm>
            <a:off x="1881808" y="2564904"/>
            <a:ext cx="7772400" cy="14700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4000" b="1" i="0" u="none" strike="noStrike" kern="1200" cap="none" spc="0" normalizeH="0" baseline="0" noProof="0" dirty="0">
                <a:ln>
                  <a:noFill/>
                </a:ln>
                <a:solidFill>
                  <a:schemeClr val="accent6"/>
                </a:solidFill>
                <a:effectLst/>
                <a:uLnTx/>
                <a:uFillTx/>
                <a:latin typeface="Arial" panose="020B0604020202020204"/>
                <a:ea typeface="+mn-ea"/>
                <a:cs typeface="+mn-cs"/>
              </a:rPr>
              <a:t>CAP442</a:t>
            </a:r>
            <a:r>
              <a:rPr kumimoji="0" lang="en-IN" sz="4000" b="1" i="0" u="none" strike="noStrike" kern="1200" cap="none" spc="0" normalizeH="0" baseline="0" noProof="0" dirty="0">
                <a:ln>
                  <a:noFill/>
                </a:ln>
                <a:solidFill>
                  <a:schemeClr val="accent6"/>
                </a:solidFill>
                <a:effectLst/>
                <a:uLnTx/>
                <a:uFillTx/>
                <a:latin typeface="Arial" panose="020B0604020202020204"/>
                <a:ea typeface="+mn-ea"/>
                <a:cs typeface="+mn-cs"/>
              </a:rPr>
              <a:t> Web Technology</a:t>
            </a:r>
            <a:endParaRPr kumimoji="0" lang="en-IN" sz="4000" b="1"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sp>
        <p:nvSpPr>
          <p:cNvPr id="9" name="Title 3"/>
          <p:cNvSpPr txBox="1"/>
          <p:nvPr/>
        </p:nvSpPr>
        <p:spPr bwMode="auto">
          <a:xfrm>
            <a:off x="1919536" y="3789040"/>
            <a:ext cx="7772400" cy="687058"/>
          </a:xfrm>
          <a:prstGeom prst="rect">
            <a:avLst/>
          </a:prstGeom>
          <a:noFill/>
          <a:ln w="9525">
            <a:noFill/>
            <a:miter lim="800000"/>
          </a:ln>
          <a:effectLst/>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IN" sz="3600" b="1" i="0" u="none" strike="noStrike" kern="0" cap="none" spc="0" normalizeH="0" baseline="0" noProof="0" dirty="0">
                <a:ln>
                  <a:noFill/>
                </a:ln>
                <a:solidFill>
                  <a:schemeClr val="accent6"/>
                </a:solidFill>
                <a:effectLst/>
                <a:uLnTx/>
                <a:uFillTx/>
                <a:latin typeface="Arial" panose="020B0604020202020204"/>
                <a:ea typeface="+mn-ea"/>
                <a:cs typeface="+mn-cs"/>
              </a:rPr>
              <a:t>Unit </a:t>
            </a:r>
            <a:r>
              <a:rPr kumimoji="0" lang="en-IN" sz="3600" b="1" i="0" u="none" strike="noStrike" kern="0" cap="none" spc="0" normalizeH="0" baseline="0" noProof="0" dirty="0" smtClean="0">
                <a:ln>
                  <a:noFill/>
                </a:ln>
                <a:solidFill>
                  <a:schemeClr val="accent6"/>
                </a:solidFill>
                <a:effectLst/>
                <a:uLnTx/>
                <a:uFillTx/>
                <a:latin typeface="Arial" panose="020B0604020202020204"/>
                <a:ea typeface="+mn-ea"/>
                <a:cs typeface="+mn-cs"/>
              </a:rPr>
              <a:t>II</a:t>
            </a:r>
            <a:endParaRPr kumimoji="0" lang="en-IN" sz="3600" b="1" i="0" u="none" strike="noStrike" kern="0" cap="none" spc="0" normalizeH="0" baseline="0" noProof="0" dirty="0">
              <a:ln>
                <a:noFill/>
              </a:ln>
              <a:solidFill>
                <a:schemeClr val="accent6"/>
              </a:solidFill>
              <a:effectLst/>
              <a:uLnTx/>
              <a:uFillTx/>
              <a:latin typeface="Arial" panose="020B0604020202020204"/>
              <a:ea typeface="+mn-ea"/>
              <a:cs typeface="+mn-cs"/>
            </a:endParaRPr>
          </a:p>
        </p:txBody>
      </p:sp>
      <p:sp>
        <p:nvSpPr>
          <p:cNvPr id="6" name="Title 3"/>
          <p:cNvSpPr txBox="1"/>
          <p:nvPr/>
        </p:nvSpPr>
        <p:spPr bwMode="auto">
          <a:xfrm>
            <a:off x="1919536" y="4365104"/>
            <a:ext cx="7772400" cy="687058"/>
          </a:xfrm>
          <a:prstGeom prst="rect">
            <a:avLst/>
          </a:prstGeom>
          <a:noFill/>
          <a:ln w="9525">
            <a:noFill/>
            <a:miter lim="800000"/>
          </a:ln>
          <a:effectLst/>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IN" sz="2400" b="1" i="0" u="none" strike="noStrike" kern="0" cap="none" spc="0" normalizeH="0" baseline="0" noProof="0" dirty="0" smtClean="0">
                <a:ln>
                  <a:noFill/>
                </a:ln>
                <a:solidFill>
                  <a:schemeClr val="accent6"/>
                </a:solidFill>
                <a:effectLst/>
                <a:uLnTx/>
                <a:uFillTx/>
                <a:latin typeface="Arial" panose="020B0604020202020204"/>
                <a:ea typeface="+mn-ea"/>
                <a:cs typeface="+mn-cs"/>
              </a:rPr>
              <a:t>Session 8</a:t>
            </a:r>
            <a:endParaRPr kumimoji="0" lang="en-IN" sz="2400" b="1" i="0" u="none" strike="noStrike" kern="0" cap="none" spc="0" normalizeH="0" baseline="0" noProof="0" dirty="0">
              <a:ln>
                <a:noFill/>
              </a:ln>
              <a:solidFill>
                <a:schemeClr val="accent6"/>
              </a:solidFill>
              <a:effectLst/>
              <a:uLnTx/>
              <a:uFillTx/>
              <a:latin typeface="Arial" panose="020B0604020202020204"/>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IN" dirty="0" err="1" smtClean="0"/>
              <a:t>document.getElementsByName</a:t>
            </a:r>
            <a:r>
              <a:rPr lang="en-IN" dirty="0" smtClean="0"/>
              <a:t>() method:</a:t>
            </a:r>
            <a:endParaRPr lang="en-IN" dirty="0" smtClean="0"/>
          </a:p>
          <a:p>
            <a:pPr lvl="1"/>
            <a:r>
              <a:rPr lang="en-US" dirty="0"/>
              <a:t>The </a:t>
            </a:r>
            <a:r>
              <a:rPr lang="en-US" dirty="0" err="1"/>
              <a:t>getElementsByName</a:t>
            </a:r>
            <a:r>
              <a:rPr lang="en-US" dirty="0"/>
              <a:t>() method returns a collection of all elements in the document with the specified name (the value of the name attribute), as an </a:t>
            </a:r>
            <a:r>
              <a:rPr lang="en-US" dirty="0" err="1"/>
              <a:t>HTMLCollection</a:t>
            </a:r>
            <a:r>
              <a:rPr lang="en-US" dirty="0"/>
              <a:t> object.</a:t>
            </a:r>
            <a:endParaRPr lang="en-US" dirty="0"/>
          </a:p>
          <a:p>
            <a:pPr lvl="1"/>
            <a:r>
              <a:rPr lang="en-US" dirty="0" smtClean="0"/>
              <a:t>The </a:t>
            </a:r>
            <a:r>
              <a:rPr lang="en-US" dirty="0" err="1"/>
              <a:t>HTMLCollection</a:t>
            </a:r>
            <a:r>
              <a:rPr lang="en-US" dirty="0"/>
              <a:t> object represents a collection of nodes. The nodes can be accessed by index numbers. The index starts at 0</a:t>
            </a:r>
            <a:r>
              <a:rPr lang="en-US" dirty="0" smtClean="0"/>
              <a:t>.</a:t>
            </a:r>
            <a:endParaRPr lang="en-US" dirty="0" smtClean="0"/>
          </a:p>
          <a:p>
            <a:pPr lvl="1"/>
            <a:r>
              <a:rPr lang="en-US" dirty="0"/>
              <a:t>Find out how many elements there are in the document that have a name attribute with the value "animal" (using the length property of the </a:t>
            </a:r>
            <a:r>
              <a:rPr lang="en-US" dirty="0" err="1"/>
              <a:t>HTMLCollection</a:t>
            </a:r>
            <a:r>
              <a:rPr lang="en-US" dirty="0"/>
              <a:t> object):</a:t>
            </a:r>
            <a:endParaRPr lang="en-US" dirty="0"/>
          </a:p>
          <a:p>
            <a:pPr marL="514350" lvl="1" indent="0">
              <a:buNone/>
            </a:pPr>
            <a:r>
              <a:rPr lang="en-US" dirty="0"/>
              <a:t>		</a:t>
            </a:r>
            <a:r>
              <a:rPr lang="en-US" dirty="0" err="1"/>
              <a:t>var</a:t>
            </a:r>
            <a:r>
              <a:rPr lang="en-US" dirty="0"/>
              <a:t> x = </a:t>
            </a:r>
            <a:r>
              <a:rPr lang="en-US" dirty="0" err="1"/>
              <a:t>document.getElementsByName</a:t>
            </a:r>
            <a:r>
              <a:rPr lang="en-US" dirty="0"/>
              <a:t>("animal").length; </a:t>
            </a:r>
            <a:endParaRPr lang="en-IN" dirty="0"/>
          </a:p>
          <a:p>
            <a:pPr lvl="1"/>
            <a:endParaRPr lang="en-IN" dirty="0"/>
          </a:p>
        </p:txBody>
      </p:sp>
      <mc:AlternateContent xmlns:mc="http://schemas.openxmlformats.org/markup-compatibility/2006" xmlns:p14="http://schemas.microsoft.com/office/powerpoint/2010/main">
        <mc:Choice Requires="p14">
          <p:contentPart r:id="rId1" p14:bwMode="auto">
            <p14:nvContentPartPr>
              <p14:cNvPr id="4" name="Ink 3"/>
              <p14:cNvContentPartPr/>
              <p14:nvPr/>
            </p14:nvContentPartPr>
            <p14:xfrm>
              <a:off x="3772080" y="1542960"/>
              <a:ext cx="4781880" cy="2172240"/>
            </p14:xfrm>
          </p:contentPart>
        </mc:Choice>
        <mc:Fallback xmlns="">
          <p:pic>
            <p:nvPicPr>
              <p:cNvPr id="4" name="Ink 3"/>
            </p:nvPicPr>
            <p:blipFill>
              <a:blip r:embed="rId2"/>
            </p:blipFill>
            <p:spPr>
              <a:xfrm>
                <a:off x="3772080" y="1542960"/>
                <a:ext cx="4781880" cy="2172240"/>
              </a:xfrm>
              <a:prstGeom prst="rect"/>
            </p:spPr>
          </p:pic>
        </mc:Fallback>
      </mc:AlternateContent>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263526" y="1125538"/>
            <a:ext cx="4667820" cy="5256212"/>
          </a:xfrm>
        </p:spPr>
        <p:txBody>
          <a:bodyPr/>
          <a:lstStyle/>
          <a:p>
            <a:r>
              <a:rPr lang="en-IN" dirty="0" smtClean="0"/>
              <a:t>Example: This example display the text values of checked check boxes.</a:t>
            </a:r>
            <a:endParaRPr lang="en-IN" dirty="0"/>
          </a:p>
        </p:txBody>
      </p:sp>
      <p:sp>
        <p:nvSpPr>
          <p:cNvPr id="7" name="Text Placeholder 6"/>
          <p:cNvSpPr>
            <a:spLocks noGrp="1"/>
          </p:cNvSpPr>
          <p:nvPr>
            <p:ph type="body" sz="quarter" idx="13"/>
          </p:nvPr>
        </p:nvSpPr>
        <p:spPr/>
        <p:txBody>
          <a:bodyPr/>
          <a:lstStyle/>
          <a:p>
            <a:endParaRPr lang="en-IN"/>
          </a:p>
        </p:txBody>
      </p:sp>
      <p:sp>
        <p:nvSpPr>
          <p:cNvPr id="5" name="Title 4"/>
          <p:cNvSpPr>
            <a:spLocks noGrp="1"/>
          </p:cNvSpPr>
          <p:nvPr>
            <p:ph type="title"/>
          </p:nvPr>
        </p:nvSpPr>
        <p:spPr/>
        <p:txBody>
          <a:bodyPr/>
          <a:lstStyle/>
          <a:p>
            <a:endParaRPr lang="en-IN"/>
          </a:p>
        </p:txBody>
      </p:sp>
      <p:pic>
        <p:nvPicPr>
          <p:cNvPr id="4" name="Picture 3"/>
          <p:cNvPicPr>
            <a:picLocks noChangeAspect="1"/>
          </p:cNvPicPr>
          <p:nvPr/>
        </p:nvPicPr>
        <p:blipFill>
          <a:blip r:embed="rId1"/>
          <a:stretch>
            <a:fillRect/>
          </a:stretch>
        </p:blipFill>
        <p:spPr>
          <a:xfrm>
            <a:off x="5159896" y="1238189"/>
            <a:ext cx="6549553" cy="4957883"/>
          </a:xfrm>
          <a:prstGeom prst="rect">
            <a:avLst/>
          </a:prstGeom>
        </p:spPr>
      </p:pic>
      <p:pic>
        <p:nvPicPr>
          <p:cNvPr id="9" name="Picture 8"/>
          <p:cNvPicPr>
            <a:picLocks noChangeAspect="1"/>
          </p:cNvPicPr>
          <p:nvPr/>
        </p:nvPicPr>
        <p:blipFill>
          <a:blip r:embed="rId2"/>
          <a:stretch>
            <a:fillRect/>
          </a:stretch>
        </p:blipFill>
        <p:spPr>
          <a:xfrm>
            <a:off x="767408" y="2492896"/>
            <a:ext cx="2943225" cy="2019300"/>
          </a:xfrm>
          <a:prstGeom prst="rect">
            <a:avLst/>
          </a:prstGeom>
        </p:spPr>
      </p:pic>
      <p:pic>
        <p:nvPicPr>
          <p:cNvPr id="10" name="Picture 9"/>
          <p:cNvPicPr>
            <a:picLocks noChangeAspect="1"/>
          </p:cNvPicPr>
          <p:nvPr/>
        </p:nvPicPr>
        <p:blipFill>
          <a:blip r:embed="rId3"/>
          <a:stretch>
            <a:fillRect/>
          </a:stretch>
        </p:blipFill>
        <p:spPr>
          <a:xfrm>
            <a:off x="767408" y="4501890"/>
            <a:ext cx="3228975" cy="1876425"/>
          </a:xfrm>
          <a:prstGeom prst="rect">
            <a:avLst/>
          </a:prstGeom>
        </p:spPr>
      </p:pic>
      <mc:AlternateContent xmlns:mc="http://schemas.openxmlformats.org/markup-compatibility/2006" xmlns:p14="http://schemas.microsoft.com/office/powerpoint/2010/main">
        <mc:Choice Requires="p14">
          <p:contentPart r:id="rId4" p14:bwMode="auto">
            <p14:nvContentPartPr>
              <p14:cNvPr id="2" name="Ink 1"/>
              <p14:cNvContentPartPr/>
              <p14:nvPr/>
            </p14:nvContentPartPr>
            <p14:xfrm>
              <a:off x="5987880" y="1733400"/>
              <a:ext cx="5340960" cy="3988440"/>
            </p14:xfrm>
          </p:contentPart>
        </mc:Choice>
        <mc:Fallback xmlns="">
          <p:pic>
            <p:nvPicPr>
              <p:cNvPr id="2" name="Ink 1"/>
            </p:nvPicPr>
            <p:blipFill>
              <a:blip r:embed="rId5"/>
            </p:blipFill>
            <p:spPr>
              <a:xfrm>
                <a:off x="5987880" y="1733400"/>
                <a:ext cx="5340960" cy="3988440"/>
              </a:xfrm>
              <a:prstGeom prst="rect"/>
            </p:spPr>
          </p:pic>
        </mc:Fallback>
      </mc:AlternateContent>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IN"/>
          </a:p>
        </p:txBody>
      </p:sp>
      <p:sp>
        <p:nvSpPr>
          <p:cNvPr id="6" name="Text Placeholder 5"/>
          <p:cNvSpPr>
            <a:spLocks noGrp="1"/>
          </p:cNvSpPr>
          <p:nvPr>
            <p:ph type="body" sz="quarter" idx="13"/>
          </p:nvPr>
        </p:nvSpPr>
        <p:spPr/>
        <p:txBody>
          <a:bodyPr/>
          <a:lstStyle/>
          <a:p>
            <a:pPr>
              <a:spcAft>
                <a:spcPts val="0"/>
              </a:spcAft>
            </a:pPr>
            <a:r>
              <a:rPr lang="en-US" dirty="0" err="1"/>
              <a:t>addEventListener</a:t>
            </a:r>
            <a:r>
              <a:rPr lang="en-US" dirty="0"/>
              <a:t>() </a:t>
            </a:r>
            <a:r>
              <a:rPr lang="en-US" dirty="0" smtClean="0"/>
              <a:t>method:</a:t>
            </a:r>
            <a:endParaRPr lang="en-US" dirty="0" smtClean="0"/>
          </a:p>
          <a:p>
            <a:pPr lvl="1">
              <a:spcAft>
                <a:spcPts val="0"/>
              </a:spcAft>
            </a:pPr>
            <a:r>
              <a:rPr lang="en-US" dirty="0" smtClean="0"/>
              <a:t>The </a:t>
            </a:r>
            <a:r>
              <a:rPr lang="en-US" dirty="0" err="1"/>
              <a:t>addEventListener</a:t>
            </a:r>
            <a:r>
              <a:rPr lang="en-US" dirty="0"/>
              <a:t>() method attaches an event handler to the specified element</a:t>
            </a:r>
            <a:r>
              <a:rPr lang="en-US" dirty="0" smtClean="0"/>
              <a:t>.</a:t>
            </a:r>
            <a:endParaRPr lang="en-US" dirty="0"/>
          </a:p>
          <a:p>
            <a:pPr lvl="1">
              <a:spcAft>
                <a:spcPts val="0"/>
              </a:spcAft>
            </a:pPr>
            <a:r>
              <a:rPr lang="en-US" dirty="0"/>
              <a:t>The </a:t>
            </a:r>
            <a:r>
              <a:rPr lang="en-US" dirty="0" err="1"/>
              <a:t>addEventListener</a:t>
            </a:r>
            <a:r>
              <a:rPr lang="en-US" dirty="0"/>
              <a:t>() method attaches an event handler to an element without overwriting existing event handlers</a:t>
            </a:r>
            <a:r>
              <a:rPr lang="en-US" dirty="0" smtClean="0"/>
              <a:t>.</a:t>
            </a:r>
            <a:endParaRPr lang="en-US" dirty="0"/>
          </a:p>
          <a:p>
            <a:pPr lvl="1">
              <a:spcAft>
                <a:spcPts val="0"/>
              </a:spcAft>
            </a:pPr>
            <a:r>
              <a:rPr lang="en-US" dirty="0"/>
              <a:t>You can add many event handlers to one element</a:t>
            </a:r>
            <a:r>
              <a:rPr lang="en-US" dirty="0" smtClean="0"/>
              <a:t>.</a:t>
            </a:r>
            <a:endParaRPr lang="en-US" dirty="0"/>
          </a:p>
          <a:p>
            <a:pPr lvl="1">
              <a:spcAft>
                <a:spcPts val="0"/>
              </a:spcAft>
            </a:pPr>
            <a:r>
              <a:rPr lang="en-US" dirty="0"/>
              <a:t>You can add many event handlers of the same type to one element, </a:t>
            </a:r>
            <a:r>
              <a:rPr lang="en-US" dirty="0" err="1"/>
              <a:t>i.e</a:t>
            </a:r>
            <a:r>
              <a:rPr lang="en-US" dirty="0"/>
              <a:t> two "click" events</a:t>
            </a:r>
            <a:r>
              <a:rPr lang="en-US" dirty="0" smtClean="0"/>
              <a:t>.</a:t>
            </a:r>
            <a:endParaRPr lang="en-US" dirty="0"/>
          </a:p>
          <a:p>
            <a:pPr lvl="1">
              <a:spcAft>
                <a:spcPts val="0"/>
              </a:spcAft>
            </a:pPr>
            <a:r>
              <a:rPr lang="en-US" dirty="0"/>
              <a:t>You can add event listeners to any DOM object not only HTML elements. </a:t>
            </a:r>
            <a:r>
              <a:rPr lang="en-US" dirty="0" err="1"/>
              <a:t>i.e</a:t>
            </a:r>
            <a:r>
              <a:rPr lang="en-US" dirty="0"/>
              <a:t> the window object</a:t>
            </a:r>
            <a:r>
              <a:rPr lang="en-US" dirty="0" smtClean="0"/>
              <a:t>.</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lvl="1">
              <a:spcAft>
                <a:spcPts val="0"/>
              </a:spcAft>
            </a:pPr>
            <a:r>
              <a:rPr lang="en-US" dirty="0" smtClean="0"/>
              <a:t>When </a:t>
            </a:r>
            <a:r>
              <a:rPr lang="en-US" dirty="0"/>
              <a:t>using the </a:t>
            </a:r>
            <a:r>
              <a:rPr lang="en-US" dirty="0" err="1"/>
              <a:t>addEventListener</a:t>
            </a:r>
            <a:r>
              <a:rPr lang="en-US" dirty="0"/>
              <a:t>() method, the JavaScript is separated from the HTML markup, for better readability and allows you to add event listeners even when you do not control the HTML markup.</a:t>
            </a:r>
            <a:endParaRPr lang="en-US" dirty="0"/>
          </a:p>
          <a:p>
            <a:pPr lvl="1">
              <a:spcAft>
                <a:spcPts val="0"/>
              </a:spcAft>
            </a:pPr>
            <a:r>
              <a:rPr lang="en-US" dirty="0" smtClean="0"/>
              <a:t>You </a:t>
            </a:r>
            <a:r>
              <a:rPr lang="en-US" dirty="0"/>
              <a:t>can easily remove an event listener by using the </a:t>
            </a:r>
            <a:r>
              <a:rPr lang="en-US" dirty="0" err="1"/>
              <a:t>removeEventListener</a:t>
            </a:r>
            <a:r>
              <a:rPr lang="en-US" dirty="0"/>
              <a:t>() method.</a:t>
            </a:r>
            <a:endParaRPr lang="en-IN" dirty="0"/>
          </a:p>
          <a:p>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lvl="1"/>
            <a:r>
              <a:rPr lang="en-US" dirty="0"/>
              <a:t>Syntax</a:t>
            </a:r>
            <a:endParaRPr lang="en-US" dirty="0"/>
          </a:p>
          <a:p>
            <a:pPr marL="25400" indent="0">
              <a:buNone/>
            </a:pPr>
            <a:r>
              <a:rPr lang="en-US" dirty="0" smtClean="0"/>
              <a:t>		</a:t>
            </a:r>
            <a:r>
              <a:rPr lang="en-US" dirty="0" err="1" smtClean="0"/>
              <a:t>element.addEventListener</a:t>
            </a:r>
            <a:r>
              <a:rPr lang="en-US" dirty="0" smtClean="0"/>
              <a:t>(event</a:t>
            </a:r>
            <a:r>
              <a:rPr lang="en-US" dirty="0"/>
              <a:t>, function, </a:t>
            </a:r>
            <a:r>
              <a:rPr lang="en-US" dirty="0" err="1"/>
              <a:t>useCapture</a:t>
            </a:r>
            <a:r>
              <a:rPr lang="en-US" dirty="0"/>
              <a:t>);</a:t>
            </a:r>
            <a:endParaRPr lang="en-US" dirty="0"/>
          </a:p>
          <a:p>
            <a:pPr lvl="1"/>
            <a:r>
              <a:rPr lang="en-US" dirty="0" smtClean="0"/>
              <a:t>The </a:t>
            </a:r>
            <a:r>
              <a:rPr lang="en-US" dirty="0"/>
              <a:t>first parameter is the type of the event (like "click" or "</a:t>
            </a:r>
            <a:r>
              <a:rPr lang="en-US" dirty="0" err="1"/>
              <a:t>mousedown</a:t>
            </a:r>
            <a:r>
              <a:rPr lang="en-US" dirty="0"/>
              <a:t>" or any other HTML DOM Event.)</a:t>
            </a:r>
            <a:endParaRPr lang="en-US" dirty="0"/>
          </a:p>
          <a:p>
            <a:pPr lvl="1"/>
            <a:r>
              <a:rPr lang="en-US" dirty="0" smtClean="0"/>
              <a:t>The </a:t>
            </a:r>
            <a:r>
              <a:rPr lang="en-US" dirty="0"/>
              <a:t>second parameter is the function we want to call when the event occurs.</a:t>
            </a:r>
            <a:endParaRPr lang="en-US" dirty="0"/>
          </a:p>
          <a:p>
            <a:pPr lvl="1"/>
            <a:r>
              <a:rPr lang="en-US" dirty="0" smtClean="0"/>
              <a:t>The </a:t>
            </a:r>
            <a:r>
              <a:rPr lang="en-US" dirty="0"/>
              <a:t>third parameter is a </a:t>
            </a:r>
            <a:r>
              <a:rPr lang="en-US" dirty="0" err="1"/>
              <a:t>boolean</a:t>
            </a:r>
            <a:r>
              <a:rPr lang="en-US" dirty="0"/>
              <a:t> value specifying whether to use event bubbling or event capturing. This parameter is optional.</a:t>
            </a:r>
            <a:endParaRPr lang="en-US" dirty="0"/>
          </a:p>
          <a:p>
            <a:pPr lvl="1"/>
            <a:r>
              <a:rPr lang="en-US" b="1" dirty="0" smtClean="0"/>
              <a:t>Note </a:t>
            </a:r>
            <a:r>
              <a:rPr lang="en-US" b="1" dirty="0"/>
              <a:t>that you don't use the "on" prefix for the event; use "click" instead of "</a:t>
            </a:r>
            <a:r>
              <a:rPr lang="en-US" b="1" dirty="0" err="1"/>
              <a:t>onclick</a:t>
            </a:r>
            <a:r>
              <a:rPr lang="en-US" b="1" dirty="0"/>
              <a:t>".</a:t>
            </a:r>
            <a:endParaRPr lang="en-US" b="1" dirty="0"/>
          </a:p>
          <a:p>
            <a:endParaRPr lang="en-IN" dirty="0"/>
          </a:p>
        </p:txBody>
      </p:sp>
      <mc:AlternateContent xmlns:mc="http://schemas.openxmlformats.org/markup-compatibility/2006" xmlns:p14="http://schemas.microsoft.com/office/powerpoint/2010/main">
        <mc:Choice Requires="p14">
          <p:contentPart r:id="rId1" p14:bwMode="auto">
            <p14:nvContentPartPr>
              <p14:cNvPr id="4" name="Ink 3"/>
              <p14:cNvContentPartPr/>
              <p14:nvPr/>
            </p14:nvContentPartPr>
            <p14:xfrm>
              <a:off x="8191440" y="2070000"/>
              <a:ext cx="2311920" cy="13320"/>
            </p14:xfrm>
          </p:contentPart>
        </mc:Choice>
        <mc:Fallback xmlns="">
          <p:pic>
            <p:nvPicPr>
              <p:cNvPr id="4" name="Ink 3"/>
            </p:nvPicPr>
            <p:blipFill>
              <a:blip r:embed="rId2"/>
            </p:blipFill>
            <p:spPr>
              <a:xfrm>
                <a:off x="8191440" y="2070000"/>
                <a:ext cx="2311920" cy="13320"/>
              </a:xfrm>
              <a:prstGeom prst="rect"/>
            </p:spPr>
          </p:pic>
        </mc:Fallback>
      </mc:AlternateContent>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endParaRPr lang="en-IN"/>
          </a:p>
        </p:txBody>
      </p:sp>
      <p:pic>
        <p:nvPicPr>
          <p:cNvPr id="4" name="Picture 3"/>
          <p:cNvPicPr>
            <a:picLocks noChangeAspect="1"/>
          </p:cNvPicPr>
          <p:nvPr/>
        </p:nvPicPr>
        <p:blipFill>
          <a:blip r:embed="rId1"/>
          <a:stretch>
            <a:fillRect/>
          </a:stretch>
        </p:blipFill>
        <p:spPr>
          <a:xfrm>
            <a:off x="1012825" y="1583531"/>
            <a:ext cx="10201275" cy="42672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endParaRPr lang="en-IN"/>
          </a:p>
        </p:txBody>
      </p:sp>
      <p:pic>
        <p:nvPicPr>
          <p:cNvPr id="4" name="Picture 3"/>
          <p:cNvPicPr>
            <a:picLocks noChangeAspect="1"/>
          </p:cNvPicPr>
          <p:nvPr/>
        </p:nvPicPr>
        <p:blipFill>
          <a:blip r:embed="rId1"/>
          <a:stretch>
            <a:fillRect/>
          </a:stretch>
        </p:blipFill>
        <p:spPr>
          <a:xfrm>
            <a:off x="1775520" y="1196752"/>
            <a:ext cx="7743825" cy="1685925"/>
          </a:xfrm>
          <a:prstGeom prst="rect">
            <a:avLst/>
          </a:prstGeom>
        </p:spPr>
      </p:pic>
      <p:pic>
        <p:nvPicPr>
          <p:cNvPr id="5" name="Picture 4"/>
          <p:cNvPicPr>
            <a:picLocks noChangeAspect="1"/>
          </p:cNvPicPr>
          <p:nvPr/>
        </p:nvPicPr>
        <p:blipFill>
          <a:blip r:embed="rId2"/>
          <a:stretch>
            <a:fillRect/>
          </a:stretch>
        </p:blipFill>
        <p:spPr>
          <a:xfrm>
            <a:off x="1775520" y="3573016"/>
            <a:ext cx="7839075" cy="24860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IN" dirty="0" err="1"/>
              <a:t>createElement</a:t>
            </a:r>
            <a:r>
              <a:rPr lang="en-IN" dirty="0"/>
              <a:t>() Method</a:t>
            </a:r>
            <a:endParaRPr lang="en-IN" dirty="0"/>
          </a:p>
          <a:p>
            <a:pPr lvl="1"/>
            <a:r>
              <a:rPr lang="en-US" dirty="0"/>
              <a:t>The </a:t>
            </a:r>
            <a:r>
              <a:rPr lang="en-US" dirty="0" err="1"/>
              <a:t>createElement</a:t>
            </a:r>
            <a:r>
              <a:rPr lang="en-US" dirty="0"/>
              <a:t>() method creates an Element Node with the specified name.</a:t>
            </a:r>
            <a:endParaRPr lang="en-US" dirty="0"/>
          </a:p>
          <a:p>
            <a:pPr lvl="1"/>
            <a:r>
              <a:rPr lang="en-US" b="1" dirty="0" smtClean="0"/>
              <a:t>Note: </a:t>
            </a:r>
            <a:r>
              <a:rPr lang="en-US" b="1" dirty="0"/>
              <a:t>After the element is created, use the </a:t>
            </a:r>
            <a:r>
              <a:rPr lang="en-US" b="1" dirty="0" err="1"/>
              <a:t>element.appendChild</a:t>
            </a:r>
            <a:r>
              <a:rPr lang="en-US" b="1" dirty="0"/>
              <a:t>() or </a:t>
            </a:r>
            <a:r>
              <a:rPr lang="en-US" b="1" dirty="0" err="1"/>
              <a:t>element.insertBefore</a:t>
            </a:r>
            <a:r>
              <a:rPr lang="en-US" b="1" dirty="0"/>
              <a:t>() method to insert it to the document</a:t>
            </a:r>
            <a:r>
              <a:rPr lang="en-US" b="1" dirty="0" smtClean="0"/>
              <a:t>.</a:t>
            </a:r>
            <a:endParaRPr lang="en-US" b="1" dirty="0" smtClean="0"/>
          </a:p>
          <a:p>
            <a:pPr lvl="1"/>
            <a:r>
              <a:rPr lang="en-IN" b="1" dirty="0"/>
              <a:t>Syntax</a:t>
            </a:r>
            <a:endParaRPr lang="en-IN" b="1" dirty="0"/>
          </a:p>
          <a:p>
            <a:pPr marL="25400" indent="0">
              <a:buNone/>
            </a:pPr>
            <a:r>
              <a:rPr lang="en-IN" dirty="0" smtClean="0"/>
              <a:t>			</a:t>
            </a:r>
            <a:r>
              <a:rPr lang="en-IN" dirty="0" err="1" smtClean="0"/>
              <a:t>document.createElement</a:t>
            </a:r>
            <a:r>
              <a:rPr lang="en-IN" dirty="0" smtClean="0"/>
              <a:t>(</a:t>
            </a:r>
            <a:r>
              <a:rPr lang="en-IN" i="1" dirty="0" err="1" smtClean="0"/>
              <a:t>nodename</a:t>
            </a:r>
            <a:r>
              <a:rPr lang="en-IN" dirty="0"/>
              <a:t>)</a:t>
            </a:r>
            <a:endParaRPr lang="en-IN" dirty="0"/>
          </a:p>
          <a:p>
            <a:pPr lvl="1"/>
            <a:endParaRPr lang="en-IN" b="1"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endParaRPr lang="en-IN"/>
          </a:p>
        </p:txBody>
      </p:sp>
      <p:pic>
        <p:nvPicPr>
          <p:cNvPr id="5" name="Picture 4"/>
          <p:cNvPicPr>
            <a:picLocks noChangeAspect="1"/>
          </p:cNvPicPr>
          <p:nvPr/>
        </p:nvPicPr>
        <p:blipFill>
          <a:blip r:embed="rId1"/>
          <a:stretch>
            <a:fillRect/>
          </a:stretch>
        </p:blipFill>
        <p:spPr>
          <a:xfrm>
            <a:off x="1775520" y="1067361"/>
            <a:ext cx="8068964" cy="3207198"/>
          </a:xfrm>
          <a:prstGeom prst="rect">
            <a:avLst/>
          </a:prstGeom>
        </p:spPr>
      </p:pic>
      <p:pic>
        <p:nvPicPr>
          <p:cNvPr id="6" name="Picture 5"/>
          <p:cNvPicPr>
            <a:picLocks noChangeAspect="1"/>
          </p:cNvPicPr>
          <p:nvPr/>
        </p:nvPicPr>
        <p:blipFill>
          <a:blip r:embed="rId2"/>
          <a:stretch>
            <a:fillRect/>
          </a:stretch>
        </p:blipFill>
        <p:spPr>
          <a:xfrm>
            <a:off x="231485" y="4605626"/>
            <a:ext cx="4486275" cy="1343025"/>
          </a:xfrm>
          <a:prstGeom prst="rect">
            <a:avLst/>
          </a:prstGeom>
        </p:spPr>
      </p:pic>
      <p:pic>
        <p:nvPicPr>
          <p:cNvPr id="7" name="Picture 6"/>
          <p:cNvPicPr>
            <a:picLocks noChangeAspect="1"/>
          </p:cNvPicPr>
          <p:nvPr/>
        </p:nvPicPr>
        <p:blipFill>
          <a:blip r:embed="rId3"/>
          <a:stretch>
            <a:fillRect/>
          </a:stretch>
        </p:blipFill>
        <p:spPr>
          <a:xfrm>
            <a:off x="7294563" y="4451063"/>
            <a:ext cx="4705350" cy="1800225"/>
          </a:xfrm>
          <a:prstGeom prst="rect">
            <a:avLst/>
          </a:prstGeom>
        </p:spPr>
      </p:pic>
      <mc:AlternateContent xmlns:mc="http://schemas.openxmlformats.org/markup-compatibility/2006" xmlns:p14="http://schemas.microsoft.com/office/powerpoint/2010/main">
        <mc:Choice Requires="p14">
          <p:contentPart r:id="rId4" p14:bwMode="auto">
            <p14:nvContentPartPr>
              <p14:cNvPr id="4" name="Ink 3"/>
              <p14:cNvContentPartPr/>
              <p14:nvPr/>
            </p14:nvContentPartPr>
            <p14:xfrm>
              <a:off x="2940120" y="228600"/>
              <a:ext cx="3937320" cy="3492720"/>
            </p14:xfrm>
          </p:contentPart>
        </mc:Choice>
        <mc:Fallback xmlns="">
          <p:pic>
            <p:nvPicPr>
              <p:cNvPr id="4" name="Ink 3"/>
            </p:nvPicPr>
            <p:blipFill>
              <a:blip r:embed="rId5"/>
            </p:blipFill>
            <p:spPr>
              <a:xfrm>
                <a:off x="2940120" y="228600"/>
                <a:ext cx="3937320" cy="3492720"/>
              </a:xfrm>
              <a:prstGeom prst="rect"/>
            </p:spPr>
          </p:pic>
        </mc:Fallback>
      </mc:AlternateContent>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dirty="0" err="1"/>
              <a:t>querySelector</a:t>
            </a:r>
            <a:r>
              <a:rPr lang="en-US" dirty="0"/>
              <a:t>() Method</a:t>
            </a:r>
            <a:endParaRPr lang="en-US" dirty="0"/>
          </a:p>
          <a:p>
            <a:pPr lvl="1"/>
            <a:r>
              <a:rPr lang="en-US" dirty="0"/>
              <a:t>The </a:t>
            </a:r>
            <a:r>
              <a:rPr lang="en-US" dirty="0" err="1"/>
              <a:t>querySelector</a:t>
            </a:r>
            <a:r>
              <a:rPr lang="en-US" dirty="0"/>
              <a:t>() method returns the first element that matches a specified CSS selector(s) in the document.</a:t>
            </a:r>
            <a:endParaRPr lang="en-US" dirty="0"/>
          </a:p>
          <a:p>
            <a:pPr lvl="1"/>
            <a:r>
              <a:rPr lang="en-US" dirty="0" smtClean="0"/>
              <a:t>Note</a:t>
            </a:r>
            <a:r>
              <a:rPr lang="en-US" dirty="0"/>
              <a:t>: The </a:t>
            </a:r>
            <a:r>
              <a:rPr lang="en-US" dirty="0" err="1"/>
              <a:t>querySelector</a:t>
            </a:r>
            <a:r>
              <a:rPr lang="en-US" dirty="0"/>
              <a:t>() method only returns the first element that matches the specified selectors. To return all the matches, use the </a:t>
            </a:r>
            <a:r>
              <a:rPr lang="en-US" dirty="0" err="1"/>
              <a:t>querySelectorAll</a:t>
            </a:r>
            <a:r>
              <a:rPr lang="en-US" dirty="0"/>
              <a:t>() method instead.</a:t>
            </a:r>
            <a:endParaRPr lang="en-US" dirty="0"/>
          </a:p>
          <a:p>
            <a:pPr lvl="1"/>
            <a:r>
              <a:rPr lang="en-US" dirty="0" smtClean="0"/>
              <a:t>If </a:t>
            </a:r>
            <a:r>
              <a:rPr lang="en-US" dirty="0"/>
              <a:t>the selector matches an ID in document that is used several times (Note that an "id" should be unique within a page and should not be used more than once), it returns the first matching element.</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Contents</a:t>
            </a:r>
            <a:endParaRPr lang="en-IN" dirty="0"/>
          </a:p>
        </p:txBody>
      </p:sp>
      <p:sp>
        <p:nvSpPr>
          <p:cNvPr id="5" name="Text Placeholder 4"/>
          <p:cNvSpPr>
            <a:spLocks noGrp="1"/>
          </p:cNvSpPr>
          <p:nvPr>
            <p:ph type="body" sz="quarter" idx="13"/>
          </p:nvPr>
        </p:nvSpPr>
        <p:spPr/>
        <p:txBody>
          <a:bodyPr/>
          <a:lstStyle/>
          <a:p>
            <a:r>
              <a:rPr lang="en-US" sz="2000" dirty="0" smtClean="0"/>
              <a:t>Java Script</a:t>
            </a:r>
            <a:endParaRPr lang="en-US" sz="2000" dirty="0" smtClean="0"/>
          </a:p>
          <a:p>
            <a:r>
              <a:rPr lang="en-US" sz="2000" dirty="0" smtClean="0"/>
              <a:t>Standard Objects</a:t>
            </a:r>
            <a:endParaRPr lang="en-US" sz="2000" dirty="0" smtClean="0"/>
          </a:p>
          <a:p>
            <a:pPr lvl="1"/>
            <a:r>
              <a:rPr lang="en-US" sz="1900" dirty="0" smtClean="0"/>
              <a:t>String Objects</a:t>
            </a:r>
            <a:endParaRPr lang="en-US" sz="1900" dirty="0" smtClean="0"/>
          </a:p>
          <a:p>
            <a:pPr lvl="1"/>
            <a:r>
              <a:rPr lang="en-US" sz="1900" dirty="0"/>
              <a:t>Array Objects</a:t>
            </a:r>
            <a:endParaRPr lang="en-US" sz="1900" dirty="0"/>
          </a:p>
          <a:p>
            <a:pPr lvl="1"/>
            <a:r>
              <a:rPr lang="en-US" sz="1900" dirty="0"/>
              <a:t>Date Objects</a:t>
            </a:r>
            <a:endParaRPr lang="en-US" sz="1900" dirty="0"/>
          </a:p>
          <a:p>
            <a:pPr lvl="1"/>
            <a:r>
              <a:rPr lang="en-US" sz="1900" dirty="0"/>
              <a:t>Math Object</a:t>
            </a:r>
            <a:endParaRPr lang="en-US" sz="1900" dirty="0"/>
          </a:p>
          <a:p>
            <a:pPr lvl="1"/>
            <a:r>
              <a:rPr lang="en-US" sz="1900" dirty="0"/>
              <a:t>Window Object</a:t>
            </a:r>
            <a:endParaRPr lang="en-US" sz="1900" dirty="0"/>
          </a:p>
          <a:p>
            <a:pPr lvl="1"/>
            <a:r>
              <a:rPr lang="en-US" sz="1900" b="1" dirty="0"/>
              <a:t>Document Object</a:t>
            </a:r>
            <a:endParaRPr lang="en-US" sz="1900" b="1" dirty="0"/>
          </a:p>
          <a:p>
            <a:pPr lvl="1"/>
            <a:r>
              <a:rPr lang="en-US" sz="1900" b="1" dirty="0"/>
              <a:t>Element </a:t>
            </a:r>
            <a:r>
              <a:rPr lang="en-US" sz="1900" b="1" dirty="0" smtClean="0"/>
              <a:t>Objects</a:t>
            </a:r>
            <a:endParaRPr lang="en-US" sz="1900" b="1"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endParaRPr lang="en-IN" dirty="0"/>
          </a:p>
        </p:txBody>
      </p:sp>
      <p:pic>
        <p:nvPicPr>
          <p:cNvPr id="4" name="Picture 3"/>
          <p:cNvPicPr>
            <a:picLocks noChangeAspect="1"/>
          </p:cNvPicPr>
          <p:nvPr/>
        </p:nvPicPr>
        <p:blipFill>
          <a:blip r:embed="rId1"/>
          <a:stretch>
            <a:fillRect/>
          </a:stretch>
        </p:blipFill>
        <p:spPr>
          <a:xfrm>
            <a:off x="1271464" y="1700808"/>
            <a:ext cx="9136516" cy="3888432"/>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endParaRPr lang="en-IN"/>
          </a:p>
        </p:txBody>
      </p:sp>
      <p:pic>
        <p:nvPicPr>
          <p:cNvPr id="4" name="Picture 3"/>
          <p:cNvPicPr>
            <a:picLocks noChangeAspect="1"/>
          </p:cNvPicPr>
          <p:nvPr/>
        </p:nvPicPr>
        <p:blipFill>
          <a:blip r:embed="rId1"/>
          <a:stretch>
            <a:fillRect/>
          </a:stretch>
        </p:blipFill>
        <p:spPr>
          <a:xfrm>
            <a:off x="2423592" y="1382975"/>
            <a:ext cx="6696075" cy="2200275"/>
          </a:xfrm>
          <a:prstGeom prst="rect">
            <a:avLst/>
          </a:prstGeom>
        </p:spPr>
      </p:pic>
      <p:pic>
        <p:nvPicPr>
          <p:cNvPr id="5" name="Picture 4"/>
          <p:cNvPicPr>
            <a:picLocks noChangeAspect="1"/>
          </p:cNvPicPr>
          <p:nvPr/>
        </p:nvPicPr>
        <p:blipFill>
          <a:blip r:embed="rId2"/>
          <a:stretch>
            <a:fillRect/>
          </a:stretch>
        </p:blipFill>
        <p:spPr>
          <a:xfrm>
            <a:off x="2423592" y="3933056"/>
            <a:ext cx="6753225" cy="21812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Element Object</a:t>
            </a:r>
            <a:br>
              <a:rPr lang="en-US" dirty="0"/>
            </a:br>
            <a:endParaRPr lang="en-IN" dirty="0"/>
          </a:p>
        </p:txBody>
      </p:sp>
      <p:sp>
        <p:nvSpPr>
          <p:cNvPr id="3" name="Text Placeholder 2"/>
          <p:cNvSpPr>
            <a:spLocks noGrp="1"/>
          </p:cNvSpPr>
          <p:nvPr>
            <p:ph type="body" sz="quarter" idx="13"/>
          </p:nvPr>
        </p:nvSpPr>
        <p:spPr/>
        <p:txBody>
          <a:bodyPr/>
          <a:lstStyle/>
          <a:p>
            <a:pPr>
              <a:spcBef>
                <a:spcPts val="0"/>
              </a:spcBef>
              <a:spcAft>
                <a:spcPts val="0"/>
              </a:spcAft>
            </a:pPr>
            <a:r>
              <a:rPr lang="en-US" dirty="0" smtClean="0"/>
              <a:t>In </a:t>
            </a:r>
            <a:r>
              <a:rPr lang="en-US" dirty="0"/>
              <a:t>the HTML DOM, the Element object represents an HTML element, like P, DIV, A, TABLE, or any other HTML element.</a:t>
            </a:r>
            <a:endParaRPr lang="en-US" dirty="0"/>
          </a:p>
          <a:p>
            <a:pPr>
              <a:spcBef>
                <a:spcPts val="0"/>
              </a:spcBef>
              <a:spcAft>
                <a:spcPts val="0"/>
              </a:spcAft>
            </a:pPr>
            <a:r>
              <a:rPr lang="en-US" dirty="0" smtClean="0"/>
              <a:t>The </a:t>
            </a:r>
            <a:r>
              <a:rPr lang="en-US" dirty="0"/>
              <a:t>following properties and methods can be used on all HTML elements:</a:t>
            </a:r>
            <a:endParaRPr lang="en-US" dirty="0"/>
          </a:p>
          <a:p>
            <a:pPr>
              <a:spcBef>
                <a:spcPts val="0"/>
              </a:spcBef>
              <a:spcAft>
                <a:spcPts val="0"/>
              </a:spcAft>
            </a:pPr>
            <a:r>
              <a:rPr lang="en-US" b="1" u="sng" dirty="0"/>
              <a:t>Property / Method 	Description</a:t>
            </a:r>
            <a:endParaRPr lang="en-US" b="1" u="sng" dirty="0"/>
          </a:p>
          <a:p>
            <a:pPr>
              <a:spcBef>
                <a:spcPts val="0"/>
              </a:spcBef>
              <a:spcAft>
                <a:spcPts val="0"/>
              </a:spcAft>
            </a:pPr>
            <a:r>
              <a:rPr lang="en-US" dirty="0" err="1"/>
              <a:t>accessKey</a:t>
            </a:r>
            <a:r>
              <a:rPr lang="en-US" dirty="0"/>
              <a:t> 	</a:t>
            </a:r>
            <a:r>
              <a:rPr lang="en-US" dirty="0" smtClean="0"/>
              <a:t>	Sets </a:t>
            </a:r>
            <a:r>
              <a:rPr lang="en-US" dirty="0"/>
              <a:t>or returns the </a:t>
            </a:r>
            <a:r>
              <a:rPr lang="en-US" dirty="0" err="1"/>
              <a:t>accesskey</a:t>
            </a:r>
            <a:r>
              <a:rPr lang="en-US" dirty="0"/>
              <a:t> attribute of an element</a:t>
            </a:r>
            <a:endParaRPr lang="en-US" dirty="0"/>
          </a:p>
          <a:p>
            <a:pPr>
              <a:spcBef>
                <a:spcPts val="0"/>
              </a:spcBef>
              <a:spcAft>
                <a:spcPts val="0"/>
              </a:spcAft>
            </a:pPr>
            <a:r>
              <a:rPr lang="en-US" dirty="0" err="1"/>
              <a:t>addEventListener</a:t>
            </a:r>
            <a:r>
              <a:rPr lang="en-US" dirty="0"/>
              <a:t>() 	Attaches an event handler to the specified element</a:t>
            </a:r>
            <a:endParaRPr lang="en-US" dirty="0"/>
          </a:p>
          <a:p>
            <a:pPr>
              <a:spcBef>
                <a:spcPts val="0"/>
              </a:spcBef>
              <a:spcAft>
                <a:spcPts val="0"/>
              </a:spcAft>
            </a:pPr>
            <a:r>
              <a:rPr lang="en-US" dirty="0" err="1"/>
              <a:t>appendChild</a:t>
            </a:r>
            <a:r>
              <a:rPr lang="en-US" dirty="0"/>
              <a:t>() 	</a:t>
            </a:r>
            <a:r>
              <a:rPr lang="en-US" dirty="0" smtClean="0"/>
              <a:t>	Adds </a:t>
            </a:r>
            <a:r>
              <a:rPr lang="en-US" dirty="0"/>
              <a:t>a new child node, to an element, as the last child </a:t>
            </a:r>
            <a:r>
              <a:rPr lang="en-US" dirty="0" smtClean="0"/>
              <a:t>				node</a:t>
            </a:r>
            <a:endParaRPr lang="en-US" dirty="0" smtClean="0"/>
          </a:p>
          <a:p>
            <a:pPr>
              <a:spcBef>
                <a:spcPts val="0"/>
              </a:spcBef>
              <a:spcAft>
                <a:spcPts val="0"/>
              </a:spcAft>
            </a:pPr>
            <a:r>
              <a:rPr lang="en-US" dirty="0"/>
              <a:t>attributes 	Returns a </a:t>
            </a:r>
            <a:r>
              <a:rPr lang="en-US" dirty="0" err="1"/>
              <a:t>NamedNodeMap</a:t>
            </a:r>
            <a:r>
              <a:rPr lang="en-US" dirty="0"/>
              <a:t> of an element's attributes</a:t>
            </a:r>
            <a:endParaRPr lang="en-US" dirty="0"/>
          </a:p>
          <a:p>
            <a:pPr>
              <a:spcBef>
                <a:spcPts val="0"/>
              </a:spcBef>
              <a:spcAft>
                <a:spcPts val="0"/>
              </a:spcAft>
            </a:pPr>
            <a:r>
              <a:rPr lang="en-US" dirty="0"/>
              <a:t>blur() 	Removes focus from an element</a:t>
            </a:r>
            <a:endParaRPr lang="en-US" dirty="0"/>
          </a:p>
          <a:p>
            <a:pPr>
              <a:spcBef>
                <a:spcPts val="0"/>
              </a:spcBef>
              <a:spcAft>
                <a:spcPts val="0"/>
              </a:spcAft>
            </a:pPr>
            <a:r>
              <a:rPr lang="en-US" dirty="0" err="1" smtClean="0"/>
              <a:t>childElementCount</a:t>
            </a:r>
            <a:r>
              <a:rPr lang="en-US" dirty="0" smtClean="0"/>
              <a:t> </a:t>
            </a:r>
            <a:r>
              <a:rPr lang="en-US" dirty="0"/>
              <a:t>	Returns the number of child elements an element </a:t>
            </a:r>
            <a:r>
              <a:rPr lang="en-US" dirty="0" smtClean="0"/>
              <a:t>has</a:t>
            </a:r>
            <a:endParaRPr lang="en-US" dirty="0" smtClean="0"/>
          </a:p>
          <a:p>
            <a:pPr>
              <a:spcBef>
                <a:spcPts val="0"/>
              </a:spcBef>
              <a:spcAft>
                <a:spcPts val="0"/>
              </a:spcAft>
            </a:pPr>
            <a:r>
              <a:rPr lang="en-US" dirty="0" err="1"/>
              <a:t>childNodes</a:t>
            </a:r>
            <a:r>
              <a:rPr lang="en-US" dirty="0"/>
              <a:t> 	</a:t>
            </a:r>
            <a:r>
              <a:rPr lang="en-US" dirty="0" smtClean="0"/>
              <a:t>	Returns </a:t>
            </a:r>
            <a:r>
              <a:rPr lang="en-US" dirty="0"/>
              <a:t>a collection of an element's child nodes (including </a:t>
            </a:r>
            <a:r>
              <a:rPr lang="en-US" dirty="0" smtClean="0"/>
              <a:t>				text </a:t>
            </a:r>
            <a:r>
              <a:rPr lang="en-US" dirty="0"/>
              <a:t>and comment nodes)</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a:spcBef>
                <a:spcPts val="0"/>
              </a:spcBef>
              <a:spcAft>
                <a:spcPts val="0"/>
              </a:spcAft>
            </a:pPr>
            <a:r>
              <a:rPr lang="en-US" b="1" u="sng" dirty="0"/>
              <a:t>Property / Method 	Description</a:t>
            </a:r>
            <a:endParaRPr lang="en-US" b="1" u="sng" dirty="0"/>
          </a:p>
          <a:p>
            <a:pPr>
              <a:spcBef>
                <a:spcPts val="0"/>
              </a:spcBef>
              <a:spcAft>
                <a:spcPts val="0"/>
              </a:spcAft>
            </a:pPr>
            <a:r>
              <a:rPr lang="en-US" dirty="0"/>
              <a:t>children 	</a:t>
            </a:r>
            <a:r>
              <a:rPr lang="en-US" dirty="0" smtClean="0"/>
              <a:t>	Returns </a:t>
            </a:r>
            <a:r>
              <a:rPr lang="en-US" dirty="0"/>
              <a:t>a collection of an element's child element (excluding text </a:t>
            </a:r>
            <a:r>
              <a:rPr lang="en-US" dirty="0" smtClean="0"/>
              <a:t>			and </a:t>
            </a:r>
            <a:r>
              <a:rPr lang="en-US" dirty="0"/>
              <a:t>comment nodes)</a:t>
            </a:r>
            <a:endParaRPr lang="en-US" dirty="0"/>
          </a:p>
          <a:p>
            <a:pPr>
              <a:spcBef>
                <a:spcPts val="0"/>
              </a:spcBef>
              <a:spcAft>
                <a:spcPts val="0"/>
              </a:spcAft>
            </a:pPr>
            <a:r>
              <a:rPr lang="en-US" dirty="0" err="1"/>
              <a:t>classList</a:t>
            </a:r>
            <a:r>
              <a:rPr lang="en-US" dirty="0"/>
              <a:t> 	</a:t>
            </a:r>
            <a:r>
              <a:rPr lang="en-US" dirty="0" smtClean="0"/>
              <a:t>	Returns </a:t>
            </a:r>
            <a:r>
              <a:rPr lang="en-US" dirty="0"/>
              <a:t>the class name(s) of an element</a:t>
            </a:r>
            <a:endParaRPr lang="en-US" dirty="0"/>
          </a:p>
          <a:p>
            <a:pPr>
              <a:spcBef>
                <a:spcPts val="0"/>
              </a:spcBef>
              <a:spcAft>
                <a:spcPts val="0"/>
              </a:spcAft>
            </a:pPr>
            <a:r>
              <a:rPr lang="en-US" dirty="0" err="1"/>
              <a:t>className</a:t>
            </a:r>
            <a:r>
              <a:rPr lang="en-US" dirty="0"/>
              <a:t> 	Sets or returns the value of the class attribute of an element</a:t>
            </a:r>
            <a:endParaRPr lang="en-US" dirty="0"/>
          </a:p>
          <a:p>
            <a:pPr>
              <a:spcBef>
                <a:spcPts val="0"/>
              </a:spcBef>
              <a:spcAft>
                <a:spcPts val="0"/>
              </a:spcAft>
            </a:pPr>
            <a:r>
              <a:rPr lang="en-US" dirty="0"/>
              <a:t>click() 	</a:t>
            </a:r>
            <a:r>
              <a:rPr lang="en-US" dirty="0" smtClean="0"/>
              <a:t>	Simulates </a:t>
            </a:r>
            <a:r>
              <a:rPr lang="en-US" dirty="0"/>
              <a:t>a mouse-click on an element</a:t>
            </a:r>
            <a:endParaRPr lang="en-US" dirty="0"/>
          </a:p>
          <a:p>
            <a:pPr>
              <a:spcBef>
                <a:spcPts val="0"/>
              </a:spcBef>
              <a:spcAft>
                <a:spcPts val="0"/>
              </a:spcAft>
            </a:pPr>
            <a:r>
              <a:rPr lang="en-US" dirty="0" err="1"/>
              <a:t>clientHeight</a:t>
            </a:r>
            <a:r>
              <a:rPr lang="en-US" dirty="0"/>
              <a:t> 	Returns the height of an element, including padding</a:t>
            </a:r>
            <a:endParaRPr lang="en-US" dirty="0"/>
          </a:p>
          <a:p>
            <a:pPr>
              <a:spcBef>
                <a:spcPts val="0"/>
              </a:spcBef>
              <a:spcAft>
                <a:spcPts val="0"/>
              </a:spcAft>
            </a:pPr>
            <a:r>
              <a:rPr lang="en-US" dirty="0" err="1"/>
              <a:t>clientLeft</a:t>
            </a:r>
            <a:r>
              <a:rPr lang="en-US" dirty="0"/>
              <a:t> 	</a:t>
            </a:r>
            <a:r>
              <a:rPr lang="en-US" dirty="0" smtClean="0"/>
              <a:t>	Returns </a:t>
            </a:r>
            <a:r>
              <a:rPr lang="en-US" dirty="0"/>
              <a:t>the width of the left border of an element</a:t>
            </a:r>
            <a:endParaRPr lang="en-US" dirty="0"/>
          </a:p>
          <a:p>
            <a:pPr>
              <a:spcBef>
                <a:spcPts val="0"/>
              </a:spcBef>
              <a:spcAft>
                <a:spcPts val="0"/>
              </a:spcAft>
            </a:pPr>
            <a:r>
              <a:rPr lang="en-US" dirty="0" err="1"/>
              <a:t>clientTop</a:t>
            </a:r>
            <a:r>
              <a:rPr lang="en-US" dirty="0"/>
              <a:t> </a:t>
            </a:r>
            <a:r>
              <a:rPr lang="en-US" dirty="0" smtClean="0"/>
              <a:t>	</a:t>
            </a:r>
            <a:r>
              <a:rPr lang="en-US" dirty="0"/>
              <a:t>	Returns the width of the top border of an element</a:t>
            </a:r>
            <a:endParaRPr lang="en-US" dirty="0"/>
          </a:p>
          <a:p>
            <a:pPr>
              <a:spcBef>
                <a:spcPts val="0"/>
              </a:spcBef>
              <a:spcAft>
                <a:spcPts val="0"/>
              </a:spcAft>
            </a:pPr>
            <a:r>
              <a:rPr lang="en-US" dirty="0" err="1"/>
              <a:t>clientWidth</a:t>
            </a:r>
            <a:r>
              <a:rPr lang="en-US" dirty="0"/>
              <a:t> 	Returns the width of an element, including padding</a:t>
            </a:r>
            <a:endParaRPr lang="en-US" dirty="0"/>
          </a:p>
          <a:p>
            <a:pPr>
              <a:spcBef>
                <a:spcPts val="0"/>
              </a:spcBef>
              <a:spcAft>
                <a:spcPts val="0"/>
              </a:spcAft>
            </a:pPr>
            <a:r>
              <a:rPr lang="en-US" dirty="0" err="1"/>
              <a:t>cloneNode</a:t>
            </a:r>
            <a:r>
              <a:rPr lang="en-US" dirty="0"/>
              <a:t>() 	Clones an </a:t>
            </a:r>
            <a:r>
              <a:rPr lang="en-US" dirty="0" smtClean="0"/>
              <a:t>element</a:t>
            </a:r>
            <a:endParaRPr lang="en-US" dirty="0" smtClean="0"/>
          </a:p>
          <a:p>
            <a:pPr>
              <a:spcBef>
                <a:spcPts val="0"/>
              </a:spcBef>
              <a:spcAft>
                <a:spcPts val="0"/>
              </a:spcAft>
            </a:pPr>
            <a:r>
              <a:rPr lang="en-US" dirty="0"/>
              <a:t>closest() 	</a:t>
            </a:r>
            <a:r>
              <a:rPr lang="en-US" dirty="0" smtClean="0"/>
              <a:t>	Searches </a:t>
            </a:r>
            <a:r>
              <a:rPr lang="en-US" dirty="0"/>
              <a:t>up the DOM tree for the closest element which </a:t>
            </a:r>
            <a:r>
              <a:rPr lang="en-US" dirty="0" smtClean="0"/>
              <a:t>				matches </a:t>
            </a:r>
            <a:r>
              <a:rPr lang="en-US" dirty="0"/>
              <a:t>a specified CSS selector</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a:spcBef>
                <a:spcPts val="0"/>
              </a:spcBef>
              <a:spcAft>
                <a:spcPts val="0"/>
              </a:spcAft>
            </a:pPr>
            <a:r>
              <a:rPr lang="en-US" b="1" u="sng" dirty="0"/>
              <a:t>Property / Method 	Description</a:t>
            </a:r>
            <a:endParaRPr lang="en-US" b="1" u="sng" dirty="0"/>
          </a:p>
          <a:p>
            <a:pPr>
              <a:spcBef>
                <a:spcPts val="0"/>
              </a:spcBef>
              <a:spcAft>
                <a:spcPts val="0"/>
              </a:spcAft>
            </a:pPr>
            <a:r>
              <a:rPr lang="en-US" dirty="0" err="1"/>
              <a:t>compareDocumentPosition</a:t>
            </a:r>
            <a:r>
              <a:rPr lang="en-US" dirty="0"/>
              <a:t>() 	Compares the document position of two elements</a:t>
            </a:r>
            <a:endParaRPr lang="en-US" dirty="0"/>
          </a:p>
          <a:p>
            <a:pPr>
              <a:spcBef>
                <a:spcPts val="0"/>
              </a:spcBef>
              <a:spcAft>
                <a:spcPts val="0"/>
              </a:spcAft>
            </a:pPr>
            <a:r>
              <a:rPr lang="en-US" dirty="0"/>
              <a:t>contains() 	</a:t>
            </a:r>
            <a:r>
              <a:rPr lang="en-US" dirty="0" smtClean="0"/>
              <a:t>	Returns </a:t>
            </a:r>
            <a:r>
              <a:rPr lang="en-US" dirty="0"/>
              <a:t>true if a node is a descendant of a node, </a:t>
            </a:r>
            <a:r>
              <a:rPr lang="en-US" dirty="0" smtClean="0"/>
              <a:t>					otherwise </a:t>
            </a:r>
            <a:r>
              <a:rPr lang="en-US" dirty="0"/>
              <a:t>false</a:t>
            </a:r>
            <a:endParaRPr lang="en-US" dirty="0"/>
          </a:p>
          <a:p>
            <a:pPr>
              <a:spcBef>
                <a:spcPts val="0"/>
              </a:spcBef>
              <a:spcAft>
                <a:spcPts val="0"/>
              </a:spcAft>
            </a:pPr>
            <a:r>
              <a:rPr lang="en-US" dirty="0" err="1"/>
              <a:t>contentEditable</a:t>
            </a:r>
            <a:r>
              <a:rPr lang="en-US" dirty="0"/>
              <a:t> 	</a:t>
            </a:r>
            <a:r>
              <a:rPr lang="en-US" dirty="0" smtClean="0"/>
              <a:t>	Sets </a:t>
            </a:r>
            <a:r>
              <a:rPr lang="en-US" dirty="0"/>
              <a:t>or returns whether the content of an element is </a:t>
            </a:r>
            <a:r>
              <a:rPr lang="en-US" dirty="0" smtClean="0"/>
              <a:t>					editable or not</a:t>
            </a:r>
            <a:endParaRPr lang="en-US" dirty="0"/>
          </a:p>
          <a:p>
            <a:pPr>
              <a:spcBef>
                <a:spcPts val="0"/>
              </a:spcBef>
              <a:spcAft>
                <a:spcPts val="0"/>
              </a:spcAft>
            </a:pPr>
            <a:r>
              <a:rPr lang="en-US" dirty="0" err="1"/>
              <a:t>dir</a:t>
            </a:r>
            <a:r>
              <a:rPr lang="en-US" dirty="0"/>
              <a:t> 	</a:t>
            </a:r>
            <a:r>
              <a:rPr lang="en-US" dirty="0" smtClean="0"/>
              <a:t>			Sets </a:t>
            </a:r>
            <a:r>
              <a:rPr lang="en-US" dirty="0"/>
              <a:t>or returns the value of the </a:t>
            </a:r>
            <a:r>
              <a:rPr lang="en-US" dirty="0" err="1"/>
              <a:t>dir</a:t>
            </a:r>
            <a:r>
              <a:rPr lang="en-US" dirty="0"/>
              <a:t> attribute of an element</a:t>
            </a:r>
            <a:endParaRPr lang="en-US" dirty="0"/>
          </a:p>
          <a:p>
            <a:pPr>
              <a:spcBef>
                <a:spcPts val="0"/>
              </a:spcBef>
              <a:spcAft>
                <a:spcPts val="0"/>
              </a:spcAft>
            </a:pPr>
            <a:r>
              <a:rPr lang="en-US" dirty="0" err="1"/>
              <a:t>exitFullscreen</a:t>
            </a:r>
            <a:r>
              <a:rPr lang="en-US" dirty="0"/>
              <a:t>() 	</a:t>
            </a:r>
            <a:r>
              <a:rPr lang="en-US" dirty="0" smtClean="0"/>
              <a:t>	Cancels </a:t>
            </a:r>
            <a:r>
              <a:rPr lang="en-US" dirty="0"/>
              <a:t>an element in </a:t>
            </a:r>
            <a:r>
              <a:rPr lang="en-US" dirty="0" err="1"/>
              <a:t>fullscreen</a:t>
            </a:r>
            <a:r>
              <a:rPr lang="en-US" dirty="0"/>
              <a:t> mode</a:t>
            </a:r>
            <a:endParaRPr lang="en-US" dirty="0"/>
          </a:p>
          <a:p>
            <a:pPr>
              <a:spcBef>
                <a:spcPts val="0"/>
              </a:spcBef>
              <a:spcAft>
                <a:spcPts val="0"/>
              </a:spcAft>
            </a:pPr>
            <a:r>
              <a:rPr lang="en-US" dirty="0" err="1"/>
              <a:t>firstChild</a:t>
            </a:r>
            <a:r>
              <a:rPr lang="en-US" dirty="0"/>
              <a:t> 	</a:t>
            </a:r>
            <a:r>
              <a:rPr lang="en-US" dirty="0" smtClean="0"/>
              <a:t>		Returns </a:t>
            </a:r>
            <a:r>
              <a:rPr lang="en-US" dirty="0"/>
              <a:t>the first child node of an element</a:t>
            </a:r>
            <a:endParaRPr lang="en-US" dirty="0"/>
          </a:p>
          <a:p>
            <a:pPr>
              <a:spcBef>
                <a:spcPts val="0"/>
              </a:spcBef>
              <a:spcAft>
                <a:spcPts val="0"/>
              </a:spcAft>
            </a:pPr>
            <a:r>
              <a:rPr lang="en-US" dirty="0" err="1"/>
              <a:t>firstElementChild</a:t>
            </a:r>
            <a:r>
              <a:rPr lang="en-US" dirty="0"/>
              <a:t> 	Returns the first child element of an element</a:t>
            </a:r>
            <a:endParaRPr lang="en-US" dirty="0"/>
          </a:p>
          <a:p>
            <a:pPr>
              <a:spcBef>
                <a:spcPts val="0"/>
              </a:spcBef>
              <a:spcAft>
                <a:spcPts val="0"/>
              </a:spcAft>
            </a:pPr>
            <a:r>
              <a:rPr lang="en-US" dirty="0"/>
              <a:t>focus() 	</a:t>
            </a:r>
            <a:r>
              <a:rPr lang="en-US" dirty="0" smtClean="0"/>
              <a:t>		Gives </a:t>
            </a:r>
            <a:r>
              <a:rPr lang="en-US" dirty="0"/>
              <a:t>focus to an element</a:t>
            </a:r>
            <a:endParaRPr lang="en-US" dirty="0"/>
          </a:p>
          <a:p>
            <a:pPr>
              <a:spcBef>
                <a:spcPts val="0"/>
              </a:spcBef>
              <a:spcAft>
                <a:spcPts val="0"/>
              </a:spcAft>
            </a:pPr>
            <a:r>
              <a:rPr lang="en-US" dirty="0" err="1"/>
              <a:t>getAttribute</a:t>
            </a:r>
            <a:r>
              <a:rPr lang="en-US" dirty="0"/>
              <a:t>() 	</a:t>
            </a:r>
            <a:r>
              <a:rPr lang="en-US" dirty="0" smtClean="0"/>
              <a:t>	Returns </a:t>
            </a:r>
            <a:r>
              <a:rPr lang="en-US" dirty="0"/>
              <a:t>the specified attribute value of an element node</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a:spcBef>
                <a:spcPts val="0"/>
              </a:spcBef>
              <a:spcAft>
                <a:spcPts val="0"/>
              </a:spcAft>
            </a:pPr>
            <a:r>
              <a:rPr lang="en-US" sz="2200" b="1" u="sng" dirty="0"/>
              <a:t>Property / Method 	Description</a:t>
            </a:r>
            <a:endParaRPr lang="en-US" sz="2200" b="1" u="sng" dirty="0"/>
          </a:p>
          <a:p>
            <a:pPr>
              <a:spcBef>
                <a:spcPts val="0"/>
              </a:spcBef>
              <a:spcAft>
                <a:spcPts val="0"/>
              </a:spcAft>
            </a:pPr>
            <a:r>
              <a:rPr lang="en-US" sz="2200" dirty="0" err="1"/>
              <a:t>getAttributeNode</a:t>
            </a:r>
            <a:r>
              <a:rPr lang="en-US" sz="2200" dirty="0"/>
              <a:t>() 	Returns the specified attribute node</a:t>
            </a:r>
            <a:endParaRPr lang="en-US" sz="2200" dirty="0"/>
          </a:p>
          <a:p>
            <a:pPr>
              <a:spcBef>
                <a:spcPts val="0"/>
              </a:spcBef>
              <a:spcAft>
                <a:spcPts val="0"/>
              </a:spcAft>
            </a:pPr>
            <a:r>
              <a:rPr lang="en-US" sz="2200" dirty="0" err="1"/>
              <a:t>getBoundingClientRect</a:t>
            </a:r>
            <a:r>
              <a:rPr lang="en-US" sz="2200" dirty="0"/>
              <a:t>() 	Returns the size of an element and its position relative to the </a:t>
            </a:r>
            <a:r>
              <a:rPr lang="en-US" sz="2200" dirty="0" smtClean="0"/>
              <a:t>				viewport</a:t>
            </a:r>
            <a:endParaRPr lang="en-US" sz="2200" dirty="0"/>
          </a:p>
          <a:p>
            <a:pPr>
              <a:spcBef>
                <a:spcPts val="0"/>
              </a:spcBef>
              <a:spcAft>
                <a:spcPts val="0"/>
              </a:spcAft>
            </a:pPr>
            <a:r>
              <a:rPr lang="en-US" sz="2200" dirty="0" err="1"/>
              <a:t>getElementsByClassName</a:t>
            </a:r>
            <a:r>
              <a:rPr lang="en-US" sz="2200" dirty="0"/>
              <a:t>() 	Returns a collection of all child elements with the </a:t>
            </a:r>
            <a:r>
              <a:rPr lang="en-US" sz="2200" dirty="0" smtClean="0"/>
              <a:t>						specified </a:t>
            </a:r>
            <a:r>
              <a:rPr lang="en-US" sz="2200" dirty="0"/>
              <a:t>class name</a:t>
            </a:r>
            <a:endParaRPr lang="en-US" sz="2200" dirty="0"/>
          </a:p>
          <a:p>
            <a:pPr>
              <a:spcBef>
                <a:spcPts val="0"/>
              </a:spcBef>
              <a:spcAft>
                <a:spcPts val="0"/>
              </a:spcAft>
            </a:pPr>
            <a:r>
              <a:rPr lang="en-US" sz="2200" dirty="0" err="1"/>
              <a:t>getElementsByTagName</a:t>
            </a:r>
            <a:r>
              <a:rPr lang="en-US" sz="2200" dirty="0"/>
              <a:t>() 	Returns a collection of all child elements with the </a:t>
            </a:r>
            <a:r>
              <a:rPr lang="en-US" sz="2200" dirty="0" smtClean="0"/>
              <a:t>						specified </a:t>
            </a:r>
            <a:r>
              <a:rPr lang="en-US" sz="2200" dirty="0"/>
              <a:t>tag name</a:t>
            </a:r>
            <a:endParaRPr lang="en-US" sz="2200" dirty="0"/>
          </a:p>
          <a:p>
            <a:pPr>
              <a:spcBef>
                <a:spcPts val="0"/>
              </a:spcBef>
              <a:spcAft>
                <a:spcPts val="0"/>
              </a:spcAft>
            </a:pPr>
            <a:r>
              <a:rPr lang="en-US" sz="2200" dirty="0" err="1"/>
              <a:t>hasAttribute</a:t>
            </a:r>
            <a:r>
              <a:rPr lang="en-US" sz="2200" dirty="0"/>
              <a:t>() 	</a:t>
            </a:r>
            <a:r>
              <a:rPr lang="en-US" sz="2200" dirty="0" smtClean="0"/>
              <a:t>	Returns </a:t>
            </a:r>
            <a:r>
              <a:rPr lang="en-US" sz="2200" dirty="0"/>
              <a:t>true if an element has the specified attribute, otherwise </a:t>
            </a:r>
            <a:r>
              <a:rPr lang="en-US" sz="2200" dirty="0" smtClean="0"/>
              <a:t>				false</a:t>
            </a:r>
            <a:endParaRPr lang="en-US" sz="2200" dirty="0"/>
          </a:p>
          <a:p>
            <a:pPr>
              <a:spcBef>
                <a:spcPts val="0"/>
              </a:spcBef>
              <a:spcAft>
                <a:spcPts val="0"/>
              </a:spcAft>
            </a:pPr>
            <a:r>
              <a:rPr lang="en-US" sz="2200" dirty="0" err="1"/>
              <a:t>hasAttributes</a:t>
            </a:r>
            <a:r>
              <a:rPr lang="en-US" sz="2200" dirty="0"/>
              <a:t>() 	</a:t>
            </a:r>
            <a:r>
              <a:rPr lang="en-US" sz="2200" dirty="0" smtClean="0"/>
              <a:t>	Returns </a:t>
            </a:r>
            <a:r>
              <a:rPr lang="en-US" sz="2200" dirty="0"/>
              <a:t>true if an element has any attributes, otherwise false</a:t>
            </a:r>
            <a:endParaRPr lang="en-US" sz="2200" dirty="0"/>
          </a:p>
          <a:p>
            <a:pPr>
              <a:spcBef>
                <a:spcPts val="0"/>
              </a:spcBef>
              <a:spcAft>
                <a:spcPts val="0"/>
              </a:spcAft>
            </a:pPr>
            <a:r>
              <a:rPr lang="en-US" sz="2200" dirty="0" err="1"/>
              <a:t>hasChildNodes</a:t>
            </a:r>
            <a:r>
              <a:rPr lang="en-US" sz="2200" dirty="0"/>
              <a:t>() </a:t>
            </a:r>
            <a:r>
              <a:rPr lang="en-US" sz="2200" dirty="0" smtClean="0"/>
              <a:t>	</a:t>
            </a:r>
            <a:r>
              <a:rPr lang="en-US" sz="2200" dirty="0"/>
              <a:t>	Returns true if an element has any child nodes, otherwise false</a:t>
            </a:r>
            <a:endParaRPr lang="en-US" sz="2200" dirty="0"/>
          </a:p>
          <a:p>
            <a:pPr>
              <a:spcBef>
                <a:spcPts val="0"/>
              </a:spcBef>
              <a:spcAft>
                <a:spcPts val="0"/>
              </a:spcAft>
            </a:pPr>
            <a:r>
              <a:rPr lang="en-US" sz="2200" dirty="0"/>
              <a:t>id 	</a:t>
            </a:r>
            <a:r>
              <a:rPr lang="en-US" sz="2200" dirty="0" smtClean="0"/>
              <a:t>			Sets </a:t>
            </a:r>
            <a:r>
              <a:rPr lang="en-US" sz="2200" dirty="0"/>
              <a:t>or returns the value of the id attribute of an element</a:t>
            </a:r>
            <a:endParaRPr lang="en-US" sz="2200" dirty="0"/>
          </a:p>
          <a:p>
            <a:pPr>
              <a:spcBef>
                <a:spcPts val="0"/>
              </a:spcBef>
              <a:spcAft>
                <a:spcPts val="0"/>
              </a:spcAft>
            </a:pPr>
            <a:r>
              <a:rPr lang="en-US" sz="2200" dirty="0" err="1"/>
              <a:t>innerHTML</a:t>
            </a:r>
            <a:r>
              <a:rPr lang="en-US" sz="2200" dirty="0"/>
              <a:t> 	</a:t>
            </a:r>
            <a:r>
              <a:rPr lang="en-US" sz="2200" dirty="0" smtClean="0"/>
              <a:t>	Sets </a:t>
            </a:r>
            <a:r>
              <a:rPr lang="en-US" sz="2200" dirty="0"/>
              <a:t>or returns the content of an element</a:t>
            </a:r>
            <a:endParaRPr lang="en-US" sz="2200" dirty="0"/>
          </a:p>
          <a:p>
            <a:pPr>
              <a:spcBef>
                <a:spcPts val="0"/>
              </a:spcBef>
              <a:spcAft>
                <a:spcPts val="0"/>
              </a:spcAft>
            </a:pPr>
            <a:r>
              <a:rPr lang="en-US" sz="2200" dirty="0" err="1"/>
              <a:t>innerText</a:t>
            </a:r>
            <a:r>
              <a:rPr lang="en-US" sz="2200" dirty="0"/>
              <a:t> 	</a:t>
            </a:r>
            <a:r>
              <a:rPr lang="en-US" sz="2200" dirty="0" smtClean="0"/>
              <a:t>		Sets </a:t>
            </a:r>
            <a:r>
              <a:rPr lang="en-US" sz="2200" dirty="0"/>
              <a:t>or returns the text content of a node and its </a:t>
            </a:r>
            <a:r>
              <a:rPr lang="en-US" sz="2200" dirty="0" smtClean="0"/>
              <a:t>descendants</a:t>
            </a:r>
            <a:endParaRPr lang="en-US" sz="22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a:spcBef>
                <a:spcPts val="0"/>
              </a:spcBef>
              <a:spcAft>
                <a:spcPts val="0"/>
              </a:spcAft>
            </a:pPr>
            <a:r>
              <a:rPr lang="en-US" sz="2200" b="1" u="sng" dirty="0"/>
              <a:t>Property / Method 	Description</a:t>
            </a:r>
            <a:endParaRPr lang="en-US" sz="2200" b="1" u="sng" dirty="0"/>
          </a:p>
          <a:p>
            <a:pPr>
              <a:spcBef>
                <a:spcPts val="0"/>
              </a:spcBef>
              <a:spcAft>
                <a:spcPts val="0"/>
              </a:spcAft>
            </a:pPr>
            <a:r>
              <a:rPr lang="en-US" sz="2200" dirty="0" err="1" smtClean="0"/>
              <a:t>insertAdjacentElement</a:t>
            </a:r>
            <a:r>
              <a:rPr lang="en-US" sz="2200" dirty="0"/>
              <a:t>() 	Inserts a HTML element at the specified position relative to the </a:t>
            </a:r>
            <a:r>
              <a:rPr lang="en-US" sz="2200" dirty="0" smtClean="0"/>
              <a:t>				current </a:t>
            </a:r>
            <a:r>
              <a:rPr lang="en-US" sz="2200" dirty="0"/>
              <a:t>element</a:t>
            </a:r>
            <a:endParaRPr lang="en-US" sz="2200" dirty="0"/>
          </a:p>
          <a:p>
            <a:pPr>
              <a:spcBef>
                <a:spcPts val="0"/>
              </a:spcBef>
              <a:spcAft>
                <a:spcPts val="0"/>
              </a:spcAft>
            </a:pPr>
            <a:r>
              <a:rPr lang="en-US" sz="2200" dirty="0" err="1"/>
              <a:t>insertAdjacentHTML</a:t>
            </a:r>
            <a:r>
              <a:rPr lang="en-US" sz="2200" dirty="0"/>
              <a:t>() 	Inserts a HTML formatted text at the specified position relative </a:t>
            </a:r>
            <a:r>
              <a:rPr lang="en-US" sz="2200" dirty="0" smtClean="0"/>
              <a:t>				to </a:t>
            </a:r>
            <a:r>
              <a:rPr lang="en-US" sz="2200" dirty="0"/>
              <a:t>the current element</a:t>
            </a:r>
            <a:endParaRPr lang="en-IN" sz="2200" dirty="0"/>
          </a:p>
          <a:p>
            <a:pPr>
              <a:spcBef>
                <a:spcPts val="0"/>
              </a:spcBef>
              <a:spcAft>
                <a:spcPts val="0"/>
              </a:spcAft>
            </a:pPr>
            <a:r>
              <a:rPr lang="en-US" sz="2200" dirty="0" err="1"/>
              <a:t>insertAdjacentText</a:t>
            </a:r>
            <a:r>
              <a:rPr lang="en-US" sz="2200" dirty="0"/>
              <a:t>() 	Inserts text into the specified position relative to the current </a:t>
            </a:r>
            <a:r>
              <a:rPr lang="en-US" sz="2200" dirty="0" smtClean="0"/>
              <a:t>				element</a:t>
            </a:r>
            <a:endParaRPr lang="en-US" sz="2200" dirty="0"/>
          </a:p>
          <a:p>
            <a:pPr>
              <a:spcBef>
                <a:spcPts val="0"/>
              </a:spcBef>
              <a:spcAft>
                <a:spcPts val="0"/>
              </a:spcAft>
            </a:pPr>
            <a:r>
              <a:rPr lang="en-US" sz="2200" dirty="0" err="1"/>
              <a:t>insertBefore</a:t>
            </a:r>
            <a:r>
              <a:rPr lang="en-US" sz="2200" dirty="0"/>
              <a:t>() 	</a:t>
            </a:r>
            <a:r>
              <a:rPr lang="en-US" sz="2200" dirty="0" smtClean="0"/>
              <a:t>	Inserts </a:t>
            </a:r>
            <a:r>
              <a:rPr lang="en-US" sz="2200" dirty="0"/>
              <a:t>a new child node before a specified, existing, child node</a:t>
            </a:r>
            <a:endParaRPr lang="en-US" sz="2200" dirty="0"/>
          </a:p>
          <a:p>
            <a:pPr>
              <a:spcBef>
                <a:spcPts val="0"/>
              </a:spcBef>
              <a:spcAft>
                <a:spcPts val="0"/>
              </a:spcAft>
            </a:pPr>
            <a:r>
              <a:rPr lang="en-US" sz="2200" dirty="0" err="1"/>
              <a:t>isContentEditable</a:t>
            </a:r>
            <a:r>
              <a:rPr lang="en-US" sz="2200" dirty="0"/>
              <a:t> 	</a:t>
            </a:r>
            <a:r>
              <a:rPr lang="en-US" sz="2200" dirty="0" smtClean="0"/>
              <a:t>	Returns </a:t>
            </a:r>
            <a:r>
              <a:rPr lang="en-US" sz="2200" dirty="0"/>
              <a:t>true if the content of an element is editable, otherwise </a:t>
            </a:r>
            <a:r>
              <a:rPr lang="en-US" sz="2200" dirty="0" smtClean="0"/>
              <a:t>				false</a:t>
            </a:r>
            <a:endParaRPr lang="en-US" sz="2200" dirty="0"/>
          </a:p>
          <a:p>
            <a:pPr>
              <a:spcBef>
                <a:spcPts val="0"/>
              </a:spcBef>
              <a:spcAft>
                <a:spcPts val="0"/>
              </a:spcAft>
            </a:pPr>
            <a:r>
              <a:rPr lang="en-US" sz="2200" dirty="0" err="1"/>
              <a:t>isDefaultNamespace</a:t>
            </a:r>
            <a:r>
              <a:rPr lang="en-US" sz="2200" dirty="0"/>
              <a:t>() 	Returns true if a specified </a:t>
            </a:r>
            <a:r>
              <a:rPr lang="en-US" sz="2200" dirty="0" err="1"/>
              <a:t>namespaceURI</a:t>
            </a:r>
            <a:r>
              <a:rPr lang="en-US" sz="2200" dirty="0"/>
              <a:t> is the default, </a:t>
            </a:r>
            <a:r>
              <a:rPr lang="en-US" sz="2200" dirty="0" smtClean="0"/>
              <a:t>					otherwise </a:t>
            </a:r>
            <a:r>
              <a:rPr lang="en-US" sz="2200" dirty="0"/>
              <a:t>false</a:t>
            </a:r>
            <a:endParaRPr lang="en-US" sz="2200" dirty="0"/>
          </a:p>
          <a:p>
            <a:pPr>
              <a:spcBef>
                <a:spcPts val="0"/>
              </a:spcBef>
              <a:spcAft>
                <a:spcPts val="0"/>
              </a:spcAft>
            </a:pPr>
            <a:r>
              <a:rPr lang="en-US" sz="2200" dirty="0" err="1"/>
              <a:t>isEqualNode</a:t>
            </a:r>
            <a:r>
              <a:rPr lang="en-US" sz="2200" dirty="0"/>
              <a:t>() 	</a:t>
            </a:r>
            <a:r>
              <a:rPr lang="en-US" sz="2200" dirty="0" smtClean="0"/>
              <a:t>	Checks </a:t>
            </a:r>
            <a:r>
              <a:rPr lang="en-US" sz="2200" dirty="0"/>
              <a:t>if two elements are equal</a:t>
            </a:r>
            <a:endParaRPr lang="en-US" sz="2200" dirty="0"/>
          </a:p>
          <a:p>
            <a:pPr>
              <a:spcBef>
                <a:spcPts val="0"/>
              </a:spcBef>
              <a:spcAft>
                <a:spcPts val="0"/>
              </a:spcAft>
            </a:pPr>
            <a:r>
              <a:rPr lang="en-US" sz="2200" dirty="0" err="1"/>
              <a:t>isSameNode</a:t>
            </a:r>
            <a:r>
              <a:rPr lang="en-US" sz="2200" dirty="0"/>
              <a:t>() 	</a:t>
            </a:r>
            <a:r>
              <a:rPr lang="en-US" sz="2200" dirty="0" smtClean="0"/>
              <a:t>	Checks </a:t>
            </a:r>
            <a:r>
              <a:rPr lang="en-US" sz="2200" dirty="0"/>
              <a:t>if two elements are the same node</a:t>
            </a:r>
            <a:endParaRPr lang="en-US" sz="2200" dirty="0"/>
          </a:p>
          <a:p>
            <a:pPr>
              <a:spcBef>
                <a:spcPts val="0"/>
              </a:spcBef>
              <a:spcAft>
                <a:spcPts val="0"/>
              </a:spcAft>
            </a:pPr>
            <a:r>
              <a:rPr lang="en-US" sz="2200" dirty="0" err="1"/>
              <a:t>isSupported</a:t>
            </a:r>
            <a:r>
              <a:rPr lang="en-US" sz="2200" dirty="0"/>
              <a:t>() 	</a:t>
            </a:r>
            <a:r>
              <a:rPr lang="en-US" sz="2200" dirty="0" smtClean="0"/>
              <a:t>	Returns </a:t>
            </a:r>
            <a:r>
              <a:rPr lang="en-US" sz="2200" dirty="0"/>
              <a:t>true if a specified feature is supported on the </a:t>
            </a:r>
            <a:r>
              <a:rPr lang="en-US" sz="2200" dirty="0" smtClean="0"/>
              <a:t>element</a:t>
            </a:r>
            <a:endParaRPr lang="en-US" sz="22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a:spcBef>
                <a:spcPts val="0"/>
              </a:spcBef>
              <a:spcAft>
                <a:spcPts val="0"/>
              </a:spcAft>
            </a:pPr>
            <a:r>
              <a:rPr lang="en-US" sz="2200" b="1" u="sng" dirty="0"/>
              <a:t>Property / Method 	Description</a:t>
            </a:r>
            <a:endParaRPr lang="en-US" sz="2200" b="1" u="sng" dirty="0"/>
          </a:p>
          <a:p>
            <a:pPr>
              <a:spcBef>
                <a:spcPts val="0"/>
              </a:spcBef>
              <a:spcAft>
                <a:spcPts val="0"/>
              </a:spcAft>
            </a:pPr>
            <a:r>
              <a:rPr lang="en-US" sz="2200" dirty="0"/>
              <a:t>matches() 	</a:t>
            </a:r>
            <a:r>
              <a:rPr lang="en-US" sz="2200" dirty="0" smtClean="0"/>
              <a:t>		Returns </a:t>
            </a:r>
            <a:r>
              <a:rPr lang="en-US" sz="2200" dirty="0"/>
              <a:t>a Boolean value indicating whether an element is </a:t>
            </a:r>
            <a:r>
              <a:rPr lang="en-US" sz="2200" dirty="0" smtClean="0"/>
              <a:t>					matched </a:t>
            </a:r>
            <a:r>
              <a:rPr lang="en-US" sz="2200" dirty="0"/>
              <a:t>by a specific CSS selector or not</a:t>
            </a:r>
            <a:endParaRPr lang="en-US" sz="2200" dirty="0"/>
          </a:p>
          <a:p>
            <a:pPr>
              <a:spcBef>
                <a:spcPts val="0"/>
              </a:spcBef>
              <a:spcAft>
                <a:spcPts val="0"/>
              </a:spcAft>
            </a:pPr>
            <a:r>
              <a:rPr lang="en-US" sz="2200" dirty="0" err="1"/>
              <a:t>namespaceURI</a:t>
            </a:r>
            <a:r>
              <a:rPr lang="en-US" sz="2200" dirty="0"/>
              <a:t> 	</a:t>
            </a:r>
            <a:r>
              <a:rPr lang="en-US" sz="2200" dirty="0" smtClean="0"/>
              <a:t>	Returns </a:t>
            </a:r>
            <a:r>
              <a:rPr lang="en-US" sz="2200" dirty="0"/>
              <a:t>the namespace URI of an element</a:t>
            </a:r>
            <a:endParaRPr lang="en-US" sz="2200" dirty="0"/>
          </a:p>
          <a:p>
            <a:pPr>
              <a:spcBef>
                <a:spcPts val="0"/>
              </a:spcBef>
              <a:spcAft>
                <a:spcPts val="0"/>
              </a:spcAft>
            </a:pPr>
            <a:r>
              <a:rPr lang="en-US" sz="2200" dirty="0" err="1"/>
              <a:t>nextSibling</a:t>
            </a:r>
            <a:r>
              <a:rPr lang="en-US" sz="2200" dirty="0"/>
              <a:t> 	</a:t>
            </a:r>
            <a:r>
              <a:rPr lang="en-US" sz="2200" dirty="0" smtClean="0"/>
              <a:t>	Returns </a:t>
            </a:r>
            <a:r>
              <a:rPr lang="en-US" sz="2200" dirty="0"/>
              <a:t>the next node at the same node tree level</a:t>
            </a:r>
            <a:endParaRPr lang="en-US" sz="2200" dirty="0"/>
          </a:p>
          <a:p>
            <a:pPr>
              <a:spcBef>
                <a:spcPts val="0"/>
              </a:spcBef>
              <a:spcAft>
                <a:spcPts val="0"/>
              </a:spcAft>
            </a:pPr>
            <a:r>
              <a:rPr lang="en-US" sz="2200" dirty="0" err="1"/>
              <a:t>nextElementSibling</a:t>
            </a:r>
            <a:r>
              <a:rPr lang="en-US" sz="2200" dirty="0"/>
              <a:t> 	Returns the next element at the same node tree level</a:t>
            </a:r>
            <a:endParaRPr lang="en-US" sz="2200" dirty="0"/>
          </a:p>
          <a:p>
            <a:pPr>
              <a:spcBef>
                <a:spcPts val="0"/>
              </a:spcBef>
              <a:spcAft>
                <a:spcPts val="0"/>
              </a:spcAft>
            </a:pPr>
            <a:r>
              <a:rPr lang="en-US" sz="2200" dirty="0" err="1"/>
              <a:t>nodeName</a:t>
            </a:r>
            <a:r>
              <a:rPr lang="en-US" sz="2200" dirty="0"/>
              <a:t> 	</a:t>
            </a:r>
            <a:r>
              <a:rPr lang="en-US" sz="2200" dirty="0" smtClean="0"/>
              <a:t>	Returns </a:t>
            </a:r>
            <a:r>
              <a:rPr lang="en-US" sz="2200" dirty="0"/>
              <a:t>the name of a node</a:t>
            </a:r>
            <a:endParaRPr lang="en-US" sz="2200" dirty="0"/>
          </a:p>
          <a:p>
            <a:pPr>
              <a:spcBef>
                <a:spcPts val="0"/>
              </a:spcBef>
              <a:spcAft>
                <a:spcPts val="0"/>
              </a:spcAft>
            </a:pPr>
            <a:r>
              <a:rPr lang="en-US" sz="2200" dirty="0" err="1"/>
              <a:t>nodeType</a:t>
            </a:r>
            <a:r>
              <a:rPr lang="en-US" sz="2200" dirty="0"/>
              <a:t> 	</a:t>
            </a:r>
            <a:r>
              <a:rPr lang="en-US" sz="2200" dirty="0" smtClean="0"/>
              <a:t>		Returns </a:t>
            </a:r>
            <a:r>
              <a:rPr lang="en-US" sz="2200" dirty="0"/>
              <a:t>the node type of a node</a:t>
            </a:r>
            <a:endParaRPr lang="en-US" sz="2200" dirty="0"/>
          </a:p>
          <a:p>
            <a:pPr>
              <a:spcBef>
                <a:spcPts val="0"/>
              </a:spcBef>
              <a:spcAft>
                <a:spcPts val="0"/>
              </a:spcAft>
            </a:pPr>
            <a:r>
              <a:rPr lang="en-US" sz="2200" dirty="0" err="1"/>
              <a:t>nodeValue</a:t>
            </a:r>
            <a:r>
              <a:rPr lang="en-US" sz="2200" dirty="0"/>
              <a:t> 	</a:t>
            </a:r>
            <a:r>
              <a:rPr lang="en-US" sz="2200" dirty="0" smtClean="0"/>
              <a:t>	Sets </a:t>
            </a:r>
            <a:r>
              <a:rPr lang="en-US" sz="2200" dirty="0"/>
              <a:t>or returns the value of a node</a:t>
            </a:r>
            <a:endParaRPr lang="en-US" sz="2200" dirty="0"/>
          </a:p>
          <a:p>
            <a:pPr>
              <a:spcBef>
                <a:spcPts val="0"/>
              </a:spcBef>
              <a:spcAft>
                <a:spcPts val="0"/>
              </a:spcAft>
            </a:pPr>
            <a:r>
              <a:rPr lang="en-US" sz="2200" dirty="0"/>
              <a:t>normalize() 	</a:t>
            </a:r>
            <a:r>
              <a:rPr lang="en-US" sz="2200" dirty="0" smtClean="0"/>
              <a:t>	Joins </a:t>
            </a:r>
            <a:r>
              <a:rPr lang="en-US" sz="2200" dirty="0"/>
              <a:t>adjacent text nodes and removes empty text nodes in an </a:t>
            </a:r>
            <a:r>
              <a:rPr lang="en-US" sz="2200" dirty="0" smtClean="0"/>
              <a:t>				element</a:t>
            </a:r>
            <a:endParaRPr lang="en-US" sz="2200" dirty="0"/>
          </a:p>
          <a:p>
            <a:pPr>
              <a:spcBef>
                <a:spcPts val="0"/>
              </a:spcBef>
              <a:spcAft>
                <a:spcPts val="0"/>
              </a:spcAft>
            </a:pPr>
            <a:r>
              <a:rPr lang="en-US" sz="2200" dirty="0" err="1"/>
              <a:t>offsetHeight</a:t>
            </a:r>
            <a:r>
              <a:rPr lang="en-US" sz="2200" dirty="0"/>
              <a:t> 	</a:t>
            </a:r>
            <a:r>
              <a:rPr lang="en-US" sz="2200" dirty="0" smtClean="0"/>
              <a:t>	Returns </a:t>
            </a:r>
            <a:r>
              <a:rPr lang="en-US" sz="2200" dirty="0"/>
              <a:t>the height of an element, including padding, border and </a:t>
            </a:r>
            <a:r>
              <a:rPr lang="en-US" sz="2200" dirty="0" smtClean="0"/>
              <a:t>				scrollbar</a:t>
            </a:r>
            <a:endParaRPr lang="en-US" sz="2200" dirty="0"/>
          </a:p>
          <a:p>
            <a:pPr>
              <a:spcBef>
                <a:spcPts val="0"/>
              </a:spcBef>
              <a:spcAft>
                <a:spcPts val="0"/>
              </a:spcAft>
            </a:pPr>
            <a:r>
              <a:rPr lang="en-US" sz="2200" dirty="0" err="1"/>
              <a:t>offsetWidth</a:t>
            </a:r>
            <a:r>
              <a:rPr lang="en-US" sz="2200" dirty="0"/>
              <a:t> 	</a:t>
            </a:r>
            <a:r>
              <a:rPr lang="en-US" sz="2200" dirty="0" smtClean="0"/>
              <a:t>	Returns </a:t>
            </a:r>
            <a:r>
              <a:rPr lang="en-US" sz="2200" dirty="0"/>
              <a:t>the width of an element, including padding, border and </a:t>
            </a:r>
            <a:r>
              <a:rPr lang="en-US" sz="2200" dirty="0" smtClean="0"/>
              <a:t>				scrollbar</a:t>
            </a:r>
            <a:endParaRPr lang="en-IN" sz="22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a:spcBef>
                <a:spcPts val="0"/>
              </a:spcBef>
              <a:spcAft>
                <a:spcPts val="0"/>
              </a:spcAft>
            </a:pPr>
            <a:r>
              <a:rPr lang="en-US" sz="2200" b="1" u="sng" dirty="0"/>
              <a:t>Property / Method 	Description</a:t>
            </a:r>
            <a:endParaRPr lang="en-US" sz="2200" b="1" u="sng" dirty="0"/>
          </a:p>
          <a:p>
            <a:pPr>
              <a:spcBef>
                <a:spcPts val="0"/>
              </a:spcBef>
              <a:spcAft>
                <a:spcPts val="0"/>
              </a:spcAft>
            </a:pPr>
            <a:r>
              <a:rPr lang="en-US" sz="2200" dirty="0" err="1"/>
              <a:t>offsetLeft</a:t>
            </a:r>
            <a:r>
              <a:rPr lang="en-US" sz="2200" dirty="0"/>
              <a:t> </a:t>
            </a:r>
            <a:r>
              <a:rPr lang="en-US" sz="2200" dirty="0" smtClean="0"/>
              <a:t>	</a:t>
            </a:r>
            <a:r>
              <a:rPr lang="en-US" sz="2200" dirty="0"/>
              <a:t>	</a:t>
            </a:r>
            <a:r>
              <a:rPr lang="en-US" sz="2200" dirty="0" smtClean="0"/>
              <a:t>	Returns </a:t>
            </a:r>
            <a:r>
              <a:rPr lang="en-US" sz="2200" dirty="0"/>
              <a:t>the horizontal offset position of an element</a:t>
            </a:r>
            <a:endParaRPr lang="en-US" sz="2200" dirty="0"/>
          </a:p>
          <a:p>
            <a:pPr>
              <a:spcBef>
                <a:spcPts val="0"/>
              </a:spcBef>
              <a:spcAft>
                <a:spcPts val="0"/>
              </a:spcAft>
            </a:pPr>
            <a:r>
              <a:rPr lang="en-US" sz="2200" dirty="0" err="1"/>
              <a:t>offsetParent</a:t>
            </a:r>
            <a:r>
              <a:rPr lang="en-US" sz="2200" dirty="0"/>
              <a:t> 	</a:t>
            </a:r>
            <a:r>
              <a:rPr lang="en-US" sz="2200" dirty="0" smtClean="0"/>
              <a:t>	Returns </a:t>
            </a:r>
            <a:r>
              <a:rPr lang="en-US" sz="2200" dirty="0"/>
              <a:t>the offset container of an element</a:t>
            </a:r>
            <a:endParaRPr lang="en-US" sz="2200" dirty="0"/>
          </a:p>
          <a:p>
            <a:pPr>
              <a:spcBef>
                <a:spcPts val="0"/>
              </a:spcBef>
              <a:spcAft>
                <a:spcPts val="0"/>
              </a:spcAft>
            </a:pPr>
            <a:r>
              <a:rPr lang="en-US" sz="2200" dirty="0" err="1"/>
              <a:t>offsetTop</a:t>
            </a:r>
            <a:r>
              <a:rPr lang="en-US" sz="2200" dirty="0"/>
              <a:t> 	</a:t>
            </a:r>
            <a:r>
              <a:rPr lang="en-US" sz="2200" dirty="0" smtClean="0"/>
              <a:t>		Returns </a:t>
            </a:r>
            <a:r>
              <a:rPr lang="en-US" sz="2200" dirty="0"/>
              <a:t>the vertical offset position of an element</a:t>
            </a:r>
            <a:endParaRPr lang="en-US" sz="2200" dirty="0"/>
          </a:p>
          <a:p>
            <a:pPr>
              <a:spcBef>
                <a:spcPts val="0"/>
              </a:spcBef>
              <a:spcAft>
                <a:spcPts val="0"/>
              </a:spcAft>
            </a:pPr>
            <a:r>
              <a:rPr lang="en-US" sz="2200" dirty="0" err="1"/>
              <a:t>outerHTML</a:t>
            </a:r>
            <a:r>
              <a:rPr lang="en-US" sz="2200" dirty="0"/>
              <a:t> 	</a:t>
            </a:r>
            <a:r>
              <a:rPr lang="en-US" sz="2200" dirty="0" smtClean="0"/>
              <a:t>	Sets </a:t>
            </a:r>
            <a:r>
              <a:rPr lang="en-US" sz="2200" dirty="0"/>
              <a:t>or returns the content of an element (including the start tag </a:t>
            </a:r>
            <a:r>
              <a:rPr lang="en-US" sz="2200" dirty="0" smtClean="0"/>
              <a:t>				and </a:t>
            </a:r>
            <a:r>
              <a:rPr lang="en-US" sz="2200" dirty="0"/>
              <a:t>the end tag)</a:t>
            </a:r>
            <a:endParaRPr lang="en-US" sz="2200" dirty="0"/>
          </a:p>
          <a:p>
            <a:pPr>
              <a:spcBef>
                <a:spcPts val="0"/>
              </a:spcBef>
              <a:spcAft>
                <a:spcPts val="0"/>
              </a:spcAft>
            </a:pPr>
            <a:r>
              <a:rPr lang="en-US" sz="2200" dirty="0" err="1"/>
              <a:t>outerText</a:t>
            </a:r>
            <a:r>
              <a:rPr lang="en-US" sz="2200" dirty="0"/>
              <a:t> 	</a:t>
            </a:r>
            <a:r>
              <a:rPr lang="en-US" sz="2200" dirty="0" smtClean="0"/>
              <a:t>		Sets </a:t>
            </a:r>
            <a:r>
              <a:rPr lang="en-US" sz="2200" dirty="0"/>
              <a:t>or returns the outer text content of a node and its </a:t>
            </a:r>
            <a:r>
              <a:rPr lang="en-US" sz="2200" dirty="0" smtClean="0"/>
              <a:t>					descendants</a:t>
            </a:r>
            <a:endParaRPr lang="en-US" sz="2200" dirty="0"/>
          </a:p>
          <a:p>
            <a:pPr>
              <a:spcBef>
                <a:spcPts val="0"/>
              </a:spcBef>
              <a:spcAft>
                <a:spcPts val="0"/>
              </a:spcAft>
            </a:pPr>
            <a:r>
              <a:rPr lang="en-US" sz="2200" dirty="0" err="1"/>
              <a:t>ownerDocument</a:t>
            </a:r>
            <a:r>
              <a:rPr lang="en-US" sz="2200" dirty="0"/>
              <a:t> 	</a:t>
            </a:r>
            <a:r>
              <a:rPr lang="en-US" sz="2200" dirty="0" smtClean="0"/>
              <a:t>	Returns </a:t>
            </a:r>
            <a:r>
              <a:rPr lang="en-US" sz="2200" dirty="0"/>
              <a:t>the root element (document object) for an element</a:t>
            </a:r>
            <a:endParaRPr lang="en-US" sz="2200" dirty="0"/>
          </a:p>
          <a:p>
            <a:pPr>
              <a:spcBef>
                <a:spcPts val="0"/>
              </a:spcBef>
              <a:spcAft>
                <a:spcPts val="0"/>
              </a:spcAft>
            </a:pPr>
            <a:r>
              <a:rPr lang="en-US" sz="2200" dirty="0" err="1"/>
              <a:t>parentNode</a:t>
            </a:r>
            <a:r>
              <a:rPr lang="en-US" sz="2200" dirty="0"/>
              <a:t> 	</a:t>
            </a:r>
            <a:r>
              <a:rPr lang="en-US" sz="2200" dirty="0" smtClean="0"/>
              <a:t>	Returns </a:t>
            </a:r>
            <a:r>
              <a:rPr lang="en-US" sz="2200" dirty="0"/>
              <a:t>the parent node of an element</a:t>
            </a:r>
            <a:endParaRPr lang="en-US" sz="2200" dirty="0"/>
          </a:p>
          <a:p>
            <a:pPr>
              <a:spcBef>
                <a:spcPts val="0"/>
              </a:spcBef>
              <a:spcAft>
                <a:spcPts val="0"/>
              </a:spcAft>
            </a:pPr>
            <a:r>
              <a:rPr lang="en-US" sz="2200" dirty="0" err="1"/>
              <a:t>parentElement</a:t>
            </a:r>
            <a:r>
              <a:rPr lang="en-US" sz="2200" dirty="0"/>
              <a:t> 	</a:t>
            </a:r>
            <a:r>
              <a:rPr lang="en-US" sz="2200" dirty="0" smtClean="0"/>
              <a:t>	Returns </a:t>
            </a:r>
            <a:r>
              <a:rPr lang="en-US" sz="2200" dirty="0"/>
              <a:t>the parent element node of an element</a:t>
            </a:r>
            <a:endParaRPr lang="en-US" sz="2200" dirty="0"/>
          </a:p>
          <a:p>
            <a:pPr>
              <a:spcBef>
                <a:spcPts val="0"/>
              </a:spcBef>
              <a:spcAft>
                <a:spcPts val="0"/>
              </a:spcAft>
            </a:pPr>
            <a:r>
              <a:rPr lang="en-US" sz="2200" dirty="0" err="1"/>
              <a:t>previousSibling</a:t>
            </a:r>
            <a:r>
              <a:rPr lang="en-US" sz="2200" dirty="0"/>
              <a:t> 	</a:t>
            </a:r>
            <a:r>
              <a:rPr lang="en-US" sz="2200" dirty="0" smtClean="0"/>
              <a:t>	Returns </a:t>
            </a:r>
            <a:r>
              <a:rPr lang="en-US" sz="2200" dirty="0"/>
              <a:t>the previous node at the same node tree </a:t>
            </a:r>
            <a:r>
              <a:rPr lang="en-US" sz="2200" dirty="0" smtClean="0"/>
              <a:t>level</a:t>
            </a:r>
            <a:endParaRPr lang="en-US" sz="2200" dirty="0" smtClean="0"/>
          </a:p>
          <a:p>
            <a:pPr>
              <a:spcBef>
                <a:spcPts val="0"/>
              </a:spcBef>
              <a:spcAft>
                <a:spcPts val="0"/>
              </a:spcAft>
            </a:pPr>
            <a:r>
              <a:rPr lang="en-US" sz="2200" dirty="0" err="1"/>
              <a:t>previousElementSibling</a:t>
            </a:r>
            <a:r>
              <a:rPr lang="en-US" sz="2200" dirty="0"/>
              <a:t> 	Returns the previous element at the same node tree level</a:t>
            </a:r>
            <a:endParaRPr lang="en-IN" sz="22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a:spcBef>
                <a:spcPts val="0"/>
              </a:spcBef>
              <a:spcAft>
                <a:spcPts val="0"/>
              </a:spcAft>
            </a:pPr>
            <a:r>
              <a:rPr lang="en-US" sz="2200" b="1" u="sng" dirty="0"/>
              <a:t>Property / Method 	Description</a:t>
            </a:r>
            <a:endParaRPr lang="en-US" sz="2200" b="1" u="sng" dirty="0"/>
          </a:p>
          <a:p>
            <a:pPr>
              <a:spcBef>
                <a:spcPts val="0"/>
              </a:spcBef>
              <a:spcAft>
                <a:spcPts val="0"/>
              </a:spcAft>
            </a:pPr>
            <a:r>
              <a:rPr lang="en-US" sz="2200" dirty="0" err="1"/>
              <a:t>querySelector</a:t>
            </a:r>
            <a:r>
              <a:rPr lang="en-US" sz="2200" dirty="0"/>
              <a:t>() 	</a:t>
            </a:r>
            <a:r>
              <a:rPr lang="en-US" sz="2200" dirty="0" smtClean="0"/>
              <a:t>	Returns </a:t>
            </a:r>
            <a:r>
              <a:rPr lang="en-US" sz="2200" dirty="0"/>
              <a:t>the first child element that matches a specified CSS </a:t>
            </a:r>
            <a:r>
              <a:rPr lang="en-US" sz="2200" dirty="0" smtClean="0"/>
              <a:t>				selector(s</a:t>
            </a:r>
            <a:r>
              <a:rPr lang="en-US" sz="2200" dirty="0"/>
              <a:t>) of an element</a:t>
            </a:r>
            <a:endParaRPr lang="en-US" sz="2200" dirty="0"/>
          </a:p>
          <a:p>
            <a:pPr>
              <a:spcBef>
                <a:spcPts val="0"/>
              </a:spcBef>
              <a:spcAft>
                <a:spcPts val="0"/>
              </a:spcAft>
            </a:pPr>
            <a:r>
              <a:rPr lang="en-US" sz="2200" dirty="0" err="1"/>
              <a:t>querySelectorAll</a:t>
            </a:r>
            <a:r>
              <a:rPr lang="en-US" sz="2200" dirty="0"/>
              <a:t>() 	Returns all child elements that matches a specified CSS </a:t>
            </a:r>
            <a:r>
              <a:rPr lang="en-US" sz="2200" dirty="0" smtClean="0"/>
              <a:t>					selector(s</a:t>
            </a:r>
            <a:r>
              <a:rPr lang="en-US" sz="2200" dirty="0"/>
              <a:t>) of an element</a:t>
            </a:r>
            <a:endParaRPr lang="en-US" sz="2200" dirty="0"/>
          </a:p>
          <a:p>
            <a:pPr>
              <a:spcBef>
                <a:spcPts val="0"/>
              </a:spcBef>
              <a:spcAft>
                <a:spcPts val="0"/>
              </a:spcAft>
            </a:pPr>
            <a:r>
              <a:rPr lang="en-US" sz="2200" dirty="0"/>
              <a:t>remove() 	</a:t>
            </a:r>
            <a:r>
              <a:rPr lang="en-US" sz="2200" dirty="0" smtClean="0"/>
              <a:t>		Removes </a:t>
            </a:r>
            <a:r>
              <a:rPr lang="en-US" sz="2200" dirty="0"/>
              <a:t>the element from the DOM</a:t>
            </a:r>
            <a:endParaRPr lang="en-US" sz="2200" dirty="0"/>
          </a:p>
          <a:p>
            <a:pPr>
              <a:spcBef>
                <a:spcPts val="0"/>
              </a:spcBef>
              <a:spcAft>
                <a:spcPts val="0"/>
              </a:spcAft>
            </a:pPr>
            <a:r>
              <a:rPr lang="en-US" sz="2200" dirty="0" err="1"/>
              <a:t>removeAttribute</a:t>
            </a:r>
            <a:r>
              <a:rPr lang="en-US" sz="2200" dirty="0"/>
              <a:t>() 	</a:t>
            </a:r>
            <a:r>
              <a:rPr lang="en-US" sz="2200" dirty="0" smtClean="0"/>
              <a:t>	Removes </a:t>
            </a:r>
            <a:r>
              <a:rPr lang="en-US" sz="2200" dirty="0"/>
              <a:t>a specified attribute from an element</a:t>
            </a:r>
            <a:endParaRPr lang="en-US" sz="2200" dirty="0"/>
          </a:p>
          <a:p>
            <a:pPr>
              <a:spcBef>
                <a:spcPts val="0"/>
              </a:spcBef>
              <a:spcAft>
                <a:spcPts val="0"/>
              </a:spcAft>
            </a:pPr>
            <a:r>
              <a:rPr lang="en-US" sz="2200" dirty="0" err="1"/>
              <a:t>removeAttributeNode</a:t>
            </a:r>
            <a:r>
              <a:rPr lang="en-US" sz="2200" dirty="0"/>
              <a:t>() 	Removes a specified attribute node, and returns the removed </a:t>
            </a:r>
            <a:r>
              <a:rPr lang="en-US" sz="2200" dirty="0" smtClean="0"/>
              <a:t>				node</a:t>
            </a:r>
            <a:endParaRPr lang="en-US" sz="2200" dirty="0"/>
          </a:p>
          <a:p>
            <a:pPr>
              <a:spcBef>
                <a:spcPts val="0"/>
              </a:spcBef>
              <a:spcAft>
                <a:spcPts val="0"/>
              </a:spcAft>
            </a:pPr>
            <a:r>
              <a:rPr lang="en-US" sz="2200" dirty="0" err="1"/>
              <a:t>removeChild</a:t>
            </a:r>
            <a:r>
              <a:rPr lang="en-US" sz="2200" dirty="0"/>
              <a:t>() 	</a:t>
            </a:r>
            <a:r>
              <a:rPr lang="en-US" sz="2200" dirty="0" smtClean="0"/>
              <a:t>	Removes </a:t>
            </a:r>
            <a:r>
              <a:rPr lang="en-US" sz="2200" dirty="0"/>
              <a:t>a child node from an element</a:t>
            </a:r>
            <a:endParaRPr lang="en-US" sz="2200" dirty="0"/>
          </a:p>
          <a:p>
            <a:pPr>
              <a:spcBef>
                <a:spcPts val="0"/>
              </a:spcBef>
              <a:spcAft>
                <a:spcPts val="0"/>
              </a:spcAft>
            </a:pPr>
            <a:r>
              <a:rPr lang="en-US" sz="2200" dirty="0" err="1"/>
              <a:t>removeEventListener</a:t>
            </a:r>
            <a:r>
              <a:rPr lang="en-US" sz="2200" dirty="0"/>
              <a:t>() 	Removes an event handler that has been attached with the </a:t>
            </a:r>
            <a:r>
              <a:rPr lang="en-US" sz="2200" dirty="0" smtClean="0"/>
              <a:t>				</a:t>
            </a:r>
            <a:r>
              <a:rPr lang="en-US" sz="2200" dirty="0" err="1" smtClean="0"/>
              <a:t>addEventListener</a:t>
            </a:r>
            <a:r>
              <a:rPr lang="en-US" sz="2200" dirty="0"/>
              <a:t>() method</a:t>
            </a:r>
            <a:endParaRPr lang="en-US" sz="2200" dirty="0"/>
          </a:p>
          <a:p>
            <a:pPr>
              <a:spcBef>
                <a:spcPts val="0"/>
              </a:spcBef>
              <a:spcAft>
                <a:spcPts val="0"/>
              </a:spcAft>
            </a:pPr>
            <a:r>
              <a:rPr lang="en-US" sz="2200" dirty="0" err="1"/>
              <a:t>replaceChild</a:t>
            </a:r>
            <a:r>
              <a:rPr lang="en-US" sz="2200" dirty="0"/>
              <a:t>() 	</a:t>
            </a:r>
            <a:r>
              <a:rPr lang="en-US" sz="2200" dirty="0" smtClean="0"/>
              <a:t>	Replaces </a:t>
            </a:r>
            <a:r>
              <a:rPr lang="en-US" sz="2200" dirty="0"/>
              <a:t>a child node in an element</a:t>
            </a:r>
            <a:endParaRPr lang="en-US" sz="2200" dirty="0"/>
          </a:p>
          <a:p>
            <a:pPr>
              <a:spcBef>
                <a:spcPts val="0"/>
              </a:spcBef>
              <a:spcAft>
                <a:spcPts val="0"/>
              </a:spcAft>
            </a:pPr>
            <a:r>
              <a:rPr lang="en-US" sz="2200" dirty="0" err="1"/>
              <a:t>requestFullscreen</a:t>
            </a:r>
            <a:r>
              <a:rPr lang="en-US" sz="2200" dirty="0"/>
              <a:t>() 	Shows an element in </a:t>
            </a:r>
            <a:r>
              <a:rPr lang="en-US" sz="2200" dirty="0" err="1"/>
              <a:t>fullscreen</a:t>
            </a:r>
            <a:r>
              <a:rPr lang="en-US" sz="2200" dirty="0"/>
              <a:t> mode</a:t>
            </a:r>
            <a:endParaRPr lang="en-US" sz="2200" dirty="0"/>
          </a:p>
          <a:p>
            <a:pPr>
              <a:spcBef>
                <a:spcPts val="0"/>
              </a:spcBef>
              <a:spcAft>
                <a:spcPts val="0"/>
              </a:spcAft>
            </a:pPr>
            <a:r>
              <a:rPr lang="en-US" sz="2200" dirty="0" err="1"/>
              <a:t>scrollHeight</a:t>
            </a:r>
            <a:r>
              <a:rPr lang="en-US" sz="2200" dirty="0"/>
              <a:t> </a:t>
            </a:r>
            <a:r>
              <a:rPr lang="en-US" sz="2200"/>
              <a:t>	</a:t>
            </a:r>
            <a:r>
              <a:rPr lang="en-US" sz="2200" smtClean="0"/>
              <a:t>	Returns </a:t>
            </a:r>
            <a:r>
              <a:rPr lang="en-US" sz="2200" dirty="0"/>
              <a:t>the entire height of an element, including </a:t>
            </a:r>
            <a:r>
              <a:rPr lang="en-US" sz="2200" dirty="0" smtClean="0"/>
              <a:t>padding</a:t>
            </a:r>
            <a:endParaRPr lang="en-US" sz="22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DOM Document Object</a:t>
            </a:r>
            <a:endParaRPr lang="en-IN" dirty="0"/>
          </a:p>
        </p:txBody>
      </p:sp>
      <p:sp>
        <p:nvSpPr>
          <p:cNvPr id="3" name="Text Placeholder 2"/>
          <p:cNvSpPr>
            <a:spLocks noGrp="1"/>
          </p:cNvSpPr>
          <p:nvPr>
            <p:ph type="body" sz="quarter" idx="13"/>
          </p:nvPr>
        </p:nvSpPr>
        <p:spPr/>
        <p:txBody>
          <a:bodyPr/>
          <a:lstStyle/>
          <a:p>
            <a:pPr>
              <a:spcBef>
                <a:spcPts val="0"/>
              </a:spcBef>
              <a:spcAft>
                <a:spcPts val="0"/>
              </a:spcAft>
            </a:pPr>
            <a:r>
              <a:rPr lang="en-US" dirty="0"/>
              <a:t>The document object represents your web page.</a:t>
            </a:r>
            <a:endParaRPr lang="en-US" dirty="0"/>
          </a:p>
          <a:p>
            <a:pPr>
              <a:spcBef>
                <a:spcPts val="0"/>
              </a:spcBef>
              <a:spcAft>
                <a:spcPts val="0"/>
              </a:spcAft>
            </a:pPr>
            <a:r>
              <a:rPr lang="en-US" dirty="0" smtClean="0"/>
              <a:t>If </a:t>
            </a:r>
            <a:r>
              <a:rPr lang="en-US" dirty="0"/>
              <a:t>you want to access any element in an HTML page, you always start with accessing the document object.</a:t>
            </a:r>
            <a:endParaRPr lang="en-US" dirty="0"/>
          </a:p>
          <a:p>
            <a:pPr>
              <a:spcBef>
                <a:spcPts val="0"/>
              </a:spcBef>
              <a:spcAft>
                <a:spcPts val="0"/>
              </a:spcAft>
            </a:pPr>
            <a:r>
              <a:rPr lang="en-US" dirty="0" smtClean="0"/>
              <a:t>Below </a:t>
            </a:r>
            <a:r>
              <a:rPr lang="en-US" dirty="0"/>
              <a:t>are some examples of how you can use the document object to access and manipulate HTML.</a:t>
            </a:r>
            <a:endParaRPr lang="en-US" dirty="0"/>
          </a:p>
          <a:p>
            <a:pPr>
              <a:spcBef>
                <a:spcPts val="0"/>
              </a:spcBef>
              <a:spcAft>
                <a:spcPts val="0"/>
              </a:spcAft>
            </a:pPr>
            <a:r>
              <a:rPr lang="en-US" b="1" u="sng" dirty="0"/>
              <a:t>Finding HTML Elements</a:t>
            </a:r>
            <a:endParaRPr lang="en-US" b="1" u="sng" dirty="0"/>
          </a:p>
          <a:p>
            <a:pPr>
              <a:spcBef>
                <a:spcPts val="0"/>
              </a:spcBef>
              <a:spcAft>
                <a:spcPts val="0"/>
              </a:spcAft>
            </a:pPr>
            <a:r>
              <a:rPr lang="en-US" dirty="0"/>
              <a:t>Method 	</a:t>
            </a:r>
            <a:r>
              <a:rPr lang="en-US" dirty="0" smtClean="0"/>
              <a:t>					Description</a:t>
            </a:r>
            <a:endParaRPr lang="en-US" dirty="0"/>
          </a:p>
          <a:p>
            <a:pPr>
              <a:spcBef>
                <a:spcPts val="0"/>
              </a:spcBef>
              <a:spcAft>
                <a:spcPts val="0"/>
              </a:spcAft>
            </a:pPr>
            <a:r>
              <a:rPr lang="en-US" dirty="0" err="1"/>
              <a:t>document.getElementById</a:t>
            </a:r>
            <a:r>
              <a:rPr lang="en-US" dirty="0"/>
              <a:t>(id) </a:t>
            </a:r>
            <a:r>
              <a:rPr lang="en-US" dirty="0" smtClean="0"/>
              <a:t>		</a:t>
            </a:r>
            <a:r>
              <a:rPr lang="en-US" dirty="0"/>
              <a:t>	Find an element by element id</a:t>
            </a:r>
            <a:endParaRPr lang="en-US" dirty="0"/>
          </a:p>
          <a:p>
            <a:pPr>
              <a:spcBef>
                <a:spcPts val="0"/>
              </a:spcBef>
              <a:spcAft>
                <a:spcPts val="0"/>
              </a:spcAft>
            </a:pPr>
            <a:r>
              <a:rPr lang="en-US" dirty="0" err="1"/>
              <a:t>document.getElementsByTagName</a:t>
            </a:r>
            <a:r>
              <a:rPr lang="en-US" dirty="0"/>
              <a:t>(name) 	Find elements by tag name</a:t>
            </a:r>
            <a:endParaRPr lang="en-US" dirty="0"/>
          </a:p>
          <a:p>
            <a:pPr>
              <a:spcBef>
                <a:spcPts val="0"/>
              </a:spcBef>
              <a:spcAft>
                <a:spcPts val="0"/>
              </a:spcAft>
            </a:pPr>
            <a:r>
              <a:rPr lang="en-US" dirty="0" err="1"/>
              <a:t>document.getElementsByClassName</a:t>
            </a:r>
            <a:r>
              <a:rPr lang="en-US" dirty="0"/>
              <a:t>(name) </a:t>
            </a:r>
            <a:r>
              <a:rPr lang="en-US" dirty="0" smtClean="0"/>
              <a:t>Find </a:t>
            </a:r>
            <a:r>
              <a:rPr lang="en-US" dirty="0"/>
              <a:t>elements by class name</a:t>
            </a:r>
            <a:endParaRPr lang="en-IN" dirty="0"/>
          </a:p>
        </p:txBody>
      </p:sp>
      <mc:AlternateContent xmlns:mc="http://schemas.openxmlformats.org/markup-compatibility/2006" xmlns:p14="http://schemas.microsoft.com/office/powerpoint/2010/main">
        <mc:Choice Requires="p14">
          <p:contentPart r:id="rId1" p14:bwMode="auto">
            <p14:nvContentPartPr>
              <p14:cNvPr id="4" name="Ink 3"/>
              <p14:cNvContentPartPr/>
              <p14:nvPr/>
            </p14:nvContentPartPr>
            <p14:xfrm>
              <a:off x="1130400" y="4006800"/>
              <a:ext cx="3899160" cy="19440"/>
            </p14:xfrm>
          </p:contentPart>
        </mc:Choice>
        <mc:Fallback xmlns="">
          <p:pic>
            <p:nvPicPr>
              <p:cNvPr id="4" name="Ink 3"/>
            </p:nvPicPr>
            <p:blipFill>
              <a:blip r:embed="rId2"/>
            </p:blipFill>
            <p:spPr>
              <a:xfrm>
                <a:off x="1130400" y="4006800"/>
                <a:ext cx="3899160" cy="19440"/>
              </a:xfrm>
              <a:prstGeom prst="rect"/>
            </p:spPr>
          </p:pic>
        </mc:Fallback>
      </mc:AlternateContent>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a:spcBef>
                <a:spcPts val="0"/>
              </a:spcBef>
              <a:spcAft>
                <a:spcPts val="0"/>
              </a:spcAft>
            </a:pPr>
            <a:r>
              <a:rPr lang="en-US" sz="2200" b="1" u="sng" dirty="0"/>
              <a:t>Property / Method 	Description</a:t>
            </a:r>
            <a:endParaRPr lang="en-US" sz="2200" b="1" u="sng" dirty="0"/>
          </a:p>
          <a:p>
            <a:pPr>
              <a:spcBef>
                <a:spcPts val="0"/>
              </a:spcBef>
              <a:spcAft>
                <a:spcPts val="0"/>
              </a:spcAft>
            </a:pPr>
            <a:r>
              <a:rPr lang="en-US" sz="2200" dirty="0" err="1"/>
              <a:t>scrollIntoView</a:t>
            </a:r>
            <a:r>
              <a:rPr lang="en-US" sz="2200" dirty="0"/>
              <a:t>() 	Scrolls the specified element into the visible area of the browser </a:t>
            </a:r>
            <a:r>
              <a:rPr lang="en-US" sz="2200" dirty="0" smtClean="0"/>
              <a:t>				window</a:t>
            </a:r>
            <a:endParaRPr lang="en-IN" sz="2200" dirty="0"/>
          </a:p>
          <a:p>
            <a:pPr>
              <a:spcBef>
                <a:spcPts val="0"/>
              </a:spcBef>
              <a:spcAft>
                <a:spcPts val="0"/>
              </a:spcAft>
            </a:pPr>
            <a:r>
              <a:rPr lang="en-US" sz="2200" dirty="0" err="1"/>
              <a:t>scrollLeft</a:t>
            </a:r>
            <a:r>
              <a:rPr lang="en-US" sz="2200" dirty="0"/>
              <a:t> 	</a:t>
            </a:r>
            <a:r>
              <a:rPr lang="en-US" sz="2200" dirty="0" smtClean="0"/>
              <a:t>	Sets </a:t>
            </a:r>
            <a:r>
              <a:rPr lang="en-US" sz="2200" dirty="0"/>
              <a:t>or returns the number of pixels an element's content is scrolled </a:t>
            </a:r>
            <a:r>
              <a:rPr lang="en-US" sz="2200" dirty="0" smtClean="0"/>
              <a:t>			horizontally</a:t>
            </a:r>
            <a:endParaRPr lang="en-US" sz="2200" dirty="0"/>
          </a:p>
          <a:p>
            <a:pPr>
              <a:spcBef>
                <a:spcPts val="0"/>
              </a:spcBef>
              <a:spcAft>
                <a:spcPts val="0"/>
              </a:spcAft>
            </a:pPr>
            <a:r>
              <a:rPr lang="en-US" sz="2200" dirty="0" err="1"/>
              <a:t>scrollTop</a:t>
            </a:r>
            <a:r>
              <a:rPr lang="en-US" sz="2200" dirty="0"/>
              <a:t> 	</a:t>
            </a:r>
            <a:r>
              <a:rPr lang="en-US" sz="2200" dirty="0" smtClean="0"/>
              <a:t>	Sets </a:t>
            </a:r>
            <a:r>
              <a:rPr lang="en-US" sz="2200" dirty="0"/>
              <a:t>or returns the number of pixels an element's content is scrolled </a:t>
            </a:r>
            <a:r>
              <a:rPr lang="en-US" sz="2200" dirty="0" smtClean="0"/>
              <a:t>			vertically</a:t>
            </a:r>
            <a:endParaRPr lang="en-US" sz="2200" dirty="0"/>
          </a:p>
          <a:p>
            <a:pPr>
              <a:spcBef>
                <a:spcPts val="0"/>
              </a:spcBef>
              <a:spcAft>
                <a:spcPts val="0"/>
              </a:spcAft>
            </a:pPr>
            <a:r>
              <a:rPr lang="en-US" sz="2200" dirty="0" err="1"/>
              <a:t>scrollWidth</a:t>
            </a:r>
            <a:r>
              <a:rPr lang="en-US" sz="2200" dirty="0"/>
              <a:t> 	Returns the entire width of an element, including padding</a:t>
            </a:r>
            <a:endParaRPr lang="en-US" sz="2200" dirty="0"/>
          </a:p>
          <a:p>
            <a:pPr>
              <a:spcBef>
                <a:spcPts val="0"/>
              </a:spcBef>
              <a:spcAft>
                <a:spcPts val="0"/>
              </a:spcAft>
            </a:pPr>
            <a:r>
              <a:rPr lang="en-US" sz="2200" dirty="0" err="1"/>
              <a:t>setAttribute</a:t>
            </a:r>
            <a:r>
              <a:rPr lang="en-US" sz="2200" dirty="0"/>
              <a:t>() 	Sets or changes the specified attribute, to the specified value</a:t>
            </a:r>
            <a:endParaRPr lang="en-US" sz="2200" dirty="0"/>
          </a:p>
          <a:p>
            <a:pPr>
              <a:spcBef>
                <a:spcPts val="0"/>
              </a:spcBef>
              <a:spcAft>
                <a:spcPts val="0"/>
              </a:spcAft>
            </a:pPr>
            <a:r>
              <a:rPr lang="en-US" sz="2200" dirty="0" err="1"/>
              <a:t>setAttributeNode</a:t>
            </a:r>
            <a:r>
              <a:rPr lang="en-US" sz="2200" dirty="0"/>
              <a:t>() 	Sets or changes the specified attribute node</a:t>
            </a:r>
            <a:endParaRPr lang="en-US" sz="2200" dirty="0"/>
          </a:p>
          <a:p>
            <a:pPr>
              <a:spcBef>
                <a:spcPts val="0"/>
              </a:spcBef>
              <a:spcAft>
                <a:spcPts val="0"/>
              </a:spcAft>
            </a:pPr>
            <a:r>
              <a:rPr lang="en-US" sz="2200" dirty="0"/>
              <a:t>style 	</a:t>
            </a:r>
            <a:r>
              <a:rPr lang="en-US" sz="2200" dirty="0" smtClean="0"/>
              <a:t>	Sets </a:t>
            </a:r>
            <a:r>
              <a:rPr lang="en-US" sz="2200" dirty="0"/>
              <a:t>or returns the value of the style attribute of an element</a:t>
            </a:r>
            <a:endParaRPr lang="en-US" sz="2200" dirty="0"/>
          </a:p>
          <a:p>
            <a:pPr>
              <a:spcBef>
                <a:spcPts val="0"/>
              </a:spcBef>
              <a:spcAft>
                <a:spcPts val="0"/>
              </a:spcAft>
            </a:pPr>
            <a:r>
              <a:rPr lang="en-US" sz="2200" dirty="0" err="1"/>
              <a:t>tabIndex</a:t>
            </a:r>
            <a:r>
              <a:rPr lang="en-US" sz="2200" dirty="0"/>
              <a:t> 	</a:t>
            </a:r>
            <a:r>
              <a:rPr lang="en-US" sz="2200" dirty="0" smtClean="0"/>
              <a:t>	Sets </a:t>
            </a:r>
            <a:r>
              <a:rPr lang="en-US" sz="2200" dirty="0"/>
              <a:t>or returns the value of the </a:t>
            </a:r>
            <a:r>
              <a:rPr lang="en-US" sz="2200" dirty="0" err="1"/>
              <a:t>tabindex</a:t>
            </a:r>
            <a:r>
              <a:rPr lang="en-US" sz="2200" dirty="0"/>
              <a:t> attribute of an element</a:t>
            </a:r>
            <a:endParaRPr lang="en-US" sz="2200" dirty="0"/>
          </a:p>
          <a:p>
            <a:pPr>
              <a:spcBef>
                <a:spcPts val="0"/>
              </a:spcBef>
              <a:spcAft>
                <a:spcPts val="0"/>
              </a:spcAft>
            </a:pPr>
            <a:r>
              <a:rPr lang="en-US" sz="2200" dirty="0" err="1"/>
              <a:t>tagName</a:t>
            </a:r>
            <a:r>
              <a:rPr lang="en-US" sz="2200" dirty="0"/>
              <a:t> 	</a:t>
            </a:r>
            <a:r>
              <a:rPr lang="en-US" sz="2200" dirty="0" smtClean="0"/>
              <a:t>	Returns </a:t>
            </a:r>
            <a:r>
              <a:rPr lang="en-US" sz="2200" dirty="0"/>
              <a:t>the tag name of an element</a:t>
            </a:r>
            <a:endParaRPr lang="en-US" sz="2200" dirty="0"/>
          </a:p>
          <a:p>
            <a:pPr>
              <a:spcBef>
                <a:spcPts val="0"/>
              </a:spcBef>
              <a:spcAft>
                <a:spcPts val="0"/>
              </a:spcAft>
            </a:pPr>
            <a:r>
              <a:rPr lang="en-US" sz="2200" dirty="0" err="1"/>
              <a:t>textContent</a:t>
            </a:r>
            <a:r>
              <a:rPr lang="en-US" sz="2200" dirty="0"/>
              <a:t> 	Sets or returns the textual content of a node and its descendants</a:t>
            </a:r>
            <a:endParaRPr lang="en-US" sz="2200" dirty="0"/>
          </a:p>
          <a:p>
            <a:pPr>
              <a:spcBef>
                <a:spcPts val="0"/>
              </a:spcBef>
              <a:spcAft>
                <a:spcPts val="0"/>
              </a:spcAft>
            </a:pPr>
            <a:r>
              <a:rPr lang="en-US" sz="2200" dirty="0"/>
              <a:t>title 	</a:t>
            </a:r>
            <a:r>
              <a:rPr lang="en-US" sz="2200" dirty="0" smtClean="0"/>
              <a:t>	Sets </a:t>
            </a:r>
            <a:r>
              <a:rPr lang="en-US" sz="2200" dirty="0"/>
              <a:t>or returns the value of the title attribute of an element</a:t>
            </a:r>
            <a:endParaRPr lang="en-US" sz="2200" dirty="0"/>
          </a:p>
          <a:p>
            <a:pPr>
              <a:spcBef>
                <a:spcPts val="0"/>
              </a:spcBef>
              <a:spcAft>
                <a:spcPts val="0"/>
              </a:spcAft>
            </a:pPr>
            <a:r>
              <a:rPr lang="en-US" sz="2200" dirty="0" err="1"/>
              <a:t>toString</a:t>
            </a:r>
            <a:r>
              <a:rPr lang="en-US" sz="2200" dirty="0"/>
              <a:t>() 	</a:t>
            </a:r>
            <a:r>
              <a:rPr lang="en-US" sz="2200" dirty="0" smtClean="0"/>
              <a:t>	Converts </a:t>
            </a:r>
            <a:r>
              <a:rPr lang="en-US" sz="2200" dirty="0"/>
              <a:t>an element to a string</a:t>
            </a:r>
            <a:endParaRPr lang="en-US" sz="2200" dirty="0"/>
          </a:p>
          <a:p>
            <a:pPr>
              <a:spcBef>
                <a:spcPts val="0"/>
              </a:spcBef>
              <a:spcAft>
                <a:spcPts val="0"/>
              </a:spcAft>
            </a:pPr>
            <a:endParaRPr lang="en-IN" sz="22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JavaScript Events</a:t>
            </a:r>
            <a:endParaRPr lang="en-IN" dirty="0"/>
          </a:p>
        </p:txBody>
      </p:sp>
      <p:sp>
        <p:nvSpPr>
          <p:cNvPr id="3" name="Text Placeholder 2"/>
          <p:cNvSpPr>
            <a:spLocks noGrp="1"/>
          </p:cNvSpPr>
          <p:nvPr>
            <p:ph type="body" sz="quarter" idx="13"/>
          </p:nvPr>
        </p:nvSpPr>
        <p:spPr/>
        <p:txBody>
          <a:bodyPr/>
          <a:lstStyle/>
          <a:p>
            <a:r>
              <a:rPr lang="en-US" dirty="0"/>
              <a:t>HTML events are "things" that happen to HTML elements.</a:t>
            </a:r>
            <a:endParaRPr lang="en-US" dirty="0"/>
          </a:p>
          <a:p>
            <a:r>
              <a:rPr lang="en-US" dirty="0" smtClean="0"/>
              <a:t>When </a:t>
            </a:r>
            <a:r>
              <a:rPr lang="en-US" dirty="0"/>
              <a:t>JavaScript is used in HTML pages, JavaScript can "react" on these events.</a:t>
            </a:r>
            <a:endParaRPr lang="en-US" dirty="0"/>
          </a:p>
          <a:p>
            <a:r>
              <a:rPr lang="en-US" dirty="0" smtClean="0"/>
              <a:t>An </a:t>
            </a:r>
            <a:r>
              <a:rPr lang="en-US" dirty="0"/>
              <a:t>HTML event can be something the browser does, or something a user does.</a:t>
            </a:r>
            <a:endParaRPr lang="en-US" dirty="0"/>
          </a:p>
          <a:p>
            <a:r>
              <a:rPr lang="en-US" dirty="0" smtClean="0"/>
              <a:t>Here </a:t>
            </a:r>
            <a:r>
              <a:rPr lang="en-US" dirty="0"/>
              <a:t>are some examples of HTML events:</a:t>
            </a:r>
            <a:endParaRPr lang="en-US" dirty="0"/>
          </a:p>
          <a:p>
            <a:pPr lvl="1"/>
            <a:r>
              <a:rPr lang="en-US" dirty="0" smtClean="0"/>
              <a:t>An </a:t>
            </a:r>
            <a:r>
              <a:rPr lang="en-US" dirty="0"/>
              <a:t>HTML web page has finished loading</a:t>
            </a:r>
            <a:endParaRPr lang="en-US" dirty="0"/>
          </a:p>
          <a:p>
            <a:pPr lvl="1"/>
            <a:r>
              <a:rPr lang="en-US" dirty="0" smtClean="0"/>
              <a:t>An </a:t>
            </a:r>
            <a:r>
              <a:rPr lang="en-US" dirty="0"/>
              <a:t>HTML input field was changed</a:t>
            </a:r>
            <a:endParaRPr lang="en-US" dirty="0"/>
          </a:p>
          <a:p>
            <a:pPr lvl="1"/>
            <a:r>
              <a:rPr lang="en-US" dirty="0" smtClean="0"/>
              <a:t>An </a:t>
            </a:r>
            <a:r>
              <a:rPr lang="en-US" dirty="0"/>
              <a:t>HTML button was clicked</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IN" dirty="0"/>
              <a:t>JavaScript lets you execute code when events are detected.</a:t>
            </a:r>
            <a:endParaRPr lang="en-IN" dirty="0"/>
          </a:p>
          <a:p>
            <a:r>
              <a:rPr lang="en-IN" dirty="0" smtClean="0"/>
              <a:t>HTML </a:t>
            </a:r>
            <a:r>
              <a:rPr lang="en-IN" dirty="0"/>
              <a:t>allows event handler attributes, with JavaScript code, to be added to HTML elements.</a:t>
            </a:r>
            <a:endParaRPr lang="en-IN" dirty="0"/>
          </a:p>
          <a:p>
            <a:pPr lvl="1"/>
            <a:r>
              <a:rPr lang="en-IN" dirty="0" smtClean="0"/>
              <a:t>With </a:t>
            </a:r>
            <a:r>
              <a:rPr lang="en-IN" dirty="0"/>
              <a:t>single quotes:</a:t>
            </a:r>
            <a:endParaRPr lang="en-IN" dirty="0"/>
          </a:p>
          <a:p>
            <a:pPr marL="25400" indent="0">
              <a:buNone/>
            </a:pPr>
            <a:r>
              <a:rPr lang="en-IN" dirty="0" smtClean="0"/>
              <a:t>		&lt;</a:t>
            </a:r>
            <a:r>
              <a:rPr lang="en-IN" dirty="0"/>
              <a:t>element event='some JavaScript'&gt;</a:t>
            </a:r>
            <a:endParaRPr lang="en-IN" dirty="0"/>
          </a:p>
          <a:p>
            <a:pPr lvl="1"/>
            <a:r>
              <a:rPr lang="en-IN" dirty="0" smtClean="0"/>
              <a:t>With </a:t>
            </a:r>
            <a:r>
              <a:rPr lang="en-IN" dirty="0"/>
              <a:t>double quotes:</a:t>
            </a:r>
            <a:endParaRPr lang="en-IN" dirty="0"/>
          </a:p>
          <a:p>
            <a:pPr marL="25400" indent="0">
              <a:buNone/>
            </a:pPr>
            <a:r>
              <a:rPr lang="en-IN" dirty="0" smtClean="0"/>
              <a:t>		&lt;</a:t>
            </a:r>
            <a:r>
              <a:rPr lang="en-IN" dirty="0"/>
              <a:t>element event="some JavaScript"&gt;</a:t>
            </a:r>
            <a:endParaRPr lang="en-IN" dirty="0"/>
          </a:p>
          <a:p>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dirty="0"/>
              <a:t>In the following example, an </a:t>
            </a:r>
            <a:r>
              <a:rPr lang="en-US" dirty="0" err="1"/>
              <a:t>onclick</a:t>
            </a:r>
            <a:r>
              <a:rPr lang="en-US" dirty="0"/>
              <a:t> attribute (with code), is added to a &lt;button&gt; element:</a:t>
            </a:r>
            <a:endParaRPr lang="en-US" dirty="0"/>
          </a:p>
          <a:p>
            <a:pPr lvl="1"/>
            <a:r>
              <a:rPr lang="en-US" dirty="0"/>
              <a:t>Example</a:t>
            </a:r>
            <a:endParaRPr lang="en-US" dirty="0"/>
          </a:p>
          <a:p>
            <a:pPr marL="25400" indent="0">
              <a:buNone/>
            </a:pPr>
            <a:r>
              <a:rPr lang="en-US" dirty="0" smtClean="0"/>
              <a:t>	&lt;</a:t>
            </a:r>
            <a:r>
              <a:rPr lang="en-US" dirty="0"/>
              <a:t>button </a:t>
            </a:r>
            <a:r>
              <a:rPr lang="en-US" dirty="0" err="1"/>
              <a:t>onclick</a:t>
            </a:r>
            <a:r>
              <a:rPr lang="en-US" dirty="0"/>
              <a:t>="</a:t>
            </a:r>
            <a:r>
              <a:rPr lang="en-US" dirty="0" err="1"/>
              <a:t>document.getElementById</a:t>
            </a:r>
            <a:r>
              <a:rPr lang="en-US" dirty="0"/>
              <a:t>('demo').</a:t>
            </a:r>
            <a:r>
              <a:rPr lang="en-US" dirty="0" err="1"/>
              <a:t>innerHTML</a:t>
            </a:r>
            <a:r>
              <a:rPr lang="en-US" dirty="0"/>
              <a:t> = Date()"&gt;The </a:t>
            </a:r>
            <a:r>
              <a:rPr lang="en-US" dirty="0" smtClean="0"/>
              <a:t>		time </a:t>
            </a:r>
            <a:r>
              <a:rPr lang="en-US" dirty="0"/>
              <a:t>is?&lt;/button&gt;</a:t>
            </a:r>
            <a:endParaRPr lang="en-US" dirty="0"/>
          </a:p>
          <a:p>
            <a:r>
              <a:rPr lang="en-US" dirty="0" smtClean="0"/>
              <a:t>In </a:t>
            </a:r>
            <a:r>
              <a:rPr lang="en-US" dirty="0"/>
              <a:t>the example above, the JavaScript code changes the content of the element with id="demo".</a:t>
            </a:r>
            <a:endParaRPr lang="en-US" dirty="0"/>
          </a:p>
          <a:p>
            <a:endParaRPr lang="en-IN" dirty="0"/>
          </a:p>
        </p:txBody>
      </p:sp>
      <p:pic>
        <p:nvPicPr>
          <p:cNvPr id="4" name="Picture 3"/>
          <p:cNvPicPr>
            <a:picLocks noChangeAspect="1"/>
          </p:cNvPicPr>
          <p:nvPr/>
        </p:nvPicPr>
        <p:blipFill>
          <a:blip r:embed="rId1"/>
          <a:stretch>
            <a:fillRect/>
          </a:stretch>
        </p:blipFill>
        <p:spPr>
          <a:xfrm>
            <a:off x="551384" y="4653136"/>
            <a:ext cx="3200400" cy="600075"/>
          </a:xfrm>
          <a:prstGeom prst="rect">
            <a:avLst/>
          </a:prstGeom>
        </p:spPr>
      </p:pic>
      <p:pic>
        <p:nvPicPr>
          <p:cNvPr id="5" name="Picture 4"/>
          <p:cNvPicPr>
            <a:picLocks noChangeAspect="1"/>
          </p:cNvPicPr>
          <p:nvPr/>
        </p:nvPicPr>
        <p:blipFill>
          <a:blip r:embed="rId2"/>
          <a:stretch>
            <a:fillRect/>
          </a:stretch>
        </p:blipFill>
        <p:spPr>
          <a:xfrm>
            <a:off x="4367808" y="4810298"/>
            <a:ext cx="5362575" cy="8858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dirty="0"/>
              <a:t>In the next example, the code changes the content of its own element (using </a:t>
            </a:r>
            <a:r>
              <a:rPr lang="en-US" dirty="0" err="1"/>
              <a:t>this.innerHTML</a:t>
            </a:r>
            <a:r>
              <a:rPr lang="en-US" dirty="0"/>
              <a:t>):</a:t>
            </a:r>
            <a:endParaRPr lang="en-US" dirty="0"/>
          </a:p>
          <a:p>
            <a:pPr lvl="1"/>
            <a:r>
              <a:rPr lang="en-US" dirty="0"/>
              <a:t>Example</a:t>
            </a:r>
            <a:endParaRPr lang="en-US" dirty="0"/>
          </a:p>
          <a:p>
            <a:pPr marL="25400" indent="0">
              <a:buNone/>
            </a:pPr>
            <a:r>
              <a:rPr lang="en-US" dirty="0"/>
              <a:t>		&lt;button </a:t>
            </a:r>
            <a:r>
              <a:rPr lang="en-US" dirty="0" err="1"/>
              <a:t>onclick</a:t>
            </a:r>
            <a:r>
              <a:rPr lang="en-US" dirty="0"/>
              <a:t>="</a:t>
            </a:r>
            <a:r>
              <a:rPr lang="en-US" dirty="0" err="1"/>
              <a:t>this.innerHTML</a:t>
            </a:r>
            <a:r>
              <a:rPr lang="en-US" dirty="0"/>
              <a:t> = Date()"&gt;The time is?&lt;/button&gt;</a:t>
            </a:r>
            <a:endParaRPr lang="en-US" dirty="0"/>
          </a:p>
          <a:p>
            <a:endParaRPr lang="en-IN" dirty="0"/>
          </a:p>
        </p:txBody>
      </p:sp>
      <p:pic>
        <p:nvPicPr>
          <p:cNvPr id="4" name="Picture 3"/>
          <p:cNvPicPr>
            <a:picLocks noChangeAspect="1"/>
          </p:cNvPicPr>
          <p:nvPr/>
        </p:nvPicPr>
        <p:blipFill>
          <a:blip r:embed="rId1"/>
          <a:stretch>
            <a:fillRect/>
          </a:stretch>
        </p:blipFill>
        <p:spPr>
          <a:xfrm>
            <a:off x="695400" y="4293096"/>
            <a:ext cx="3200400" cy="600075"/>
          </a:xfrm>
          <a:prstGeom prst="rect">
            <a:avLst/>
          </a:prstGeom>
        </p:spPr>
      </p:pic>
      <p:pic>
        <p:nvPicPr>
          <p:cNvPr id="6" name="Picture 5"/>
          <p:cNvPicPr>
            <a:picLocks noChangeAspect="1"/>
          </p:cNvPicPr>
          <p:nvPr/>
        </p:nvPicPr>
        <p:blipFill>
          <a:blip r:embed="rId2"/>
          <a:stretch>
            <a:fillRect/>
          </a:stretch>
        </p:blipFill>
        <p:spPr>
          <a:xfrm>
            <a:off x="5663952" y="4293096"/>
            <a:ext cx="5086350" cy="676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dirty="0"/>
              <a:t>JavaScript code is often several lines long. It is more common to see event attributes calling functions:</a:t>
            </a:r>
            <a:endParaRPr lang="en-US" dirty="0"/>
          </a:p>
          <a:p>
            <a:pPr lvl="1"/>
            <a:r>
              <a:rPr lang="en-US" dirty="0"/>
              <a:t>Example</a:t>
            </a:r>
            <a:endParaRPr lang="en-US" dirty="0"/>
          </a:p>
          <a:p>
            <a:pPr marL="25400" indent="0">
              <a:buNone/>
            </a:pPr>
            <a:r>
              <a:rPr lang="en-US" dirty="0" smtClean="0"/>
              <a:t>		&lt;</a:t>
            </a:r>
            <a:r>
              <a:rPr lang="en-US" dirty="0"/>
              <a:t>button </a:t>
            </a:r>
            <a:r>
              <a:rPr lang="en-US" dirty="0" err="1"/>
              <a:t>onclick</a:t>
            </a:r>
            <a:r>
              <a:rPr lang="en-US" dirty="0"/>
              <a:t>="</a:t>
            </a:r>
            <a:r>
              <a:rPr lang="en-US" dirty="0" err="1"/>
              <a:t>displayDate</a:t>
            </a:r>
            <a:r>
              <a:rPr lang="en-US" dirty="0"/>
              <a:t>()"&gt;The time is?&lt;/button&gt; </a:t>
            </a:r>
            <a:endParaRPr lang="en-IN" dirty="0"/>
          </a:p>
        </p:txBody>
      </p:sp>
      <p:pic>
        <p:nvPicPr>
          <p:cNvPr id="4" name="Picture 3"/>
          <p:cNvPicPr>
            <a:picLocks noChangeAspect="1"/>
          </p:cNvPicPr>
          <p:nvPr/>
        </p:nvPicPr>
        <p:blipFill>
          <a:blip r:embed="rId1"/>
          <a:stretch>
            <a:fillRect/>
          </a:stretch>
        </p:blipFill>
        <p:spPr>
          <a:xfrm>
            <a:off x="479376" y="4437112"/>
            <a:ext cx="3067050" cy="981075"/>
          </a:xfrm>
          <a:prstGeom prst="rect">
            <a:avLst/>
          </a:prstGeom>
        </p:spPr>
      </p:pic>
      <p:pic>
        <p:nvPicPr>
          <p:cNvPr id="5" name="Picture 4"/>
          <p:cNvPicPr>
            <a:picLocks noChangeAspect="1"/>
          </p:cNvPicPr>
          <p:nvPr/>
        </p:nvPicPr>
        <p:blipFill>
          <a:blip r:embed="rId2"/>
          <a:stretch>
            <a:fillRect/>
          </a:stretch>
        </p:blipFill>
        <p:spPr>
          <a:xfrm>
            <a:off x="5951984" y="4437112"/>
            <a:ext cx="5153025" cy="1333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dirty="0"/>
              <a:t>Common HTML Events</a:t>
            </a:r>
            <a:endParaRPr lang="en-US" dirty="0"/>
          </a:p>
          <a:p>
            <a:r>
              <a:rPr lang="en-US" dirty="0" smtClean="0"/>
              <a:t>Event </a:t>
            </a:r>
            <a:r>
              <a:rPr lang="en-US" dirty="0"/>
              <a:t>	</a:t>
            </a:r>
            <a:r>
              <a:rPr lang="en-US" dirty="0" smtClean="0"/>
              <a:t>	Description</a:t>
            </a:r>
            <a:endParaRPr lang="en-US" dirty="0"/>
          </a:p>
          <a:p>
            <a:r>
              <a:rPr lang="en-US" dirty="0" err="1"/>
              <a:t>onchange</a:t>
            </a:r>
            <a:r>
              <a:rPr lang="en-US" dirty="0"/>
              <a:t> 	An HTML element has been changed</a:t>
            </a:r>
            <a:endParaRPr lang="en-US" dirty="0"/>
          </a:p>
          <a:p>
            <a:r>
              <a:rPr lang="en-US" dirty="0" err="1"/>
              <a:t>onclick</a:t>
            </a:r>
            <a:r>
              <a:rPr lang="en-US" dirty="0"/>
              <a:t> 	</a:t>
            </a:r>
            <a:r>
              <a:rPr lang="en-US" dirty="0" smtClean="0"/>
              <a:t>	The </a:t>
            </a:r>
            <a:r>
              <a:rPr lang="en-US" dirty="0"/>
              <a:t>user clicks an HTML element</a:t>
            </a:r>
            <a:endParaRPr lang="en-US" dirty="0"/>
          </a:p>
          <a:p>
            <a:r>
              <a:rPr lang="en-US" dirty="0" err="1"/>
              <a:t>onmouseover</a:t>
            </a:r>
            <a:r>
              <a:rPr lang="en-US" dirty="0"/>
              <a:t> 	The user moves the mouse over an HTML element</a:t>
            </a:r>
            <a:endParaRPr lang="en-US" dirty="0"/>
          </a:p>
          <a:p>
            <a:r>
              <a:rPr lang="en-US" dirty="0" err="1"/>
              <a:t>onmouseout</a:t>
            </a:r>
            <a:r>
              <a:rPr lang="en-US" dirty="0"/>
              <a:t> 	The user moves the mouse away from an HTML element</a:t>
            </a:r>
            <a:endParaRPr lang="en-US" dirty="0"/>
          </a:p>
          <a:p>
            <a:r>
              <a:rPr lang="en-US" dirty="0" err="1"/>
              <a:t>onkeydown</a:t>
            </a:r>
            <a:r>
              <a:rPr lang="en-US" dirty="0"/>
              <a:t> 	The user pushes a keyboard key</a:t>
            </a:r>
            <a:endParaRPr lang="en-US" dirty="0"/>
          </a:p>
          <a:p>
            <a:r>
              <a:rPr lang="en-US" dirty="0" err="1"/>
              <a:t>onload</a:t>
            </a:r>
            <a:r>
              <a:rPr lang="en-US" dirty="0"/>
              <a:t> 	</a:t>
            </a:r>
            <a:r>
              <a:rPr lang="en-US" dirty="0" smtClean="0"/>
              <a:t>	The </a:t>
            </a:r>
            <a:r>
              <a:rPr lang="en-US" dirty="0"/>
              <a:t>browser has finished loading the page</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a:spcBef>
                <a:spcPts val="0"/>
              </a:spcBef>
              <a:spcAft>
                <a:spcPts val="0"/>
              </a:spcAft>
            </a:pPr>
            <a:r>
              <a:rPr lang="en-IN" b="1" u="sng" dirty="0"/>
              <a:t>Changing HTML Elements</a:t>
            </a:r>
            <a:endParaRPr lang="en-IN" b="1" u="sng" dirty="0"/>
          </a:p>
          <a:p>
            <a:pPr>
              <a:spcBef>
                <a:spcPts val="0"/>
              </a:spcBef>
              <a:spcAft>
                <a:spcPts val="0"/>
              </a:spcAft>
            </a:pPr>
            <a:r>
              <a:rPr lang="en-IN" b="1" dirty="0"/>
              <a:t>Property</a:t>
            </a:r>
            <a:r>
              <a:rPr lang="en-IN" dirty="0"/>
              <a:t> 	</a:t>
            </a:r>
            <a:r>
              <a:rPr lang="en-IN" dirty="0" smtClean="0"/>
              <a:t>					Description</a:t>
            </a:r>
            <a:endParaRPr lang="en-IN" dirty="0"/>
          </a:p>
          <a:p>
            <a:pPr>
              <a:spcBef>
                <a:spcPts val="0"/>
              </a:spcBef>
              <a:spcAft>
                <a:spcPts val="0"/>
              </a:spcAft>
            </a:pPr>
            <a:r>
              <a:rPr lang="en-IN" dirty="0" err="1"/>
              <a:t>element.innerHTML</a:t>
            </a:r>
            <a:r>
              <a:rPr lang="en-IN" dirty="0"/>
              <a:t> =  new html content 	Change the inner HTML of an </a:t>
            </a:r>
            <a:r>
              <a:rPr lang="en-IN" dirty="0" smtClean="0"/>
              <a:t>								element</a:t>
            </a:r>
            <a:endParaRPr lang="en-IN" dirty="0"/>
          </a:p>
          <a:p>
            <a:pPr>
              <a:spcBef>
                <a:spcPts val="0"/>
              </a:spcBef>
              <a:spcAft>
                <a:spcPts val="0"/>
              </a:spcAft>
            </a:pPr>
            <a:r>
              <a:rPr lang="en-IN" dirty="0" err="1"/>
              <a:t>element.attribute</a:t>
            </a:r>
            <a:r>
              <a:rPr lang="en-IN" dirty="0"/>
              <a:t> = new value 	</a:t>
            </a:r>
            <a:r>
              <a:rPr lang="en-IN" dirty="0" smtClean="0"/>
              <a:t>		Change </a:t>
            </a:r>
            <a:r>
              <a:rPr lang="en-IN" dirty="0"/>
              <a:t>the attribute value of an </a:t>
            </a:r>
            <a:r>
              <a:rPr lang="en-IN" dirty="0" smtClean="0"/>
              <a:t>								HTML </a:t>
            </a:r>
            <a:r>
              <a:rPr lang="en-IN" dirty="0"/>
              <a:t>element</a:t>
            </a:r>
            <a:endParaRPr lang="en-IN" dirty="0"/>
          </a:p>
          <a:p>
            <a:pPr>
              <a:spcBef>
                <a:spcPts val="0"/>
              </a:spcBef>
              <a:spcAft>
                <a:spcPts val="0"/>
              </a:spcAft>
            </a:pPr>
            <a:r>
              <a:rPr lang="en-IN" dirty="0" err="1"/>
              <a:t>element.style.property</a:t>
            </a:r>
            <a:r>
              <a:rPr lang="en-IN" dirty="0"/>
              <a:t> = new style 	</a:t>
            </a:r>
            <a:r>
              <a:rPr lang="en-IN" dirty="0" smtClean="0"/>
              <a:t>	Change </a:t>
            </a:r>
            <a:r>
              <a:rPr lang="en-IN" dirty="0"/>
              <a:t>the style of an HTML element</a:t>
            </a:r>
            <a:endParaRPr lang="en-IN" dirty="0"/>
          </a:p>
          <a:p>
            <a:pPr>
              <a:spcBef>
                <a:spcPts val="0"/>
              </a:spcBef>
              <a:spcAft>
                <a:spcPts val="0"/>
              </a:spcAft>
            </a:pPr>
            <a:r>
              <a:rPr lang="en-IN" b="1" dirty="0"/>
              <a:t>Method 	Description</a:t>
            </a:r>
            <a:endParaRPr lang="en-IN" b="1" dirty="0"/>
          </a:p>
          <a:p>
            <a:pPr>
              <a:spcBef>
                <a:spcPts val="0"/>
              </a:spcBef>
              <a:spcAft>
                <a:spcPts val="0"/>
              </a:spcAft>
            </a:pPr>
            <a:r>
              <a:rPr lang="en-IN" dirty="0" err="1"/>
              <a:t>element.setAttribute</a:t>
            </a:r>
            <a:r>
              <a:rPr lang="en-IN" dirty="0"/>
              <a:t>(attribute, value) 	</a:t>
            </a:r>
            <a:r>
              <a:rPr lang="en-IN" dirty="0" smtClean="0"/>
              <a:t>	Change </a:t>
            </a:r>
            <a:r>
              <a:rPr lang="en-IN" dirty="0"/>
              <a:t>the attribute value of an </a:t>
            </a:r>
            <a:r>
              <a:rPr lang="en-IN" dirty="0" smtClean="0"/>
              <a:t>								HTML </a:t>
            </a:r>
            <a:r>
              <a:rPr lang="en-IN" dirty="0"/>
              <a:t>element</a:t>
            </a:r>
            <a:endParaRPr lang="en-IN" dirty="0"/>
          </a:p>
        </p:txBody>
      </p:sp>
      <mc:AlternateContent xmlns:mc="http://schemas.openxmlformats.org/markup-compatibility/2006" xmlns:p14="http://schemas.microsoft.com/office/powerpoint/2010/main">
        <mc:Choice Requires="p14">
          <p:contentPart r:id="rId1" p14:bwMode="auto">
            <p14:nvContentPartPr>
              <p14:cNvPr id="4" name="Ink 3"/>
              <p14:cNvContentPartPr/>
              <p14:nvPr/>
            </p14:nvContentPartPr>
            <p14:xfrm>
              <a:off x="933480" y="2247840"/>
              <a:ext cx="4788360" cy="2242080"/>
            </p14:xfrm>
          </p:contentPart>
        </mc:Choice>
        <mc:Fallback xmlns="">
          <p:pic>
            <p:nvPicPr>
              <p:cNvPr id="4" name="Ink 3"/>
            </p:nvPicPr>
            <p:blipFill>
              <a:blip r:embed="rId2"/>
            </p:blipFill>
            <p:spPr>
              <a:xfrm>
                <a:off x="933480" y="2247840"/>
                <a:ext cx="4788360" cy="2242080"/>
              </a:xfrm>
              <a:prstGeom prst="rect"/>
            </p:spPr>
          </p:pic>
        </mc:Fallback>
      </mc:AlternateContent>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a:spcBef>
                <a:spcPts val="0"/>
              </a:spcBef>
              <a:spcAft>
                <a:spcPts val="0"/>
              </a:spcAft>
            </a:pPr>
            <a:r>
              <a:rPr lang="en-IN" b="1" u="sng" dirty="0"/>
              <a:t>Adding and Deleting Elements</a:t>
            </a:r>
            <a:endParaRPr lang="en-IN" b="1" u="sng" dirty="0"/>
          </a:p>
          <a:p>
            <a:pPr>
              <a:spcBef>
                <a:spcPts val="0"/>
              </a:spcBef>
              <a:spcAft>
                <a:spcPts val="0"/>
              </a:spcAft>
            </a:pPr>
            <a:r>
              <a:rPr lang="en-IN" dirty="0"/>
              <a:t>Method 	</a:t>
            </a:r>
            <a:r>
              <a:rPr lang="en-IN" dirty="0" smtClean="0"/>
              <a:t>				Description</a:t>
            </a:r>
            <a:endParaRPr lang="en-IN" dirty="0"/>
          </a:p>
          <a:p>
            <a:pPr>
              <a:spcBef>
                <a:spcPts val="0"/>
              </a:spcBef>
              <a:spcAft>
                <a:spcPts val="0"/>
              </a:spcAft>
            </a:pPr>
            <a:r>
              <a:rPr lang="en-IN" dirty="0" err="1"/>
              <a:t>document.createElement</a:t>
            </a:r>
            <a:r>
              <a:rPr lang="en-IN" dirty="0"/>
              <a:t>(element) 	Create an HTML element</a:t>
            </a:r>
            <a:endParaRPr lang="en-IN" dirty="0"/>
          </a:p>
          <a:p>
            <a:pPr>
              <a:spcBef>
                <a:spcPts val="0"/>
              </a:spcBef>
              <a:spcAft>
                <a:spcPts val="0"/>
              </a:spcAft>
            </a:pPr>
            <a:r>
              <a:rPr lang="en-IN" dirty="0" err="1"/>
              <a:t>document.removeChild</a:t>
            </a:r>
            <a:r>
              <a:rPr lang="en-IN" dirty="0"/>
              <a:t>(element) 	Remove an HTML element</a:t>
            </a:r>
            <a:endParaRPr lang="en-IN" dirty="0"/>
          </a:p>
          <a:p>
            <a:pPr>
              <a:spcBef>
                <a:spcPts val="0"/>
              </a:spcBef>
              <a:spcAft>
                <a:spcPts val="0"/>
              </a:spcAft>
            </a:pPr>
            <a:r>
              <a:rPr lang="en-IN" dirty="0" err="1"/>
              <a:t>document.appendChild</a:t>
            </a:r>
            <a:r>
              <a:rPr lang="en-IN" dirty="0"/>
              <a:t>(element) 	Add an HTML element</a:t>
            </a:r>
            <a:endParaRPr lang="en-IN" dirty="0"/>
          </a:p>
          <a:p>
            <a:pPr>
              <a:spcBef>
                <a:spcPts val="0"/>
              </a:spcBef>
              <a:spcAft>
                <a:spcPts val="0"/>
              </a:spcAft>
            </a:pPr>
            <a:r>
              <a:rPr lang="en-IN" dirty="0" err="1"/>
              <a:t>document.replaceChild</a:t>
            </a:r>
            <a:r>
              <a:rPr lang="en-IN" dirty="0"/>
              <a:t>(new, old) 	Replace an HTML element</a:t>
            </a:r>
            <a:endParaRPr lang="en-IN" dirty="0"/>
          </a:p>
          <a:p>
            <a:pPr>
              <a:spcBef>
                <a:spcPts val="0"/>
              </a:spcBef>
              <a:spcAft>
                <a:spcPts val="0"/>
              </a:spcAft>
            </a:pPr>
            <a:r>
              <a:rPr lang="en-IN" dirty="0" err="1"/>
              <a:t>document.write</a:t>
            </a:r>
            <a:r>
              <a:rPr lang="en-IN" dirty="0"/>
              <a:t>(text) 	</a:t>
            </a:r>
            <a:r>
              <a:rPr lang="en-IN" dirty="0" smtClean="0"/>
              <a:t>		Write </a:t>
            </a:r>
            <a:r>
              <a:rPr lang="en-IN" dirty="0"/>
              <a:t>into the HTML output stream</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IN" b="1" u="sng" dirty="0"/>
              <a:t>Adding Events Handlers</a:t>
            </a:r>
            <a:endParaRPr lang="en-IN" b="1" u="sng" dirty="0"/>
          </a:p>
          <a:p>
            <a:r>
              <a:rPr lang="en-IN" dirty="0"/>
              <a:t>Method 	</a:t>
            </a:r>
            <a:r>
              <a:rPr lang="en-IN" dirty="0" smtClean="0"/>
              <a:t>							Description</a:t>
            </a:r>
            <a:endParaRPr lang="en-IN" dirty="0"/>
          </a:p>
          <a:p>
            <a:r>
              <a:rPr lang="en-IN" dirty="0" err="1"/>
              <a:t>document.getElementById</a:t>
            </a:r>
            <a:r>
              <a:rPr lang="en-IN" dirty="0"/>
              <a:t>(id).</a:t>
            </a:r>
            <a:r>
              <a:rPr lang="en-IN" dirty="0" err="1"/>
              <a:t>onclick</a:t>
            </a:r>
            <a:r>
              <a:rPr lang="en-IN" dirty="0"/>
              <a:t> = function(){code} 	Adding event handler </a:t>
            </a:r>
            <a:r>
              <a:rPr lang="en-IN" dirty="0" smtClean="0"/>
              <a:t>									code </a:t>
            </a:r>
            <a:r>
              <a:rPr lang="en-IN" dirty="0"/>
              <a:t>to an </a:t>
            </a:r>
            <a:r>
              <a:rPr lang="en-IN" dirty="0" err="1"/>
              <a:t>onclick</a:t>
            </a:r>
            <a:r>
              <a:rPr lang="en-IN" dirty="0"/>
              <a:t> event</a:t>
            </a:r>
            <a:endParaRPr lang="en-IN" dirty="0"/>
          </a:p>
          <a:p>
            <a:endParaRPr lang="en-IN" dirty="0"/>
          </a:p>
        </p:txBody>
      </p:sp>
      <mc:AlternateContent xmlns:mc="http://schemas.openxmlformats.org/markup-compatibility/2006" xmlns:p14="http://schemas.microsoft.com/office/powerpoint/2010/main">
        <mc:Choice Requires="p14">
          <p:contentPart r:id="rId1" p14:bwMode="auto">
            <p14:nvContentPartPr>
              <p14:cNvPr id="4" name="Ink 3"/>
              <p14:cNvContentPartPr/>
              <p14:nvPr/>
            </p14:nvContentPartPr>
            <p14:xfrm>
              <a:off x="1079640" y="2203560"/>
              <a:ext cx="7455240" cy="495720"/>
            </p14:xfrm>
          </p:contentPart>
        </mc:Choice>
        <mc:Fallback xmlns="">
          <p:pic>
            <p:nvPicPr>
              <p:cNvPr id="4" name="Ink 3"/>
            </p:nvPicPr>
            <p:blipFill>
              <a:blip r:embed="rId2"/>
            </p:blipFill>
            <p:spPr>
              <a:xfrm>
                <a:off x="1079640" y="2203560"/>
                <a:ext cx="7455240" cy="495720"/>
              </a:xfrm>
              <a:prstGeom prst="rect"/>
            </p:spPr>
          </p:pic>
        </mc:Fallback>
      </mc:AlternateContent>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p:txBody>
          <a:bodyPr/>
          <a:lstStyle/>
          <a:p>
            <a:r>
              <a:rPr lang="en-IN" dirty="0" smtClean="0"/>
              <a:t>Last modified: </a:t>
            </a:r>
            <a:endParaRPr lang="en-IN" dirty="0" smtClean="0"/>
          </a:p>
          <a:p>
            <a:pPr lvl="1"/>
            <a:r>
              <a:rPr lang="en-US" dirty="0"/>
              <a:t>The </a:t>
            </a:r>
            <a:r>
              <a:rPr lang="en-US" dirty="0" err="1"/>
              <a:t>lastModified</a:t>
            </a:r>
            <a:r>
              <a:rPr lang="en-US" dirty="0"/>
              <a:t> property returns the date and time the current document was last modified.</a:t>
            </a:r>
            <a:endParaRPr lang="en-US" dirty="0"/>
          </a:p>
          <a:p>
            <a:pPr lvl="1"/>
            <a:r>
              <a:rPr lang="en-US" b="1" dirty="0"/>
              <a:t>Note:</a:t>
            </a:r>
            <a:r>
              <a:rPr lang="en-US" dirty="0"/>
              <a:t> This property is read-only.</a:t>
            </a:r>
            <a:endParaRPr lang="en-US" dirty="0"/>
          </a:p>
          <a:p>
            <a:pPr marL="25400" indent="0">
              <a:spcBef>
                <a:spcPts val="0"/>
              </a:spcBef>
              <a:spcAft>
                <a:spcPts val="0"/>
              </a:spcAft>
              <a:buNone/>
            </a:pPr>
            <a:r>
              <a:rPr lang="en-IN" sz="2000" dirty="0" smtClean="0"/>
              <a:t>	</a:t>
            </a:r>
            <a:endParaRPr lang="en-IN" dirty="0"/>
          </a:p>
        </p:txBody>
      </p:sp>
      <p:sp>
        <p:nvSpPr>
          <p:cNvPr id="6" name="Text Placeholder 5"/>
          <p:cNvSpPr>
            <a:spLocks noGrp="1"/>
          </p:cNvSpPr>
          <p:nvPr>
            <p:ph type="body" sz="quarter" idx="13"/>
          </p:nvPr>
        </p:nvSpPr>
        <p:spPr/>
        <p:txBody>
          <a:bodyPr/>
          <a:lstStyle/>
          <a:p>
            <a:pPr marL="25400" indent="0">
              <a:spcBef>
                <a:spcPts val="0"/>
              </a:spcBef>
              <a:spcAft>
                <a:spcPts val="0"/>
              </a:spcAft>
              <a:buNone/>
            </a:pPr>
            <a:r>
              <a:rPr lang="en-IN" sz="2000" dirty="0"/>
              <a:t>&lt;button </a:t>
            </a:r>
            <a:r>
              <a:rPr lang="en-IN" sz="2000" dirty="0" err="1"/>
              <a:t>onclick</a:t>
            </a:r>
            <a:r>
              <a:rPr lang="en-IN" sz="2000" dirty="0"/>
              <a:t>="</a:t>
            </a:r>
            <a:r>
              <a:rPr lang="en-IN" sz="2000" dirty="0" err="1"/>
              <a:t>showLastModified</a:t>
            </a:r>
            <a:r>
              <a:rPr lang="en-IN" sz="2000" dirty="0" smtClean="0"/>
              <a:t>()"&gt;</a:t>
            </a:r>
            <a:endParaRPr lang="en-IN" sz="2000" dirty="0" smtClean="0"/>
          </a:p>
          <a:p>
            <a:pPr marL="25400" indent="0">
              <a:spcBef>
                <a:spcPts val="0"/>
              </a:spcBef>
              <a:spcAft>
                <a:spcPts val="0"/>
              </a:spcAft>
              <a:buNone/>
            </a:pPr>
            <a:r>
              <a:rPr lang="en-IN" sz="2000" dirty="0" smtClean="0"/>
              <a:t>show</a:t>
            </a:r>
            <a:r>
              <a:rPr lang="en-IN" sz="2000" dirty="0"/>
              <a:t> last modified&lt;/button&gt;</a:t>
            </a:r>
            <a:endParaRPr lang="en-IN" sz="2000" dirty="0"/>
          </a:p>
          <a:p>
            <a:pPr marL="25400" indent="0">
              <a:spcBef>
                <a:spcPts val="0"/>
              </a:spcBef>
              <a:spcAft>
                <a:spcPts val="0"/>
              </a:spcAft>
              <a:buNone/>
            </a:pPr>
            <a:r>
              <a:rPr lang="en-IN" sz="2000" dirty="0" smtClean="0"/>
              <a:t>&lt;</a:t>
            </a:r>
            <a:r>
              <a:rPr lang="en-IN" sz="2000" dirty="0"/>
              <a:t>p id="demo" style="font-size: 24px;"&gt;  &lt;/p&gt;</a:t>
            </a:r>
            <a:endParaRPr lang="en-IN" sz="2000" dirty="0"/>
          </a:p>
          <a:p>
            <a:pPr marL="25400" indent="0">
              <a:spcBef>
                <a:spcPts val="0"/>
              </a:spcBef>
              <a:spcAft>
                <a:spcPts val="0"/>
              </a:spcAft>
              <a:buNone/>
            </a:pPr>
            <a:r>
              <a:rPr lang="en-IN" sz="2000" dirty="0" smtClean="0"/>
              <a:t>&lt;script</a:t>
            </a:r>
            <a:r>
              <a:rPr lang="en-IN" sz="2000" dirty="0"/>
              <a:t>&gt;</a:t>
            </a:r>
            <a:endParaRPr lang="en-IN" sz="2000" dirty="0"/>
          </a:p>
          <a:p>
            <a:pPr marL="25400" indent="0">
              <a:spcBef>
                <a:spcPts val="0"/>
              </a:spcBef>
              <a:spcAft>
                <a:spcPts val="0"/>
              </a:spcAft>
              <a:buNone/>
            </a:pPr>
            <a:r>
              <a:rPr lang="en-IN" sz="2000" dirty="0" smtClean="0"/>
              <a:t>function</a:t>
            </a:r>
            <a:r>
              <a:rPr lang="en-IN" sz="2000" dirty="0"/>
              <a:t> </a:t>
            </a:r>
            <a:r>
              <a:rPr lang="en-IN" sz="2000" dirty="0" err="1"/>
              <a:t>showLastModified</a:t>
            </a:r>
            <a:r>
              <a:rPr lang="en-IN" sz="2000" dirty="0"/>
              <a:t>() {</a:t>
            </a:r>
            <a:endParaRPr lang="en-IN" sz="2000" dirty="0"/>
          </a:p>
          <a:p>
            <a:pPr marL="25400" indent="0">
              <a:spcBef>
                <a:spcPts val="0"/>
              </a:spcBef>
              <a:spcAft>
                <a:spcPts val="0"/>
              </a:spcAft>
              <a:buNone/>
            </a:pPr>
            <a:r>
              <a:rPr lang="en-IN" sz="2000" dirty="0" err="1" smtClean="0"/>
              <a:t>var</a:t>
            </a:r>
            <a:r>
              <a:rPr lang="en-IN" sz="2000" dirty="0"/>
              <a:t> x = new Date(</a:t>
            </a:r>
            <a:r>
              <a:rPr lang="en-IN" sz="2000" dirty="0" err="1">
                <a:solidFill>
                  <a:srgbClr val="C00000"/>
                </a:solidFill>
              </a:rPr>
              <a:t>document.lastModified</a:t>
            </a:r>
            <a:r>
              <a:rPr lang="en-IN" sz="2000" dirty="0"/>
              <a:t>);</a:t>
            </a:r>
            <a:endParaRPr lang="en-IN" sz="2000" dirty="0"/>
          </a:p>
          <a:p>
            <a:pPr marL="25400" indent="0">
              <a:spcBef>
                <a:spcPts val="0"/>
              </a:spcBef>
              <a:spcAft>
                <a:spcPts val="0"/>
              </a:spcAft>
              <a:buNone/>
            </a:pPr>
            <a:r>
              <a:rPr lang="en-IN" sz="2000" dirty="0" err="1" smtClean="0"/>
              <a:t>document.getElementById</a:t>
            </a:r>
            <a:r>
              <a:rPr lang="en-IN" sz="2000" dirty="0"/>
              <a:t>("demo").</a:t>
            </a:r>
            <a:r>
              <a:rPr lang="en-IN" sz="2000" dirty="0" err="1"/>
              <a:t>innerHTML</a:t>
            </a:r>
            <a:r>
              <a:rPr lang="en-IN" sz="2000" dirty="0"/>
              <a:t> = x;</a:t>
            </a:r>
            <a:endParaRPr lang="en-IN" sz="2000" dirty="0"/>
          </a:p>
          <a:p>
            <a:pPr marL="25400" indent="0">
              <a:spcBef>
                <a:spcPts val="0"/>
              </a:spcBef>
              <a:spcAft>
                <a:spcPts val="0"/>
              </a:spcAft>
              <a:buNone/>
            </a:pPr>
            <a:r>
              <a:rPr lang="en-IN" sz="2000" dirty="0" smtClean="0"/>
              <a:t>}</a:t>
            </a:r>
            <a:endParaRPr lang="en-IN" sz="2000" dirty="0"/>
          </a:p>
          <a:p>
            <a:pPr marL="25400" indent="0">
              <a:spcBef>
                <a:spcPts val="0"/>
              </a:spcBef>
              <a:spcAft>
                <a:spcPts val="0"/>
              </a:spcAft>
              <a:buNone/>
            </a:pPr>
            <a:r>
              <a:rPr lang="en-IN" sz="2000" dirty="0" smtClean="0"/>
              <a:t>&lt;/</a:t>
            </a:r>
            <a:r>
              <a:rPr lang="en-IN" sz="2000" dirty="0"/>
              <a:t>script&gt;  </a:t>
            </a:r>
            <a:endParaRPr lang="en-IN" sz="2000" dirty="0"/>
          </a:p>
          <a:p>
            <a:pPr marL="25400" indent="0">
              <a:spcBef>
                <a:spcPts val="0"/>
              </a:spcBef>
              <a:spcAft>
                <a:spcPts val="0"/>
              </a:spcAft>
              <a:buNone/>
            </a:pPr>
            <a:endParaRPr lang="en-IN" sz="2000" dirty="0"/>
          </a:p>
          <a:p>
            <a:endParaRPr lang="en-IN" dirty="0"/>
          </a:p>
        </p:txBody>
      </p:sp>
      <p:sp>
        <p:nvSpPr>
          <p:cNvPr id="5" name="Title 4"/>
          <p:cNvSpPr>
            <a:spLocks noGrp="1"/>
          </p:cNvSpPr>
          <p:nvPr>
            <p:ph type="title"/>
          </p:nvPr>
        </p:nvSpPr>
        <p:spPr/>
        <p:txBody>
          <a:bodyPr/>
          <a:lstStyle/>
          <a:p>
            <a:endParaRPr lang="en-IN"/>
          </a:p>
        </p:txBody>
      </p:sp>
      <p:pic>
        <p:nvPicPr>
          <p:cNvPr id="4" name="Picture 3"/>
          <p:cNvPicPr>
            <a:picLocks noChangeAspect="1"/>
          </p:cNvPicPr>
          <p:nvPr/>
        </p:nvPicPr>
        <p:blipFill>
          <a:blip r:embed="rId1"/>
          <a:stretch>
            <a:fillRect/>
          </a:stretch>
        </p:blipFill>
        <p:spPr>
          <a:xfrm>
            <a:off x="2357189" y="4332827"/>
            <a:ext cx="7120311" cy="201664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IN" dirty="0" err="1" smtClean="0"/>
              <a:t>document.getElementById</a:t>
            </a:r>
            <a:r>
              <a:rPr lang="en-IN" dirty="0" smtClean="0"/>
              <a:t>(id) method:</a:t>
            </a:r>
            <a:endParaRPr lang="en-IN" dirty="0" smtClean="0"/>
          </a:p>
          <a:p>
            <a:pPr lvl="1"/>
            <a:r>
              <a:rPr lang="en-US" dirty="0"/>
              <a:t>The </a:t>
            </a:r>
            <a:r>
              <a:rPr lang="en-US" dirty="0" err="1"/>
              <a:t>getElementById</a:t>
            </a:r>
            <a:r>
              <a:rPr lang="en-US" dirty="0"/>
              <a:t>() method returns the element that has the ID attribute with the specified value.</a:t>
            </a:r>
            <a:endParaRPr lang="en-US" dirty="0"/>
          </a:p>
          <a:p>
            <a:pPr lvl="1"/>
            <a:r>
              <a:rPr lang="en-US" dirty="0"/>
              <a:t>This method is one of the most common methods in the HTML DOM, and is used almost every time you want to manipulate, or get info from, an element on your document.</a:t>
            </a:r>
            <a:endParaRPr lang="en-US" dirty="0"/>
          </a:p>
          <a:p>
            <a:pPr lvl="1"/>
            <a:r>
              <a:rPr lang="en-US" dirty="0"/>
              <a:t>Returns </a:t>
            </a:r>
            <a:r>
              <a:rPr lang="en-US" i="1" dirty="0"/>
              <a:t>null</a:t>
            </a:r>
            <a:r>
              <a:rPr lang="en-US" dirty="0"/>
              <a:t> if no elements with the specified ID exists.</a:t>
            </a:r>
            <a:endParaRPr lang="en-US" dirty="0"/>
          </a:p>
          <a:p>
            <a:pPr lvl="1"/>
            <a:r>
              <a:rPr lang="en-US" dirty="0"/>
              <a:t>An ID should be unique within a page. However, if more than one element with the specified ID exists, the </a:t>
            </a:r>
            <a:r>
              <a:rPr lang="en-US" dirty="0" err="1"/>
              <a:t>getElementById</a:t>
            </a:r>
            <a:r>
              <a:rPr lang="en-US" dirty="0"/>
              <a:t>() method returns the first element in the source code.</a:t>
            </a:r>
            <a:endParaRPr lang="en-US" dirty="0"/>
          </a:p>
          <a:p>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marL="25400" indent="0">
              <a:spcBef>
                <a:spcPts val="0"/>
              </a:spcBef>
              <a:spcAft>
                <a:spcPts val="0"/>
              </a:spcAft>
              <a:buNone/>
            </a:pPr>
            <a:r>
              <a:rPr lang="en-IN" dirty="0"/>
              <a:t>&lt;p id="demo"&gt;Click the button to change the </a:t>
            </a:r>
            <a:r>
              <a:rPr lang="en-IN" dirty="0" err="1"/>
              <a:t>color</a:t>
            </a:r>
            <a:r>
              <a:rPr lang="en-IN" dirty="0"/>
              <a:t> of this paragraph.&lt;/p</a:t>
            </a:r>
            <a:r>
              <a:rPr lang="en-IN" dirty="0" smtClean="0"/>
              <a:t>&gt;</a:t>
            </a:r>
            <a:endParaRPr lang="en-IN" dirty="0"/>
          </a:p>
          <a:p>
            <a:pPr marL="25400" indent="0">
              <a:spcBef>
                <a:spcPts val="0"/>
              </a:spcBef>
              <a:spcAft>
                <a:spcPts val="0"/>
              </a:spcAft>
              <a:buNone/>
            </a:pPr>
            <a:r>
              <a:rPr lang="en-IN" dirty="0"/>
              <a:t>&lt;button </a:t>
            </a:r>
            <a:r>
              <a:rPr lang="en-IN" dirty="0" err="1"/>
              <a:t>onclick</a:t>
            </a:r>
            <a:r>
              <a:rPr lang="en-IN" dirty="0"/>
              <a:t>="</a:t>
            </a:r>
            <a:r>
              <a:rPr lang="en-IN" dirty="0" err="1"/>
              <a:t>myFunction</a:t>
            </a:r>
            <a:r>
              <a:rPr lang="en-IN" dirty="0"/>
              <a:t>()"&gt;Try it&lt;/button</a:t>
            </a:r>
            <a:r>
              <a:rPr lang="en-IN" dirty="0" smtClean="0"/>
              <a:t>&gt;</a:t>
            </a:r>
            <a:endParaRPr lang="en-IN" dirty="0"/>
          </a:p>
          <a:p>
            <a:pPr marL="25400" indent="0">
              <a:spcBef>
                <a:spcPts val="0"/>
              </a:spcBef>
              <a:spcAft>
                <a:spcPts val="0"/>
              </a:spcAft>
              <a:buNone/>
            </a:pPr>
            <a:r>
              <a:rPr lang="en-IN" dirty="0"/>
              <a:t>&lt;script&gt;</a:t>
            </a:r>
            <a:endParaRPr lang="en-IN" dirty="0"/>
          </a:p>
          <a:p>
            <a:pPr marL="25400" indent="0">
              <a:spcBef>
                <a:spcPts val="0"/>
              </a:spcBef>
              <a:spcAft>
                <a:spcPts val="0"/>
              </a:spcAft>
              <a:buNone/>
            </a:pPr>
            <a:r>
              <a:rPr lang="en-IN" dirty="0"/>
              <a:t>function </a:t>
            </a:r>
            <a:r>
              <a:rPr lang="en-IN" dirty="0" err="1"/>
              <a:t>myFunction</a:t>
            </a:r>
            <a:r>
              <a:rPr lang="en-IN" dirty="0"/>
              <a:t>() {</a:t>
            </a:r>
            <a:endParaRPr lang="en-IN" dirty="0"/>
          </a:p>
          <a:p>
            <a:pPr marL="25400" indent="0">
              <a:spcBef>
                <a:spcPts val="0"/>
              </a:spcBef>
              <a:spcAft>
                <a:spcPts val="0"/>
              </a:spcAft>
              <a:buNone/>
            </a:pPr>
            <a:r>
              <a:rPr lang="en-IN" dirty="0"/>
              <a:t>  </a:t>
            </a:r>
            <a:r>
              <a:rPr lang="en-IN" dirty="0" smtClean="0"/>
              <a:t>	</a:t>
            </a:r>
            <a:r>
              <a:rPr lang="en-IN" dirty="0" err="1" smtClean="0"/>
              <a:t>var</a:t>
            </a:r>
            <a:r>
              <a:rPr lang="en-IN" dirty="0" smtClean="0"/>
              <a:t> </a:t>
            </a:r>
            <a:r>
              <a:rPr lang="en-IN" dirty="0"/>
              <a:t>x = </a:t>
            </a:r>
            <a:r>
              <a:rPr lang="en-IN" dirty="0" err="1"/>
              <a:t>document.getElementById</a:t>
            </a:r>
            <a:r>
              <a:rPr lang="en-IN" dirty="0"/>
              <a:t>("demo");</a:t>
            </a:r>
            <a:endParaRPr lang="en-IN" dirty="0"/>
          </a:p>
          <a:p>
            <a:pPr marL="25400" indent="0">
              <a:spcBef>
                <a:spcPts val="0"/>
              </a:spcBef>
              <a:spcAft>
                <a:spcPts val="0"/>
              </a:spcAft>
              <a:buNone/>
            </a:pPr>
            <a:r>
              <a:rPr lang="en-IN" dirty="0"/>
              <a:t>  </a:t>
            </a:r>
            <a:r>
              <a:rPr lang="en-IN" dirty="0" smtClean="0"/>
              <a:t>	</a:t>
            </a:r>
            <a:r>
              <a:rPr lang="en-IN" dirty="0" err="1" smtClean="0"/>
              <a:t>x.style.color</a:t>
            </a:r>
            <a:r>
              <a:rPr lang="en-IN" dirty="0" smtClean="0"/>
              <a:t> </a:t>
            </a:r>
            <a:r>
              <a:rPr lang="en-IN" dirty="0"/>
              <a:t>= "red</a:t>
            </a:r>
            <a:r>
              <a:rPr lang="en-IN" dirty="0" smtClean="0"/>
              <a:t>";</a:t>
            </a:r>
            <a:endParaRPr lang="en-IN" dirty="0" smtClean="0"/>
          </a:p>
          <a:p>
            <a:pPr marL="25400" indent="0">
              <a:spcBef>
                <a:spcPts val="0"/>
              </a:spcBef>
              <a:spcAft>
                <a:spcPts val="0"/>
              </a:spcAft>
              <a:buNone/>
            </a:pPr>
            <a:r>
              <a:rPr lang="en-IN" dirty="0" smtClean="0"/>
              <a:t>}</a:t>
            </a:r>
            <a:endParaRPr lang="en-IN" dirty="0"/>
          </a:p>
          <a:p>
            <a:pPr marL="25400" indent="0">
              <a:spcBef>
                <a:spcPts val="0"/>
              </a:spcBef>
              <a:spcAft>
                <a:spcPts val="0"/>
              </a:spcAft>
              <a:buNone/>
            </a:pPr>
            <a:r>
              <a:rPr lang="en-IN" dirty="0"/>
              <a:t>&lt;/script&gt;</a:t>
            </a:r>
            <a:endParaRPr lang="en-IN" dirty="0"/>
          </a:p>
        </p:txBody>
      </p:sp>
      <p:pic>
        <p:nvPicPr>
          <p:cNvPr id="4" name="Picture 3"/>
          <p:cNvPicPr>
            <a:picLocks noChangeAspect="1"/>
          </p:cNvPicPr>
          <p:nvPr/>
        </p:nvPicPr>
        <p:blipFill>
          <a:blip r:embed="rId1"/>
          <a:stretch>
            <a:fillRect/>
          </a:stretch>
        </p:blipFill>
        <p:spPr>
          <a:xfrm>
            <a:off x="407368" y="4869160"/>
            <a:ext cx="4581525" cy="1409700"/>
          </a:xfrm>
          <a:prstGeom prst="rect">
            <a:avLst/>
          </a:prstGeom>
        </p:spPr>
      </p:pic>
      <p:pic>
        <p:nvPicPr>
          <p:cNvPr id="5" name="Picture 4"/>
          <p:cNvPicPr>
            <a:picLocks noChangeAspect="1"/>
          </p:cNvPicPr>
          <p:nvPr/>
        </p:nvPicPr>
        <p:blipFill>
          <a:blip r:embed="rId2"/>
          <a:stretch>
            <a:fillRect/>
          </a:stretch>
        </p:blipFill>
        <p:spPr>
          <a:xfrm>
            <a:off x="6456040" y="4869160"/>
            <a:ext cx="4505325" cy="13049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Workshop_PPT_Templat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Workshop_PPT_Templat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13654</Words>
  <Application>WPS Presentation</Application>
  <PresentationFormat>Widescreen</PresentationFormat>
  <Paragraphs>277</Paragraphs>
  <Slides>36</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36</vt:i4>
      </vt:variant>
    </vt:vector>
  </HeadingPairs>
  <TitlesOfParts>
    <vt:vector size="48" baseType="lpstr">
      <vt:lpstr>Arial</vt:lpstr>
      <vt:lpstr>SimSun</vt:lpstr>
      <vt:lpstr>Wingdings</vt:lpstr>
      <vt:lpstr>Arial</vt:lpstr>
      <vt:lpstr>Noto Sans Symbols</vt:lpstr>
      <vt:lpstr>Segoe Print</vt:lpstr>
      <vt:lpstr>Pinyon Script</vt:lpstr>
      <vt:lpstr>Microsoft YaHei</vt:lpstr>
      <vt:lpstr>Arial Unicode MS</vt:lpstr>
      <vt:lpstr>Calibri</vt:lpstr>
      <vt:lpstr>Workshop_PPT_Template</vt:lpstr>
      <vt:lpstr>2_Workshop_PPT_Template</vt:lpstr>
      <vt:lpstr>PowerPoint 演示文稿</vt:lpstr>
      <vt:lpstr>Contents</vt:lpstr>
      <vt:lpstr>DOM Document Object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The Element Object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JavaScript Events</vt:lpstr>
      <vt:lpstr>PowerPoint 演示文稿</vt:lpstr>
      <vt:lpstr>PowerPoint 演示文稿</vt:lpstr>
      <vt:lpstr>PowerPoint 演示文稿</vt:lpstr>
      <vt:lpstr>PowerPoint 演示文稿</vt:lpstr>
      <vt:lpstr>PowerPoint 演示文稿</vt:lpstr>
    </vt:vector>
  </TitlesOfParts>
  <Company>Grizli777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WPS_1706883637</cp:lastModifiedBy>
  <cp:revision>339</cp:revision>
  <dcterms:created xsi:type="dcterms:W3CDTF">2021-08-26T10:17:00Z</dcterms:created>
  <dcterms:modified xsi:type="dcterms:W3CDTF">2024-09-24T17:33:52Z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49D06BF4697A452A9AF0EA642DD0CB51_12</vt:lpwstr>
  </property>
  <property fmtid="{D5CDD505-2E9C-101B-9397-08002B2CF9AE}" pid="3" name="KSOProductBuildVer">
    <vt:lpwstr>1033-12.2.0.18283</vt:lpwstr>
  </property>
</Properties>
</file>