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3" r:id="rId7"/>
    <p:sldId id="261" r:id="rId8"/>
    <p:sldId id="262" r:id="rId9"/>
    <p:sldId id="263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Organizational Life Cycle.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73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68" y="1505243"/>
            <a:ext cx="10170942" cy="5549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611" y="314050"/>
            <a:ext cx="647790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2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86" y="211015"/>
            <a:ext cx="11898213" cy="61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76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414" y="295422"/>
            <a:ext cx="11597585" cy="60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1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1575"/>
            <a:ext cx="11985674" cy="343710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6952" y="563468"/>
            <a:ext cx="7876019" cy="15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4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75" y="337625"/>
            <a:ext cx="11700437" cy="60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0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1" y="74036"/>
            <a:ext cx="11587089" cy="62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734" y="450166"/>
            <a:ext cx="11346277" cy="58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87" y="689318"/>
            <a:ext cx="11571524" cy="53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2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https://slideplayer.com/slide/10984443/</a:t>
            </a:r>
          </a:p>
        </p:txBody>
      </p:sp>
    </p:spTree>
    <p:extLst>
      <p:ext uri="{BB962C8B-B14F-4D97-AF65-F5344CB8AC3E}">
        <p14:creationId xmlns:p14="http://schemas.microsoft.com/office/powerpoint/2010/main" val="272935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858" y="540002"/>
            <a:ext cx="11390142" cy="5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2" y="309490"/>
            <a:ext cx="11057205" cy="599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3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5" y="323038"/>
            <a:ext cx="11488615" cy="59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916" y="562708"/>
            <a:ext cx="11474084" cy="62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59" y="0"/>
            <a:ext cx="11731370" cy="697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1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317" y="413070"/>
            <a:ext cx="11502683" cy="66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55" y="448646"/>
            <a:ext cx="11591779" cy="58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81" y="0"/>
            <a:ext cx="9360507" cy="68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66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8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Tw Cen MT</vt:lpstr>
      <vt:lpstr>Tw Cen MT Condensed</vt:lpstr>
      <vt:lpstr>Wingdings 3</vt:lpstr>
      <vt:lpstr>Integral</vt:lpstr>
      <vt:lpstr>Organizational Life Cycle.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Life Cycle. </dc:title>
  <dc:creator>SASTRA</dc:creator>
  <cp:lastModifiedBy>SASTRA</cp:lastModifiedBy>
  <cp:revision>15</cp:revision>
  <dcterms:created xsi:type="dcterms:W3CDTF">2024-08-09T03:49:58Z</dcterms:created>
  <dcterms:modified xsi:type="dcterms:W3CDTF">2024-08-09T04:06:59Z</dcterms:modified>
</cp:coreProperties>
</file>