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9" r:id="rId15"/>
    <p:sldId id="269" r:id="rId16"/>
    <p:sldId id="287" r:id="rId17"/>
    <p:sldId id="288" r:id="rId18"/>
    <p:sldId id="290" r:id="rId19"/>
    <p:sldId id="270" r:id="rId20"/>
    <p:sldId id="285" r:id="rId21"/>
    <p:sldId id="286" r:id="rId22"/>
    <p:sldId id="271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FA604-2836-4541-82B4-442D662C114B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3DBD2-8BC5-4BCE-8BBC-7C0EE8051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447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433C-C65C-4D37-94B3-5A547A2C3906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208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D0AB-BFB7-411A-BE89-AA8EB7BFF02A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3C07-64A7-477B-9BFB-1D3ABFF18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32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D0AB-BFB7-411A-BE89-AA8EB7BFF02A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3C07-64A7-477B-9BFB-1D3ABFF18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19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D0AB-BFB7-411A-BE89-AA8EB7BFF02A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3C07-64A7-477B-9BFB-1D3ABFF18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68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D0AB-BFB7-411A-BE89-AA8EB7BFF02A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3C07-64A7-477B-9BFB-1D3ABFF18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25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D0AB-BFB7-411A-BE89-AA8EB7BFF02A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3C07-64A7-477B-9BFB-1D3ABFF18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41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D0AB-BFB7-411A-BE89-AA8EB7BFF02A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3C07-64A7-477B-9BFB-1D3ABFF18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1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D0AB-BFB7-411A-BE89-AA8EB7BFF02A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3C07-64A7-477B-9BFB-1D3ABFF18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8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D0AB-BFB7-411A-BE89-AA8EB7BFF02A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3C07-64A7-477B-9BFB-1D3ABFF18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7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D0AB-BFB7-411A-BE89-AA8EB7BFF02A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3C07-64A7-477B-9BFB-1D3ABFF18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47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D0AB-BFB7-411A-BE89-AA8EB7BFF02A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3C07-64A7-477B-9BFB-1D3ABFF18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25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D0AB-BFB7-411A-BE89-AA8EB7BFF02A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3C07-64A7-477B-9BFB-1D3ABFF18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58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0D0AB-BFB7-411A-BE89-AA8EB7BFF02A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43C07-64A7-477B-9BFB-1D3ABFF18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05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UniT</a:t>
            </a:r>
            <a:r>
              <a:rPr lang="en-IN" dirty="0" smtClean="0"/>
              <a:t> II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88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slide_10.jpg (960×72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489" y="365125"/>
            <a:ext cx="1250148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58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7" y="0"/>
            <a:ext cx="12168554" cy="714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7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04" y="211015"/>
            <a:ext cx="11254153" cy="599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4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37" y="196948"/>
            <a:ext cx="11366695" cy="596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4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New vs. Old structure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333" y="940941"/>
            <a:ext cx="9814010" cy="5612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361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21" y="84037"/>
            <a:ext cx="11896579" cy="677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5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072"/>
          </a:xfrm>
        </p:spPr>
        <p:txBody>
          <a:bodyPr>
            <a:noAutofit/>
          </a:bodyPr>
          <a:lstStyle/>
          <a:p>
            <a:r>
              <a:rPr lang="en-IN" sz="2000" dirty="0" smtClean="0"/>
              <a:t>ORGANIZATIONAL CONFIGURATION -</a:t>
            </a:r>
            <a:r>
              <a:rPr lang="en-US" sz="2000" dirty="0" smtClean="0"/>
              <a:t>Five Basic Parts of an Organization</a:t>
            </a:r>
            <a:endParaRPr lang="en-IN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0" y="1589648"/>
            <a:ext cx="5092505" cy="5008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framework proposed by Henry </a:t>
            </a:r>
            <a:r>
              <a:rPr lang="en-US" sz="1800" b="1" dirty="0" err="1" smtClean="0"/>
              <a:t>Mintzberg</a:t>
            </a:r>
            <a:r>
              <a:rPr lang="en-US" sz="1800" b="1" dirty="0" smtClean="0"/>
              <a:t> </a:t>
            </a:r>
          </a:p>
          <a:p>
            <a:pPr marL="0" indent="0">
              <a:buNone/>
            </a:pPr>
            <a:r>
              <a:rPr lang="en-US" b="1" dirty="0" smtClean="0"/>
              <a:t>suggests that every organization has five include </a:t>
            </a:r>
          </a:p>
          <a:p>
            <a:pPr marL="0" indent="0">
              <a:buNone/>
            </a:pPr>
            <a:r>
              <a:rPr lang="en-US" b="1" dirty="0" smtClean="0"/>
              <a:t>the  </a:t>
            </a:r>
          </a:p>
          <a:p>
            <a:r>
              <a:rPr lang="en-US" b="1" dirty="0"/>
              <a:t> </a:t>
            </a:r>
            <a:r>
              <a:rPr lang="en-US" b="1" dirty="0" smtClean="0"/>
              <a:t>technical core,</a:t>
            </a:r>
          </a:p>
          <a:p>
            <a:r>
              <a:rPr lang="en-US" b="1" dirty="0" smtClean="0"/>
              <a:t> top management, </a:t>
            </a:r>
          </a:p>
          <a:p>
            <a:r>
              <a:rPr lang="en-US" b="1" dirty="0" smtClean="0"/>
              <a:t>middle management, </a:t>
            </a:r>
          </a:p>
          <a:p>
            <a:r>
              <a:rPr lang="en-US" b="1" dirty="0" smtClean="0"/>
              <a:t>technical support, and </a:t>
            </a:r>
          </a:p>
          <a:p>
            <a:r>
              <a:rPr lang="en-US" b="1" dirty="0" smtClean="0"/>
              <a:t>Administrative support.</a:t>
            </a:r>
            <a:endParaRPr lang="en-IN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65895" y="1237957"/>
            <a:ext cx="6836899" cy="562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8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801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Mintzberg’s</a:t>
            </a:r>
            <a:r>
              <a:rPr lang="en-IN" dirty="0" smtClean="0"/>
              <a:t> Five Organization Types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6948" y="1040740"/>
            <a:ext cx="5125573" cy="5514805"/>
          </a:xfrm>
          <a:prstGeom prst="rect">
            <a:avLst/>
          </a:prstGeom>
        </p:spPr>
      </p:pic>
      <p:pic>
        <p:nvPicPr>
          <p:cNvPr id="12290" name="Picture 2" descr="The Foundation Project: Week 3 - The 5 types of organisation design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145" y="717452"/>
            <a:ext cx="6550855" cy="614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3614" y="159079"/>
            <a:ext cx="6745602" cy="542160"/>
          </a:xfrm>
        </p:spPr>
        <p:txBody>
          <a:bodyPr>
            <a:normAutofit fontScale="90000"/>
          </a:bodyPr>
          <a:lstStyle/>
          <a:p>
            <a:r>
              <a:rPr lang="en-IN" dirty="0"/>
              <a:t>Organisational Design Decisions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333" y="1010054"/>
            <a:ext cx="8708206" cy="5321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767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 descr="slide_16.jpg (960×72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13538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89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slide_2.jpg (960×720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570"/>
            <a:ext cx="12192000" cy="657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59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222" y="182880"/>
            <a:ext cx="11181775" cy="638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45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482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slide_17.jpg (960×72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46" y="118622"/>
            <a:ext cx="11863754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954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 descr="slide_21.jpg (960×720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8" y="365125"/>
            <a:ext cx="11826241" cy="627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911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 descr="slide_22.jpg (960×72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25" y="183833"/>
            <a:ext cx="1163315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143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</a:t>
            </a:r>
            <a:r>
              <a:rPr lang="en-IN" dirty="0"/>
              <a:t>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Organizational structure gives priority to key customers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2. The structure is able to reduce and eliminate organizational duplication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3. Structure simplifies layers of management within the organization.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4. The organizational structure can increase the channel of communication within the organization.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5. The organizational structure provides clear roles, responsibilities and accountability.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3938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949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10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324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85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slide_3.jpg (960×720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128"/>
            <a:ext cx="12192000" cy="637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09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57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21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slide_4.jpg (960×720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125"/>
            <a:ext cx="12056012" cy="679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90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slide_5.jpg (960×720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39151"/>
            <a:ext cx="12027876" cy="593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57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slide_6.jpg (960×720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365125"/>
            <a:ext cx="11071275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86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5" y="112060"/>
            <a:ext cx="11211950" cy="635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78" y="365125"/>
            <a:ext cx="10515600" cy="676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3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6" y="224676"/>
            <a:ext cx="11380763" cy="663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2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68</Words>
  <Application>Microsoft Office PowerPoint</Application>
  <PresentationFormat>Widescreen</PresentationFormat>
  <Paragraphs>18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UniT II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 vs. Old structure</vt:lpstr>
      <vt:lpstr>PowerPoint Presentation</vt:lpstr>
      <vt:lpstr>ORGANIZATIONAL CONFIGURATION -Five Basic Parts of an Organization</vt:lpstr>
      <vt:lpstr>Mintzberg’s Five Organization Types</vt:lpstr>
      <vt:lpstr>Organisational Design Decisions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principles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SASTRA</dc:creator>
  <cp:lastModifiedBy>SASTRA</cp:lastModifiedBy>
  <cp:revision>21</cp:revision>
  <dcterms:created xsi:type="dcterms:W3CDTF">2024-07-17T04:17:21Z</dcterms:created>
  <dcterms:modified xsi:type="dcterms:W3CDTF">2024-08-02T04:03:36Z</dcterms:modified>
</cp:coreProperties>
</file>