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2" r:id="rId4"/>
    <p:sldId id="257" r:id="rId5"/>
    <p:sldId id="270" r:id="rId6"/>
    <p:sldId id="260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4-03-24 1813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41275"/>
            <a:ext cx="12574270" cy="692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2024-03-24 1813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1765" y="635"/>
            <a:ext cx="1247267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WPS_1706883637</cp:lastModifiedBy>
  <cp:revision>1</cp:revision>
  <dcterms:created xsi:type="dcterms:W3CDTF">2024-03-24T13:05:18Z</dcterms:created>
  <dcterms:modified xsi:type="dcterms:W3CDTF">2024-03-24T13:05:18Z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38365FC974C749FDB5CD3C690ED55B04_11</vt:lpwstr>
  </property>
  <property fmtid="{D5CDD505-2E9C-101B-9397-08002B2CF9AE}" pid="3" name="KSOProductBuildVer">
    <vt:lpwstr>1033-12.2.0.13489</vt:lpwstr>
  </property>
</Properties>
</file>