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handoutMasters/handoutMaster1.xml" ContentType="application/vnd.openxmlformats-officedocument.presentationml.handoutMaster+xml"/>
  <Override PartName="/ppt/media/image10.svg" ContentType="image/svg+xml"/>
  <Override PartName="/ppt/media/image11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7.svg" ContentType="image/svg+xml"/>
  <Override PartName="/ppt/media/image30.svg" ContentType="image/svg+xml"/>
  <Override PartName="/ppt/media/image32.svg" ContentType="image/svg+xml"/>
  <Override PartName="/ppt/media/image34.svg" ContentType="image/svg+xml"/>
  <Override PartName="/ppt/media/image37.svg" ContentType="image/svg+xml"/>
  <Override PartName="/ppt/media/image39.svg" ContentType="image/svg+xml"/>
  <Override PartName="/ppt/media/image4.svg" ContentType="image/svg+xml"/>
  <Override PartName="/ppt/media/image41.svg" ContentType="image/svg+xml"/>
  <Override PartName="/ppt/media/image6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10"/>
  </p:notesMasterIdLst>
  <p:handoutMasterIdLst>
    <p:handoutMasterId r:id="rId31"/>
  </p:handoutMasterIdLst>
  <p:sldIdLst>
    <p:sldId id="257" r:id="rId9"/>
    <p:sldId id="258" r:id="rId11"/>
    <p:sldId id="259" r:id="rId12"/>
    <p:sldId id="260" r:id="rId13"/>
    <p:sldId id="263" r:id="rId14"/>
    <p:sldId id="275" r:id="rId15"/>
    <p:sldId id="266" r:id="rId16"/>
    <p:sldId id="277" r:id="rId17"/>
    <p:sldId id="278" r:id="rId18"/>
    <p:sldId id="280" r:id="rId19"/>
    <p:sldId id="281" r:id="rId20"/>
    <p:sldId id="282" r:id="rId21"/>
    <p:sldId id="283" r:id="rId22"/>
    <p:sldId id="284" r:id="rId23"/>
    <p:sldId id="271" r:id="rId24"/>
    <p:sldId id="269" r:id="rId25"/>
    <p:sldId id="268" r:id="rId26"/>
    <p:sldId id="285" r:id="rId27"/>
    <p:sldId id="270" r:id="rId28"/>
    <p:sldId id="265" r:id="rId29"/>
    <p:sldId id="273" r:id="rId30"/>
  </p:sldIdLst>
  <p:sldSz cx="12192000" cy="6858000"/>
  <p:notesSz cx="6858000" cy="9144000"/>
  <p:embeddedFontLst>
    <p:embeddedFont>
      <p:font typeface="Manrope SemiBold" charset="0"/>
      <p:bold r:id="rId35"/>
    </p:embeddedFont>
    <p:embeddedFont>
      <p:font typeface="MuseoModerno Black" pitchFamily="2" charset="0"/>
      <p:bold r:id="rId36"/>
    </p:embeddedFont>
    <p:embeddedFont>
      <p:font typeface="Arial Rounded MT Bold" panose="020F0704030504030204" charset="0"/>
      <p:regular r:id="rId37"/>
    </p:embeddedFont>
  </p:embeddedFontLst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2" userDrawn="1">
          <p15:clr>
            <a:srgbClr val="A4A3A4"/>
          </p15:clr>
        </p15:guide>
        <p15:guide id="3" pos="526" userDrawn="1">
          <p15:clr>
            <a:srgbClr val="A4A3A4"/>
          </p15:clr>
        </p15:guide>
        <p15:guide id="4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675"/>
    <a:srgbClr val="EBBD71"/>
    <a:srgbClr val="FAEEDE"/>
    <a:srgbClr val="FDF8F1"/>
    <a:srgbClr val="EAB868"/>
    <a:srgbClr val="F4DBB3"/>
    <a:srgbClr val="2A3127"/>
    <a:srgbClr val="F49A68"/>
    <a:srgbClr val="F28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pos="3842"/>
        <p:guide pos="526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8" Type="http://schemas.openxmlformats.org/officeDocument/2006/relationships/tags" Target="tags/tag136.xml"/><Relationship Id="rId37" Type="http://schemas.openxmlformats.org/officeDocument/2006/relationships/font" Target="fonts/font3.fntdata"/><Relationship Id="rId36" Type="http://schemas.openxmlformats.org/officeDocument/2006/relationships/font" Target="fonts/font2.fntdata"/><Relationship Id="rId35" Type="http://schemas.openxmlformats.org/officeDocument/2006/relationships/font" Target="fonts/font1.fntdata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MuseoModerno Black" pitchFamily="2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anrope SemiBold" charset="0"/>
                <a:ea typeface="Manrope SemiBold" charset="0"/>
                <a:cs typeface="MuseoModerno Black" pitchFamily="2" charset="0"/>
              </a:rPr>
            </a:fld>
            <a:endParaRPr lang="zh-CN" altLang="en-US">
              <a:latin typeface="Manrope SemiBold" charset="0"/>
              <a:ea typeface="Manrope SemiBold" charset="0"/>
              <a:cs typeface="MuseoModerno Black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MuseoModerno Black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anrope SemiBold" charset="0"/>
                <a:ea typeface="Manrope SemiBold" charset="0"/>
                <a:cs typeface="MuseoModerno Black" pitchFamily="2" charset="0"/>
              </a:rPr>
            </a:fld>
            <a:endParaRPr lang="zh-CN" altLang="en-US">
              <a:latin typeface="Manrope SemiBold" charset="0"/>
              <a:ea typeface="Manrope SemiBold" charset="0"/>
              <a:cs typeface="MuseoModerno Black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nrope SemiBold" charset="0"/>
                <a:ea typeface="Manrope SemiBold" charset="0"/>
                <a:cs typeface="MuseoModerno Black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nrope SemiBold" charset="0"/>
                <a:ea typeface="Manrope SemiBold" charset="0"/>
                <a:cs typeface="MuseoModerno Black" pitchFamily="2" charset="0"/>
              </a:defRPr>
            </a:lvl1pPr>
          </a:lstStyle>
          <a:p>
            <a:fld id="{874DCE09-2345-476B-8402-2918807B6BD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nrope SemiBold" charset="0"/>
                <a:ea typeface="Manrope SemiBold" charset="0"/>
                <a:cs typeface="MuseoModerno Black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nrope SemiBold" charset="0"/>
                <a:ea typeface="Manrope SemiBold" charset="0"/>
                <a:cs typeface="MuseoModerno Black" pitchFamily="2" charset="0"/>
              </a:defRPr>
            </a:lvl1pPr>
          </a:lstStyle>
          <a:p>
            <a:fld id="{D953FA34-3D75-40E8-AE28-039ABDC5DE8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useoModerno Black" pitchFamily="2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useoModerno Black" pitchFamily="2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useoModerno Black" pitchFamily="2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useoModerno Black" pitchFamily="2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useoModerno Black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4.svg"/><Relationship Id="rId15" Type="http://schemas.openxmlformats.org/officeDocument/2006/relationships/image" Target="../media/image3.png"/><Relationship Id="rId14" Type="http://schemas.openxmlformats.org/officeDocument/2006/relationships/image" Target="../media/image2.sv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image" Target="../media/image8.svg"/><Relationship Id="rId15" Type="http://schemas.openxmlformats.org/officeDocument/2006/relationships/image" Target="../media/image7.png"/><Relationship Id="rId14" Type="http://schemas.openxmlformats.org/officeDocument/2006/relationships/image" Target="../media/image6.svg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7" Type="http://schemas.openxmlformats.org/officeDocument/2006/relationships/theme" Target="../theme/theme3.xml"/><Relationship Id="rId16" Type="http://schemas.openxmlformats.org/officeDocument/2006/relationships/image" Target="../media/image10.svg"/><Relationship Id="rId15" Type="http://schemas.openxmlformats.org/officeDocument/2006/relationships/image" Target="../media/image7.png"/><Relationship Id="rId14" Type="http://schemas.openxmlformats.org/officeDocument/2006/relationships/image" Target="../media/image9.svg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7" Type="http://schemas.openxmlformats.org/officeDocument/2006/relationships/theme" Target="../theme/theme4.xml"/><Relationship Id="rId16" Type="http://schemas.openxmlformats.org/officeDocument/2006/relationships/image" Target="../media/image10.svg"/><Relationship Id="rId15" Type="http://schemas.openxmlformats.org/officeDocument/2006/relationships/image" Target="../media/image7.png"/><Relationship Id="rId14" Type="http://schemas.openxmlformats.org/officeDocument/2006/relationships/image" Target="../media/image9.svg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7" Type="http://schemas.openxmlformats.org/officeDocument/2006/relationships/theme" Target="../theme/theme5.xml"/><Relationship Id="rId16" Type="http://schemas.openxmlformats.org/officeDocument/2006/relationships/image" Target="../media/image12.svg"/><Relationship Id="rId15" Type="http://schemas.openxmlformats.org/officeDocument/2006/relationships/image" Target="../media/image7.png"/><Relationship Id="rId14" Type="http://schemas.openxmlformats.org/officeDocument/2006/relationships/image" Target="../media/image11.svg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7" Type="http://schemas.openxmlformats.org/officeDocument/2006/relationships/theme" Target="../theme/theme6.xml"/><Relationship Id="rId16" Type="http://schemas.openxmlformats.org/officeDocument/2006/relationships/image" Target="../media/image12.svg"/><Relationship Id="rId15" Type="http://schemas.openxmlformats.org/officeDocument/2006/relationships/image" Target="../media/image7.png"/><Relationship Id="rId14" Type="http://schemas.openxmlformats.org/officeDocument/2006/relationships/image" Target="../media/image11.svg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1.xml"/><Relationship Id="rId8" Type="http://schemas.openxmlformats.org/officeDocument/2006/relationships/slideLayout" Target="../slideLayouts/slideLayout80.xml"/><Relationship Id="rId7" Type="http://schemas.openxmlformats.org/officeDocument/2006/relationships/slideLayout" Target="../slideLayouts/slideLayout79.xml"/><Relationship Id="rId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4.xml"/><Relationship Id="rId17" Type="http://schemas.openxmlformats.org/officeDocument/2006/relationships/theme" Target="../theme/theme7.xml"/><Relationship Id="rId16" Type="http://schemas.openxmlformats.org/officeDocument/2006/relationships/image" Target="../media/image8.svg"/><Relationship Id="rId15" Type="http://schemas.openxmlformats.org/officeDocument/2006/relationships/image" Target="../media/image7.png"/><Relationship Id="rId14" Type="http://schemas.openxmlformats.org/officeDocument/2006/relationships/image" Target="../media/image6.svg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4DB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anrope SemiBold" charset="0"/>
                </a:endParaRPr>
              </a:p>
            </p:txBody>
          </p:sp>
          <p:pic>
            <p:nvPicPr>
              <p:cNvPr id="11" name="图形 1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rot="16200000" flipH="1" flipV="1">
                <a:off x="10377119" y="-77419"/>
                <a:ext cx="1737461" cy="1892301"/>
              </a:xfrm>
              <a:prstGeom prst="rect">
                <a:avLst/>
              </a:prstGeom>
            </p:spPr>
          </p:pic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flipV="1">
                <a:off x="0" y="5359399"/>
                <a:ext cx="1375974" cy="1498598"/>
              </a:xfrm>
              <a:prstGeom prst="rect">
                <a:avLst/>
              </a:prstGeom>
            </p:spPr>
          </p:pic>
          <p:sp>
            <p:nvSpPr>
              <p:cNvPr id="13" name="矩形: 圆角 12"/>
              <p:cNvSpPr/>
              <p:nvPr/>
            </p:nvSpPr>
            <p:spPr>
              <a:xfrm>
                <a:off x="139700" y="69805"/>
                <a:ext cx="11912600" cy="6718391"/>
              </a:xfrm>
              <a:prstGeom prst="roundRect">
                <a:avLst>
                  <a:gd name="adj" fmla="val 897"/>
                </a:avLst>
              </a:prstGeom>
              <a:solidFill>
                <a:srgbClr val="FDF8F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anrope SemiBold" charset="0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469900" y="6564070"/>
                <a:ext cx="11252200" cy="149418"/>
                <a:chOff x="571500" y="6175182"/>
                <a:chExt cx="11252200" cy="149418"/>
              </a:xfrm>
            </p:grpSpPr>
            <p:cxnSp>
              <p:nvCxnSpPr>
                <p:cNvPr id="15" name="直接连接符 14"/>
                <p:cNvCxnSpPr/>
                <p:nvPr/>
              </p:nvCxnSpPr>
              <p:spPr>
                <a:xfrm>
                  <a:off x="571500" y="6278363"/>
                  <a:ext cx="11023600" cy="0"/>
                </a:xfrm>
                <a:prstGeom prst="line">
                  <a:avLst/>
                </a:prstGeom>
                <a:ln w="19050">
                  <a:solidFill>
                    <a:srgbClr val="F49A6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矩形 15"/>
                <p:cNvSpPr/>
                <p:nvPr/>
              </p:nvSpPr>
              <p:spPr>
                <a:xfrm>
                  <a:off x="11188700" y="6175182"/>
                  <a:ext cx="635000" cy="149418"/>
                </a:xfrm>
                <a:prstGeom prst="rect">
                  <a:avLst/>
                </a:prstGeom>
                <a:solidFill>
                  <a:srgbClr val="FF96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Manrope SemiBold" charset="0"/>
                    <a:cs typeface="MuseoModerno Black" pitchFamily="2" charset="0"/>
                  </a:endParaRPr>
                </a:p>
              </p:txBody>
            </p:sp>
          </p:grpSp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20694768" flipH="1">
              <a:off x="339503" y="432059"/>
              <a:ext cx="966652" cy="664483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useoModerno Black" pitchFamily="2" charset="0"/>
          <a:ea typeface="MuseoModerno Black" pitchFamily="2" charset="0"/>
          <a:cs typeface="MuseoModerno Black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4DB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anrope SemiBold" charset="0"/>
                </a:endParaRPr>
              </a:p>
            </p:txBody>
          </p:sp>
          <p:pic>
            <p:nvPicPr>
              <p:cNvPr id="11" name="图形 1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rot="16200000" flipH="1" flipV="1">
                <a:off x="10377119" y="-77419"/>
                <a:ext cx="1737461" cy="1892301"/>
              </a:xfrm>
              <a:prstGeom prst="rect">
                <a:avLst/>
              </a:prstGeom>
            </p:spPr>
          </p:pic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flipV="1">
                <a:off x="0" y="5359399"/>
                <a:ext cx="1375974" cy="1498598"/>
              </a:xfrm>
              <a:prstGeom prst="rect">
                <a:avLst/>
              </a:prstGeom>
            </p:spPr>
          </p:pic>
          <p:sp>
            <p:nvSpPr>
              <p:cNvPr id="13" name="矩形: 圆角 12"/>
              <p:cNvSpPr/>
              <p:nvPr/>
            </p:nvSpPr>
            <p:spPr>
              <a:xfrm>
                <a:off x="139700" y="69805"/>
                <a:ext cx="11912600" cy="6718391"/>
              </a:xfrm>
              <a:prstGeom prst="roundRect">
                <a:avLst>
                  <a:gd name="adj" fmla="val 897"/>
                </a:avLst>
              </a:prstGeom>
              <a:solidFill>
                <a:srgbClr val="FDF8F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anrope SemiBold" charset="0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469900" y="6564070"/>
                <a:ext cx="11252200" cy="149418"/>
                <a:chOff x="571500" y="6175182"/>
                <a:chExt cx="11252200" cy="149418"/>
              </a:xfrm>
            </p:grpSpPr>
            <p:cxnSp>
              <p:nvCxnSpPr>
                <p:cNvPr id="15" name="直接连接符 14"/>
                <p:cNvCxnSpPr/>
                <p:nvPr/>
              </p:nvCxnSpPr>
              <p:spPr>
                <a:xfrm>
                  <a:off x="571500" y="6278363"/>
                  <a:ext cx="11023600" cy="0"/>
                </a:xfrm>
                <a:prstGeom prst="line">
                  <a:avLst/>
                </a:prstGeom>
                <a:ln w="19050">
                  <a:solidFill>
                    <a:srgbClr val="F49A6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矩形 15"/>
                <p:cNvSpPr/>
                <p:nvPr/>
              </p:nvSpPr>
              <p:spPr>
                <a:xfrm>
                  <a:off x="11188700" y="6175182"/>
                  <a:ext cx="635000" cy="149418"/>
                </a:xfrm>
                <a:prstGeom prst="rect">
                  <a:avLst/>
                </a:prstGeom>
                <a:solidFill>
                  <a:srgbClr val="FF96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Manrope SemiBold" charset="0"/>
                    <a:cs typeface="MuseoModerno Black" pitchFamily="2" charset="0"/>
                  </a:endParaRPr>
                </a:p>
              </p:txBody>
            </p:sp>
          </p:grpSp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20694768" flipH="1">
              <a:off x="339503" y="432059"/>
              <a:ext cx="966652" cy="664483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useoModerno Black" pitchFamily="2" charset="0"/>
          <a:ea typeface="MuseoModerno Black" pitchFamily="2" charset="0"/>
          <a:cs typeface="MuseoModerno Black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4DB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anrope SemiBold" charset="0"/>
                </a:endParaRPr>
              </a:p>
            </p:txBody>
          </p:sp>
          <p:pic>
            <p:nvPicPr>
              <p:cNvPr id="11" name="图形 1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rot="16200000" flipH="1" flipV="1">
                <a:off x="10377119" y="-77419"/>
                <a:ext cx="1737461" cy="1892301"/>
              </a:xfrm>
              <a:prstGeom prst="rect">
                <a:avLst/>
              </a:prstGeom>
            </p:spPr>
          </p:pic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flipV="1">
                <a:off x="0" y="5359399"/>
                <a:ext cx="1375974" cy="1498598"/>
              </a:xfrm>
              <a:prstGeom prst="rect">
                <a:avLst/>
              </a:prstGeom>
            </p:spPr>
          </p:pic>
          <p:sp>
            <p:nvSpPr>
              <p:cNvPr id="13" name="矩形: 圆角 12"/>
              <p:cNvSpPr/>
              <p:nvPr/>
            </p:nvSpPr>
            <p:spPr>
              <a:xfrm>
                <a:off x="139700" y="69805"/>
                <a:ext cx="11912600" cy="6718391"/>
              </a:xfrm>
              <a:prstGeom prst="roundRect">
                <a:avLst>
                  <a:gd name="adj" fmla="val 897"/>
                </a:avLst>
              </a:prstGeom>
              <a:solidFill>
                <a:srgbClr val="FDF8F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anrope SemiBold" charset="0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469900" y="6564070"/>
                <a:ext cx="11252200" cy="149418"/>
                <a:chOff x="571500" y="6175182"/>
                <a:chExt cx="11252200" cy="149418"/>
              </a:xfrm>
            </p:grpSpPr>
            <p:cxnSp>
              <p:nvCxnSpPr>
                <p:cNvPr id="15" name="直接连接符 14"/>
                <p:cNvCxnSpPr/>
                <p:nvPr/>
              </p:nvCxnSpPr>
              <p:spPr>
                <a:xfrm>
                  <a:off x="571500" y="6278363"/>
                  <a:ext cx="11023600" cy="0"/>
                </a:xfrm>
                <a:prstGeom prst="line">
                  <a:avLst/>
                </a:prstGeom>
                <a:ln w="19050">
                  <a:solidFill>
                    <a:srgbClr val="F49A6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矩形 15"/>
                <p:cNvSpPr/>
                <p:nvPr/>
              </p:nvSpPr>
              <p:spPr>
                <a:xfrm>
                  <a:off x="11188700" y="6175182"/>
                  <a:ext cx="635000" cy="149418"/>
                </a:xfrm>
                <a:prstGeom prst="rect">
                  <a:avLst/>
                </a:prstGeom>
                <a:solidFill>
                  <a:srgbClr val="FF96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Manrope SemiBold" charset="0"/>
                    <a:cs typeface="MuseoModerno Black" pitchFamily="2" charset="0"/>
                  </a:endParaRPr>
                </a:p>
              </p:txBody>
            </p:sp>
          </p:grpSp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20694768" flipH="1">
              <a:off x="339503" y="432059"/>
              <a:ext cx="966652" cy="664483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useoModerno Black" pitchFamily="2" charset="0"/>
          <a:ea typeface="MuseoModerno Black" pitchFamily="2" charset="0"/>
          <a:cs typeface="MuseoModerno Black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4DB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anrope SemiBold" charset="0"/>
                </a:endParaRPr>
              </a:p>
            </p:txBody>
          </p:sp>
          <p:pic>
            <p:nvPicPr>
              <p:cNvPr id="11" name="图形 1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rot="16200000" flipH="1" flipV="1">
                <a:off x="10377119" y="-77419"/>
                <a:ext cx="1737461" cy="1892301"/>
              </a:xfrm>
              <a:prstGeom prst="rect">
                <a:avLst/>
              </a:prstGeom>
            </p:spPr>
          </p:pic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flipV="1">
                <a:off x="0" y="5359399"/>
                <a:ext cx="1375974" cy="1498598"/>
              </a:xfrm>
              <a:prstGeom prst="rect">
                <a:avLst/>
              </a:prstGeom>
            </p:spPr>
          </p:pic>
          <p:sp>
            <p:nvSpPr>
              <p:cNvPr id="13" name="矩形: 圆角 12"/>
              <p:cNvSpPr/>
              <p:nvPr/>
            </p:nvSpPr>
            <p:spPr>
              <a:xfrm>
                <a:off x="139700" y="69805"/>
                <a:ext cx="11912600" cy="6718391"/>
              </a:xfrm>
              <a:prstGeom prst="roundRect">
                <a:avLst>
                  <a:gd name="adj" fmla="val 897"/>
                </a:avLst>
              </a:prstGeom>
              <a:solidFill>
                <a:srgbClr val="FDF8F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anrope SemiBold" charset="0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469900" y="6564070"/>
                <a:ext cx="11252200" cy="149418"/>
                <a:chOff x="571500" y="6175182"/>
                <a:chExt cx="11252200" cy="149418"/>
              </a:xfrm>
            </p:grpSpPr>
            <p:cxnSp>
              <p:nvCxnSpPr>
                <p:cNvPr id="15" name="直接连接符 14"/>
                <p:cNvCxnSpPr/>
                <p:nvPr/>
              </p:nvCxnSpPr>
              <p:spPr>
                <a:xfrm>
                  <a:off x="571500" y="6278363"/>
                  <a:ext cx="11023600" cy="0"/>
                </a:xfrm>
                <a:prstGeom prst="line">
                  <a:avLst/>
                </a:prstGeom>
                <a:ln w="19050">
                  <a:solidFill>
                    <a:srgbClr val="F49A6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矩形 15"/>
                <p:cNvSpPr/>
                <p:nvPr/>
              </p:nvSpPr>
              <p:spPr>
                <a:xfrm>
                  <a:off x="11188700" y="6175182"/>
                  <a:ext cx="635000" cy="149418"/>
                </a:xfrm>
                <a:prstGeom prst="rect">
                  <a:avLst/>
                </a:prstGeom>
                <a:solidFill>
                  <a:srgbClr val="FF96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Manrope SemiBold" charset="0"/>
                    <a:cs typeface="MuseoModerno Black" pitchFamily="2" charset="0"/>
                  </a:endParaRPr>
                </a:p>
              </p:txBody>
            </p:sp>
          </p:grpSp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20694768" flipH="1">
              <a:off x="339503" y="432059"/>
              <a:ext cx="966652" cy="664483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useoModerno Black" pitchFamily="2" charset="0"/>
          <a:ea typeface="MuseoModerno Black" pitchFamily="2" charset="0"/>
          <a:cs typeface="MuseoModerno Black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4DB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anrope SemiBold" charset="0"/>
                </a:endParaRPr>
              </a:p>
            </p:txBody>
          </p:sp>
          <p:pic>
            <p:nvPicPr>
              <p:cNvPr id="11" name="图形 1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rot="16200000" flipH="1" flipV="1">
                <a:off x="10377119" y="-77419"/>
                <a:ext cx="1737461" cy="1892301"/>
              </a:xfrm>
              <a:prstGeom prst="rect">
                <a:avLst/>
              </a:prstGeom>
            </p:spPr>
          </p:pic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flipV="1">
                <a:off x="0" y="5359399"/>
                <a:ext cx="1375974" cy="1498598"/>
              </a:xfrm>
              <a:prstGeom prst="rect">
                <a:avLst/>
              </a:prstGeom>
            </p:spPr>
          </p:pic>
          <p:sp>
            <p:nvSpPr>
              <p:cNvPr id="13" name="矩形: 圆角 12"/>
              <p:cNvSpPr/>
              <p:nvPr/>
            </p:nvSpPr>
            <p:spPr>
              <a:xfrm>
                <a:off x="139700" y="69805"/>
                <a:ext cx="11912600" cy="6718391"/>
              </a:xfrm>
              <a:prstGeom prst="roundRect">
                <a:avLst>
                  <a:gd name="adj" fmla="val 897"/>
                </a:avLst>
              </a:prstGeom>
              <a:solidFill>
                <a:srgbClr val="FDF8F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anrope SemiBold" charset="0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469900" y="6564070"/>
                <a:ext cx="11252200" cy="149418"/>
                <a:chOff x="571500" y="6175182"/>
                <a:chExt cx="11252200" cy="149418"/>
              </a:xfrm>
            </p:grpSpPr>
            <p:cxnSp>
              <p:nvCxnSpPr>
                <p:cNvPr id="15" name="直接连接符 14"/>
                <p:cNvCxnSpPr/>
                <p:nvPr/>
              </p:nvCxnSpPr>
              <p:spPr>
                <a:xfrm>
                  <a:off x="571500" y="6278363"/>
                  <a:ext cx="11023600" cy="0"/>
                </a:xfrm>
                <a:prstGeom prst="line">
                  <a:avLst/>
                </a:prstGeom>
                <a:ln w="19050">
                  <a:solidFill>
                    <a:srgbClr val="F49A6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矩形 15"/>
                <p:cNvSpPr/>
                <p:nvPr/>
              </p:nvSpPr>
              <p:spPr>
                <a:xfrm>
                  <a:off x="11188700" y="6175182"/>
                  <a:ext cx="635000" cy="149418"/>
                </a:xfrm>
                <a:prstGeom prst="rect">
                  <a:avLst/>
                </a:prstGeom>
                <a:solidFill>
                  <a:srgbClr val="FF96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Manrope SemiBold" charset="0"/>
                    <a:cs typeface="MuseoModerno Black" pitchFamily="2" charset="0"/>
                  </a:endParaRPr>
                </a:p>
              </p:txBody>
            </p:sp>
          </p:grpSp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20694768" flipH="1">
              <a:off x="339503" y="432059"/>
              <a:ext cx="966652" cy="664483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useoModerno Black" pitchFamily="2" charset="0"/>
          <a:ea typeface="MuseoModerno Black" pitchFamily="2" charset="0"/>
          <a:cs typeface="MuseoModerno Black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4DB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anrope SemiBold" charset="0"/>
                </a:endParaRPr>
              </a:p>
            </p:txBody>
          </p:sp>
          <p:pic>
            <p:nvPicPr>
              <p:cNvPr id="11" name="图形 1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rot="16200000" flipH="1" flipV="1">
                <a:off x="10377119" y="-77419"/>
                <a:ext cx="1737461" cy="1892301"/>
              </a:xfrm>
              <a:prstGeom prst="rect">
                <a:avLst/>
              </a:prstGeom>
            </p:spPr>
          </p:pic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flipV="1">
                <a:off x="0" y="5359399"/>
                <a:ext cx="1375974" cy="1498598"/>
              </a:xfrm>
              <a:prstGeom prst="rect">
                <a:avLst/>
              </a:prstGeom>
            </p:spPr>
          </p:pic>
          <p:sp>
            <p:nvSpPr>
              <p:cNvPr id="13" name="矩形: 圆角 12"/>
              <p:cNvSpPr/>
              <p:nvPr/>
            </p:nvSpPr>
            <p:spPr>
              <a:xfrm>
                <a:off x="139700" y="69805"/>
                <a:ext cx="11912600" cy="6718391"/>
              </a:xfrm>
              <a:prstGeom prst="roundRect">
                <a:avLst>
                  <a:gd name="adj" fmla="val 897"/>
                </a:avLst>
              </a:prstGeom>
              <a:solidFill>
                <a:srgbClr val="FDF8F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anrope SemiBold" charset="0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469900" y="6564070"/>
                <a:ext cx="11252200" cy="149418"/>
                <a:chOff x="571500" y="6175182"/>
                <a:chExt cx="11252200" cy="149418"/>
              </a:xfrm>
            </p:grpSpPr>
            <p:cxnSp>
              <p:nvCxnSpPr>
                <p:cNvPr id="15" name="直接连接符 14"/>
                <p:cNvCxnSpPr/>
                <p:nvPr/>
              </p:nvCxnSpPr>
              <p:spPr>
                <a:xfrm>
                  <a:off x="571500" y="6278363"/>
                  <a:ext cx="11023600" cy="0"/>
                </a:xfrm>
                <a:prstGeom prst="line">
                  <a:avLst/>
                </a:prstGeom>
                <a:ln w="19050">
                  <a:solidFill>
                    <a:srgbClr val="F49A6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矩形 15"/>
                <p:cNvSpPr/>
                <p:nvPr/>
              </p:nvSpPr>
              <p:spPr>
                <a:xfrm>
                  <a:off x="11188700" y="6175182"/>
                  <a:ext cx="635000" cy="149418"/>
                </a:xfrm>
                <a:prstGeom prst="rect">
                  <a:avLst/>
                </a:prstGeom>
                <a:solidFill>
                  <a:srgbClr val="FF96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Manrope SemiBold" charset="0"/>
                    <a:cs typeface="MuseoModerno Black" pitchFamily="2" charset="0"/>
                  </a:endParaRPr>
                </a:p>
              </p:txBody>
            </p:sp>
          </p:grpSp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20694768" flipH="1">
              <a:off x="339503" y="432059"/>
              <a:ext cx="966652" cy="664483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useoModerno Black" pitchFamily="2" charset="0"/>
          <a:ea typeface="MuseoModerno Black" pitchFamily="2" charset="0"/>
          <a:cs typeface="MuseoModerno Black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fld id="{36CE7F6A-673F-4556-9A4C-EA361846099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fld id="{B3C5F6E4-996A-4549-80C5-AFBC51DD1D28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组合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rgbClr val="F4DB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anrope SemiBold" charset="0"/>
                </a:endParaRPr>
              </a:p>
            </p:txBody>
          </p:sp>
          <p:pic>
            <p:nvPicPr>
              <p:cNvPr id="11" name="图形 1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rot="16200000" flipH="1" flipV="1">
                <a:off x="10377119" y="-77419"/>
                <a:ext cx="1737461" cy="1892301"/>
              </a:xfrm>
              <a:prstGeom prst="rect">
                <a:avLst/>
              </a:prstGeom>
            </p:spPr>
          </p:pic>
          <p:pic>
            <p:nvPicPr>
              <p:cNvPr id="12" name="图形 11"/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 flipV="1">
                <a:off x="0" y="5359399"/>
                <a:ext cx="1375974" cy="1498598"/>
              </a:xfrm>
              <a:prstGeom prst="rect">
                <a:avLst/>
              </a:prstGeom>
            </p:spPr>
          </p:pic>
          <p:sp>
            <p:nvSpPr>
              <p:cNvPr id="13" name="矩形: 圆角 12"/>
              <p:cNvSpPr/>
              <p:nvPr/>
            </p:nvSpPr>
            <p:spPr>
              <a:xfrm>
                <a:off x="139700" y="69805"/>
                <a:ext cx="11912600" cy="6718391"/>
              </a:xfrm>
              <a:prstGeom prst="roundRect">
                <a:avLst>
                  <a:gd name="adj" fmla="val 897"/>
                </a:avLst>
              </a:prstGeom>
              <a:solidFill>
                <a:srgbClr val="FDF8F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Manrope SemiBold" charset="0"/>
                  <a:cs typeface="Manrope SemiBold" charset="0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469900" y="6564070"/>
                <a:ext cx="11252200" cy="149418"/>
                <a:chOff x="571500" y="6175182"/>
                <a:chExt cx="11252200" cy="149418"/>
              </a:xfrm>
            </p:grpSpPr>
            <p:cxnSp>
              <p:nvCxnSpPr>
                <p:cNvPr id="15" name="直接连接符 14"/>
                <p:cNvCxnSpPr/>
                <p:nvPr/>
              </p:nvCxnSpPr>
              <p:spPr>
                <a:xfrm>
                  <a:off x="571500" y="6278363"/>
                  <a:ext cx="11023600" cy="0"/>
                </a:xfrm>
                <a:prstGeom prst="line">
                  <a:avLst/>
                </a:prstGeom>
                <a:ln w="19050">
                  <a:solidFill>
                    <a:srgbClr val="F49A6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矩形 15"/>
                <p:cNvSpPr/>
                <p:nvPr/>
              </p:nvSpPr>
              <p:spPr>
                <a:xfrm>
                  <a:off x="11188700" y="6175182"/>
                  <a:ext cx="635000" cy="149418"/>
                </a:xfrm>
                <a:prstGeom prst="rect">
                  <a:avLst/>
                </a:prstGeom>
                <a:solidFill>
                  <a:srgbClr val="FF96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ea typeface="Manrope SemiBold" charset="0"/>
                    <a:cs typeface="MuseoModerno Black" pitchFamily="2" charset="0"/>
                  </a:endParaRPr>
                </a:p>
              </p:txBody>
            </p:sp>
          </p:grpSp>
        </p:grp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20694768" flipH="1">
              <a:off x="339503" y="432059"/>
              <a:ext cx="966652" cy="664483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useoModerno Black" pitchFamily="2" charset="0"/>
          <a:ea typeface="MuseoModerno Black" pitchFamily="2" charset="0"/>
          <a:cs typeface="MuseoModerno Black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3.xml"/><Relationship Id="rId8" Type="http://schemas.openxmlformats.org/officeDocument/2006/relationships/tags" Target="../tags/tag2.xml"/><Relationship Id="rId7" Type="http://schemas.openxmlformats.org/officeDocument/2006/relationships/tags" Target="../tags/tag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2.svg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tags" Target="../tags/tag5.xml"/><Relationship Id="rId10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37.xml"/><Relationship Id="rId5" Type="http://schemas.openxmlformats.org/officeDocument/2006/relationships/tags" Target="../tags/tag63.xml"/><Relationship Id="rId4" Type="http://schemas.openxmlformats.org/officeDocument/2006/relationships/image" Target="../media/image30.svg"/><Relationship Id="rId3" Type="http://schemas.openxmlformats.org/officeDocument/2006/relationships/image" Target="../media/image26.png"/><Relationship Id="rId2" Type="http://schemas.openxmlformats.org/officeDocument/2006/relationships/image" Target="../media/image9.svg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0.xml"/><Relationship Id="rId1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61.xml"/><Relationship Id="rId5" Type="http://schemas.openxmlformats.org/officeDocument/2006/relationships/tags" Target="../tags/tag64.xml"/><Relationship Id="rId4" Type="http://schemas.openxmlformats.org/officeDocument/2006/relationships/image" Target="../media/image32.svg"/><Relationship Id="rId3" Type="http://schemas.openxmlformats.org/officeDocument/2006/relationships/image" Target="../media/image26.png"/><Relationship Id="rId2" Type="http://schemas.openxmlformats.org/officeDocument/2006/relationships/image" Target="../media/image11.sv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2" Type="http://schemas.openxmlformats.org/officeDocument/2006/relationships/notesSlide" Target="../notesSlides/notesSlide10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82.xml"/><Relationship Id="rId2" Type="http://schemas.openxmlformats.org/officeDocument/2006/relationships/tags" Target="../tags/tag66.xml"/><Relationship Id="rId19" Type="http://schemas.openxmlformats.org/officeDocument/2006/relationships/image" Target="../media/image34.svg"/><Relationship Id="rId18" Type="http://schemas.openxmlformats.org/officeDocument/2006/relationships/image" Target="../media/image33.png"/><Relationship Id="rId17" Type="http://schemas.openxmlformats.org/officeDocument/2006/relationships/tags" Target="../tags/tag81.xml"/><Relationship Id="rId16" Type="http://schemas.openxmlformats.org/officeDocument/2006/relationships/tags" Target="../tags/tag80.xml"/><Relationship Id="rId15" Type="http://schemas.openxmlformats.org/officeDocument/2006/relationships/tags" Target="../tags/tag79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tags" Target="../tags/tag65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3.xml"/><Relationship Id="rId4" Type="http://schemas.openxmlformats.org/officeDocument/2006/relationships/image" Target="../media/image22.svg"/><Relationship Id="rId3" Type="http://schemas.openxmlformats.org/officeDocument/2006/relationships/image" Target="../media/image35.png"/><Relationship Id="rId2" Type="http://schemas.openxmlformats.org/officeDocument/2006/relationships/image" Target="../media/image2.sv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2" Type="http://schemas.openxmlformats.org/officeDocument/2006/relationships/notesSlide" Target="../notesSlides/notesSlide12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101.xml"/><Relationship Id="rId2" Type="http://schemas.openxmlformats.org/officeDocument/2006/relationships/tags" Target="../tags/tag85.xml"/><Relationship Id="rId19" Type="http://schemas.openxmlformats.org/officeDocument/2006/relationships/image" Target="../media/image37.svg"/><Relationship Id="rId18" Type="http://schemas.openxmlformats.org/officeDocument/2006/relationships/image" Target="../media/image36.png"/><Relationship Id="rId17" Type="http://schemas.openxmlformats.org/officeDocument/2006/relationships/tags" Target="../tags/tag100.xml"/><Relationship Id="rId16" Type="http://schemas.openxmlformats.org/officeDocument/2006/relationships/tags" Target="../tags/tag99.xml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tags" Target="../tags/tag84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73.xml"/><Relationship Id="rId5" Type="http://schemas.openxmlformats.org/officeDocument/2006/relationships/tags" Target="../tags/tag102.xml"/><Relationship Id="rId4" Type="http://schemas.openxmlformats.org/officeDocument/2006/relationships/image" Target="../media/image27.svg"/><Relationship Id="rId3" Type="http://schemas.openxmlformats.org/officeDocument/2006/relationships/image" Target="../media/image26.png"/><Relationship Id="rId2" Type="http://schemas.openxmlformats.org/officeDocument/2006/relationships/image" Target="../media/image6.svg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image" Target="../media/image39.svg"/><Relationship Id="rId7" Type="http://schemas.openxmlformats.org/officeDocument/2006/relationships/image" Target="../media/image38.png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1" Type="http://schemas.openxmlformats.org/officeDocument/2006/relationships/notesSlide" Target="../notesSlides/notesSlide14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0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3" Type="http://schemas.openxmlformats.org/officeDocument/2006/relationships/notesSlide" Target="../notesSlides/notesSlide2.xml"/><Relationship Id="rId52" Type="http://schemas.openxmlformats.org/officeDocument/2006/relationships/slideLayout" Target="../slideLayouts/slideLayout1.xml"/><Relationship Id="rId51" Type="http://schemas.openxmlformats.org/officeDocument/2006/relationships/tags" Target="../tags/tag48.xml"/><Relationship Id="rId50" Type="http://schemas.openxmlformats.org/officeDocument/2006/relationships/tags" Target="../tags/tag47.xml"/><Relationship Id="rId5" Type="http://schemas.openxmlformats.org/officeDocument/2006/relationships/tags" Target="../tags/tag10.xml"/><Relationship Id="rId49" Type="http://schemas.openxmlformats.org/officeDocument/2006/relationships/tags" Target="../tags/tag46.xml"/><Relationship Id="rId48" Type="http://schemas.openxmlformats.org/officeDocument/2006/relationships/tags" Target="../tags/tag45.xml"/><Relationship Id="rId47" Type="http://schemas.openxmlformats.org/officeDocument/2006/relationships/tags" Target="../tags/tag44.xml"/><Relationship Id="rId46" Type="http://schemas.openxmlformats.org/officeDocument/2006/relationships/image" Target="../media/image8.svg"/><Relationship Id="rId45" Type="http://schemas.openxmlformats.org/officeDocument/2006/relationships/image" Target="../media/image7.png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9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8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image" Target="../media/image20.svg"/><Relationship Id="rId26" Type="http://schemas.openxmlformats.org/officeDocument/2006/relationships/image" Target="../media/image19.png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image" Target="../media/image4.svg"/><Relationship Id="rId21" Type="http://schemas.openxmlformats.org/officeDocument/2006/relationships/image" Target="../media/image3.png"/><Relationship Id="rId20" Type="http://schemas.openxmlformats.org/officeDocument/2006/relationships/tags" Target="../tags/tag23.xml"/><Relationship Id="rId2" Type="http://schemas.openxmlformats.org/officeDocument/2006/relationships/image" Target="../media/image2.svg"/><Relationship Id="rId19" Type="http://schemas.openxmlformats.org/officeDocument/2006/relationships/image" Target="../media/image18.svg"/><Relationship Id="rId18" Type="http://schemas.openxmlformats.org/officeDocument/2006/relationships/image" Target="../media/image17.png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3" Type="http://schemas.openxmlformats.org/officeDocument/2006/relationships/notesSlide" Target="../notesSlides/notesSlide15.xml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128.xml"/><Relationship Id="rId20" Type="http://schemas.openxmlformats.org/officeDocument/2006/relationships/image" Target="../media/image41.svg"/><Relationship Id="rId2" Type="http://schemas.openxmlformats.org/officeDocument/2006/relationships/tags" Target="../tags/tag111.xml"/><Relationship Id="rId19" Type="http://schemas.openxmlformats.org/officeDocument/2006/relationships/image" Target="../media/image40.png"/><Relationship Id="rId18" Type="http://schemas.openxmlformats.org/officeDocument/2006/relationships/tags" Target="../tags/tag127.xml"/><Relationship Id="rId17" Type="http://schemas.openxmlformats.org/officeDocument/2006/relationships/tags" Target="../tags/tag126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tags" Target="../tags/tag110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image" Target="../media/image16.svg"/><Relationship Id="rId5" Type="http://schemas.openxmlformats.org/officeDocument/2006/relationships/image" Target="../media/image43.png"/><Relationship Id="rId4" Type="http://schemas.openxmlformats.org/officeDocument/2006/relationships/image" Target="../media/image14.svg"/><Relationship Id="rId3" Type="http://schemas.openxmlformats.org/officeDocument/2006/relationships/image" Target="../media/image42.png"/><Relationship Id="rId2" Type="http://schemas.openxmlformats.org/officeDocument/2006/relationships/image" Target="../media/image2.svg"/><Relationship Id="rId15" Type="http://schemas.openxmlformats.org/officeDocument/2006/relationships/notesSlide" Target="../notesSlides/notesSlide16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9.xml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59.xml"/><Relationship Id="rId11" Type="http://schemas.openxmlformats.org/officeDocument/2006/relationships/image" Target="../media/image24.svg"/><Relationship Id="rId10" Type="http://schemas.openxmlformats.org/officeDocument/2006/relationships/image" Target="../media/image23.png"/><Relationship Id="rId1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0.xml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1.xml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62.xml"/><Relationship Id="rId4" Type="http://schemas.openxmlformats.org/officeDocument/2006/relationships/image" Target="../media/image27.svg"/><Relationship Id="rId3" Type="http://schemas.openxmlformats.org/officeDocument/2006/relationships/image" Target="../media/image26.png"/><Relationship Id="rId2" Type="http://schemas.openxmlformats.org/officeDocument/2006/relationships/image" Target="../media/image6.svg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DB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anrope SemiBold" charset="0"/>
            </a:endParaRPr>
          </a:p>
        </p:txBody>
      </p:sp>
      <p:pic>
        <p:nvPicPr>
          <p:cNvPr id="31" name="图形 3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6200000" flipH="1" flipV="1">
            <a:off x="9432693" y="-117707"/>
            <a:ext cx="2641600" cy="2877015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V="1">
            <a:off x="0" y="3980983"/>
            <a:ext cx="2641600" cy="2877015"/>
          </a:xfrm>
          <a:prstGeom prst="rect">
            <a:avLst/>
          </a:prstGeom>
        </p:spPr>
      </p:pic>
      <p:sp>
        <p:nvSpPr>
          <p:cNvPr id="8" name="矩形: 圆角 7"/>
          <p:cNvSpPr/>
          <p:nvPr/>
        </p:nvSpPr>
        <p:spPr>
          <a:xfrm>
            <a:off x="368300" y="330200"/>
            <a:ext cx="11455400" cy="6197600"/>
          </a:xfrm>
          <a:prstGeom prst="roundRect">
            <a:avLst>
              <a:gd name="adj" fmla="val 897"/>
            </a:avLst>
          </a:prstGeom>
          <a:solidFill>
            <a:srgbClr val="FDF8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anrope SemiBold" charset="0"/>
            </a:endParaRPr>
          </a:p>
        </p:txBody>
      </p:sp>
      <p:cxnSp>
        <p:nvCxnSpPr>
          <p:cNvPr id="16" name="直接连接符 15"/>
          <p:cNvCxnSpPr>
            <a:endCxn id="6" idx="1"/>
          </p:cNvCxnSpPr>
          <p:nvPr/>
        </p:nvCxnSpPr>
        <p:spPr>
          <a:xfrm flipV="1">
            <a:off x="571500" y="6258043"/>
            <a:ext cx="6838315" cy="20320"/>
          </a:xfrm>
          <a:prstGeom prst="line">
            <a:avLst/>
          </a:prstGeom>
          <a:ln w="19050">
            <a:solidFill>
              <a:srgbClr val="F49A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形 2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500" y="1034692"/>
            <a:ext cx="5860480" cy="523077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188700" y="6175182"/>
            <a:ext cx="635000" cy="149418"/>
          </a:xfrm>
          <a:prstGeom prst="rect">
            <a:avLst/>
          </a:prstGeom>
          <a:solidFill>
            <a:srgbClr val="FF9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useoModerno Black" pitchFamily="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71668" y="2238730"/>
            <a:ext cx="5167481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chemeClr val="accent1"/>
                </a:solidFill>
                <a:latin typeface="MuseoModerno Black" pitchFamily="2" charset="0"/>
                <a:cs typeface="MuseoModerno Black" pitchFamily="2" charset="0"/>
              </a:rPr>
              <a:t>CAMPUS</a:t>
            </a:r>
            <a:endParaRPr lang="en-US" altLang="zh-CN" sz="6000" dirty="0">
              <a:solidFill>
                <a:schemeClr val="accent1"/>
              </a:solidFill>
              <a:latin typeface="MuseoModerno Black" pitchFamily="2" charset="0"/>
              <a:cs typeface="MuseoModerno Black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83929" y="1718941"/>
            <a:ext cx="1143233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2A3127"/>
                </a:solidFill>
                <a:latin typeface="MuseoModerno Black" pitchFamily="2" charset="0"/>
                <a:cs typeface="MuseoModerno Black" pitchFamily="2" charset="0"/>
              </a:rPr>
              <a:t>Swagger UI</a:t>
            </a:r>
            <a:endParaRPr lang="en-US" altLang="zh-CN" sz="1400" dirty="0">
              <a:solidFill>
                <a:srgbClr val="2A3127"/>
              </a:solidFill>
              <a:latin typeface="MuseoModerno Black" pitchFamily="2" charset="0"/>
              <a:cs typeface="MuseoModerno Black" pitchFamily="2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851257" y="1168317"/>
            <a:ext cx="36410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dirty="0">
                <a:solidFill>
                  <a:srgbClr val="FAEEDE"/>
                </a:solidFill>
                <a:latin typeface="MuseoModerno Black" pitchFamily="2" charset="0"/>
                <a:ea typeface="MuseoModerno Black" pitchFamily="2" charset="0"/>
                <a:cs typeface="MuseoModerno Black" pitchFamily="2" charset="0"/>
              </a:rPr>
              <a:t>WPS</a:t>
            </a:r>
            <a:endParaRPr lang="zh-CN" altLang="en-US" sz="8000" dirty="0">
              <a:solidFill>
                <a:srgbClr val="FAEEDE"/>
              </a:solidFill>
              <a:latin typeface="MuseoModerno Black" pitchFamily="2" charset="0"/>
              <a:ea typeface="MuseoModerno Black" pitchFamily="2" charset="0"/>
              <a:cs typeface="MuseoModerno Black" pitchFamily="2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974587" y="1652085"/>
            <a:ext cx="455965" cy="4559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useoModerno Black" pitchFamily="2" charset="0"/>
                <a:ea typeface="MuseoModerno Black" pitchFamily="2" charset="0"/>
                <a:cs typeface="MuseoModerno Black" pitchFamily="2" charset="0"/>
              </a:rPr>
              <a:t>2</a:t>
            </a:r>
            <a:endParaRPr lang="zh-CN" altLang="en-US" dirty="0">
              <a:latin typeface="MuseoModerno Black" pitchFamily="2" charset="0"/>
              <a:ea typeface="MuseoModerno Black" pitchFamily="2" charset="0"/>
              <a:cs typeface="MuseoModerno Black" pitchFamily="2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540281" y="1652085"/>
            <a:ext cx="455965" cy="4559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useoModerno Black" pitchFamily="2" charset="0"/>
                <a:ea typeface="MuseoModerno Black" pitchFamily="2" charset="0"/>
                <a:cs typeface="MuseoModerno Black" pitchFamily="2" charset="0"/>
              </a:rPr>
              <a:t>0</a:t>
            </a:r>
            <a:endParaRPr lang="zh-CN" altLang="en-US" dirty="0">
              <a:latin typeface="MuseoModerno Black" pitchFamily="2" charset="0"/>
              <a:ea typeface="MuseoModerno Black" pitchFamily="2" charset="0"/>
              <a:cs typeface="MuseoModerno Black" pitchFamily="2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105975" y="1652085"/>
            <a:ext cx="455965" cy="4559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useoModerno Black" pitchFamily="2" charset="0"/>
                <a:ea typeface="MuseoModerno Black" pitchFamily="2" charset="0"/>
                <a:cs typeface="MuseoModerno Black" pitchFamily="2" charset="0"/>
              </a:rPr>
              <a:t>2</a:t>
            </a:r>
            <a:endParaRPr lang="en-US" altLang="zh-CN" dirty="0">
              <a:latin typeface="MuseoModerno Black" pitchFamily="2" charset="0"/>
              <a:ea typeface="MuseoModerno Black" pitchFamily="2" charset="0"/>
              <a:cs typeface="MuseoModerno Black" pitchFamily="2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671670" y="1652085"/>
            <a:ext cx="455965" cy="4559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useoModerno Black" pitchFamily="2" charset="0"/>
                <a:ea typeface="MuseoModerno Black" pitchFamily="2" charset="0"/>
                <a:cs typeface="MuseoModerno Black" pitchFamily="2" charset="0"/>
              </a:rPr>
              <a:t>5</a:t>
            </a:r>
            <a:endParaRPr lang="en-US" altLang="zh-CN" dirty="0">
              <a:latin typeface="MuseoModerno Black" pitchFamily="2" charset="0"/>
              <a:ea typeface="MuseoModerno Black" pitchFamily="2" charset="0"/>
              <a:cs typeface="MuseoModerno Black" pitchFamily="2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379166" y="1334710"/>
            <a:ext cx="620251" cy="784226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5901604" y="3885156"/>
            <a:ext cx="515659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MuseoModerno Black" pitchFamily="2" charset="0"/>
              </a:rPr>
              <a:t>API for Managing Courses &amp; Faculty using FastAPI</a:t>
            </a:r>
            <a:endParaRPr lang="en-US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MuseoModerno Black" pitchFamily="2" charset="0"/>
            </a:endParaRPr>
          </a:p>
        </p:txBody>
      </p:sp>
      <p:sp>
        <p:nvSpPr>
          <p:cNvPr id="18" name="椭圆 17"/>
          <p:cNvSpPr/>
          <p:nvPr>
            <p:custDataLst>
              <p:tags r:id="rId7"/>
            </p:custDataLst>
          </p:nvPr>
        </p:nvSpPr>
        <p:spPr>
          <a:xfrm>
            <a:off x="5974587" y="4754102"/>
            <a:ext cx="466587" cy="466587"/>
          </a:xfrm>
          <a:prstGeom prst="ellipse">
            <a:avLst/>
          </a:prstGeom>
          <a:solidFill>
            <a:srgbClr val="FF9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useoModerno Black" pitchFamily="2" charset="0"/>
            </a:endParaRPr>
          </a:p>
        </p:txBody>
      </p:sp>
      <p:sp>
        <p:nvSpPr>
          <p:cNvPr id="50" name="Oval 41"/>
          <p:cNvSpPr/>
          <p:nvPr>
            <p:custDataLst>
              <p:tags r:id="rId8"/>
            </p:custDataLst>
          </p:nvPr>
        </p:nvSpPr>
        <p:spPr>
          <a:xfrm>
            <a:off x="6098390" y="4873053"/>
            <a:ext cx="218981" cy="228685"/>
          </a:xfrm>
          <a:custGeom>
            <a:avLst/>
            <a:gdLst>
              <a:gd name="T0" fmla="*/ 10185 w 10671"/>
              <a:gd name="T1" fmla="*/ 3987 h 11145"/>
              <a:gd name="T2" fmla="*/ 10185 w 10671"/>
              <a:gd name="T3" fmla="*/ 2746 h 11145"/>
              <a:gd name="T4" fmla="*/ 7848 w 10671"/>
              <a:gd name="T5" fmla="*/ 408 h 11145"/>
              <a:gd name="T6" fmla="*/ 4449 w 10671"/>
              <a:gd name="T7" fmla="*/ 408 h 11145"/>
              <a:gd name="T8" fmla="*/ 4348 w 10671"/>
              <a:gd name="T9" fmla="*/ 200 h 11145"/>
              <a:gd name="T10" fmla="*/ 4030 w 10671"/>
              <a:gd name="T11" fmla="*/ 0 h 11145"/>
              <a:gd name="T12" fmla="*/ 2544 w 10671"/>
              <a:gd name="T13" fmla="*/ 0 h 11145"/>
              <a:gd name="T14" fmla="*/ 0 w 10671"/>
              <a:gd name="T15" fmla="*/ 2543 h 11145"/>
              <a:gd name="T16" fmla="*/ 0 w 10671"/>
              <a:gd name="T17" fmla="*/ 8601 h 11145"/>
              <a:gd name="T18" fmla="*/ 2544 w 10671"/>
              <a:gd name="T19" fmla="*/ 11145 h 11145"/>
              <a:gd name="T20" fmla="*/ 8128 w 10671"/>
              <a:gd name="T21" fmla="*/ 11145 h 11145"/>
              <a:gd name="T22" fmla="*/ 10671 w 10671"/>
              <a:gd name="T23" fmla="*/ 8601 h 11145"/>
              <a:gd name="T24" fmla="*/ 10671 w 10671"/>
              <a:gd name="T25" fmla="*/ 4612 h 11145"/>
              <a:gd name="T26" fmla="*/ 10185 w 10671"/>
              <a:gd name="T27" fmla="*/ 3987 h 11145"/>
              <a:gd name="T28" fmla="*/ 7848 w 10671"/>
              <a:gd name="T29" fmla="*/ 1115 h 11145"/>
              <a:gd name="T30" fmla="*/ 9479 w 10671"/>
              <a:gd name="T31" fmla="*/ 2746 h 11145"/>
              <a:gd name="T32" fmla="*/ 9479 w 10671"/>
              <a:gd name="T33" fmla="*/ 3966 h 11145"/>
              <a:gd name="T34" fmla="*/ 6166 w 10671"/>
              <a:gd name="T35" fmla="*/ 3966 h 11145"/>
              <a:gd name="T36" fmla="*/ 4790 w 10671"/>
              <a:gd name="T37" fmla="*/ 1115 h 11145"/>
              <a:gd name="T38" fmla="*/ 7848 w 10671"/>
              <a:gd name="T39" fmla="*/ 1115 h 11145"/>
              <a:gd name="T40" fmla="*/ 9964 w 10671"/>
              <a:gd name="T41" fmla="*/ 8601 h 11145"/>
              <a:gd name="T42" fmla="*/ 8126 w 10671"/>
              <a:gd name="T43" fmla="*/ 10438 h 11145"/>
              <a:gd name="T44" fmla="*/ 2544 w 10671"/>
              <a:gd name="T45" fmla="*/ 10438 h 11145"/>
              <a:gd name="T46" fmla="*/ 706 w 10671"/>
              <a:gd name="T47" fmla="*/ 8601 h 11145"/>
              <a:gd name="T48" fmla="*/ 706 w 10671"/>
              <a:gd name="T49" fmla="*/ 2543 h 11145"/>
              <a:gd name="T50" fmla="*/ 2544 w 10671"/>
              <a:gd name="T51" fmla="*/ 706 h 11145"/>
              <a:gd name="T52" fmla="*/ 3809 w 10671"/>
              <a:gd name="T53" fmla="*/ 706 h 11145"/>
              <a:gd name="T54" fmla="*/ 5626 w 10671"/>
              <a:gd name="T55" fmla="*/ 4472 h 11145"/>
              <a:gd name="T56" fmla="*/ 5944 w 10671"/>
              <a:gd name="T57" fmla="*/ 4672 h 11145"/>
              <a:gd name="T58" fmla="*/ 9964 w 10671"/>
              <a:gd name="T59" fmla="*/ 4672 h 11145"/>
              <a:gd name="T60" fmla="*/ 9964 w 10671"/>
              <a:gd name="T61" fmla="*/ 8601 h 1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671" h="11145">
                <a:moveTo>
                  <a:pt x="10185" y="3987"/>
                </a:moveTo>
                <a:lnTo>
                  <a:pt x="10185" y="2746"/>
                </a:lnTo>
                <a:cubicBezTo>
                  <a:pt x="10185" y="1457"/>
                  <a:pt x="9136" y="408"/>
                  <a:pt x="7848" y="408"/>
                </a:cubicBezTo>
                <a:lnTo>
                  <a:pt x="4449" y="408"/>
                </a:lnTo>
                <a:lnTo>
                  <a:pt x="4348" y="200"/>
                </a:lnTo>
                <a:cubicBezTo>
                  <a:pt x="4289" y="77"/>
                  <a:pt x="4165" y="0"/>
                  <a:pt x="4030" y="0"/>
                </a:cubicBezTo>
                <a:lnTo>
                  <a:pt x="2544" y="0"/>
                </a:lnTo>
                <a:cubicBezTo>
                  <a:pt x="1141" y="0"/>
                  <a:pt x="0" y="1141"/>
                  <a:pt x="0" y="2543"/>
                </a:cubicBezTo>
                <a:lnTo>
                  <a:pt x="0" y="8601"/>
                </a:lnTo>
                <a:cubicBezTo>
                  <a:pt x="0" y="10003"/>
                  <a:pt x="1141" y="11145"/>
                  <a:pt x="2544" y="11145"/>
                </a:cubicBezTo>
                <a:lnTo>
                  <a:pt x="8128" y="11145"/>
                </a:lnTo>
                <a:cubicBezTo>
                  <a:pt x="9530" y="11145"/>
                  <a:pt x="10671" y="10003"/>
                  <a:pt x="10671" y="8601"/>
                </a:cubicBezTo>
                <a:lnTo>
                  <a:pt x="10671" y="4612"/>
                </a:lnTo>
                <a:cubicBezTo>
                  <a:pt x="10670" y="4311"/>
                  <a:pt x="10464" y="4058"/>
                  <a:pt x="10185" y="3987"/>
                </a:cubicBezTo>
                <a:close/>
                <a:moveTo>
                  <a:pt x="7848" y="1115"/>
                </a:moveTo>
                <a:cubicBezTo>
                  <a:pt x="8748" y="1115"/>
                  <a:pt x="9479" y="1846"/>
                  <a:pt x="9479" y="2746"/>
                </a:cubicBezTo>
                <a:lnTo>
                  <a:pt x="9479" y="3966"/>
                </a:lnTo>
                <a:lnTo>
                  <a:pt x="6166" y="3966"/>
                </a:lnTo>
                <a:lnTo>
                  <a:pt x="4790" y="1115"/>
                </a:lnTo>
                <a:lnTo>
                  <a:pt x="7848" y="1115"/>
                </a:lnTo>
                <a:close/>
                <a:moveTo>
                  <a:pt x="9964" y="8601"/>
                </a:moveTo>
                <a:cubicBezTo>
                  <a:pt x="9964" y="9615"/>
                  <a:pt x="9140" y="10438"/>
                  <a:pt x="8126" y="10438"/>
                </a:cubicBezTo>
                <a:lnTo>
                  <a:pt x="2544" y="10438"/>
                </a:lnTo>
                <a:cubicBezTo>
                  <a:pt x="1530" y="10438"/>
                  <a:pt x="706" y="9615"/>
                  <a:pt x="706" y="8601"/>
                </a:cubicBezTo>
                <a:lnTo>
                  <a:pt x="706" y="2543"/>
                </a:lnTo>
                <a:cubicBezTo>
                  <a:pt x="706" y="1530"/>
                  <a:pt x="1530" y="706"/>
                  <a:pt x="2544" y="706"/>
                </a:cubicBezTo>
                <a:lnTo>
                  <a:pt x="3809" y="706"/>
                </a:lnTo>
                <a:lnTo>
                  <a:pt x="5626" y="4472"/>
                </a:lnTo>
                <a:cubicBezTo>
                  <a:pt x="5685" y="4595"/>
                  <a:pt x="5809" y="4672"/>
                  <a:pt x="5944" y="4672"/>
                </a:cubicBezTo>
                <a:lnTo>
                  <a:pt x="9964" y="4672"/>
                </a:lnTo>
                <a:lnTo>
                  <a:pt x="9964" y="86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useoModerno Black" pitchFamily="2" charset="0"/>
            </a:endParaRPr>
          </a:p>
        </p:txBody>
      </p:sp>
      <p:sp>
        <p:nvSpPr>
          <p:cNvPr id="44" name="矩形 43"/>
          <p:cNvSpPr/>
          <p:nvPr>
            <p:custDataLst>
              <p:tags r:id="rId9"/>
            </p:custDataLst>
          </p:nvPr>
        </p:nvSpPr>
        <p:spPr>
          <a:xfrm>
            <a:off x="6449408" y="4856590"/>
            <a:ext cx="2117034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useoModerno Black" pitchFamily="2" charset="0"/>
                <a:cs typeface="Manrope SemiBold" charset="0"/>
              </a:rPr>
              <a:t>Name :Sanjai B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MuseoModerno Black" pitchFamily="2" charset="0"/>
              <a:cs typeface="Manrope SemiBold" charset="0"/>
            </a:endParaRPr>
          </a:p>
        </p:txBody>
      </p:sp>
      <p:sp>
        <p:nvSpPr>
          <p:cNvPr id="47" name="椭圆 46"/>
          <p:cNvSpPr/>
          <p:nvPr>
            <p:custDataLst>
              <p:tags r:id="rId10"/>
            </p:custDataLst>
          </p:nvPr>
        </p:nvSpPr>
        <p:spPr>
          <a:xfrm>
            <a:off x="8260732" y="4754102"/>
            <a:ext cx="466587" cy="466587"/>
          </a:xfrm>
          <a:prstGeom prst="ellipse">
            <a:avLst/>
          </a:prstGeom>
          <a:solidFill>
            <a:srgbClr val="FF9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useoModerno Black" pitchFamily="2" charset="0"/>
            </a:endParaRPr>
          </a:p>
        </p:txBody>
      </p:sp>
      <p:sp>
        <p:nvSpPr>
          <p:cNvPr id="48" name="Oval 41"/>
          <p:cNvSpPr/>
          <p:nvPr>
            <p:custDataLst>
              <p:tags r:id="rId11"/>
            </p:custDataLst>
          </p:nvPr>
        </p:nvSpPr>
        <p:spPr>
          <a:xfrm>
            <a:off x="8384547" y="4873053"/>
            <a:ext cx="218958" cy="228685"/>
          </a:xfrm>
          <a:custGeom>
            <a:avLst/>
            <a:gdLst>
              <a:gd name="connsiteX0" fmla="*/ 250747 w 509195"/>
              <a:gd name="connsiteY0" fmla="*/ 154157 h 531813"/>
              <a:gd name="connsiteX1" fmla="*/ 266746 w 509195"/>
              <a:gd name="connsiteY1" fmla="*/ 170161 h 531813"/>
              <a:gd name="connsiteX2" fmla="*/ 266746 w 509195"/>
              <a:gd name="connsiteY2" fmla="*/ 258468 h 531813"/>
              <a:gd name="connsiteX3" fmla="*/ 360505 w 509195"/>
              <a:gd name="connsiteY3" fmla="*/ 352252 h 531813"/>
              <a:gd name="connsiteX4" fmla="*/ 360505 w 509195"/>
              <a:gd name="connsiteY4" fmla="*/ 374924 h 531813"/>
              <a:gd name="connsiteX5" fmla="*/ 349220 w 509195"/>
              <a:gd name="connsiteY5" fmla="*/ 379639 h 531813"/>
              <a:gd name="connsiteX6" fmla="*/ 337887 w 509195"/>
              <a:gd name="connsiteY6" fmla="*/ 374924 h 531813"/>
              <a:gd name="connsiteX7" fmla="*/ 242604 w 509195"/>
              <a:gd name="connsiteY7" fmla="*/ 279520 h 531813"/>
              <a:gd name="connsiteX8" fmla="*/ 234985 w 509195"/>
              <a:gd name="connsiteY8" fmla="*/ 268470 h 531813"/>
              <a:gd name="connsiteX9" fmla="*/ 234747 w 509195"/>
              <a:gd name="connsiteY9" fmla="*/ 262850 h 531813"/>
              <a:gd name="connsiteX10" fmla="*/ 234747 w 509195"/>
              <a:gd name="connsiteY10" fmla="*/ 170161 h 531813"/>
              <a:gd name="connsiteX11" fmla="*/ 250747 w 509195"/>
              <a:gd name="connsiteY11" fmla="*/ 154157 h 531813"/>
              <a:gd name="connsiteX12" fmla="*/ 120928 w 509195"/>
              <a:gd name="connsiteY12" fmla="*/ 32048 h 531813"/>
              <a:gd name="connsiteX13" fmla="*/ 32006 w 509195"/>
              <a:gd name="connsiteY13" fmla="*/ 120905 h 531813"/>
              <a:gd name="connsiteX14" fmla="*/ 32006 w 509195"/>
              <a:gd name="connsiteY14" fmla="*/ 410908 h 531813"/>
              <a:gd name="connsiteX15" fmla="*/ 120928 w 509195"/>
              <a:gd name="connsiteY15" fmla="*/ 499765 h 531813"/>
              <a:gd name="connsiteX16" fmla="*/ 388219 w 509195"/>
              <a:gd name="connsiteY16" fmla="*/ 499765 h 531813"/>
              <a:gd name="connsiteX17" fmla="*/ 477141 w 509195"/>
              <a:gd name="connsiteY17" fmla="*/ 410908 h 531813"/>
              <a:gd name="connsiteX18" fmla="*/ 477189 w 509195"/>
              <a:gd name="connsiteY18" fmla="*/ 410908 h 531813"/>
              <a:gd name="connsiteX19" fmla="*/ 477189 w 509195"/>
              <a:gd name="connsiteY19" fmla="*/ 120905 h 531813"/>
              <a:gd name="connsiteX20" fmla="*/ 388314 w 509195"/>
              <a:gd name="connsiteY20" fmla="*/ 32048 h 531813"/>
              <a:gd name="connsiteX21" fmla="*/ 120928 w 509195"/>
              <a:gd name="connsiteY21" fmla="*/ 0 h 531813"/>
              <a:gd name="connsiteX22" fmla="*/ 388219 w 509195"/>
              <a:gd name="connsiteY22" fmla="*/ 0 h 531813"/>
              <a:gd name="connsiteX23" fmla="*/ 509195 w 509195"/>
              <a:gd name="connsiteY23" fmla="*/ 120905 h 531813"/>
              <a:gd name="connsiteX24" fmla="*/ 509195 w 509195"/>
              <a:gd name="connsiteY24" fmla="*/ 410908 h 531813"/>
              <a:gd name="connsiteX25" fmla="*/ 388314 w 509195"/>
              <a:gd name="connsiteY25" fmla="*/ 531813 h 531813"/>
              <a:gd name="connsiteX26" fmla="*/ 120928 w 509195"/>
              <a:gd name="connsiteY26" fmla="*/ 531813 h 531813"/>
              <a:gd name="connsiteX27" fmla="*/ 0 w 509195"/>
              <a:gd name="connsiteY27" fmla="*/ 410908 h 531813"/>
              <a:gd name="connsiteX28" fmla="*/ 0 w 509195"/>
              <a:gd name="connsiteY28" fmla="*/ 120905 h 531813"/>
              <a:gd name="connsiteX29" fmla="*/ 120928 w 509195"/>
              <a:gd name="connsiteY29" fmla="*/ 0 h 53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09195" h="531813">
                <a:moveTo>
                  <a:pt x="250747" y="154157"/>
                </a:moveTo>
                <a:cubicBezTo>
                  <a:pt x="259556" y="154157"/>
                  <a:pt x="266746" y="161302"/>
                  <a:pt x="266746" y="170161"/>
                </a:cubicBezTo>
                <a:lnTo>
                  <a:pt x="266746" y="258468"/>
                </a:lnTo>
                <a:lnTo>
                  <a:pt x="360505" y="352252"/>
                </a:lnTo>
                <a:cubicBezTo>
                  <a:pt x="366743" y="358491"/>
                  <a:pt x="366743" y="368684"/>
                  <a:pt x="360505" y="374924"/>
                </a:cubicBezTo>
                <a:cubicBezTo>
                  <a:pt x="357410" y="378067"/>
                  <a:pt x="353315" y="379639"/>
                  <a:pt x="349220" y="379639"/>
                </a:cubicBezTo>
                <a:cubicBezTo>
                  <a:pt x="345077" y="379639"/>
                  <a:pt x="341030" y="378067"/>
                  <a:pt x="337887" y="374924"/>
                </a:cubicBezTo>
                <a:lnTo>
                  <a:pt x="242604" y="279520"/>
                </a:lnTo>
                <a:cubicBezTo>
                  <a:pt x="238604" y="277139"/>
                  <a:pt x="235747" y="273138"/>
                  <a:pt x="234985" y="268470"/>
                </a:cubicBezTo>
                <a:cubicBezTo>
                  <a:pt x="234557" y="266612"/>
                  <a:pt x="234509" y="264755"/>
                  <a:pt x="234747" y="262850"/>
                </a:cubicBezTo>
                <a:lnTo>
                  <a:pt x="234747" y="170161"/>
                </a:lnTo>
                <a:cubicBezTo>
                  <a:pt x="234747" y="161349"/>
                  <a:pt x="241890" y="154157"/>
                  <a:pt x="250747" y="154157"/>
                </a:cubicBezTo>
                <a:close/>
                <a:moveTo>
                  <a:pt x="120928" y="32048"/>
                </a:moveTo>
                <a:cubicBezTo>
                  <a:pt x="71919" y="32048"/>
                  <a:pt x="32006" y="71905"/>
                  <a:pt x="32006" y="120905"/>
                </a:cubicBezTo>
                <a:lnTo>
                  <a:pt x="32006" y="410908"/>
                </a:lnTo>
                <a:cubicBezTo>
                  <a:pt x="32006" y="459908"/>
                  <a:pt x="71919" y="499765"/>
                  <a:pt x="120928" y="499765"/>
                </a:cubicBezTo>
                <a:lnTo>
                  <a:pt x="388219" y="499765"/>
                </a:lnTo>
                <a:cubicBezTo>
                  <a:pt x="437229" y="499765"/>
                  <a:pt x="477141" y="459908"/>
                  <a:pt x="477141" y="410908"/>
                </a:cubicBezTo>
                <a:lnTo>
                  <a:pt x="477189" y="410908"/>
                </a:lnTo>
                <a:lnTo>
                  <a:pt x="477189" y="120905"/>
                </a:lnTo>
                <a:cubicBezTo>
                  <a:pt x="477189" y="71905"/>
                  <a:pt x="437276" y="32048"/>
                  <a:pt x="388314" y="32048"/>
                </a:cubicBezTo>
                <a:close/>
                <a:moveTo>
                  <a:pt x="120928" y="0"/>
                </a:moveTo>
                <a:lnTo>
                  <a:pt x="388219" y="0"/>
                </a:lnTo>
                <a:cubicBezTo>
                  <a:pt x="454899" y="0"/>
                  <a:pt x="509195" y="54238"/>
                  <a:pt x="509195" y="120905"/>
                </a:cubicBezTo>
                <a:lnTo>
                  <a:pt x="509195" y="410908"/>
                </a:lnTo>
                <a:cubicBezTo>
                  <a:pt x="509195" y="477575"/>
                  <a:pt x="454994" y="531813"/>
                  <a:pt x="388314" y="531813"/>
                </a:cubicBezTo>
                <a:lnTo>
                  <a:pt x="120928" y="531813"/>
                </a:lnTo>
                <a:cubicBezTo>
                  <a:pt x="54248" y="531813"/>
                  <a:pt x="0" y="477575"/>
                  <a:pt x="0" y="410908"/>
                </a:cubicBezTo>
                <a:lnTo>
                  <a:pt x="0" y="120905"/>
                </a:lnTo>
                <a:cubicBezTo>
                  <a:pt x="0" y="54238"/>
                  <a:pt x="54248" y="0"/>
                  <a:pt x="1209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useoModerno Black" pitchFamily="2" charset="0"/>
            </a:endParaRPr>
          </a:p>
        </p:txBody>
      </p:sp>
      <p:sp>
        <p:nvSpPr>
          <p:cNvPr id="49" name="矩形 48"/>
          <p:cNvSpPr/>
          <p:nvPr>
            <p:custDataLst>
              <p:tags r:id="rId12"/>
            </p:custDataLst>
          </p:nvPr>
        </p:nvSpPr>
        <p:spPr>
          <a:xfrm>
            <a:off x="8678697" y="4856590"/>
            <a:ext cx="1540560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useoModerno Black" pitchFamily="2" charset="0"/>
                <a:cs typeface="Manrope SemiBold" charset="0"/>
              </a:rPr>
              <a:t>Date: 19.07.2025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MuseoModerno Black" pitchFamily="2" charset="0"/>
              <a:cs typeface="Manrope SemiBold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71668" y="2964650"/>
            <a:ext cx="5167481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chemeClr val="accent1"/>
                </a:solidFill>
                <a:latin typeface="MuseoModerno Black" pitchFamily="2" charset="0"/>
                <a:cs typeface="MuseoModerno Black" pitchFamily="2" charset="0"/>
              </a:rPr>
              <a:t>API</a:t>
            </a:r>
            <a:endParaRPr lang="en-US" altLang="zh-CN" sz="6000" dirty="0">
              <a:solidFill>
                <a:schemeClr val="accent1"/>
              </a:solidFill>
              <a:latin typeface="MuseoModerno Black" pitchFamily="2" charset="0"/>
              <a:cs typeface="MuseoModerno Black" pitchFamily="2" charset="0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7561580" y="3310890"/>
            <a:ext cx="1753235" cy="353695"/>
          </a:xfrm>
          <a:prstGeom prst="roundRect">
            <a:avLst>
              <a:gd name="adj" fmla="val 50000"/>
            </a:avLst>
          </a:prstGeom>
          <a:solidFill>
            <a:srgbClr val="EBB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MuseoModerno Black" pitchFamily="2" charset="0"/>
                <a:cs typeface="MuseoModerno Black" pitchFamily="2" charset="0"/>
              </a:rPr>
              <a:t>Education</a:t>
            </a:r>
            <a:endParaRPr lang="zh-CN" altLang="en-US" sz="1200" dirty="0">
              <a:latin typeface="MuseoModerno Black" pitchFamily="2" charset="0"/>
              <a:cs typeface="MuseoModerno Black" pitchFamily="2" charset="0"/>
            </a:endParaRPr>
          </a:p>
        </p:txBody>
      </p:sp>
      <p:sp>
        <p:nvSpPr>
          <p:cNvPr id="6" name="矩形 22"/>
          <p:cNvSpPr/>
          <p:nvPr/>
        </p:nvSpPr>
        <p:spPr>
          <a:xfrm>
            <a:off x="7409764" y="6120319"/>
            <a:ext cx="3778935" cy="275590"/>
          </a:xfrm>
          <a:prstGeom prst="rect">
            <a:avLst/>
          </a:prstGeom>
        </p:spPr>
        <p:txBody>
          <a:bodyPr wrap="square">
            <a:spAutoFit/>
          </a:bodyPr>
          <a:p>
            <a:pPr algn="dist"/>
            <a:r>
              <a:rPr lang="en-US" altLang="zh-CN" sz="1200" dirty="0">
                <a:solidFill>
                  <a:srgbClr val="EBBD71"/>
                </a:solidFill>
                <a:cs typeface="MuseoModerno Black" pitchFamily="2" charset="0"/>
              </a:rPr>
              <a:t>CAMPUS API EDUCTION</a:t>
            </a:r>
            <a:endParaRPr lang="en-US" altLang="zh-CN" sz="1200" dirty="0">
              <a:solidFill>
                <a:srgbClr val="EBBD71"/>
              </a:solidFill>
              <a:cs typeface="MuseoModerno Black" pitchFamily="2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6295" y="575945"/>
            <a:ext cx="9611360" cy="965200"/>
          </a:xfrm>
        </p:spPr>
        <p:txBody>
          <a:bodyPr>
            <a:normAutofit/>
          </a:bodyPr>
          <a:p>
            <a:r>
              <a:rPr lang="en-US"/>
              <a:t>COURSES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5660" y="1224280"/>
            <a:ext cx="10132695" cy="5374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6295" y="575945"/>
            <a:ext cx="9611360" cy="965200"/>
          </a:xfrm>
        </p:spPr>
        <p:txBody>
          <a:bodyPr>
            <a:normAutofit/>
          </a:bodyPr>
          <a:p>
            <a:r>
              <a:rPr lang="en-US"/>
              <a:t>FACULTY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6295" y="1320165"/>
            <a:ext cx="10537825" cy="52050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4DB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pic>
          <p:nvPicPr>
            <p:cNvPr id="31" name="图形 30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rot="16200000" flipH="1" flipV="1">
              <a:off x="9432693" y="-117707"/>
              <a:ext cx="2641600" cy="2877015"/>
            </a:xfrm>
            <a:prstGeom prst="rect">
              <a:avLst/>
            </a:prstGeom>
          </p:spPr>
        </p:pic>
        <p:pic>
          <p:nvPicPr>
            <p:cNvPr id="28" name="图形 27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V="1">
              <a:off x="0" y="3980983"/>
              <a:ext cx="2641600" cy="2877015"/>
            </a:xfrm>
            <a:prstGeom prst="rect">
              <a:avLst/>
            </a:prstGeom>
          </p:spPr>
        </p:pic>
        <p:sp>
          <p:nvSpPr>
            <p:cNvPr id="8" name="矩形: 圆角 7"/>
            <p:cNvSpPr/>
            <p:nvPr/>
          </p:nvSpPr>
          <p:spPr>
            <a:xfrm>
              <a:off x="368300" y="330200"/>
              <a:ext cx="11455400" cy="6197600"/>
            </a:xfrm>
            <a:prstGeom prst="roundRect">
              <a:avLst>
                <a:gd name="adj" fmla="val 897"/>
              </a:avLst>
            </a:prstGeom>
            <a:solidFill>
              <a:srgbClr val="FDF8F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71500" y="6278363"/>
              <a:ext cx="6874329" cy="0"/>
            </a:xfrm>
            <a:prstGeom prst="line">
              <a:avLst/>
            </a:prstGeom>
            <a:ln w="19050">
              <a:solidFill>
                <a:srgbClr val="F49A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11188700" y="6175182"/>
              <a:ext cx="635000" cy="149418"/>
            </a:xfrm>
            <a:prstGeom prst="rect">
              <a:avLst/>
            </a:prstGeom>
            <a:solidFill>
              <a:srgbClr val="FF96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useoModerno Black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409764" y="6120319"/>
              <a:ext cx="3778935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rgbClr val="EBBD71"/>
                  </a:solidFill>
                  <a:cs typeface="MuseoModerno Black" pitchFamily="2" charset="0"/>
                </a:rPr>
                <a:t>CAMPUS API EDUCATION</a:t>
              </a:r>
              <a:endParaRPr lang="en-US" altLang="zh-CN" sz="1200" dirty="0">
                <a:solidFill>
                  <a:srgbClr val="EBBD71"/>
                </a:solidFill>
                <a:cs typeface="MuseoModerno Black" pitchFamily="2" charset="0"/>
              </a:endParaRPr>
            </a:p>
          </p:txBody>
        </p:sp>
      </p:grpSp>
      <p:pic>
        <p:nvPicPr>
          <p:cNvPr id="7" name="图形 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056336" y="1330139"/>
            <a:ext cx="5526063" cy="445998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7987602" y="1642741"/>
            <a:ext cx="11432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2A3127"/>
                </a:solidFill>
                <a:latin typeface="MuseoModerno Black" pitchFamily="2" charset="0"/>
                <a:cs typeface="MuseoModerno Black" pitchFamily="2" charset="0"/>
              </a:rPr>
              <a:t>Thesis Defense</a:t>
            </a:r>
            <a:endParaRPr lang="zh-CN" altLang="en-US" sz="1400" dirty="0">
              <a:solidFill>
                <a:srgbClr val="2A3127"/>
              </a:solidFill>
              <a:latin typeface="MuseoModerno Black" pitchFamily="2" charset="0"/>
              <a:cs typeface="MuseoModerno Black" pitchFamily="2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18754" y="1108120"/>
            <a:ext cx="4667645" cy="2646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>
                <a:solidFill>
                  <a:srgbClr val="FF9675"/>
                </a:solidFill>
                <a:latin typeface="MuseoModerno Black" pitchFamily="2" charset="0"/>
                <a:ea typeface="+mj-ea"/>
                <a:cs typeface="MuseoModerno Black" pitchFamily="2" charset="0"/>
              </a:rPr>
              <a:t>05</a:t>
            </a:r>
            <a:endParaRPr lang="zh-CN" altLang="en-US" sz="16600" dirty="0">
              <a:solidFill>
                <a:srgbClr val="FF9675"/>
              </a:solidFill>
              <a:latin typeface="MuseoModerno Black" pitchFamily="2" charset="0"/>
              <a:ea typeface="+mj-ea"/>
              <a:cs typeface="MuseoModerno Black" pitchFamily="2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74975" y="3312731"/>
            <a:ext cx="516387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000" dirty="0">
                <a:solidFill>
                  <a:srgbClr val="FF9675"/>
                </a:solidFill>
                <a:latin typeface="MuseoModerno Black" pitchFamily="2" charset="0"/>
                <a:cs typeface="MuseoModerno Black" pitchFamily="2" charset="0"/>
              </a:rPr>
              <a:t>Advanced Analytics Endpoints</a:t>
            </a:r>
            <a:endParaRPr lang="en-US" altLang="en-US" sz="3000" dirty="0">
              <a:solidFill>
                <a:srgbClr val="FF9675"/>
              </a:solidFill>
              <a:latin typeface="MuseoModerno Black" pitchFamily="2" charset="0"/>
              <a:cs typeface="MuseoModerno Black" pitchFamily="2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6295" y="575945"/>
            <a:ext cx="9611360" cy="965200"/>
          </a:xfrm>
        </p:spPr>
        <p:txBody>
          <a:bodyPr>
            <a:normAutofit fontScale="90000"/>
          </a:bodyPr>
          <a:p>
            <a:r>
              <a:rPr lang="en-US" altLang="en-US"/>
              <a:t>ADVANCED STATISTICS &amp; FILTERS</a:t>
            </a:r>
            <a:endParaRPr lang="en-US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5915" y="1209675"/>
            <a:ext cx="11534140" cy="50825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4DB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pic>
          <p:nvPicPr>
            <p:cNvPr id="31" name="图形 30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rot="16200000" flipH="1" flipV="1">
              <a:off x="9432693" y="-117707"/>
              <a:ext cx="2641600" cy="2877015"/>
            </a:xfrm>
            <a:prstGeom prst="rect">
              <a:avLst/>
            </a:prstGeom>
          </p:spPr>
        </p:pic>
        <p:pic>
          <p:nvPicPr>
            <p:cNvPr id="28" name="图形 27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V="1">
              <a:off x="0" y="3980983"/>
              <a:ext cx="2641600" cy="2877015"/>
            </a:xfrm>
            <a:prstGeom prst="rect">
              <a:avLst/>
            </a:prstGeom>
          </p:spPr>
        </p:pic>
        <p:sp>
          <p:nvSpPr>
            <p:cNvPr id="8" name="矩形: 圆角 7"/>
            <p:cNvSpPr/>
            <p:nvPr/>
          </p:nvSpPr>
          <p:spPr>
            <a:xfrm>
              <a:off x="368300" y="330200"/>
              <a:ext cx="11455400" cy="6197600"/>
            </a:xfrm>
            <a:prstGeom prst="roundRect">
              <a:avLst>
                <a:gd name="adj" fmla="val 897"/>
              </a:avLst>
            </a:prstGeom>
            <a:solidFill>
              <a:srgbClr val="FDF8F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71500" y="6278363"/>
              <a:ext cx="6874329" cy="0"/>
            </a:xfrm>
            <a:prstGeom prst="line">
              <a:avLst/>
            </a:prstGeom>
            <a:ln w="19050">
              <a:solidFill>
                <a:srgbClr val="F49A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11188700" y="6175182"/>
              <a:ext cx="635000" cy="149418"/>
            </a:xfrm>
            <a:prstGeom prst="rect">
              <a:avLst/>
            </a:prstGeom>
            <a:solidFill>
              <a:srgbClr val="FF96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useoModerno Black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409764" y="6120319"/>
              <a:ext cx="3778935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rgbClr val="EBBD71"/>
                  </a:solidFill>
                  <a:cs typeface="MuseoModerno Black" pitchFamily="2" charset="0"/>
                </a:rPr>
                <a:t>CAMPUS API EDUCATION</a:t>
              </a:r>
              <a:endParaRPr lang="en-US" altLang="zh-CN" sz="1200" dirty="0">
                <a:solidFill>
                  <a:srgbClr val="EBBD71"/>
                </a:solidFill>
                <a:cs typeface="MuseoModerno Black" pitchFamily="2" charset="0"/>
              </a:endParaRPr>
            </a:p>
          </p:txBody>
        </p:sp>
      </p:grpSp>
      <p:pic>
        <p:nvPicPr>
          <p:cNvPr id="7" name="图形 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056336" y="1330139"/>
            <a:ext cx="5526063" cy="445998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7987602" y="1642741"/>
            <a:ext cx="11432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2A3127"/>
                </a:solidFill>
                <a:latin typeface="MuseoModerno Black" pitchFamily="2" charset="0"/>
                <a:cs typeface="MuseoModerno Black" pitchFamily="2" charset="0"/>
              </a:rPr>
              <a:t>Thesis Defense</a:t>
            </a:r>
            <a:endParaRPr lang="zh-CN" altLang="en-US" sz="1400" dirty="0">
              <a:solidFill>
                <a:srgbClr val="2A3127"/>
              </a:solidFill>
              <a:latin typeface="MuseoModerno Black" pitchFamily="2" charset="0"/>
              <a:cs typeface="MuseoModerno Black" pitchFamily="2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18754" y="1108120"/>
            <a:ext cx="4667645" cy="2646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>
                <a:solidFill>
                  <a:srgbClr val="FF9675"/>
                </a:solidFill>
                <a:latin typeface="MuseoModerno Black" pitchFamily="2" charset="0"/>
                <a:ea typeface="+mj-ea"/>
                <a:cs typeface="MuseoModerno Black" pitchFamily="2" charset="0"/>
              </a:rPr>
              <a:t>06</a:t>
            </a:r>
            <a:endParaRPr lang="zh-CN" altLang="en-US" sz="16600" dirty="0">
              <a:solidFill>
                <a:srgbClr val="FF9675"/>
              </a:solidFill>
              <a:latin typeface="MuseoModerno Black" pitchFamily="2" charset="0"/>
              <a:ea typeface="+mj-ea"/>
              <a:cs typeface="MuseoModerno Black" pitchFamily="2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74975" y="3312731"/>
            <a:ext cx="516387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000" dirty="0">
                <a:solidFill>
                  <a:srgbClr val="FF9675"/>
                </a:solidFill>
                <a:latin typeface="MuseoModerno Black" pitchFamily="2" charset="0"/>
                <a:cs typeface="MuseoModerno Black" pitchFamily="2" charset="0"/>
              </a:rPr>
              <a:t>Setup instructions</a:t>
            </a:r>
            <a:endParaRPr lang="en-US" altLang="en-US" sz="3000" dirty="0">
              <a:solidFill>
                <a:srgbClr val="FF9675"/>
              </a:solidFill>
              <a:latin typeface="MuseoModerno Black" pitchFamily="2" charset="0"/>
              <a:cs typeface="MuseoModerno Black" pitchFamily="2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2"/>
          <p:cNvSpPr/>
          <p:nvPr>
            <p:custDataLst>
              <p:tags r:id="rId1"/>
            </p:custDataLst>
          </p:nvPr>
        </p:nvSpPr>
        <p:spPr>
          <a:xfrm>
            <a:off x="4879767" y="2051894"/>
            <a:ext cx="2480931" cy="1224205"/>
          </a:xfrm>
          <a:custGeom>
            <a:avLst/>
            <a:gdLst>
              <a:gd name="connsiteX0" fmla="*/ 1575144 w 3144336"/>
              <a:gd name="connsiteY0" fmla="*/ 0 h 1551559"/>
              <a:gd name="connsiteX1" fmla="*/ 3029253 w 3144336"/>
              <a:gd name="connsiteY1" fmla="*/ 522011 h 1551559"/>
              <a:gd name="connsiteX2" fmla="*/ 3144336 w 3144336"/>
              <a:gd name="connsiteY2" fmla="*/ 626606 h 1551559"/>
              <a:gd name="connsiteX3" fmla="*/ 2678945 w 3144336"/>
              <a:gd name="connsiteY3" fmla="*/ 1091997 h 1551559"/>
              <a:gd name="connsiteX4" fmla="*/ 459981 w 3144336"/>
              <a:gd name="connsiteY4" fmla="*/ 1091997 h 1551559"/>
              <a:gd name="connsiteX5" fmla="*/ 0 w 3144336"/>
              <a:gd name="connsiteY5" fmla="*/ 632016 h 1551559"/>
              <a:gd name="connsiteX6" fmla="*/ 121036 w 3144336"/>
              <a:gd name="connsiteY6" fmla="*/ 522011 h 1551559"/>
              <a:gd name="connsiteX7" fmla="*/ 1575144 w 3144336"/>
              <a:gd name="connsiteY7" fmla="*/ 0 h 1551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44336" h="1551559">
                <a:moveTo>
                  <a:pt x="1575144" y="0"/>
                </a:moveTo>
                <a:cubicBezTo>
                  <a:pt x="2127498" y="0"/>
                  <a:pt x="2634097" y="195900"/>
                  <a:pt x="3029253" y="522011"/>
                </a:cubicBezTo>
                <a:lnTo>
                  <a:pt x="3144336" y="626606"/>
                </a:lnTo>
                <a:lnTo>
                  <a:pt x="2678945" y="1091997"/>
                </a:lnTo>
                <a:cubicBezTo>
                  <a:pt x="2066195" y="1704747"/>
                  <a:pt x="1072731" y="1704747"/>
                  <a:pt x="459981" y="1091997"/>
                </a:cubicBezTo>
                <a:lnTo>
                  <a:pt x="0" y="632016"/>
                </a:lnTo>
                <a:lnTo>
                  <a:pt x="121036" y="522011"/>
                </a:lnTo>
                <a:cubicBezTo>
                  <a:pt x="516192" y="195900"/>
                  <a:pt x="1022790" y="0"/>
                  <a:pt x="1575144" y="0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cs typeface="MuseoModerno Black" pitchFamily="2" charset="0"/>
            </a:endParaRPr>
          </a:p>
        </p:txBody>
      </p:sp>
      <p:sp>
        <p:nvSpPr>
          <p:cNvPr id="6" name="Freeform: Shape 3"/>
          <p:cNvSpPr/>
          <p:nvPr>
            <p:custDataLst>
              <p:tags r:id="rId2"/>
            </p:custDataLst>
          </p:nvPr>
        </p:nvSpPr>
        <p:spPr>
          <a:xfrm>
            <a:off x="6675292" y="2601092"/>
            <a:ext cx="1250981" cy="2508984"/>
          </a:xfrm>
          <a:custGeom>
            <a:avLst/>
            <a:gdLst>
              <a:gd name="connsiteX0" fmla="*/ 940026 w 1585495"/>
              <a:gd name="connsiteY0" fmla="*/ 0 h 3179890"/>
              <a:gd name="connsiteX1" fmla="*/ 1063483 w 1585495"/>
              <a:gd name="connsiteY1" fmla="*/ 135837 h 3179890"/>
              <a:gd name="connsiteX2" fmla="*/ 1585495 w 1585495"/>
              <a:gd name="connsiteY2" fmla="*/ 1589945 h 3179890"/>
              <a:gd name="connsiteX3" fmla="*/ 1063483 w 1585495"/>
              <a:gd name="connsiteY3" fmla="*/ 3044054 h 3179890"/>
              <a:gd name="connsiteX4" fmla="*/ 940026 w 1585495"/>
              <a:gd name="connsiteY4" fmla="*/ 3179890 h 3179890"/>
              <a:gd name="connsiteX5" fmla="*/ 459563 w 1585495"/>
              <a:gd name="connsiteY5" fmla="*/ 2699427 h 3179890"/>
              <a:gd name="connsiteX6" fmla="*/ 459563 w 1585495"/>
              <a:gd name="connsiteY6" fmla="*/ 480463 h 317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495" h="3179890">
                <a:moveTo>
                  <a:pt x="940026" y="0"/>
                </a:moveTo>
                <a:lnTo>
                  <a:pt x="1063483" y="135837"/>
                </a:lnTo>
                <a:cubicBezTo>
                  <a:pt x="1389595" y="530993"/>
                  <a:pt x="1585495" y="1037591"/>
                  <a:pt x="1585495" y="1589945"/>
                </a:cubicBezTo>
                <a:cubicBezTo>
                  <a:pt x="1585495" y="2142299"/>
                  <a:pt x="1389595" y="2648898"/>
                  <a:pt x="1063483" y="3044054"/>
                </a:cubicBezTo>
                <a:lnTo>
                  <a:pt x="940026" y="3179890"/>
                </a:lnTo>
                <a:lnTo>
                  <a:pt x="459563" y="2699427"/>
                </a:lnTo>
                <a:cubicBezTo>
                  <a:pt x="-153188" y="2086677"/>
                  <a:pt x="-153188" y="1093213"/>
                  <a:pt x="459563" y="480463"/>
                </a:cubicBez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MuseoModerno Black" pitchFamily="2" charset="0"/>
            </a:endParaRPr>
          </a:p>
        </p:txBody>
      </p:sp>
      <p:sp>
        <p:nvSpPr>
          <p:cNvPr id="7" name="Freeform: Shape 4"/>
          <p:cNvSpPr/>
          <p:nvPr>
            <p:custDataLst>
              <p:tags r:id="rId3"/>
            </p:custDataLst>
          </p:nvPr>
        </p:nvSpPr>
        <p:spPr>
          <a:xfrm>
            <a:off x="4865740" y="4408294"/>
            <a:ext cx="2508984" cy="1250980"/>
          </a:xfrm>
          <a:custGeom>
            <a:avLst/>
            <a:gdLst>
              <a:gd name="connsiteX0" fmla="*/ 1587240 w 3179890"/>
              <a:gd name="connsiteY0" fmla="*/ 0 h 1585494"/>
              <a:gd name="connsiteX1" fmla="*/ 2696722 w 3179890"/>
              <a:gd name="connsiteY1" fmla="*/ 459563 h 1585494"/>
              <a:gd name="connsiteX2" fmla="*/ 3179890 w 3179890"/>
              <a:gd name="connsiteY2" fmla="*/ 942731 h 1585494"/>
              <a:gd name="connsiteX3" fmla="*/ 3047030 w 3179890"/>
              <a:gd name="connsiteY3" fmla="*/ 1063483 h 1585494"/>
              <a:gd name="connsiteX4" fmla="*/ 1592921 w 3179890"/>
              <a:gd name="connsiteY4" fmla="*/ 1585494 h 1585494"/>
              <a:gd name="connsiteX5" fmla="*/ 138813 w 3179890"/>
              <a:gd name="connsiteY5" fmla="*/ 1063483 h 1585494"/>
              <a:gd name="connsiteX6" fmla="*/ 0 w 3179890"/>
              <a:gd name="connsiteY6" fmla="*/ 937322 h 1585494"/>
              <a:gd name="connsiteX7" fmla="*/ 477758 w 3179890"/>
              <a:gd name="connsiteY7" fmla="*/ 459563 h 1585494"/>
              <a:gd name="connsiteX8" fmla="*/ 1587240 w 3179890"/>
              <a:gd name="connsiteY8" fmla="*/ 0 h 1585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890" h="1585494">
                <a:moveTo>
                  <a:pt x="1587240" y="0"/>
                </a:moveTo>
                <a:cubicBezTo>
                  <a:pt x="1988795" y="0"/>
                  <a:pt x="2390348" y="153188"/>
                  <a:pt x="2696722" y="459563"/>
                </a:cubicBezTo>
                <a:lnTo>
                  <a:pt x="3179890" y="942731"/>
                </a:lnTo>
                <a:lnTo>
                  <a:pt x="3047030" y="1063483"/>
                </a:lnTo>
                <a:cubicBezTo>
                  <a:pt x="2651874" y="1389594"/>
                  <a:pt x="2145275" y="1585494"/>
                  <a:pt x="1592921" y="1585494"/>
                </a:cubicBezTo>
                <a:cubicBezTo>
                  <a:pt x="1040567" y="1585494"/>
                  <a:pt x="533969" y="1389594"/>
                  <a:pt x="138813" y="1063483"/>
                </a:cubicBezTo>
                <a:lnTo>
                  <a:pt x="0" y="937322"/>
                </a:lnTo>
                <a:lnTo>
                  <a:pt x="477758" y="459563"/>
                </a:lnTo>
                <a:cubicBezTo>
                  <a:pt x="784133" y="153188"/>
                  <a:pt x="1185687" y="0"/>
                  <a:pt x="1587240" y="0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MuseoModerno Black" pitchFamily="2" charset="0"/>
            </a:endParaRPr>
          </a:p>
        </p:txBody>
      </p:sp>
      <p:sp>
        <p:nvSpPr>
          <p:cNvPr id="8" name="Freeform: Shape 5"/>
          <p:cNvSpPr/>
          <p:nvPr>
            <p:custDataLst>
              <p:tags r:id="rId4"/>
            </p:custDataLst>
          </p:nvPr>
        </p:nvSpPr>
        <p:spPr>
          <a:xfrm>
            <a:off x="4318890" y="2601092"/>
            <a:ext cx="1250980" cy="2508985"/>
          </a:xfrm>
          <a:custGeom>
            <a:avLst/>
            <a:gdLst>
              <a:gd name="connsiteX0" fmla="*/ 645469 w 1585494"/>
              <a:gd name="connsiteY0" fmla="*/ 0 h 3179891"/>
              <a:gd name="connsiteX1" fmla="*/ 1125932 w 1585494"/>
              <a:gd name="connsiteY1" fmla="*/ 480463 h 3179891"/>
              <a:gd name="connsiteX2" fmla="*/ 1125932 w 1585494"/>
              <a:gd name="connsiteY2" fmla="*/ 2699427 h 3179891"/>
              <a:gd name="connsiteX3" fmla="*/ 645468 w 1585494"/>
              <a:gd name="connsiteY3" fmla="*/ 3179891 h 3179891"/>
              <a:gd name="connsiteX4" fmla="*/ 522011 w 1585494"/>
              <a:gd name="connsiteY4" fmla="*/ 3044055 h 3179891"/>
              <a:gd name="connsiteX5" fmla="*/ 0 w 1585494"/>
              <a:gd name="connsiteY5" fmla="*/ 1589946 h 3179891"/>
              <a:gd name="connsiteX6" fmla="*/ 522011 w 1585494"/>
              <a:gd name="connsiteY6" fmla="*/ 135838 h 3179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494" h="3179891">
                <a:moveTo>
                  <a:pt x="645469" y="0"/>
                </a:moveTo>
                <a:lnTo>
                  <a:pt x="1125932" y="480463"/>
                </a:lnTo>
                <a:cubicBezTo>
                  <a:pt x="1738682" y="1093213"/>
                  <a:pt x="1738682" y="2086677"/>
                  <a:pt x="1125932" y="2699427"/>
                </a:cubicBezTo>
                <a:lnTo>
                  <a:pt x="645468" y="3179891"/>
                </a:lnTo>
                <a:lnTo>
                  <a:pt x="522011" y="3044055"/>
                </a:lnTo>
                <a:cubicBezTo>
                  <a:pt x="195900" y="2648899"/>
                  <a:pt x="0" y="2142300"/>
                  <a:pt x="0" y="1589946"/>
                </a:cubicBezTo>
                <a:cubicBezTo>
                  <a:pt x="0" y="1037592"/>
                  <a:pt x="195900" y="530994"/>
                  <a:pt x="522011" y="135838"/>
                </a:cubicBez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MuseoModerno Black" pitchFamily="2" charset="0"/>
            </a:endParaRPr>
          </a:p>
        </p:txBody>
      </p:sp>
      <p:sp>
        <p:nvSpPr>
          <p:cNvPr id="9" name="Freeform: Shape 6"/>
          <p:cNvSpPr/>
          <p:nvPr>
            <p:custDataLst>
              <p:tags r:id="rId5"/>
            </p:custDataLst>
          </p:nvPr>
        </p:nvSpPr>
        <p:spPr>
          <a:xfrm>
            <a:off x="5341283" y="2695114"/>
            <a:ext cx="1561336" cy="580985"/>
          </a:xfrm>
          <a:custGeom>
            <a:avLst/>
            <a:gdLst>
              <a:gd name="connsiteX0" fmla="*/ 993737 w 1978839"/>
              <a:gd name="connsiteY0" fmla="*/ 0 h 736341"/>
              <a:gd name="connsiteX1" fmla="*/ 1929291 w 1978839"/>
              <a:gd name="connsiteY1" fmla="*/ 335855 h 736341"/>
              <a:gd name="connsiteX2" fmla="*/ 1978839 w 1978839"/>
              <a:gd name="connsiteY2" fmla="*/ 380887 h 736341"/>
              <a:gd name="connsiteX3" fmla="*/ 1974854 w 1978839"/>
              <a:gd name="connsiteY3" fmla="*/ 384489 h 736341"/>
              <a:gd name="connsiteX4" fmla="*/ 121196 w 1978839"/>
              <a:gd name="connsiteY4" fmla="*/ 477838 h 736341"/>
              <a:gd name="connsiteX5" fmla="*/ 0 w 1978839"/>
              <a:gd name="connsiteY5" fmla="*/ 388736 h 736341"/>
              <a:gd name="connsiteX6" fmla="*/ 58184 w 1978839"/>
              <a:gd name="connsiteY6" fmla="*/ 335855 h 736341"/>
              <a:gd name="connsiteX7" fmla="*/ 993737 w 1978839"/>
              <a:gd name="connsiteY7" fmla="*/ 0 h 7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8839" h="736341">
                <a:moveTo>
                  <a:pt x="993737" y="0"/>
                </a:moveTo>
                <a:cubicBezTo>
                  <a:pt x="1349114" y="0"/>
                  <a:pt x="1675053" y="126039"/>
                  <a:pt x="1929291" y="335855"/>
                </a:cubicBezTo>
                <a:lnTo>
                  <a:pt x="1978839" y="380887"/>
                </a:lnTo>
                <a:lnTo>
                  <a:pt x="1974854" y="384489"/>
                </a:lnTo>
                <a:cubicBezTo>
                  <a:pt x="1440745" y="820116"/>
                  <a:pt x="686722" y="851232"/>
                  <a:pt x="121196" y="477838"/>
                </a:cubicBezTo>
                <a:lnTo>
                  <a:pt x="0" y="388736"/>
                </a:lnTo>
                <a:lnTo>
                  <a:pt x="58184" y="335855"/>
                </a:lnTo>
                <a:cubicBezTo>
                  <a:pt x="312422" y="126039"/>
                  <a:pt x="638360" y="0"/>
                  <a:pt x="993737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dirty="0">
                <a:cs typeface="MuseoModerno Black" pitchFamily="2" charset="0"/>
              </a:rPr>
              <a:t>01</a:t>
            </a:r>
            <a:endParaRPr lang="en-US" sz="2400" b="1" dirty="0">
              <a:cs typeface="MuseoModerno Black" pitchFamily="2" charset="0"/>
            </a:endParaRPr>
          </a:p>
        </p:txBody>
      </p:sp>
      <p:sp>
        <p:nvSpPr>
          <p:cNvPr id="10" name="Freeform: Shape 7"/>
          <p:cNvSpPr/>
          <p:nvPr>
            <p:custDataLst>
              <p:tags r:id="rId6"/>
            </p:custDataLst>
          </p:nvPr>
        </p:nvSpPr>
        <p:spPr>
          <a:xfrm>
            <a:off x="6675292" y="3058403"/>
            <a:ext cx="610534" cy="1594361"/>
          </a:xfrm>
          <a:custGeom>
            <a:avLst/>
            <a:gdLst>
              <a:gd name="connsiteX0" fmla="*/ 369959 w 773792"/>
              <a:gd name="connsiteY0" fmla="*/ 0 h 2020696"/>
              <a:gd name="connsiteX1" fmla="*/ 437937 w 773792"/>
              <a:gd name="connsiteY1" fmla="*/ 74795 h 2020696"/>
              <a:gd name="connsiteX2" fmla="*/ 773792 w 773792"/>
              <a:gd name="connsiteY2" fmla="*/ 1010348 h 2020696"/>
              <a:gd name="connsiteX3" fmla="*/ 437937 w 773792"/>
              <a:gd name="connsiteY3" fmla="*/ 1945902 h 2020696"/>
              <a:gd name="connsiteX4" fmla="*/ 369959 w 773792"/>
              <a:gd name="connsiteY4" fmla="*/ 2020696 h 2020696"/>
              <a:gd name="connsiteX5" fmla="*/ 351853 w 773792"/>
              <a:gd name="connsiteY5" fmla="*/ 2000664 h 2020696"/>
              <a:gd name="connsiteX6" fmla="*/ 351853 w 773792"/>
              <a:gd name="connsiteY6" fmla="*/ 20032 h 202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3792" h="2020696">
                <a:moveTo>
                  <a:pt x="369959" y="0"/>
                </a:moveTo>
                <a:lnTo>
                  <a:pt x="437937" y="74795"/>
                </a:lnTo>
                <a:cubicBezTo>
                  <a:pt x="647753" y="329032"/>
                  <a:pt x="773792" y="654971"/>
                  <a:pt x="773792" y="1010348"/>
                </a:cubicBezTo>
                <a:cubicBezTo>
                  <a:pt x="773792" y="1365725"/>
                  <a:pt x="647753" y="1691664"/>
                  <a:pt x="437937" y="1945902"/>
                </a:cubicBezTo>
                <a:lnTo>
                  <a:pt x="369959" y="2020696"/>
                </a:lnTo>
                <a:lnTo>
                  <a:pt x="351853" y="2000664"/>
                </a:lnTo>
                <a:cubicBezTo>
                  <a:pt x="-117285" y="1425470"/>
                  <a:pt x="-117285" y="595227"/>
                  <a:pt x="351853" y="20032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dirty="0">
                <a:cs typeface="MuseoModerno Black" pitchFamily="2" charset="0"/>
              </a:rPr>
              <a:t>02</a:t>
            </a:r>
            <a:endParaRPr lang="en-US" sz="2400" b="1" dirty="0">
              <a:cs typeface="MuseoModerno Black" pitchFamily="2" charset="0"/>
            </a:endParaRPr>
          </a:p>
        </p:txBody>
      </p:sp>
      <p:sp>
        <p:nvSpPr>
          <p:cNvPr id="11" name="Freeform: Shape 8"/>
          <p:cNvSpPr/>
          <p:nvPr>
            <p:custDataLst>
              <p:tags r:id="rId7"/>
            </p:custDataLst>
          </p:nvPr>
        </p:nvSpPr>
        <p:spPr>
          <a:xfrm>
            <a:off x="5326089" y="4408295"/>
            <a:ext cx="1591299" cy="607759"/>
          </a:xfrm>
          <a:custGeom>
            <a:avLst/>
            <a:gdLst>
              <a:gd name="connsiteX0" fmla="*/ 1003795 w 2016815"/>
              <a:gd name="connsiteY0" fmla="*/ 0 h 770275"/>
              <a:gd name="connsiteX1" fmla="*/ 1994111 w 2016815"/>
              <a:gd name="connsiteY1" fmla="*/ 351853 h 770275"/>
              <a:gd name="connsiteX2" fmla="*/ 2016815 w 2016815"/>
              <a:gd name="connsiteY2" fmla="*/ 372375 h 770275"/>
              <a:gd name="connsiteX3" fmla="*/ 1948548 w 2016815"/>
              <a:gd name="connsiteY3" fmla="*/ 434420 h 770275"/>
              <a:gd name="connsiteX4" fmla="*/ 1012994 w 2016815"/>
              <a:gd name="connsiteY4" fmla="*/ 770275 h 770275"/>
              <a:gd name="connsiteX5" fmla="*/ 77441 w 2016815"/>
              <a:gd name="connsiteY5" fmla="*/ 434420 h 770275"/>
              <a:gd name="connsiteX6" fmla="*/ 0 w 2016815"/>
              <a:gd name="connsiteY6" fmla="*/ 364037 h 770275"/>
              <a:gd name="connsiteX7" fmla="*/ 13480 w 2016815"/>
              <a:gd name="connsiteY7" fmla="*/ 351853 h 770275"/>
              <a:gd name="connsiteX8" fmla="*/ 1003795 w 2016815"/>
              <a:gd name="connsiteY8" fmla="*/ 0 h 77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6815" h="770275">
                <a:moveTo>
                  <a:pt x="1003795" y="0"/>
                </a:moveTo>
                <a:cubicBezTo>
                  <a:pt x="1355156" y="0"/>
                  <a:pt x="1706515" y="117285"/>
                  <a:pt x="1994111" y="351853"/>
                </a:cubicBezTo>
                <a:lnTo>
                  <a:pt x="2016815" y="372375"/>
                </a:lnTo>
                <a:lnTo>
                  <a:pt x="1948548" y="434420"/>
                </a:lnTo>
                <a:cubicBezTo>
                  <a:pt x="1694310" y="644236"/>
                  <a:pt x="1368371" y="770275"/>
                  <a:pt x="1012994" y="770275"/>
                </a:cubicBezTo>
                <a:cubicBezTo>
                  <a:pt x="657617" y="770275"/>
                  <a:pt x="331679" y="644236"/>
                  <a:pt x="77441" y="434420"/>
                </a:cubicBezTo>
                <a:lnTo>
                  <a:pt x="0" y="364037"/>
                </a:lnTo>
                <a:lnTo>
                  <a:pt x="13480" y="351853"/>
                </a:lnTo>
                <a:cubicBezTo>
                  <a:pt x="301077" y="117285"/>
                  <a:pt x="652436" y="0"/>
                  <a:pt x="1003795" y="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dirty="0">
                <a:cs typeface="MuseoModerno Black" pitchFamily="2" charset="0"/>
              </a:rPr>
              <a:t>03</a:t>
            </a:r>
            <a:endParaRPr lang="en-US" sz="2400" b="1" dirty="0">
              <a:cs typeface="MuseoModerno Black" pitchFamily="2" charset="0"/>
            </a:endParaRPr>
          </a:p>
        </p:txBody>
      </p:sp>
      <p:sp>
        <p:nvSpPr>
          <p:cNvPr id="12" name="Freeform: Shape 9"/>
          <p:cNvSpPr/>
          <p:nvPr>
            <p:custDataLst>
              <p:tags r:id="rId8"/>
            </p:custDataLst>
          </p:nvPr>
        </p:nvSpPr>
        <p:spPr>
          <a:xfrm>
            <a:off x="4964887" y="3061465"/>
            <a:ext cx="604983" cy="1588238"/>
          </a:xfrm>
          <a:custGeom>
            <a:avLst/>
            <a:gdLst>
              <a:gd name="connsiteX0" fmla="*/ 400306 w 766757"/>
              <a:gd name="connsiteY0" fmla="*/ 0 h 2012935"/>
              <a:gd name="connsiteX1" fmla="*/ 414905 w 766757"/>
              <a:gd name="connsiteY1" fmla="*/ 16151 h 2012935"/>
              <a:gd name="connsiteX2" fmla="*/ 414905 w 766757"/>
              <a:gd name="connsiteY2" fmla="*/ 1996783 h 2012935"/>
              <a:gd name="connsiteX3" fmla="*/ 400306 w 766757"/>
              <a:gd name="connsiteY3" fmla="*/ 2012935 h 2012935"/>
              <a:gd name="connsiteX4" fmla="*/ 335855 w 766757"/>
              <a:gd name="connsiteY4" fmla="*/ 1942021 h 2012935"/>
              <a:gd name="connsiteX5" fmla="*/ 0 w 766757"/>
              <a:gd name="connsiteY5" fmla="*/ 1006467 h 2012935"/>
              <a:gd name="connsiteX6" fmla="*/ 335855 w 766757"/>
              <a:gd name="connsiteY6" fmla="*/ 70914 h 2012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6757" h="2012935">
                <a:moveTo>
                  <a:pt x="400306" y="0"/>
                </a:moveTo>
                <a:lnTo>
                  <a:pt x="414905" y="16151"/>
                </a:lnTo>
                <a:cubicBezTo>
                  <a:pt x="884042" y="591346"/>
                  <a:pt x="884042" y="1421589"/>
                  <a:pt x="414905" y="1996783"/>
                </a:cubicBezTo>
                <a:lnTo>
                  <a:pt x="400306" y="2012935"/>
                </a:lnTo>
                <a:lnTo>
                  <a:pt x="335855" y="1942021"/>
                </a:lnTo>
                <a:cubicBezTo>
                  <a:pt x="126040" y="1687783"/>
                  <a:pt x="0" y="1361844"/>
                  <a:pt x="0" y="1006467"/>
                </a:cubicBezTo>
                <a:cubicBezTo>
                  <a:pt x="0" y="651090"/>
                  <a:pt x="126040" y="325151"/>
                  <a:pt x="335855" y="70914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2400" b="1" dirty="0">
                <a:cs typeface="MuseoModerno Black" pitchFamily="2" charset="0"/>
              </a:rPr>
              <a:t>04</a:t>
            </a:r>
            <a:endParaRPr lang="en-US" sz="2400" b="1" dirty="0">
              <a:cs typeface="MuseoModerno Black" pitchFamily="2" charset="0"/>
            </a:endParaRPr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8229600" y="2277110"/>
            <a:ext cx="373888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MuseoModerno Black" pitchFamily="2" charset="0"/>
                <a:ea typeface="MuseoModerno Black" pitchFamily="2" charset="0"/>
                <a:cs typeface="MuseoModerno Black" pitchFamily="2" charset="0"/>
              </a:rPr>
              <a:t>Go to folder with main.py</a:t>
            </a:r>
            <a:endParaRPr lang="en-US" altLang="zh-CN" sz="2000" dirty="0">
              <a:solidFill>
                <a:schemeClr val="accent1"/>
              </a:solidFill>
              <a:latin typeface="MuseoModerno Black" pitchFamily="2" charset="0"/>
              <a:ea typeface="MuseoModerno Black" pitchFamily="2" charset="0"/>
              <a:cs typeface="MuseoModerno Black" pitchFamily="2" charset="0"/>
            </a:endParaRPr>
          </a:p>
        </p:txBody>
      </p:sp>
      <p:sp>
        <p:nvSpPr>
          <p:cNvPr id="14" name="TextBox 22"/>
          <p:cNvSpPr txBox="1"/>
          <p:nvPr>
            <p:custDataLst>
              <p:tags r:id="rId10"/>
            </p:custDataLst>
          </p:nvPr>
        </p:nvSpPr>
        <p:spPr>
          <a:xfrm>
            <a:off x="8229570" y="2640979"/>
            <a:ext cx="2947710" cy="33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MuseoModerno Black" pitchFamily="2" charset="0"/>
                <a:sym typeface="Arial" panose="020B0604020202020204" pitchFamily="34" charset="0"/>
              </a:rPr>
              <a:t>cd app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ea typeface="Manrope SemiBold" charset="0"/>
              <a:cs typeface="MuseoModerno Black" pitchFamily="2" charset="0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>
            <a:off x="8229569" y="4245028"/>
            <a:ext cx="211893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MuseoModerno Black" pitchFamily="2" charset="0"/>
                <a:ea typeface="MuseoModerno Black" pitchFamily="2" charset="0"/>
                <a:cs typeface="MuseoModerno Black" pitchFamily="2" charset="0"/>
              </a:rPr>
              <a:t>Run Server</a:t>
            </a:r>
            <a:endParaRPr lang="zh-CN" altLang="en-US" sz="2000" dirty="0">
              <a:solidFill>
                <a:schemeClr val="accent2"/>
              </a:solidFill>
              <a:latin typeface="MuseoModerno Black" pitchFamily="2" charset="0"/>
              <a:ea typeface="MuseoModerno Black" pitchFamily="2" charset="0"/>
              <a:cs typeface="MuseoModerno Black" pitchFamily="2" charset="0"/>
            </a:endParaRPr>
          </a:p>
        </p:txBody>
      </p:sp>
      <p:sp>
        <p:nvSpPr>
          <p:cNvPr id="16" name="TextBox 22"/>
          <p:cNvSpPr txBox="1"/>
          <p:nvPr>
            <p:custDataLst>
              <p:tags r:id="rId12"/>
            </p:custDataLst>
          </p:nvPr>
        </p:nvSpPr>
        <p:spPr>
          <a:xfrm>
            <a:off x="8229570" y="4609097"/>
            <a:ext cx="2947710" cy="57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MuseoModerno Black" pitchFamily="2" charset="0"/>
                <a:sym typeface="Arial" panose="020B0604020202020204" pitchFamily="34" charset="0"/>
              </a:rPr>
              <a:t>uvicorn main:app --reload</a:t>
            </a:r>
            <a:endParaRPr lang="en-US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ea typeface="Manrope SemiBold" charset="0"/>
              <a:cs typeface="MuseoModerno Black" pitchFamily="2" charset="0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ea typeface="Manrope SemiBold" charset="0"/>
              <a:cs typeface="MuseoModerno Black" pitchFamily="2" charset="0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>
            <p:custDataLst>
              <p:tags r:id="rId13"/>
            </p:custDataLst>
          </p:nvPr>
        </p:nvSpPr>
        <p:spPr>
          <a:xfrm>
            <a:off x="948690" y="2277110"/>
            <a:ext cx="301371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en-US" sz="2000" dirty="0">
                <a:solidFill>
                  <a:schemeClr val="accent2"/>
                </a:solidFill>
                <a:latin typeface="MuseoModerno Black" pitchFamily="2" charset="0"/>
                <a:ea typeface="MuseoModerno Black" pitchFamily="2" charset="0"/>
                <a:cs typeface="MuseoModerno Black" pitchFamily="2" charset="0"/>
              </a:rPr>
              <a:t>Install dependencies:</a:t>
            </a:r>
            <a:endParaRPr lang="en-US" altLang="en-US" sz="2000" dirty="0">
              <a:solidFill>
                <a:schemeClr val="accent2"/>
              </a:solidFill>
              <a:latin typeface="MuseoModerno Black" pitchFamily="2" charset="0"/>
              <a:ea typeface="MuseoModerno Black" pitchFamily="2" charset="0"/>
              <a:cs typeface="MuseoModerno Black" pitchFamily="2" charset="0"/>
            </a:endParaRPr>
          </a:p>
        </p:txBody>
      </p:sp>
      <p:sp>
        <p:nvSpPr>
          <p:cNvPr id="18" name="TextBox 22"/>
          <p:cNvSpPr txBox="1"/>
          <p:nvPr>
            <p:custDataLst>
              <p:tags r:id="rId14"/>
            </p:custDataLst>
          </p:nvPr>
        </p:nvSpPr>
        <p:spPr>
          <a:xfrm>
            <a:off x="1014720" y="2640979"/>
            <a:ext cx="2947710" cy="57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MuseoModerno Black" pitchFamily="2" charset="0"/>
                <a:sym typeface="Arial" panose="020B0604020202020204" pitchFamily="34" charset="0"/>
              </a:rPr>
              <a:t>pip install -r requirements.txt</a:t>
            </a:r>
            <a:endParaRPr lang="en-US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ea typeface="Manrope SemiBold" charset="0"/>
              <a:cs typeface="MuseoModerno Black" pitchFamily="2" charset="0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endParaRPr lang="en-US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ea typeface="Manrope SemiBold" charset="0"/>
              <a:cs typeface="MuseoModerno Black" pitchFamily="2" charset="0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15"/>
            </p:custDataLst>
          </p:nvPr>
        </p:nvSpPr>
        <p:spPr>
          <a:xfrm>
            <a:off x="32385" y="4244975"/>
            <a:ext cx="393001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en-US" sz="2000" dirty="0">
                <a:solidFill>
                  <a:schemeClr val="accent1"/>
                </a:solidFill>
                <a:latin typeface="MuseoModerno Black" pitchFamily="2" charset="0"/>
                <a:ea typeface="MuseoModerno Black" pitchFamily="2" charset="0"/>
                <a:cs typeface="MuseoModerno Black" pitchFamily="2" charset="0"/>
              </a:rPr>
              <a:t>Explore Docs or Redoc:</a:t>
            </a:r>
            <a:endParaRPr lang="en-US" altLang="en-US" sz="2000" dirty="0">
              <a:solidFill>
                <a:schemeClr val="accent1"/>
              </a:solidFill>
              <a:latin typeface="MuseoModerno Black" pitchFamily="2" charset="0"/>
              <a:ea typeface="MuseoModerno Black" pitchFamily="2" charset="0"/>
              <a:cs typeface="MuseoModerno Black" pitchFamily="2" charset="0"/>
            </a:endParaRPr>
          </a:p>
        </p:txBody>
      </p:sp>
      <p:sp>
        <p:nvSpPr>
          <p:cNvPr id="20" name="TextBox 22"/>
          <p:cNvSpPr txBox="1"/>
          <p:nvPr>
            <p:custDataLst>
              <p:tags r:id="rId16"/>
            </p:custDataLst>
          </p:nvPr>
        </p:nvSpPr>
        <p:spPr>
          <a:xfrm>
            <a:off x="1014720" y="4609097"/>
            <a:ext cx="2947710" cy="81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MuseoModerno Black" pitchFamily="2" charset="0"/>
                <a:sym typeface="Arial" panose="020B0604020202020204" pitchFamily="34" charset="0"/>
              </a:rPr>
              <a:t>http://localhost:8000/docs</a:t>
            </a:r>
            <a:endParaRPr lang="en-US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ea typeface="Manrope SemiBold" charset="0"/>
              <a:cs typeface="MuseoModerno Black" pitchFamily="2" charset="0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MuseoModerno Black" pitchFamily="2" charset="0"/>
                <a:sym typeface="Arial" panose="020B0604020202020204" pitchFamily="34" charset="0"/>
              </a:rPr>
              <a:t>or</a:t>
            </a:r>
            <a:endParaRPr lang="en-US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ea typeface="Manrope SemiBold" charset="0"/>
              <a:cs typeface="MuseoModerno Black" pitchFamily="2" charset="0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MuseoModerno Black" pitchFamily="2" charset="0"/>
                <a:sym typeface="Arial" panose="020B0604020202020204" pitchFamily="34" charset="0"/>
              </a:rPr>
              <a:t>http://localhost:8000/redoc</a:t>
            </a:r>
            <a:endParaRPr lang="en-US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ea typeface="Manrope SemiBold" charset="0"/>
              <a:cs typeface="MuseoModerno Black" pitchFamily="2" charset="0"/>
              <a:sym typeface="Arial" panose="020B0604020202020204" pitchFamily="34" charset="0"/>
            </a:endParaRPr>
          </a:p>
        </p:txBody>
      </p:sp>
      <p:pic>
        <p:nvPicPr>
          <p:cNvPr id="3" name="图形 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16878" y="3302557"/>
            <a:ext cx="1290025" cy="110573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855925" y="605091"/>
            <a:ext cx="516387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F9675"/>
                </a:solidFill>
                <a:latin typeface="MuseoModerno Black" pitchFamily="2" charset="0"/>
                <a:cs typeface="MuseoModerno Black" pitchFamily="2" charset="0"/>
              </a:rPr>
              <a:t>Steps</a:t>
            </a:r>
            <a:endParaRPr lang="zh-CN" altLang="en-US" sz="4000" dirty="0">
              <a:solidFill>
                <a:srgbClr val="FF9675"/>
              </a:solidFill>
              <a:latin typeface="MuseoModerno Black" pitchFamily="2" charset="0"/>
              <a:cs typeface="MuseoModerno Black" pitchFamily="2" charset="0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4DB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pic>
          <p:nvPicPr>
            <p:cNvPr id="31" name="图形 30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rot="16200000" flipH="1" flipV="1">
              <a:off x="9432693" y="-117707"/>
              <a:ext cx="2641600" cy="2877015"/>
            </a:xfrm>
            <a:prstGeom prst="rect">
              <a:avLst/>
            </a:prstGeom>
          </p:spPr>
        </p:pic>
        <p:pic>
          <p:nvPicPr>
            <p:cNvPr id="28" name="图形 27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V="1">
              <a:off x="0" y="3980983"/>
              <a:ext cx="2641600" cy="2877015"/>
            </a:xfrm>
            <a:prstGeom prst="rect">
              <a:avLst/>
            </a:prstGeom>
          </p:spPr>
        </p:pic>
        <p:sp>
          <p:nvSpPr>
            <p:cNvPr id="8" name="矩形: 圆角 7"/>
            <p:cNvSpPr/>
            <p:nvPr/>
          </p:nvSpPr>
          <p:spPr>
            <a:xfrm>
              <a:off x="358140" y="330200"/>
              <a:ext cx="11455400" cy="6197600"/>
            </a:xfrm>
            <a:prstGeom prst="roundRect">
              <a:avLst>
                <a:gd name="adj" fmla="val 897"/>
              </a:avLst>
            </a:prstGeom>
            <a:solidFill>
              <a:srgbClr val="FDF8F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71500" y="6278363"/>
              <a:ext cx="6874329" cy="0"/>
            </a:xfrm>
            <a:prstGeom prst="line">
              <a:avLst/>
            </a:prstGeom>
            <a:ln w="19050">
              <a:solidFill>
                <a:srgbClr val="F49A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11188700" y="6175182"/>
              <a:ext cx="635000" cy="149418"/>
            </a:xfrm>
            <a:prstGeom prst="rect">
              <a:avLst/>
            </a:prstGeom>
            <a:solidFill>
              <a:srgbClr val="FF96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useoModerno Black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409764" y="6120319"/>
              <a:ext cx="3778935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rgbClr val="EBBD71"/>
                  </a:solidFill>
                  <a:cs typeface="MuseoModerno Black" pitchFamily="2" charset="0"/>
                  <a:sym typeface="+mn-ea"/>
                </a:rPr>
                <a:t>CAMPUS API EDUCATION</a:t>
              </a:r>
              <a:endParaRPr lang="zh-CN" altLang="en-US" sz="1200" dirty="0">
                <a:solidFill>
                  <a:srgbClr val="EBBD71"/>
                </a:solidFill>
                <a:cs typeface="MuseoModerno Black" pitchFamily="2" charset="0"/>
              </a:endParaRPr>
            </a:p>
          </p:txBody>
        </p:sp>
      </p:grpSp>
      <p:pic>
        <p:nvPicPr>
          <p:cNvPr id="7" name="图形 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056336" y="1330139"/>
            <a:ext cx="5526063" cy="445998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7987602" y="1642741"/>
            <a:ext cx="11432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2A3127"/>
                </a:solidFill>
                <a:latin typeface="MuseoModerno Black" pitchFamily="2" charset="0"/>
                <a:cs typeface="MuseoModerno Black" pitchFamily="2" charset="0"/>
              </a:rPr>
              <a:t>Thesis Defense</a:t>
            </a:r>
            <a:endParaRPr lang="zh-CN" altLang="en-US" sz="1400" dirty="0">
              <a:solidFill>
                <a:srgbClr val="2A3127"/>
              </a:solidFill>
              <a:latin typeface="MuseoModerno Black" pitchFamily="2" charset="0"/>
              <a:cs typeface="MuseoModerno Black" pitchFamily="2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18754" y="1108120"/>
            <a:ext cx="4667645" cy="2646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>
                <a:solidFill>
                  <a:srgbClr val="FF9675"/>
                </a:solidFill>
                <a:latin typeface="MuseoModerno Black" pitchFamily="2" charset="0"/>
                <a:ea typeface="+mj-ea"/>
                <a:cs typeface="MuseoModerno Black" pitchFamily="2" charset="0"/>
              </a:rPr>
              <a:t>07</a:t>
            </a:r>
            <a:endParaRPr lang="zh-CN" altLang="en-US" sz="16600" dirty="0">
              <a:solidFill>
                <a:srgbClr val="FF9675"/>
              </a:solidFill>
              <a:latin typeface="MuseoModerno Black" pitchFamily="2" charset="0"/>
              <a:ea typeface="+mj-ea"/>
              <a:cs typeface="MuseoModerno Black" pitchFamily="2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74975" y="3312731"/>
            <a:ext cx="592587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rgbClr val="EAB868"/>
                </a:solidFill>
                <a:latin typeface="MuseoModerno Black" pitchFamily="2" charset="0"/>
                <a:cs typeface="MuseoModerno Black" pitchFamily="2" charset="0"/>
              </a:rPr>
              <a:t>Use Cases</a:t>
            </a:r>
            <a:endParaRPr lang="zh-CN" altLang="en-US" sz="4400" dirty="0">
              <a:solidFill>
                <a:srgbClr val="FF9675"/>
              </a:solidFill>
              <a:latin typeface="MuseoModerno Black" pitchFamily="2" charset="0"/>
              <a:cs typeface="MuseoModerno Black" pitchFamily="2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935300" y="626046"/>
            <a:ext cx="516387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F9675"/>
                </a:solidFill>
                <a:latin typeface="MuseoModerno Black" pitchFamily="2" charset="0"/>
                <a:cs typeface="MuseoModerno Black" pitchFamily="2" charset="0"/>
              </a:rPr>
              <a:t>Use Cases</a:t>
            </a:r>
            <a:endParaRPr lang="zh-CN" altLang="en-US" sz="4000" dirty="0">
              <a:solidFill>
                <a:srgbClr val="FF9675"/>
              </a:solidFill>
              <a:latin typeface="MuseoModerno Black" pitchFamily="2" charset="0"/>
              <a:cs typeface="MuseoModerno Black" pitchFamily="2" charset="0"/>
            </a:endParaRPr>
          </a:p>
        </p:txBody>
      </p:sp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1159164" y="2264486"/>
            <a:ext cx="9873673" cy="3241675"/>
            <a:chOff x="1363559" y="2264486"/>
            <a:chExt cx="9873673" cy="3241675"/>
          </a:xfrm>
        </p:grpSpPr>
        <p:sp>
          <p:nvSpPr>
            <p:cNvPr id="5" name="Notched Right Arrow 29"/>
            <p:cNvSpPr/>
            <p:nvPr>
              <p:custDataLst>
                <p:tags r:id="rId2"/>
              </p:custDataLst>
            </p:nvPr>
          </p:nvSpPr>
          <p:spPr>
            <a:xfrm>
              <a:off x="1363559" y="2603665"/>
              <a:ext cx="9873673" cy="2265419"/>
            </a:xfrm>
            <a:prstGeom prst="notchedRightArrow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30"/>
            <p:cNvSpPr/>
            <p:nvPr>
              <p:custDataLst>
                <p:tags r:id="rId3"/>
              </p:custDataLst>
            </p:nvPr>
          </p:nvSpPr>
          <p:spPr>
            <a:xfrm>
              <a:off x="2068574" y="3171971"/>
              <a:ext cx="1128807" cy="11288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31"/>
            <p:cNvSpPr/>
            <p:nvPr>
              <p:custDataLst>
                <p:tags r:id="rId4"/>
              </p:custDataLst>
            </p:nvPr>
          </p:nvSpPr>
          <p:spPr>
            <a:xfrm>
              <a:off x="3716161" y="3171971"/>
              <a:ext cx="1128807" cy="11288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32"/>
            <p:cNvSpPr/>
            <p:nvPr>
              <p:custDataLst>
                <p:tags r:id="rId5"/>
              </p:custDataLst>
            </p:nvPr>
          </p:nvSpPr>
          <p:spPr>
            <a:xfrm>
              <a:off x="5363750" y="3171971"/>
              <a:ext cx="1128807" cy="11288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33"/>
            <p:cNvSpPr/>
            <p:nvPr>
              <p:custDataLst>
                <p:tags r:id="rId6"/>
              </p:custDataLst>
            </p:nvPr>
          </p:nvSpPr>
          <p:spPr>
            <a:xfrm>
              <a:off x="7011338" y="3171971"/>
              <a:ext cx="1128807" cy="11288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34"/>
            <p:cNvSpPr/>
            <p:nvPr>
              <p:custDataLst>
                <p:tags r:id="rId7"/>
              </p:custDataLst>
            </p:nvPr>
          </p:nvSpPr>
          <p:spPr>
            <a:xfrm>
              <a:off x="8658925" y="3171971"/>
              <a:ext cx="1128807" cy="11288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34"/>
            <p:cNvSpPr/>
            <p:nvPr>
              <p:custDataLst>
                <p:tags r:id="rId8"/>
              </p:custDataLst>
            </p:nvPr>
          </p:nvSpPr>
          <p:spPr>
            <a:xfrm>
              <a:off x="2414248" y="3515021"/>
              <a:ext cx="437460" cy="442707"/>
            </a:xfrm>
            <a:custGeom>
              <a:avLst/>
              <a:gdLst>
                <a:gd name="T0" fmla="*/ 12560 w 13200"/>
                <a:gd name="T1" fmla="*/ 4880 h 13360"/>
                <a:gd name="T2" fmla="*/ 6080 w 13200"/>
                <a:gd name="T3" fmla="*/ 11280 h 13360"/>
                <a:gd name="T4" fmla="*/ 2160 w 13200"/>
                <a:gd name="T5" fmla="*/ 11280 h 13360"/>
                <a:gd name="T6" fmla="*/ 2160 w 13200"/>
                <a:gd name="T7" fmla="*/ 7440 h 13360"/>
                <a:gd name="T8" fmla="*/ 8000 w 13200"/>
                <a:gd name="T9" fmla="*/ 1680 h 13360"/>
                <a:gd name="T10" fmla="*/ 10640 w 13200"/>
                <a:gd name="T11" fmla="*/ 1680 h 13360"/>
                <a:gd name="T12" fmla="*/ 10640 w 13200"/>
                <a:gd name="T13" fmla="*/ 4240 h 13360"/>
                <a:gd name="T14" fmla="*/ 4800 w 13200"/>
                <a:gd name="T15" fmla="*/ 10000 h 13360"/>
                <a:gd name="T16" fmla="*/ 3520 w 13200"/>
                <a:gd name="T17" fmla="*/ 10000 h 13360"/>
                <a:gd name="T18" fmla="*/ 3520 w 13200"/>
                <a:gd name="T19" fmla="*/ 8720 h 13360"/>
                <a:gd name="T20" fmla="*/ 8720 w 13200"/>
                <a:gd name="T21" fmla="*/ 3600 h 13360"/>
                <a:gd name="T22" fmla="*/ 8000 w 13200"/>
                <a:gd name="T23" fmla="*/ 2960 h 13360"/>
                <a:gd name="T24" fmla="*/ 2800 w 13200"/>
                <a:gd name="T25" fmla="*/ 8080 h 13360"/>
                <a:gd name="T26" fmla="*/ 2800 w 13200"/>
                <a:gd name="T27" fmla="*/ 10640 h 13360"/>
                <a:gd name="T28" fmla="*/ 5440 w 13200"/>
                <a:gd name="T29" fmla="*/ 10640 h 13360"/>
                <a:gd name="T30" fmla="*/ 11280 w 13200"/>
                <a:gd name="T31" fmla="*/ 4880 h 13360"/>
                <a:gd name="T32" fmla="*/ 11280 w 13200"/>
                <a:gd name="T33" fmla="*/ 1040 h 13360"/>
                <a:gd name="T34" fmla="*/ 7360 w 13200"/>
                <a:gd name="T35" fmla="*/ 1040 h 13360"/>
                <a:gd name="T36" fmla="*/ 1120 w 13200"/>
                <a:gd name="T37" fmla="*/ 7120 h 13360"/>
                <a:gd name="T38" fmla="*/ 1120 w 13200"/>
                <a:gd name="T39" fmla="*/ 7120 h 13360"/>
                <a:gd name="T40" fmla="*/ 1440 w 13200"/>
                <a:gd name="T41" fmla="*/ 11920 h 13360"/>
                <a:gd name="T42" fmla="*/ 6320 w 13200"/>
                <a:gd name="T43" fmla="*/ 12240 h 13360"/>
                <a:gd name="T44" fmla="*/ 6320 w 13200"/>
                <a:gd name="T45" fmla="*/ 12240 h 13360"/>
                <a:gd name="T46" fmla="*/ 13200 w 13200"/>
                <a:gd name="T47" fmla="*/ 5520 h 13360"/>
                <a:gd name="T48" fmla="*/ 12560 w 13200"/>
                <a:gd name="T49" fmla="*/ 4880 h 13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200" h="13360">
                  <a:moveTo>
                    <a:pt x="12560" y="4880"/>
                  </a:moveTo>
                  <a:lnTo>
                    <a:pt x="6080" y="11280"/>
                  </a:lnTo>
                  <a:cubicBezTo>
                    <a:pt x="5040" y="12320"/>
                    <a:pt x="3280" y="12320"/>
                    <a:pt x="2160" y="11280"/>
                  </a:cubicBezTo>
                  <a:cubicBezTo>
                    <a:pt x="1120" y="10240"/>
                    <a:pt x="1120" y="8480"/>
                    <a:pt x="2160" y="7440"/>
                  </a:cubicBezTo>
                  <a:lnTo>
                    <a:pt x="8000" y="1680"/>
                  </a:lnTo>
                  <a:cubicBezTo>
                    <a:pt x="8720" y="960"/>
                    <a:pt x="9920" y="960"/>
                    <a:pt x="10640" y="1680"/>
                  </a:cubicBezTo>
                  <a:cubicBezTo>
                    <a:pt x="11360" y="2400"/>
                    <a:pt x="11360" y="3520"/>
                    <a:pt x="10640" y="4240"/>
                  </a:cubicBezTo>
                  <a:lnTo>
                    <a:pt x="4800" y="10000"/>
                  </a:lnTo>
                  <a:cubicBezTo>
                    <a:pt x="4480" y="10320"/>
                    <a:pt x="3840" y="10320"/>
                    <a:pt x="3520" y="10000"/>
                  </a:cubicBezTo>
                  <a:cubicBezTo>
                    <a:pt x="3200" y="9680"/>
                    <a:pt x="3200" y="9040"/>
                    <a:pt x="3520" y="8720"/>
                  </a:cubicBezTo>
                  <a:lnTo>
                    <a:pt x="8720" y="3600"/>
                  </a:lnTo>
                  <a:lnTo>
                    <a:pt x="8000" y="2960"/>
                  </a:lnTo>
                  <a:lnTo>
                    <a:pt x="2800" y="8080"/>
                  </a:lnTo>
                  <a:cubicBezTo>
                    <a:pt x="2080" y="8800"/>
                    <a:pt x="2080" y="9920"/>
                    <a:pt x="2800" y="10640"/>
                  </a:cubicBezTo>
                  <a:cubicBezTo>
                    <a:pt x="3520" y="11360"/>
                    <a:pt x="4720" y="11360"/>
                    <a:pt x="5440" y="10640"/>
                  </a:cubicBezTo>
                  <a:lnTo>
                    <a:pt x="11280" y="4880"/>
                  </a:lnTo>
                  <a:cubicBezTo>
                    <a:pt x="12320" y="3840"/>
                    <a:pt x="12320" y="2080"/>
                    <a:pt x="11280" y="1040"/>
                  </a:cubicBezTo>
                  <a:cubicBezTo>
                    <a:pt x="10160" y="0"/>
                    <a:pt x="8400" y="0"/>
                    <a:pt x="7360" y="1040"/>
                  </a:cubicBezTo>
                  <a:lnTo>
                    <a:pt x="1120" y="7120"/>
                  </a:lnTo>
                  <a:lnTo>
                    <a:pt x="1120" y="7120"/>
                  </a:lnTo>
                  <a:cubicBezTo>
                    <a:pt x="0" y="8560"/>
                    <a:pt x="80" y="10640"/>
                    <a:pt x="1440" y="11920"/>
                  </a:cubicBezTo>
                  <a:cubicBezTo>
                    <a:pt x="2800" y="13280"/>
                    <a:pt x="4880" y="13360"/>
                    <a:pt x="6320" y="12240"/>
                  </a:cubicBezTo>
                  <a:lnTo>
                    <a:pt x="6320" y="12240"/>
                  </a:lnTo>
                  <a:lnTo>
                    <a:pt x="13200" y="5520"/>
                  </a:lnTo>
                  <a:lnTo>
                    <a:pt x="12560" y="48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Manrope SemiBold" charset="0"/>
              </a:endParaRPr>
            </a:p>
          </p:txBody>
        </p:sp>
        <p:sp>
          <p:nvSpPr>
            <p:cNvPr id="12" name="Oval 34"/>
            <p:cNvSpPr/>
            <p:nvPr>
              <p:custDataLst>
                <p:tags r:id="rId9"/>
              </p:custDataLst>
            </p:nvPr>
          </p:nvSpPr>
          <p:spPr>
            <a:xfrm>
              <a:off x="4059210" y="3528671"/>
              <a:ext cx="442707" cy="415407"/>
            </a:xfrm>
            <a:custGeom>
              <a:avLst/>
              <a:gdLst>
                <a:gd name="T0" fmla="*/ 7712 w 10912"/>
                <a:gd name="T1" fmla="*/ 10240 h 10240"/>
                <a:gd name="T2" fmla="*/ 832 w 10912"/>
                <a:gd name="T3" fmla="*/ 10240 h 10240"/>
                <a:gd name="T4" fmla="*/ 224 w 10912"/>
                <a:gd name="T5" fmla="*/ 9952 h 10240"/>
                <a:gd name="T6" fmla="*/ 32 w 10912"/>
                <a:gd name="T7" fmla="*/ 9312 h 10240"/>
                <a:gd name="T8" fmla="*/ 160 w 10912"/>
                <a:gd name="T9" fmla="*/ 8384 h 10240"/>
                <a:gd name="T10" fmla="*/ 640 w 10912"/>
                <a:gd name="T11" fmla="*/ 7744 h 10240"/>
                <a:gd name="T12" fmla="*/ 2784 w 10912"/>
                <a:gd name="T13" fmla="*/ 7008 h 10240"/>
                <a:gd name="T14" fmla="*/ 1952 w 10912"/>
                <a:gd name="T15" fmla="*/ 4224 h 10240"/>
                <a:gd name="T16" fmla="*/ 4288 w 10912"/>
                <a:gd name="T17" fmla="*/ 1600 h 10240"/>
                <a:gd name="T18" fmla="*/ 6624 w 10912"/>
                <a:gd name="T19" fmla="*/ 4224 h 10240"/>
                <a:gd name="T20" fmla="*/ 5824 w 10912"/>
                <a:gd name="T21" fmla="*/ 7008 h 10240"/>
                <a:gd name="T22" fmla="*/ 7936 w 10912"/>
                <a:gd name="T23" fmla="*/ 7744 h 10240"/>
                <a:gd name="T24" fmla="*/ 8416 w 10912"/>
                <a:gd name="T25" fmla="*/ 8384 h 10240"/>
                <a:gd name="T26" fmla="*/ 8544 w 10912"/>
                <a:gd name="T27" fmla="*/ 9312 h 10240"/>
                <a:gd name="T28" fmla="*/ 8352 w 10912"/>
                <a:gd name="T29" fmla="*/ 9952 h 10240"/>
                <a:gd name="T30" fmla="*/ 7712 w 10912"/>
                <a:gd name="T31" fmla="*/ 10240 h 10240"/>
                <a:gd name="T32" fmla="*/ 4256 w 10912"/>
                <a:gd name="T33" fmla="*/ 2272 h 10240"/>
                <a:gd name="T34" fmla="*/ 2560 w 10912"/>
                <a:gd name="T35" fmla="*/ 4256 h 10240"/>
                <a:gd name="T36" fmla="*/ 3648 w 10912"/>
                <a:gd name="T37" fmla="*/ 6944 h 10240"/>
                <a:gd name="T38" fmla="*/ 3808 w 10912"/>
                <a:gd name="T39" fmla="*/ 7296 h 10240"/>
                <a:gd name="T40" fmla="*/ 3552 w 10912"/>
                <a:gd name="T41" fmla="*/ 7552 h 10240"/>
                <a:gd name="T42" fmla="*/ 864 w 10912"/>
                <a:gd name="T43" fmla="*/ 8352 h 10240"/>
                <a:gd name="T44" fmla="*/ 768 w 10912"/>
                <a:gd name="T45" fmla="*/ 8480 h 10240"/>
                <a:gd name="T46" fmla="*/ 640 w 10912"/>
                <a:gd name="T47" fmla="*/ 9408 h 10240"/>
                <a:gd name="T48" fmla="*/ 672 w 10912"/>
                <a:gd name="T49" fmla="*/ 9568 h 10240"/>
                <a:gd name="T50" fmla="*/ 800 w 10912"/>
                <a:gd name="T51" fmla="*/ 9632 h 10240"/>
                <a:gd name="T52" fmla="*/ 7680 w 10912"/>
                <a:gd name="T53" fmla="*/ 9632 h 10240"/>
                <a:gd name="T54" fmla="*/ 7808 w 10912"/>
                <a:gd name="T55" fmla="*/ 9568 h 10240"/>
                <a:gd name="T56" fmla="*/ 7840 w 10912"/>
                <a:gd name="T57" fmla="*/ 9408 h 10240"/>
                <a:gd name="T58" fmla="*/ 7712 w 10912"/>
                <a:gd name="T59" fmla="*/ 8480 h 10240"/>
                <a:gd name="T60" fmla="*/ 7616 w 10912"/>
                <a:gd name="T61" fmla="*/ 8352 h 10240"/>
                <a:gd name="T62" fmla="*/ 4960 w 10912"/>
                <a:gd name="T63" fmla="*/ 7552 h 10240"/>
                <a:gd name="T64" fmla="*/ 4704 w 10912"/>
                <a:gd name="T65" fmla="*/ 7296 h 10240"/>
                <a:gd name="T66" fmla="*/ 4864 w 10912"/>
                <a:gd name="T67" fmla="*/ 6944 h 10240"/>
                <a:gd name="T68" fmla="*/ 5920 w 10912"/>
                <a:gd name="T69" fmla="*/ 4256 h 10240"/>
                <a:gd name="T70" fmla="*/ 4256 w 10912"/>
                <a:gd name="T71" fmla="*/ 2272 h 10240"/>
                <a:gd name="T72" fmla="*/ 10080 w 10912"/>
                <a:gd name="T73" fmla="*/ 8640 h 10240"/>
                <a:gd name="T74" fmla="*/ 9216 w 10912"/>
                <a:gd name="T75" fmla="*/ 8640 h 10240"/>
                <a:gd name="T76" fmla="*/ 8896 w 10912"/>
                <a:gd name="T77" fmla="*/ 8320 h 10240"/>
                <a:gd name="T78" fmla="*/ 9216 w 10912"/>
                <a:gd name="T79" fmla="*/ 8000 h 10240"/>
                <a:gd name="T80" fmla="*/ 10080 w 10912"/>
                <a:gd name="T81" fmla="*/ 8000 h 10240"/>
                <a:gd name="T82" fmla="*/ 10208 w 10912"/>
                <a:gd name="T83" fmla="*/ 7936 h 10240"/>
                <a:gd name="T84" fmla="*/ 10240 w 10912"/>
                <a:gd name="T85" fmla="*/ 7776 h 10240"/>
                <a:gd name="T86" fmla="*/ 10112 w 10912"/>
                <a:gd name="T87" fmla="*/ 6848 h 10240"/>
                <a:gd name="T88" fmla="*/ 10016 w 10912"/>
                <a:gd name="T89" fmla="*/ 6720 h 10240"/>
                <a:gd name="T90" fmla="*/ 7360 w 10912"/>
                <a:gd name="T91" fmla="*/ 5920 h 10240"/>
                <a:gd name="T92" fmla="*/ 7104 w 10912"/>
                <a:gd name="T93" fmla="*/ 5664 h 10240"/>
                <a:gd name="T94" fmla="*/ 7264 w 10912"/>
                <a:gd name="T95" fmla="*/ 5312 h 10240"/>
                <a:gd name="T96" fmla="*/ 8320 w 10912"/>
                <a:gd name="T97" fmla="*/ 2624 h 10240"/>
                <a:gd name="T98" fmla="*/ 6624 w 10912"/>
                <a:gd name="T99" fmla="*/ 640 h 10240"/>
                <a:gd name="T100" fmla="*/ 5312 w 10912"/>
                <a:gd name="T101" fmla="*/ 1152 h 10240"/>
                <a:gd name="T102" fmla="*/ 4864 w 10912"/>
                <a:gd name="T103" fmla="*/ 1216 h 10240"/>
                <a:gd name="T104" fmla="*/ 4800 w 10912"/>
                <a:gd name="T105" fmla="*/ 768 h 10240"/>
                <a:gd name="T106" fmla="*/ 6624 w 10912"/>
                <a:gd name="T107" fmla="*/ 0 h 10240"/>
                <a:gd name="T108" fmla="*/ 8960 w 10912"/>
                <a:gd name="T109" fmla="*/ 2624 h 10240"/>
                <a:gd name="T110" fmla="*/ 8160 w 10912"/>
                <a:gd name="T111" fmla="*/ 5408 h 10240"/>
                <a:gd name="T112" fmla="*/ 10272 w 10912"/>
                <a:gd name="T113" fmla="*/ 6144 h 10240"/>
                <a:gd name="T114" fmla="*/ 10752 w 10912"/>
                <a:gd name="T115" fmla="*/ 6784 h 10240"/>
                <a:gd name="T116" fmla="*/ 10880 w 10912"/>
                <a:gd name="T117" fmla="*/ 7712 h 10240"/>
                <a:gd name="T118" fmla="*/ 10688 w 10912"/>
                <a:gd name="T119" fmla="*/ 8384 h 10240"/>
                <a:gd name="T120" fmla="*/ 10080 w 10912"/>
                <a:gd name="T121" fmla="*/ 8640 h 10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912" h="10240">
                  <a:moveTo>
                    <a:pt x="7712" y="10240"/>
                  </a:moveTo>
                  <a:lnTo>
                    <a:pt x="832" y="10240"/>
                  </a:lnTo>
                  <a:cubicBezTo>
                    <a:pt x="608" y="10240"/>
                    <a:pt x="352" y="10144"/>
                    <a:pt x="224" y="9952"/>
                  </a:cubicBezTo>
                  <a:cubicBezTo>
                    <a:pt x="64" y="9760"/>
                    <a:pt x="0" y="9536"/>
                    <a:pt x="32" y="9312"/>
                  </a:cubicBezTo>
                  <a:lnTo>
                    <a:pt x="160" y="8384"/>
                  </a:lnTo>
                  <a:cubicBezTo>
                    <a:pt x="192" y="8096"/>
                    <a:pt x="384" y="7872"/>
                    <a:pt x="640" y="7744"/>
                  </a:cubicBezTo>
                  <a:cubicBezTo>
                    <a:pt x="1088" y="7552"/>
                    <a:pt x="1888" y="7232"/>
                    <a:pt x="2784" y="7008"/>
                  </a:cubicBezTo>
                  <a:cubicBezTo>
                    <a:pt x="2336" y="6496"/>
                    <a:pt x="1952" y="5664"/>
                    <a:pt x="1952" y="4224"/>
                  </a:cubicBezTo>
                  <a:cubicBezTo>
                    <a:pt x="1952" y="2048"/>
                    <a:pt x="3232" y="1600"/>
                    <a:pt x="4288" y="1600"/>
                  </a:cubicBezTo>
                  <a:cubicBezTo>
                    <a:pt x="5344" y="1600"/>
                    <a:pt x="6624" y="2048"/>
                    <a:pt x="6624" y="4224"/>
                  </a:cubicBezTo>
                  <a:cubicBezTo>
                    <a:pt x="6624" y="5664"/>
                    <a:pt x="6272" y="6528"/>
                    <a:pt x="5824" y="7008"/>
                  </a:cubicBezTo>
                  <a:cubicBezTo>
                    <a:pt x="6720" y="7200"/>
                    <a:pt x="7488" y="7520"/>
                    <a:pt x="7936" y="7744"/>
                  </a:cubicBezTo>
                  <a:cubicBezTo>
                    <a:pt x="8192" y="7872"/>
                    <a:pt x="8384" y="8096"/>
                    <a:pt x="8416" y="8384"/>
                  </a:cubicBezTo>
                  <a:lnTo>
                    <a:pt x="8544" y="9312"/>
                  </a:lnTo>
                  <a:cubicBezTo>
                    <a:pt x="8576" y="9536"/>
                    <a:pt x="8512" y="9792"/>
                    <a:pt x="8352" y="9952"/>
                  </a:cubicBezTo>
                  <a:cubicBezTo>
                    <a:pt x="8160" y="10144"/>
                    <a:pt x="7936" y="10240"/>
                    <a:pt x="7712" y="10240"/>
                  </a:cubicBezTo>
                  <a:close/>
                  <a:moveTo>
                    <a:pt x="4256" y="2272"/>
                  </a:moveTo>
                  <a:cubicBezTo>
                    <a:pt x="3072" y="2272"/>
                    <a:pt x="2560" y="2880"/>
                    <a:pt x="2560" y="4256"/>
                  </a:cubicBezTo>
                  <a:cubicBezTo>
                    <a:pt x="2560" y="6016"/>
                    <a:pt x="3136" y="6688"/>
                    <a:pt x="3648" y="6944"/>
                  </a:cubicBezTo>
                  <a:cubicBezTo>
                    <a:pt x="3776" y="7008"/>
                    <a:pt x="3840" y="7136"/>
                    <a:pt x="3808" y="7296"/>
                  </a:cubicBezTo>
                  <a:cubicBezTo>
                    <a:pt x="3776" y="7424"/>
                    <a:pt x="3680" y="7552"/>
                    <a:pt x="3552" y="7552"/>
                  </a:cubicBezTo>
                  <a:cubicBezTo>
                    <a:pt x="2432" y="7712"/>
                    <a:pt x="1312" y="8160"/>
                    <a:pt x="864" y="8352"/>
                  </a:cubicBezTo>
                  <a:cubicBezTo>
                    <a:pt x="800" y="8384"/>
                    <a:pt x="768" y="8416"/>
                    <a:pt x="768" y="8480"/>
                  </a:cubicBezTo>
                  <a:lnTo>
                    <a:pt x="640" y="9408"/>
                  </a:lnTo>
                  <a:cubicBezTo>
                    <a:pt x="640" y="9472"/>
                    <a:pt x="672" y="9536"/>
                    <a:pt x="672" y="9568"/>
                  </a:cubicBezTo>
                  <a:cubicBezTo>
                    <a:pt x="704" y="9600"/>
                    <a:pt x="736" y="9632"/>
                    <a:pt x="800" y="9632"/>
                  </a:cubicBezTo>
                  <a:lnTo>
                    <a:pt x="7680" y="9632"/>
                  </a:lnTo>
                  <a:cubicBezTo>
                    <a:pt x="7744" y="9632"/>
                    <a:pt x="7808" y="9600"/>
                    <a:pt x="7808" y="9568"/>
                  </a:cubicBezTo>
                  <a:cubicBezTo>
                    <a:pt x="7840" y="9536"/>
                    <a:pt x="7872" y="9504"/>
                    <a:pt x="7840" y="9408"/>
                  </a:cubicBezTo>
                  <a:lnTo>
                    <a:pt x="7712" y="8480"/>
                  </a:lnTo>
                  <a:cubicBezTo>
                    <a:pt x="7712" y="8416"/>
                    <a:pt x="7680" y="8352"/>
                    <a:pt x="7616" y="8352"/>
                  </a:cubicBezTo>
                  <a:cubicBezTo>
                    <a:pt x="7200" y="8160"/>
                    <a:pt x="6080" y="7712"/>
                    <a:pt x="4960" y="7552"/>
                  </a:cubicBezTo>
                  <a:cubicBezTo>
                    <a:pt x="4832" y="7520"/>
                    <a:pt x="4704" y="7424"/>
                    <a:pt x="4704" y="7296"/>
                  </a:cubicBezTo>
                  <a:cubicBezTo>
                    <a:pt x="4704" y="7168"/>
                    <a:pt x="4736" y="7008"/>
                    <a:pt x="4864" y="6944"/>
                  </a:cubicBezTo>
                  <a:cubicBezTo>
                    <a:pt x="5568" y="6592"/>
                    <a:pt x="5920" y="5664"/>
                    <a:pt x="5920" y="4256"/>
                  </a:cubicBezTo>
                  <a:cubicBezTo>
                    <a:pt x="5952" y="2880"/>
                    <a:pt x="5440" y="2272"/>
                    <a:pt x="4256" y="2272"/>
                  </a:cubicBezTo>
                  <a:close/>
                  <a:moveTo>
                    <a:pt x="10080" y="8640"/>
                  </a:moveTo>
                  <a:lnTo>
                    <a:pt x="9216" y="8640"/>
                  </a:lnTo>
                  <a:cubicBezTo>
                    <a:pt x="9024" y="8640"/>
                    <a:pt x="8896" y="8512"/>
                    <a:pt x="8896" y="8320"/>
                  </a:cubicBezTo>
                  <a:cubicBezTo>
                    <a:pt x="8896" y="8128"/>
                    <a:pt x="9024" y="8000"/>
                    <a:pt x="9216" y="8000"/>
                  </a:cubicBezTo>
                  <a:lnTo>
                    <a:pt x="10080" y="8000"/>
                  </a:lnTo>
                  <a:cubicBezTo>
                    <a:pt x="10144" y="8000"/>
                    <a:pt x="10208" y="7968"/>
                    <a:pt x="10208" y="7936"/>
                  </a:cubicBezTo>
                  <a:cubicBezTo>
                    <a:pt x="10240" y="7904"/>
                    <a:pt x="10272" y="7872"/>
                    <a:pt x="10240" y="7776"/>
                  </a:cubicBezTo>
                  <a:lnTo>
                    <a:pt x="10112" y="6848"/>
                  </a:lnTo>
                  <a:cubicBezTo>
                    <a:pt x="10112" y="6784"/>
                    <a:pt x="10048" y="6720"/>
                    <a:pt x="10016" y="6720"/>
                  </a:cubicBezTo>
                  <a:cubicBezTo>
                    <a:pt x="9600" y="6528"/>
                    <a:pt x="8480" y="6080"/>
                    <a:pt x="7360" y="5920"/>
                  </a:cubicBezTo>
                  <a:cubicBezTo>
                    <a:pt x="7232" y="5888"/>
                    <a:pt x="7104" y="5792"/>
                    <a:pt x="7104" y="5664"/>
                  </a:cubicBezTo>
                  <a:cubicBezTo>
                    <a:pt x="7104" y="5536"/>
                    <a:pt x="7136" y="5376"/>
                    <a:pt x="7264" y="5312"/>
                  </a:cubicBezTo>
                  <a:cubicBezTo>
                    <a:pt x="7968" y="4960"/>
                    <a:pt x="8320" y="4032"/>
                    <a:pt x="8320" y="2624"/>
                  </a:cubicBezTo>
                  <a:cubicBezTo>
                    <a:pt x="8320" y="1248"/>
                    <a:pt x="7808" y="640"/>
                    <a:pt x="6624" y="640"/>
                  </a:cubicBezTo>
                  <a:cubicBezTo>
                    <a:pt x="6016" y="640"/>
                    <a:pt x="5568" y="800"/>
                    <a:pt x="5312" y="1152"/>
                  </a:cubicBezTo>
                  <a:cubicBezTo>
                    <a:pt x="5216" y="1280"/>
                    <a:pt x="4992" y="1312"/>
                    <a:pt x="4864" y="1216"/>
                  </a:cubicBezTo>
                  <a:cubicBezTo>
                    <a:pt x="4736" y="1120"/>
                    <a:pt x="4704" y="896"/>
                    <a:pt x="4800" y="768"/>
                  </a:cubicBezTo>
                  <a:cubicBezTo>
                    <a:pt x="5184" y="256"/>
                    <a:pt x="5824" y="0"/>
                    <a:pt x="6624" y="0"/>
                  </a:cubicBezTo>
                  <a:cubicBezTo>
                    <a:pt x="7680" y="0"/>
                    <a:pt x="8960" y="448"/>
                    <a:pt x="8960" y="2624"/>
                  </a:cubicBezTo>
                  <a:cubicBezTo>
                    <a:pt x="8960" y="4064"/>
                    <a:pt x="8608" y="4928"/>
                    <a:pt x="8160" y="5408"/>
                  </a:cubicBezTo>
                  <a:cubicBezTo>
                    <a:pt x="9056" y="5600"/>
                    <a:pt x="9824" y="5920"/>
                    <a:pt x="10272" y="6144"/>
                  </a:cubicBezTo>
                  <a:cubicBezTo>
                    <a:pt x="10528" y="6272"/>
                    <a:pt x="10720" y="6496"/>
                    <a:pt x="10752" y="6784"/>
                  </a:cubicBezTo>
                  <a:lnTo>
                    <a:pt x="10880" y="7712"/>
                  </a:lnTo>
                  <a:cubicBezTo>
                    <a:pt x="10912" y="7936"/>
                    <a:pt x="10848" y="8192"/>
                    <a:pt x="10688" y="8384"/>
                  </a:cubicBezTo>
                  <a:cubicBezTo>
                    <a:pt x="10528" y="8576"/>
                    <a:pt x="10304" y="8640"/>
                    <a:pt x="10080" y="86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Manrope SemiBold" charset="0"/>
              </a:endParaRPr>
            </a:p>
          </p:txBody>
        </p:sp>
        <p:sp>
          <p:nvSpPr>
            <p:cNvPr id="13" name="Oval 34"/>
            <p:cNvSpPr/>
            <p:nvPr>
              <p:custDataLst>
                <p:tags r:id="rId10"/>
              </p:custDataLst>
            </p:nvPr>
          </p:nvSpPr>
          <p:spPr>
            <a:xfrm>
              <a:off x="5716266" y="3515021"/>
              <a:ext cx="423777" cy="442707"/>
            </a:xfrm>
            <a:custGeom>
              <a:avLst/>
              <a:gdLst>
                <a:gd name="connsiteX0" fmla="*/ 255665 w 510782"/>
                <a:gd name="connsiteY0" fmla="*/ 240487 h 533598"/>
                <a:gd name="connsiteX1" fmla="*/ 229376 w 510782"/>
                <a:gd name="connsiteY1" fmla="*/ 266776 h 533598"/>
                <a:gd name="connsiteX2" fmla="*/ 255665 w 510782"/>
                <a:gd name="connsiteY2" fmla="*/ 293112 h 533598"/>
                <a:gd name="connsiteX3" fmla="*/ 282002 w 510782"/>
                <a:gd name="connsiteY3" fmla="*/ 266776 h 533598"/>
                <a:gd name="connsiteX4" fmla="*/ 255665 w 510782"/>
                <a:gd name="connsiteY4" fmla="*/ 240487 h 533598"/>
                <a:gd name="connsiteX5" fmla="*/ 255665 w 510782"/>
                <a:gd name="connsiteY5" fmla="*/ 212388 h 533598"/>
                <a:gd name="connsiteX6" fmla="*/ 310100 w 510782"/>
                <a:gd name="connsiteY6" fmla="*/ 266776 h 533598"/>
                <a:gd name="connsiteX7" fmla="*/ 255665 w 510782"/>
                <a:gd name="connsiteY7" fmla="*/ 321211 h 533598"/>
                <a:gd name="connsiteX8" fmla="*/ 201277 w 510782"/>
                <a:gd name="connsiteY8" fmla="*/ 266776 h 533598"/>
                <a:gd name="connsiteX9" fmla="*/ 255665 w 510782"/>
                <a:gd name="connsiteY9" fmla="*/ 212388 h 533598"/>
                <a:gd name="connsiteX10" fmla="*/ 249104 w 510782"/>
                <a:gd name="connsiteY10" fmla="*/ 167657 h 533598"/>
                <a:gd name="connsiteX11" fmla="*/ 228389 w 510782"/>
                <a:gd name="connsiteY11" fmla="*/ 188371 h 533598"/>
                <a:gd name="connsiteX12" fmla="*/ 218437 w 510782"/>
                <a:gd name="connsiteY12" fmla="*/ 192466 h 533598"/>
                <a:gd name="connsiteX13" fmla="*/ 190103 w 510782"/>
                <a:gd name="connsiteY13" fmla="*/ 192466 h 533598"/>
                <a:gd name="connsiteX14" fmla="*/ 181103 w 510782"/>
                <a:gd name="connsiteY14" fmla="*/ 201466 h 533598"/>
                <a:gd name="connsiteX15" fmla="*/ 181103 w 510782"/>
                <a:gd name="connsiteY15" fmla="*/ 229799 h 533598"/>
                <a:gd name="connsiteX16" fmla="*/ 177008 w 510782"/>
                <a:gd name="connsiteY16" fmla="*/ 239751 h 533598"/>
                <a:gd name="connsiteX17" fmla="*/ 156294 w 510782"/>
                <a:gd name="connsiteY17" fmla="*/ 260465 h 533598"/>
                <a:gd name="connsiteX18" fmla="*/ 156294 w 510782"/>
                <a:gd name="connsiteY18" fmla="*/ 273132 h 533598"/>
                <a:gd name="connsiteX19" fmla="*/ 177008 w 510782"/>
                <a:gd name="connsiteY19" fmla="*/ 293846 h 533598"/>
                <a:gd name="connsiteX20" fmla="*/ 181103 w 510782"/>
                <a:gd name="connsiteY20" fmla="*/ 303798 h 533598"/>
                <a:gd name="connsiteX21" fmla="*/ 181103 w 510782"/>
                <a:gd name="connsiteY21" fmla="*/ 332655 h 533598"/>
                <a:gd name="connsiteX22" fmla="*/ 190103 w 510782"/>
                <a:gd name="connsiteY22" fmla="*/ 341654 h 533598"/>
                <a:gd name="connsiteX23" fmla="*/ 218961 w 510782"/>
                <a:gd name="connsiteY23" fmla="*/ 341654 h 533598"/>
                <a:gd name="connsiteX24" fmla="*/ 228913 w 510782"/>
                <a:gd name="connsiteY24" fmla="*/ 345749 h 533598"/>
                <a:gd name="connsiteX25" fmla="*/ 249056 w 510782"/>
                <a:gd name="connsiteY25" fmla="*/ 365844 h 533598"/>
                <a:gd name="connsiteX26" fmla="*/ 261770 w 510782"/>
                <a:gd name="connsiteY26" fmla="*/ 365844 h 533598"/>
                <a:gd name="connsiteX27" fmla="*/ 281913 w 510782"/>
                <a:gd name="connsiteY27" fmla="*/ 345749 h 533598"/>
                <a:gd name="connsiteX28" fmla="*/ 291818 w 510782"/>
                <a:gd name="connsiteY28" fmla="*/ 341654 h 533598"/>
                <a:gd name="connsiteX29" fmla="*/ 321294 w 510782"/>
                <a:gd name="connsiteY29" fmla="*/ 341654 h 533598"/>
                <a:gd name="connsiteX30" fmla="*/ 330294 w 510782"/>
                <a:gd name="connsiteY30" fmla="*/ 332655 h 533598"/>
                <a:gd name="connsiteX31" fmla="*/ 330294 w 510782"/>
                <a:gd name="connsiteY31" fmla="*/ 303179 h 533598"/>
                <a:gd name="connsiteX32" fmla="*/ 334389 w 510782"/>
                <a:gd name="connsiteY32" fmla="*/ 293227 h 533598"/>
                <a:gd name="connsiteX33" fmla="*/ 354532 w 510782"/>
                <a:gd name="connsiteY33" fmla="*/ 273132 h 533598"/>
                <a:gd name="connsiteX34" fmla="*/ 354484 w 510782"/>
                <a:gd name="connsiteY34" fmla="*/ 260370 h 533598"/>
                <a:gd name="connsiteX35" fmla="*/ 334389 w 510782"/>
                <a:gd name="connsiteY35" fmla="*/ 240275 h 533598"/>
                <a:gd name="connsiteX36" fmla="*/ 330294 w 510782"/>
                <a:gd name="connsiteY36" fmla="*/ 230323 h 533598"/>
                <a:gd name="connsiteX37" fmla="*/ 330294 w 510782"/>
                <a:gd name="connsiteY37" fmla="*/ 201466 h 533598"/>
                <a:gd name="connsiteX38" fmla="*/ 321294 w 510782"/>
                <a:gd name="connsiteY38" fmla="*/ 192466 h 533598"/>
                <a:gd name="connsiteX39" fmla="*/ 292437 w 510782"/>
                <a:gd name="connsiteY39" fmla="*/ 192466 h 533598"/>
                <a:gd name="connsiteX40" fmla="*/ 282485 w 510782"/>
                <a:gd name="connsiteY40" fmla="*/ 188371 h 533598"/>
                <a:gd name="connsiteX41" fmla="*/ 261770 w 510782"/>
                <a:gd name="connsiteY41" fmla="*/ 167657 h 533598"/>
                <a:gd name="connsiteX42" fmla="*/ 249104 w 510782"/>
                <a:gd name="connsiteY42" fmla="*/ 167657 h 533598"/>
                <a:gd name="connsiteX43" fmla="*/ 255342 w 510782"/>
                <a:gd name="connsiteY43" fmla="*/ 136896 h 533598"/>
                <a:gd name="connsiteX44" fmla="*/ 281580 w 510782"/>
                <a:gd name="connsiteY44" fmla="*/ 147705 h 533598"/>
                <a:gd name="connsiteX45" fmla="*/ 298199 w 510782"/>
                <a:gd name="connsiteY45" fmla="*/ 164276 h 533598"/>
                <a:gd name="connsiteX46" fmla="*/ 321246 w 510782"/>
                <a:gd name="connsiteY46" fmla="*/ 164276 h 533598"/>
                <a:gd name="connsiteX47" fmla="*/ 358389 w 510782"/>
                <a:gd name="connsiteY47" fmla="*/ 201419 h 533598"/>
                <a:gd name="connsiteX48" fmla="*/ 358389 w 510782"/>
                <a:gd name="connsiteY48" fmla="*/ 224514 h 533598"/>
                <a:gd name="connsiteX49" fmla="*/ 374389 w 510782"/>
                <a:gd name="connsiteY49" fmla="*/ 240513 h 533598"/>
                <a:gd name="connsiteX50" fmla="*/ 374389 w 510782"/>
                <a:gd name="connsiteY50" fmla="*/ 292989 h 533598"/>
                <a:gd name="connsiteX51" fmla="*/ 358389 w 510782"/>
                <a:gd name="connsiteY51" fmla="*/ 309036 h 533598"/>
                <a:gd name="connsiteX52" fmla="*/ 358389 w 510782"/>
                <a:gd name="connsiteY52" fmla="*/ 332702 h 533598"/>
                <a:gd name="connsiteX53" fmla="*/ 321246 w 510782"/>
                <a:gd name="connsiteY53" fmla="*/ 369844 h 533598"/>
                <a:gd name="connsiteX54" fmla="*/ 297627 w 510782"/>
                <a:gd name="connsiteY54" fmla="*/ 369844 h 533598"/>
                <a:gd name="connsiteX55" fmla="*/ 281580 w 510782"/>
                <a:gd name="connsiteY55" fmla="*/ 385844 h 533598"/>
                <a:gd name="connsiteX56" fmla="*/ 255342 w 510782"/>
                <a:gd name="connsiteY56" fmla="*/ 396701 h 533598"/>
                <a:gd name="connsiteX57" fmla="*/ 229104 w 510782"/>
                <a:gd name="connsiteY57" fmla="*/ 385844 h 533598"/>
                <a:gd name="connsiteX58" fmla="*/ 213104 w 510782"/>
                <a:gd name="connsiteY58" fmla="*/ 369844 h 533598"/>
                <a:gd name="connsiteX59" fmla="*/ 190056 w 510782"/>
                <a:gd name="connsiteY59" fmla="*/ 369844 h 533598"/>
                <a:gd name="connsiteX60" fmla="*/ 152913 w 510782"/>
                <a:gd name="connsiteY60" fmla="*/ 332702 h 533598"/>
                <a:gd name="connsiteX61" fmla="*/ 152913 w 510782"/>
                <a:gd name="connsiteY61" fmla="*/ 309607 h 533598"/>
                <a:gd name="connsiteX62" fmla="*/ 136294 w 510782"/>
                <a:gd name="connsiteY62" fmla="*/ 292989 h 533598"/>
                <a:gd name="connsiteX63" fmla="*/ 136294 w 510782"/>
                <a:gd name="connsiteY63" fmla="*/ 240513 h 533598"/>
                <a:gd name="connsiteX64" fmla="*/ 152865 w 510782"/>
                <a:gd name="connsiteY64" fmla="*/ 223894 h 533598"/>
                <a:gd name="connsiteX65" fmla="*/ 152865 w 510782"/>
                <a:gd name="connsiteY65" fmla="*/ 201419 h 533598"/>
                <a:gd name="connsiteX66" fmla="*/ 190008 w 510782"/>
                <a:gd name="connsiteY66" fmla="*/ 164276 h 533598"/>
                <a:gd name="connsiteX67" fmla="*/ 212485 w 510782"/>
                <a:gd name="connsiteY67" fmla="*/ 164276 h 533598"/>
                <a:gd name="connsiteX68" fmla="*/ 229104 w 510782"/>
                <a:gd name="connsiteY68" fmla="*/ 147705 h 533598"/>
                <a:gd name="connsiteX69" fmla="*/ 255342 w 510782"/>
                <a:gd name="connsiteY69" fmla="*/ 136896 h 533598"/>
                <a:gd name="connsiteX70" fmla="*/ 121243 w 510782"/>
                <a:gd name="connsiteY70" fmla="*/ 32192 h 533598"/>
                <a:gd name="connsiteX71" fmla="*/ 32144 w 510782"/>
                <a:gd name="connsiteY71" fmla="*/ 121292 h 533598"/>
                <a:gd name="connsiteX72" fmla="*/ 32144 w 510782"/>
                <a:gd name="connsiteY72" fmla="*/ 412259 h 533598"/>
                <a:gd name="connsiteX73" fmla="*/ 121243 w 510782"/>
                <a:gd name="connsiteY73" fmla="*/ 501358 h 533598"/>
                <a:gd name="connsiteX74" fmla="*/ 389444 w 510782"/>
                <a:gd name="connsiteY74" fmla="*/ 501358 h 533598"/>
                <a:gd name="connsiteX75" fmla="*/ 478590 w 510782"/>
                <a:gd name="connsiteY75" fmla="*/ 412259 h 533598"/>
                <a:gd name="connsiteX76" fmla="*/ 478495 w 510782"/>
                <a:gd name="connsiteY76" fmla="*/ 412259 h 533598"/>
                <a:gd name="connsiteX77" fmla="*/ 478495 w 510782"/>
                <a:gd name="connsiteY77" fmla="*/ 121292 h 533598"/>
                <a:gd name="connsiteX78" fmla="*/ 389397 w 510782"/>
                <a:gd name="connsiteY78" fmla="*/ 32192 h 533598"/>
                <a:gd name="connsiteX79" fmla="*/ 121243 w 510782"/>
                <a:gd name="connsiteY79" fmla="*/ 0 h 533598"/>
                <a:gd name="connsiteX80" fmla="*/ 389444 w 510782"/>
                <a:gd name="connsiteY80" fmla="*/ 0 h 533598"/>
                <a:gd name="connsiteX81" fmla="*/ 510782 w 510782"/>
                <a:gd name="connsiteY81" fmla="*/ 121292 h 533598"/>
                <a:gd name="connsiteX82" fmla="*/ 510782 w 510782"/>
                <a:gd name="connsiteY82" fmla="*/ 412259 h 533598"/>
                <a:gd name="connsiteX83" fmla="*/ 389444 w 510782"/>
                <a:gd name="connsiteY83" fmla="*/ 533598 h 533598"/>
                <a:gd name="connsiteX84" fmla="*/ 121290 w 510782"/>
                <a:gd name="connsiteY84" fmla="*/ 533598 h 533598"/>
                <a:gd name="connsiteX85" fmla="*/ 0 w 510782"/>
                <a:gd name="connsiteY85" fmla="*/ 412259 h 533598"/>
                <a:gd name="connsiteX86" fmla="*/ 0 w 510782"/>
                <a:gd name="connsiteY86" fmla="*/ 121292 h 533598"/>
                <a:gd name="connsiteX87" fmla="*/ 121243 w 510782"/>
                <a:gd name="connsiteY87" fmla="*/ 0 h 53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10782" h="533598">
                  <a:moveTo>
                    <a:pt x="255665" y="240487"/>
                  </a:moveTo>
                  <a:cubicBezTo>
                    <a:pt x="241139" y="240487"/>
                    <a:pt x="229376" y="252250"/>
                    <a:pt x="229376" y="266776"/>
                  </a:cubicBezTo>
                  <a:cubicBezTo>
                    <a:pt x="229376" y="281301"/>
                    <a:pt x="241139" y="293112"/>
                    <a:pt x="255665" y="293112"/>
                  </a:cubicBezTo>
                  <a:cubicBezTo>
                    <a:pt x="270143" y="293112"/>
                    <a:pt x="282002" y="281301"/>
                    <a:pt x="282002" y="266776"/>
                  </a:cubicBezTo>
                  <a:cubicBezTo>
                    <a:pt x="282002" y="252250"/>
                    <a:pt x="270191" y="240487"/>
                    <a:pt x="255665" y="240487"/>
                  </a:cubicBezTo>
                  <a:close/>
                  <a:moveTo>
                    <a:pt x="255665" y="212388"/>
                  </a:moveTo>
                  <a:cubicBezTo>
                    <a:pt x="285669" y="212388"/>
                    <a:pt x="310100" y="236772"/>
                    <a:pt x="310100" y="266776"/>
                  </a:cubicBezTo>
                  <a:cubicBezTo>
                    <a:pt x="310100" y="296779"/>
                    <a:pt x="285669" y="321211"/>
                    <a:pt x="255665" y="321211"/>
                  </a:cubicBezTo>
                  <a:cubicBezTo>
                    <a:pt x="225661" y="321211"/>
                    <a:pt x="201277" y="296779"/>
                    <a:pt x="201277" y="266776"/>
                  </a:cubicBezTo>
                  <a:cubicBezTo>
                    <a:pt x="201277" y="236772"/>
                    <a:pt x="225661" y="212388"/>
                    <a:pt x="255665" y="212388"/>
                  </a:cubicBezTo>
                  <a:close/>
                  <a:moveTo>
                    <a:pt x="249104" y="167657"/>
                  </a:moveTo>
                  <a:lnTo>
                    <a:pt x="228389" y="188371"/>
                  </a:lnTo>
                  <a:cubicBezTo>
                    <a:pt x="225770" y="190990"/>
                    <a:pt x="222199" y="192466"/>
                    <a:pt x="218437" y="192466"/>
                  </a:cubicBezTo>
                  <a:lnTo>
                    <a:pt x="190103" y="192466"/>
                  </a:lnTo>
                  <a:cubicBezTo>
                    <a:pt x="185246" y="192466"/>
                    <a:pt x="181103" y="196562"/>
                    <a:pt x="181103" y="201466"/>
                  </a:cubicBezTo>
                  <a:lnTo>
                    <a:pt x="181103" y="229799"/>
                  </a:lnTo>
                  <a:cubicBezTo>
                    <a:pt x="181103" y="233561"/>
                    <a:pt x="179627" y="237132"/>
                    <a:pt x="177008" y="239751"/>
                  </a:cubicBezTo>
                  <a:lnTo>
                    <a:pt x="156294" y="260465"/>
                  </a:lnTo>
                  <a:cubicBezTo>
                    <a:pt x="152865" y="263846"/>
                    <a:pt x="152865" y="269656"/>
                    <a:pt x="156294" y="273132"/>
                  </a:cubicBezTo>
                  <a:lnTo>
                    <a:pt x="177008" y="293846"/>
                  </a:lnTo>
                  <a:cubicBezTo>
                    <a:pt x="179627" y="296465"/>
                    <a:pt x="181103" y="300036"/>
                    <a:pt x="181103" y="303798"/>
                  </a:cubicBezTo>
                  <a:lnTo>
                    <a:pt x="181103" y="332655"/>
                  </a:lnTo>
                  <a:cubicBezTo>
                    <a:pt x="181103" y="337512"/>
                    <a:pt x="185246" y="341654"/>
                    <a:pt x="190103" y="341654"/>
                  </a:cubicBezTo>
                  <a:lnTo>
                    <a:pt x="218961" y="341654"/>
                  </a:lnTo>
                  <a:cubicBezTo>
                    <a:pt x="222723" y="341654"/>
                    <a:pt x="226294" y="343131"/>
                    <a:pt x="228913" y="345749"/>
                  </a:cubicBezTo>
                  <a:lnTo>
                    <a:pt x="249056" y="365844"/>
                  </a:lnTo>
                  <a:cubicBezTo>
                    <a:pt x="252485" y="369321"/>
                    <a:pt x="258342" y="369321"/>
                    <a:pt x="261770" y="365844"/>
                  </a:cubicBezTo>
                  <a:lnTo>
                    <a:pt x="281913" y="345749"/>
                  </a:lnTo>
                  <a:cubicBezTo>
                    <a:pt x="284532" y="343131"/>
                    <a:pt x="288104" y="341654"/>
                    <a:pt x="291818" y="341654"/>
                  </a:cubicBezTo>
                  <a:lnTo>
                    <a:pt x="321294" y="341654"/>
                  </a:lnTo>
                  <a:cubicBezTo>
                    <a:pt x="326199" y="341654"/>
                    <a:pt x="330294" y="337512"/>
                    <a:pt x="330294" y="332655"/>
                  </a:cubicBezTo>
                  <a:lnTo>
                    <a:pt x="330294" y="303179"/>
                  </a:lnTo>
                  <a:cubicBezTo>
                    <a:pt x="330294" y="299417"/>
                    <a:pt x="331770" y="295846"/>
                    <a:pt x="334389" y="293227"/>
                  </a:cubicBezTo>
                  <a:lnTo>
                    <a:pt x="354532" y="273132"/>
                  </a:lnTo>
                  <a:cubicBezTo>
                    <a:pt x="357961" y="269656"/>
                    <a:pt x="357961" y="263846"/>
                    <a:pt x="354484" y="260370"/>
                  </a:cubicBezTo>
                  <a:lnTo>
                    <a:pt x="334389" y="240275"/>
                  </a:lnTo>
                  <a:cubicBezTo>
                    <a:pt x="331770" y="237656"/>
                    <a:pt x="330294" y="234085"/>
                    <a:pt x="330294" y="230323"/>
                  </a:cubicBezTo>
                  <a:lnTo>
                    <a:pt x="330294" y="201466"/>
                  </a:lnTo>
                  <a:cubicBezTo>
                    <a:pt x="330294" y="196562"/>
                    <a:pt x="326199" y="192466"/>
                    <a:pt x="321294" y="192466"/>
                  </a:cubicBezTo>
                  <a:lnTo>
                    <a:pt x="292437" y="192466"/>
                  </a:lnTo>
                  <a:cubicBezTo>
                    <a:pt x="288675" y="192466"/>
                    <a:pt x="285104" y="190990"/>
                    <a:pt x="282485" y="188371"/>
                  </a:cubicBezTo>
                  <a:lnTo>
                    <a:pt x="261770" y="167657"/>
                  </a:lnTo>
                  <a:cubicBezTo>
                    <a:pt x="258437" y="164324"/>
                    <a:pt x="252437" y="164324"/>
                    <a:pt x="249104" y="167657"/>
                  </a:cubicBezTo>
                  <a:close/>
                  <a:moveTo>
                    <a:pt x="255342" y="136896"/>
                  </a:moveTo>
                  <a:cubicBezTo>
                    <a:pt x="265294" y="136896"/>
                    <a:pt x="274580" y="140705"/>
                    <a:pt x="281580" y="147705"/>
                  </a:cubicBezTo>
                  <a:lnTo>
                    <a:pt x="298199" y="164276"/>
                  </a:lnTo>
                  <a:lnTo>
                    <a:pt x="321246" y="164276"/>
                  </a:lnTo>
                  <a:cubicBezTo>
                    <a:pt x="341722" y="164276"/>
                    <a:pt x="358389" y="180943"/>
                    <a:pt x="358389" y="201419"/>
                  </a:cubicBezTo>
                  <a:lnTo>
                    <a:pt x="358389" y="224514"/>
                  </a:lnTo>
                  <a:lnTo>
                    <a:pt x="374389" y="240513"/>
                  </a:lnTo>
                  <a:cubicBezTo>
                    <a:pt x="388865" y="254989"/>
                    <a:pt x="388865" y="278560"/>
                    <a:pt x="374389" y="292989"/>
                  </a:cubicBezTo>
                  <a:lnTo>
                    <a:pt x="358389" y="309036"/>
                  </a:lnTo>
                  <a:lnTo>
                    <a:pt x="358389" y="332702"/>
                  </a:lnTo>
                  <a:cubicBezTo>
                    <a:pt x="358389" y="353178"/>
                    <a:pt x="341722" y="369844"/>
                    <a:pt x="321246" y="369844"/>
                  </a:cubicBezTo>
                  <a:lnTo>
                    <a:pt x="297627" y="369844"/>
                  </a:lnTo>
                  <a:lnTo>
                    <a:pt x="281580" y="385844"/>
                  </a:lnTo>
                  <a:cubicBezTo>
                    <a:pt x="274342" y="393082"/>
                    <a:pt x="264866" y="396701"/>
                    <a:pt x="255342" y="396701"/>
                  </a:cubicBezTo>
                  <a:cubicBezTo>
                    <a:pt x="245818" y="396701"/>
                    <a:pt x="236342" y="393130"/>
                    <a:pt x="229104" y="385844"/>
                  </a:cubicBezTo>
                  <a:lnTo>
                    <a:pt x="213104" y="369844"/>
                  </a:lnTo>
                  <a:lnTo>
                    <a:pt x="190056" y="369844"/>
                  </a:lnTo>
                  <a:cubicBezTo>
                    <a:pt x="169580" y="369844"/>
                    <a:pt x="152913" y="353178"/>
                    <a:pt x="152913" y="332702"/>
                  </a:cubicBezTo>
                  <a:lnTo>
                    <a:pt x="152913" y="309607"/>
                  </a:lnTo>
                  <a:lnTo>
                    <a:pt x="136294" y="292989"/>
                  </a:lnTo>
                  <a:cubicBezTo>
                    <a:pt x="121818" y="278513"/>
                    <a:pt x="121818" y="254989"/>
                    <a:pt x="136294" y="240513"/>
                  </a:cubicBezTo>
                  <a:lnTo>
                    <a:pt x="152865" y="223894"/>
                  </a:lnTo>
                  <a:lnTo>
                    <a:pt x="152865" y="201419"/>
                  </a:lnTo>
                  <a:cubicBezTo>
                    <a:pt x="152865" y="180943"/>
                    <a:pt x="169532" y="164276"/>
                    <a:pt x="190008" y="164276"/>
                  </a:cubicBezTo>
                  <a:lnTo>
                    <a:pt x="212485" y="164276"/>
                  </a:lnTo>
                  <a:lnTo>
                    <a:pt x="229104" y="147705"/>
                  </a:lnTo>
                  <a:cubicBezTo>
                    <a:pt x="236056" y="140753"/>
                    <a:pt x="245389" y="136896"/>
                    <a:pt x="255342" y="136896"/>
                  </a:cubicBezTo>
                  <a:close/>
                  <a:moveTo>
                    <a:pt x="121243" y="32192"/>
                  </a:moveTo>
                  <a:cubicBezTo>
                    <a:pt x="72145" y="32192"/>
                    <a:pt x="32144" y="72146"/>
                    <a:pt x="32144" y="121292"/>
                  </a:cubicBezTo>
                  <a:lnTo>
                    <a:pt x="32144" y="412259"/>
                  </a:lnTo>
                  <a:cubicBezTo>
                    <a:pt x="32144" y="461452"/>
                    <a:pt x="72145" y="501454"/>
                    <a:pt x="121243" y="501358"/>
                  </a:cubicBezTo>
                  <a:lnTo>
                    <a:pt x="389444" y="501358"/>
                  </a:lnTo>
                  <a:cubicBezTo>
                    <a:pt x="438589" y="501358"/>
                    <a:pt x="478590" y="461452"/>
                    <a:pt x="478590" y="412259"/>
                  </a:cubicBezTo>
                  <a:lnTo>
                    <a:pt x="478495" y="412259"/>
                  </a:lnTo>
                  <a:lnTo>
                    <a:pt x="478495" y="121292"/>
                  </a:lnTo>
                  <a:cubicBezTo>
                    <a:pt x="478495" y="72194"/>
                    <a:pt x="438589" y="32192"/>
                    <a:pt x="389397" y="32192"/>
                  </a:cubicBezTo>
                  <a:close/>
                  <a:moveTo>
                    <a:pt x="121243" y="0"/>
                  </a:moveTo>
                  <a:lnTo>
                    <a:pt x="389444" y="0"/>
                  </a:lnTo>
                  <a:cubicBezTo>
                    <a:pt x="456304" y="0"/>
                    <a:pt x="510735" y="54384"/>
                    <a:pt x="510782" y="121292"/>
                  </a:cubicBezTo>
                  <a:lnTo>
                    <a:pt x="510782" y="412259"/>
                  </a:lnTo>
                  <a:cubicBezTo>
                    <a:pt x="510782" y="479167"/>
                    <a:pt x="456352" y="533598"/>
                    <a:pt x="389444" y="533598"/>
                  </a:cubicBezTo>
                  <a:lnTo>
                    <a:pt x="121290" y="533598"/>
                  </a:lnTo>
                  <a:cubicBezTo>
                    <a:pt x="54383" y="533598"/>
                    <a:pt x="0" y="479167"/>
                    <a:pt x="0" y="412259"/>
                  </a:cubicBezTo>
                  <a:lnTo>
                    <a:pt x="0" y="121292"/>
                  </a:lnTo>
                  <a:cubicBezTo>
                    <a:pt x="0" y="54384"/>
                    <a:pt x="54383" y="0"/>
                    <a:pt x="1212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Manrope SemiBold" charset="0"/>
              </a:endParaRPr>
            </a:p>
          </p:txBody>
        </p:sp>
        <p:sp>
          <p:nvSpPr>
            <p:cNvPr id="14" name="Oval 34"/>
            <p:cNvSpPr/>
            <p:nvPr>
              <p:custDataLst>
                <p:tags r:id="rId11"/>
              </p:custDataLst>
            </p:nvPr>
          </p:nvSpPr>
          <p:spPr>
            <a:xfrm>
              <a:off x="7355044" y="3515021"/>
              <a:ext cx="441393" cy="442707"/>
            </a:xfrm>
            <a:custGeom>
              <a:avLst/>
              <a:gdLst>
                <a:gd name="T0" fmla="*/ 8264 w 11898"/>
                <a:gd name="T1" fmla="*/ 11934 h 11934"/>
                <a:gd name="T2" fmla="*/ 6604 w 11898"/>
                <a:gd name="T3" fmla="*/ 7046 h 11934"/>
                <a:gd name="T4" fmla="*/ 7084 w 11898"/>
                <a:gd name="T5" fmla="*/ 6641 h 11934"/>
                <a:gd name="T6" fmla="*/ 11898 w 11898"/>
                <a:gd name="T7" fmla="*/ 8301 h 11934"/>
                <a:gd name="T8" fmla="*/ 10238 w 11898"/>
                <a:gd name="T9" fmla="*/ 11934 h 11934"/>
                <a:gd name="T10" fmla="*/ 7323 w 11898"/>
                <a:gd name="T11" fmla="*/ 10274 h 11934"/>
                <a:gd name="T12" fmla="*/ 10219 w 11898"/>
                <a:gd name="T13" fmla="*/ 11197 h 11934"/>
                <a:gd name="T14" fmla="*/ 11142 w 11898"/>
                <a:gd name="T15" fmla="*/ 8301 h 11934"/>
                <a:gd name="T16" fmla="*/ 7323 w 11898"/>
                <a:gd name="T17" fmla="*/ 7378 h 11934"/>
                <a:gd name="T18" fmla="*/ 1716 w 11898"/>
                <a:gd name="T19" fmla="*/ 11934 h 11934"/>
                <a:gd name="T20" fmla="*/ 0 w 11898"/>
                <a:gd name="T21" fmla="*/ 8374 h 11934"/>
                <a:gd name="T22" fmla="*/ 4815 w 11898"/>
                <a:gd name="T23" fmla="*/ 6659 h 11934"/>
                <a:gd name="T24" fmla="*/ 5294 w 11898"/>
                <a:gd name="T25" fmla="*/ 7065 h 11934"/>
                <a:gd name="T26" fmla="*/ 3560 w 11898"/>
                <a:gd name="T27" fmla="*/ 11934 h 11934"/>
                <a:gd name="T28" fmla="*/ 738 w 11898"/>
                <a:gd name="T29" fmla="*/ 8356 h 11934"/>
                <a:gd name="T30" fmla="*/ 1716 w 11898"/>
                <a:gd name="T31" fmla="*/ 11178 h 11934"/>
                <a:gd name="T32" fmla="*/ 4538 w 11898"/>
                <a:gd name="T33" fmla="*/ 10201 h 11934"/>
                <a:gd name="T34" fmla="*/ 1716 w 11898"/>
                <a:gd name="T35" fmla="*/ 7378 h 11934"/>
                <a:gd name="T36" fmla="*/ 1624 w 11898"/>
                <a:gd name="T37" fmla="*/ 5312 h 11934"/>
                <a:gd name="T38" fmla="*/ 0 w 11898"/>
                <a:gd name="T39" fmla="*/ 1642 h 11934"/>
                <a:gd name="T40" fmla="*/ 3671 w 11898"/>
                <a:gd name="T41" fmla="*/ 18 h 11934"/>
                <a:gd name="T42" fmla="*/ 5294 w 11898"/>
                <a:gd name="T43" fmla="*/ 4907 h 11934"/>
                <a:gd name="T44" fmla="*/ 4815 w 11898"/>
                <a:gd name="T45" fmla="*/ 5312 h 11934"/>
                <a:gd name="T46" fmla="*/ 720 w 11898"/>
                <a:gd name="T47" fmla="*/ 1623 h 11934"/>
                <a:gd name="T48" fmla="*/ 1605 w 11898"/>
                <a:gd name="T49" fmla="*/ 4575 h 11934"/>
                <a:gd name="T50" fmla="*/ 4538 w 11898"/>
                <a:gd name="T51" fmla="*/ 1642 h 11934"/>
                <a:gd name="T52" fmla="*/ 1605 w 11898"/>
                <a:gd name="T53" fmla="*/ 756 h 11934"/>
                <a:gd name="T54" fmla="*/ 10219 w 11898"/>
                <a:gd name="T55" fmla="*/ 5312 h 11934"/>
                <a:gd name="T56" fmla="*/ 6899 w 11898"/>
                <a:gd name="T57" fmla="*/ 5275 h 11934"/>
                <a:gd name="T58" fmla="*/ 6586 w 11898"/>
                <a:gd name="T59" fmla="*/ 1679 h 11934"/>
                <a:gd name="T60" fmla="*/ 10219 w 11898"/>
                <a:gd name="T61" fmla="*/ 0 h 11934"/>
                <a:gd name="T62" fmla="*/ 11898 w 11898"/>
                <a:gd name="T63" fmla="*/ 3634 h 11934"/>
                <a:gd name="T64" fmla="*/ 7323 w 11898"/>
                <a:gd name="T65" fmla="*/ 4574 h 11934"/>
                <a:gd name="T66" fmla="*/ 11142 w 11898"/>
                <a:gd name="T67" fmla="*/ 3634 h 11934"/>
                <a:gd name="T68" fmla="*/ 10201 w 11898"/>
                <a:gd name="T69" fmla="*/ 738 h 11934"/>
                <a:gd name="T70" fmla="*/ 7305 w 11898"/>
                <a:gd name="T71" fmla="*/ 1678 h 11934"/>
                <a:gd name="T72" fmla="*/ 7323 w 11898"/>
                <a:gd name="T73" fmla="*/ 4574 h 1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898" h="11934">
                  <a:moveTo>
                    <a:pt x="10238" y="11934"/>
                  </a:moveTo>
                  <a:lnTo>
                    <a:pt x="8264" y="11934"/>
                  </a:lnTo>
                  <a:cubicBezTo>
                    <a:pt x="7342" y="11934"/>
                    <a:pt x="6604" y="11197"/>
                    <a:pt x="6604" y="10274"/>
                  </a:cubicBezTo>
                  <a:lnTo>
                    <a:pt x="6604" y="7046"/>
                  </a:lnTo>
                  <a:cubicBezTo>
                    <a:pt x="6604" y="6862"/>
                    <a:pt x="6733" y="6714"/>
                    <a:pt x="6918" y="6677"/>
                  </a:cubicBezTo>
                  <a:cubicBezTo>
                    <a:pt x="6973" y="6659"/>
                    <a:pt x="7028" y="6641"/>
                    <a:pt x="7084" y="6641"/>
                  </a:cubicBezTo>
                  <a:lnTo>
                    <a:pt x="10238" y="6641"/>
                  </a:lnTo>
                  <a:cubicBezTo>
                    <a:pt x="11160" y="6641"/>
                    <a:pt x="11898" y="7378"/>
                    <a:pt x="11898" y="8301"/>
                  </a:cubicBezTo>
                  <a:lnTo>
                    <a:pt x="11898" y="10274"/>
                  </a:lnTo>
                  <a:cubicBezTo>
                    <a:pt x="11879" y="11178"/>
                    <a:pt x="11142" y="11934"/>
                    <a:pt x="10238" y="11934"/>
                  </a:cubicBezTo>
                  <a:close/>
                  <a:moveTo>
                    <a:pt x="7323" y="7378"/>
                  </a:moveTo>
                  <a:lnTo>
                    <a:pt x="7323" y="10274"/>
                  </a:lnTo>
                  <a:cubicBezTo>
                    <a:pt x="7323" y="10772"/>
                    <a:pt x="7729" y="11197"/>
                    <a:pt x="8246" y="11197"/>
                  </a:cubicBezTo>
                  <a:lnTo>
                    <a:pt x="10219" y="11197"/>
                  </a:lnTo>
                  <a:cubicBezTo>
                    <a:pt x="10717" y="11197"/>
                    <a:pt x="11142" y="10791"/>
                    <a:pt x="11142" y="10274"/>
                  </a:cubicBezTo>
                  <a:lnTo>
                    <a:pt x="11142" y="8301"/>
                  </a:lnTo>
                  <a:cubicBezTo>
                    <a:pt x="11142" y="7803"/>
                    <a:pt x="10736" y="7378"/>
                    <a:pt x="10219" y="7378"/>
                  </a:cubicBezTo>
                  <a:lnTo>
                    <a:pt x="7323" y="7378"/>
                  </a:lnTo>
                  <a:close/>
                  <a:moveTo>
                    <a:pt x="3560" y="11934"/>
                  </a:moveTo>
                  <a:lnTo>
                    <a:pt x="1716" y="11934"/>
                  </a:lnTo>
                  <a:cubicBezTo>
                    <a:pt x="757" y="11934"/>
                    <a:pt x="0" y="11160"/>
                    <a:pt x="0" y="10219"/>
                  </a:cubicBezTo>
                  <a:lnTo>
                    <a:pt x="0" y="8374"/>
                  </a:lnTo>
                  <a:cubicBezTo>
                    <a:pt x="0" y="7415"/>
                    <a:pt x="775" y="6659"/>
                    <a:pt x="1716" y="6659"/>
                  </a:cubicBezTo>
                  <a:lnTo>
                    <a:pt x="4815" y="6659"/>
                  </a:lnTo>
                  <a:cubicBezTo>
                    <a:pt x="4870" y="6659"/>
                    <a:pt x="4925" y="6677"/>
                    <a:pt x="4981" y="6696"/>
                  </a:cubicBezTo>
                  <a:cubicBezTo>
                    <a:pt x="5165" y="6714"/>
                    <a:pt x="5294" y="6880"/>
                    <a:pt x="5294" y="7065"/>
                  </a:cubicBezTo>
                  <a:lnTo>
                    <a:pt x="5294" y="10237"/>
                  </a:lnTo>
                  <a:cubicBezTo>
                    <a:pt x="5294" y="11160"/>
                    <a:pt x="4519" y="11934"/>
                    <a:pt x="3560" y="11934"/>
                  </a:cubicBezTo>
                  <a:close/>
                  <a:moveTo>
                    <a:pt x="1716" y="7378"/>
                  </a:moveTo>
                  <a:cubicBezTo>
                    <a:pt x="1181" y="7378"/>
                    <a:pt x="738" y="7821"/>
                    <a:pt x="738" y="8356"/>
                  </a:cubicBezTo>
                  <a:lnTo>
                    <a:pt x="738" y="10201"/>
                  </a:lnTo>
                  <a:cubicBezTo>
                    <a:pt x="738" y="10754"/>
                    <a:pt x="1181" y="11178"/>
                    <a:pt x="1716" y="11178"/>
                  </a:cubicBezTo>
                  <a:lnTo>
                    <a:pt x="3560" y="11178"/>
                  </a:lnTo>
                  <a:cubicBezTo>
                    <a:pt x="4095" y="11178"/>
                    <a:pt x="4538" y="10736"/>
                    <a:pt x="4538" y="10201"/>
                  </a:cubicBezTo>
                  <a:lnTo>
                    <a:pt x="4538" y="7378"/>
                  </a:lnTo>
                  <a:lnTo>
                    <a:pt x="1716" y="7378"/>
                  </a:lnTo>
                  <a:close/>
                  <a:moveTo>
                    <a:pt x="4815" y="5312"/>
                  </a:moveTo>
                  <a:lnTo>
                    <a:pt x="1624" y="5312"/>
                  </a:lnTo>
                  <a:cubicBezTo>
                    <a:pt x="720" y="5312"/>
                    <a:pt x="0" y="4593"/>
                    <a:pt x="0" y="3689"/>
                  </a:cubicBezTo>
                  <a:lnTo>
                    <a:pt x="0" y="1642"/>
                  </a:lnTo>
                  <a:cubicBezTo>
                    <a:pt x="0" y="738"/>
                    <a:pt x="720" y="18"/>
                    <a:pt x="1624" y="18"/>
                  </a:cubicBezTo>
                  <a:lnTo>
                    <a:pt x="3671" y="18"/>
                  </a:lnTo>
                  <a:cubicBezTo>
                    <a:pt x="4575" y="18"/>
                    <a:pt x="5294" y="738"/>
                    <a:pt x="5294" y="1642"/>
                  </a:cubicBezTo>
                  <a:lnTo>
                    <a:pt x="5294" y="4907"/>
                  </a:lnTo>
                  <a:cubicBezTo>
                    <a:pt x="5294" y="5091"/>
                    <a:pt x="5165" y="5239"/>
                    <a:pt x="4981" y="5276"/>
                  </a:cubicBezTo>
                  <a:cubicBezTo>
                    <a:pt x="4925" y="5294"/>
                    <a:pt x="4870" y="5312"/>
                    <a:pt x="4815" y="5312"/>
                  </a:cubicBezTo>
                  <a:close/>
                  <a:moveTo>
                    <a:pt x="1605" y="738"/>
                  </a:moveTo>
                  <a:cubicBezTo>
                    <a:pt x="1125" y="738"/>
                    <a:pt x="720" y="1144"/>
                    <a:pt x="720" y="1623"/>
                  </a:cubicBezTo>
                  <a:lnTo>
                    <a:pt x="720" y="3689"/>
                  </a:lnTo>
                  <a:cubicBezTo>
                    <a:pt x="720" y="4169"/>
                    <a:pt x="1125" y="4575"/>
                    <a:pt x="1605" y="4575"/>
                  </a:cubicBezTo>
                  <a:lnTo>
                    <a:pt x="4538" y="4575"/>
                  </a:lnTo>
                  <a:lnTo>
                    <a:pt x="4538" y="1642"/>
                  </a:lnTo>
                  <a:cubicBezTo>
                    <a:pt x="4538" y="1162"/>
                    <a:pt x="4132" y="756"/>
                    <a:pt x="3653" y="756"/>
                  </a:cubicBezTo>
                  <a:lnTo>
                    <a:pt x="1605" y="756"/>
                  </a:lnTo>
                  <a:lnTo>
                    <a:pt x="1605" y="738"/>
                  </a:lnTo>
                  <a:close/>
                  <a:moveTo>
                    <a:pt x="10219" y="5312"/>
                  </a:moveTo>
                  <a:lnTo>
                    <a:pt x="7065" y="5312"/>
                  </a:lnTo>
                  <a:cubicBezTo>
                    <a:pt x="7010" y="5312"/>
                    <a:pt x="6954" y="5294"/>
                    <a:pt x="6899" y="5275"/>
                  </a:cubicBezTo>
                  <a:cubicBezTo>
                    <a:pt x="6715" y="5257"/>
                    <a:pt x="6586" y="5091"/>
                    <a:pt x="6586" y="4907"/>
                  </a:cubicBezTo>
                  <a:lnTo>
                    <a:pt x="6586" y="1679"/>
                  </a:lnTo>
                  <a:cubicBezTo>
                    <a:pt x="6586" y="756"/>
                    <a:pt x="7342" y="0"/>
                    <a:pt x="8264" y="0"/>
                  </a:cubicBezTo>
                  <a:lnTo>
                    <a:pt x="10219" y="0"/>
                  </a:lnTo>
                  <a:cubicBezTo>
                    <a:pt x="11142" y="0"/>
                    <a:pt x="11898" y="756"/>
                    <a:pt x="11898" y="1679"/>
                  </a:cubicBezTo>
                  <a:lnTo>
                    <a:pt x="11898" y="3634"/>
                  </a:lnTo>
                  <a:cubicBezTo>
                    <a:pt x="11880" y="4556"/>
                    <a:pt x="11142" y="5312"/>
                    <a:pt x="10219" y="5312"/>
                  </a:cubicBezTo>
                  <a:close/>
                  <a:moveTo>
                    <a:pt x="7323" y="4574"/>
                  </a:moveTo>
                  <a:lnTo>
                    <a:pt x="10201" y="4574"/>
                  </a:lnTo>
                  <a:cubicBezTo>
                    <a:pt x="10717" y="4574"/>
                    <a:pt x="11142" y="4150"/>
                    <a:pt x="11142" y="3634"/>
                  </a:cubicBezTo>
                  <a:lnTo>
                    <a:pt x="11142" y="1678"/>
                  </a:lnTo>
                  <a:cubicBezTo>
                    <a:pt x="11142" y="1162"/>
                    <a:pt x="10717" y="738"/>
                    <a:pt x="10201" y="738"/>
                  </a:cubicBezTo>
                  <a:lnTo>
                    <a:pt x="8246" y="738"/>
                  </a:lnTo>
                  <a:cubicBezTo>
                    <a:pt x="7729" y="738"/>
                    <a:pt x="7305" y="1162"/>
                    <a:pt x="7305" y="1678"/>
                  </a:cubicBezTo>
                  <a:lnTo>
                    <a:pt x="7305" y="4574"/>
                  </a:lnTo>
                  <a:lnTo>
                    <a:pt x="7323" y="45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Manrope SemiBold" charset="0"/>
              </a:endParaRPr>
            </a:p>
          </p:txBody>
        </p:sp>
        <p:sp>
          <p:nvSpPr>
            <p:cNvPr id="15" name="Oval 34"/>
            <p:cNvSpPr/>
            <p:nvPr>
              <p:custDataLst>
                <p:tags r:id="rId12"/>
              </p:custDataLst>
            </p:nvPr>
          </p:nvSpPr>
          <p:spPr>
            <a:xfrm>
              <a:off x="9001974" y="3515021"/>
              <a:ext cx="442707" cy="442707"/>
            </a:xfrm>
            <a:custGeom>
              <a:avLst/>
              <a:gdLst>
                <a:gd name="T0" fmla="*/ 6400 w 12800"/>
                <a:gd name="T1" fmla="*/ 640 h 12800"/>
                <a:gd name="T2" fmla="*/ 12160 w 12800"/>
                <a:gd name="T3" fmla="*/ 6400 h 12800"/>
                <a:gd name="T4" fmla="*/ 6400 w 12800"/>
                <a:gd name="T5" fmla="*/ 12160 h 12800"/>
                <a:gd name="T6" fmla="*/ 640 w 12800"/>
                <a:gd name="T7" fmla="*/ 6400 h 12800"/>
                <a:gd name="T8" fmla="*/ 6400 w 12800"/>
                <a:gd name="T9" fmla="*/ 640 h 12800"/>
                <a:gd name="T10" fmla="*/ 6400 w 12800"/>
                <a:gd name="T11" fmla="*/ 0 h 12800"/>
                <a:gd name="T12" fmla="*/ 0 w 12800"/>
                <a:gd name="T13" fmla="*/ 6400 h 12800"/>
                <a:gd name="T14" fmla="*/ 6400 w 12800"/>
                <a:gd name="T15" fmla="*/ 12800 h 12800"/>
                <a:gd name="T16" fmla="*/ 12800 w 12800"/>
                <a:gd name="T17" fmla="*/ 6400 h 12800"/>
                <a:gd name="T18" fmla="*/ 6400 w 12800"/>
                <a:gd name="T19" fmla="*/ 0 h 12800"/>
                <a:gd name="T20" fmla="*/ 6400 w 12800"/>
                <a:gd name="T21" fmla="*/ 0 h 12800"/>
                <a:gd name="T22" fmla="*/ 9398 w 12800"/>
                <a:gd name="T23" fmla="*/ 3953 h 12800"/>
                <a:gd name="T24" fmla="*/ 8848 w 12800"/>
                <a:gd name="T25" fmla="*/ 3402 h 12800"/>
                <a:gd name="T26" fmla="*/ 6400 w 12800"/>
                <a:gd name="T27" fmla="*/ 5850 h 12800"/>
                <a:gd name="T28" fmla="*/ 3953 w 12800"/>
                <a:gd name="T29" fmla="*/ 3402 h 12800"/>
                <a:gd name="T30" fmla="*/ 3402 w 12800"/>
                <a:gd name="T31" fmla="*/ 3953 h 12800"/>
                <a:gd name="T32" fmla="*/ 5850 w 12800"/>
                <a:gd name="T33" fmla="*/ 6400 h 12800"/>
                <a:gd name="T34" fmla="*/ 3402 w 12800"/>
                <a:gd name="T35" fmla="*/ 8847 h 12800"/>
                <a:gd name="T36" fmla="*/ 3953 w 12800"/>
                <a:gd name="T37" fmla="*/ 9398 h 12800"/>
                <a:gd name="T38" fmla="*/ 6400 w 12800"/>
                <a:gd name="T39" fmla="*/ 6950 h 12800"/>
                <a:gd name="T40" fmla="*/ 8848 w 12800"/>
                <a:gd name="T41" fmla="*/ 9398 h 12800"/>
                <a:gd name="T42" fmla="*/ 9398 w 12800"/>
                <a:gd name="T43" fmla="*/ 8847 h 12800"/>
                <a:gd name="T44" fmla="*/ 6950 w 12800"/>
                <a:gd name="T45" fmla="*/ 6400 h 12800"/>
                <a:gd name="T46" fmla="*/ 9398 w 12800"/>
                <a:gd name="T47" fmla="*/ 3953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800" h="12800">
                  <a:moveTo>
                    <a:pt x="6400" y="640"/>
                  </a:moveTo>
                  <a:cubicBezTo>
                    <a:pt x="9576" y="640"/>
                    <a:pt x="12160" y="3224"/>
                    <a:pt x="12160" y="6400"/>
                  </a:cubicBezTo>
                  <a:cubicBezTo>
                    <a:pt x="12160" y="9576"/>
                    <a:pt x="9576" y="12160"/>
                    <a:pt x="6400" y="12160"/>
                  </a:cubicBezTo>
                  <a:cubicBezTo>
                    <a:pt x="3224" y="12160"/>
                    <a:pt x="640" y="9576"/>
                    <a:pt x="640" y="6400"/>
                  </a:cubicBezTo>
                  <a:cubicBezTo>
                    <a:pt x="640" y="3224"/>
                    <a:pt x="3224" y="640"/>
                    <a:pt x="6400" y="640"/>
                  </a:cubicBezTo>
                  <a:close/>
                  <a:moveTo>
                    <a:pt x="6400" y="0"/>
                  </a:moveTo>
                  <a:cubicBezTo>
                    <a:pt x="2866" y="0"/>
                    <a:pt x="0" y="2866"/>
                    <a:pt x="0" y="6400"/>
                  </a:cubicBezTo>
                  <a:cubicBezTo>
                    <a:pt x="0" y="9934"/>
                    <a:pt x="2866" y="12800"/>
                    <a:pt x="6400" y="12800"/>
                  </a:cubicBezTo>
                  <a:cubicBezTo>
                    <a:pt x="9934" y="12800"/>
                    <a:pt x="12800" y="9934"/>
                    <a:pt x="12800" y="6400"/>
                  </a:cubicBezTo>
                  <a:cubicBezTo>
                    <a:pt x="12800" y="2866"/>
                    <a:pt x="9934" y="0"/>
                    <a:pt x="6400" y="0"/>
                  </a:cubicBezTo>
                  <a:close/>
                  <a:moveTo>
                    <a:pt x="6400" y="0"/>
                  </a:moveTo>
                  <a:close/>
                  <a:moveTo>
                    <a:pt x="9398" y="3953"/>
                  </a:moveTo>
                  <a:lnTo>
                    <a:pt x="8848" y="3402"/>
                  </a:lnTo>
                  <a:lnTo>
                    <a:pt x="6400" y="5850"/>
                  </a:lnTo>
                  <a:lnTo>
                    <a:pt x="3953" y="3402"/>
                  </a:lnTo>
                  <a:lnTo>
                    <a:pt x="3402" y="3953"/>
                  </a:lnTo>
                  <a:lnTo>
                    <a:pt x="5850" y="6400"/>
                  </a:lnTo>
                  <a:lnTo>
                    <a:pt x="3402" y="8847"/>
                  </a:lnTo>
                  <a:lnTo>
                    <a:pt x="3953" y="9398"/>
                  </a:lnTo>
                  <a:lnTo>
                    <a:pt x="6400" y="6950"/>
                  </a:lnTo>
                  <a:lnTo>
                    <a:pt x="8848" y="9398"/>
                  </a:lnTo>
                  <a:lnTo>
                    <a:pt x="9398" y="8847"/>
                  </a:lnTo>
                  <a:lnTo>
                    <a:pt x="6950" y="6400"/>
                  </a:lnTo>
                  <a:lnTo>
                    <a:pt x="9398" y="39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Manrope SemiBold" charset="0"/>
              </a:endParaRPr>
            </a:p>
          </p:txBody>
        </p:sp>
        <p:sp>
          <p:nvSpPr>
            <p:cNvPr id="17" name="TextBox 15"/>
            <p:cNvSpPr txBox="1"/>
            <p:nvPr>
              <p:custDataLst>
                <p:tags r:id="rId13"/>
              </p:custDataLst>
            </p:nvPr>
          </p:nvSpPr>
          <p:spPr>
            <a:xfrm>
              <a:off x="3611459" y="4490796"/>
              <a:ext cx="3302000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000" dirty="0">
                  <a:solidFill>
                    <a:schemeClr val="accent1"/>
                  </a:solidFill>
                  <a:latin typeface="+mj-ea"/>
                  <a:ea typeface="+mj-ea"/>
                  <a:cs typeface="Manrope SemiBold" charset="0"/>
                </a:rPr>
                <a:t>Real-time search assistant for courses &amp; faculty</a:t>
              </a:r>
              <a:endParaRPr lang="en-US" altLang="en-US" sz="2000" dirty="0">
                <a:solidFill>
                  <a:schemeClr val="accent1"/>
                </a:solidFill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19" name="TextBox 15"/>
            <p:cNvSpPr txBox="1"/>
            <p:nvPr>
              <p:custDataLst>
                <p:tags r:id="rId14"/>
              </p:custDataLst>
            </p:nvPr>
          </p:nvSpPr>
          <p:spPr>
            <a:xfrm>
              <a:off x="3611459" y="2264486"/>
              <a:ext cx="3302000" cy="31877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en-US" sz="2000" dirty="0">
                  <a:solidFill>
                    <a:schemeClr val="accent2"/>
                  </a:solidFill>
                  <a:latin typeface="+mj-ea"/>
                  <a:ea typeface="+mj-ea"/>
                  <a:cs typeface="Manrope SemiBold" charset="0"/>
                </a:rPr>
                <a:t>Course recommendation system for students</a:t>
              </a:r>
              <a:endParaRPr lang="en-US" altLang="en-US" sz="2000" dirty="0">
                <a:solidFill>
                  <a:schemeClr val="accent2"/>
                </a:solidFill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23" name="TextBox 15"/>
            <p:cNvSpPr txBox="1"/>
            <p:nvPr>
              <p:custDataLst>
                <p:tags r:id="rId15"/>
              </p:custDataLst>
            </p:nvPr>
          </p:nvSpPr>
          <p:spPr>
            <a:xfrm>
              <a:off x="7096974" y="2264486"/>
              <a:ext cx="2839085" cy="706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2000" dirty="0">
                  <a:solidFill>
                    <a:schemeClr val="accent2"/>
                  </a:solidFill>
                  <a:latin typeface="+mj-ea"/>
                  <a:ea typeface="+mj-ea"/>
                  <a:cs typeface="Manrope SemiBold" charset="0"/>
                </a:rPr>
                <a:t>Student/Faculty portal connector</a:t>
              </a:r>
              <a:endParaRPr lang="en-US" altLang="en-US" sz="2000" dirty="0">
                <a:solidFill>
                  <a:schemeClr val="accent2"/>
                </a:solidFill>
                <a:latin typeface="+mj-ea"/>
                <a:ea typeface="+mj-ea"/>
                <a:cs typeface="Manrope SemiBold" charset="0"/>
              </a:endParaRPr>
            </a:p>
          </p:txBody>
        </p:sp>
        <p:sp>
          <p:nvSpPr>
            <p:cNvPr id="27" name="TextBox 15"/>
            <p:cNvSpPr txBox="1"/>
            <p:nvPr>
              <p:custDataLst>
                <p:tags r:id="rId16"/>
              </p:custDataLst>
            </p:nvPr>
          </p:nvSpPr>
          <p:spPr>
            <a:xfrm>
              <a:off x="7096974" y="4444441"/>
              <a:ext cx="3996690" cy="10617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en-US" sz="2000" dirty="0">
                  <a:solidFill>
                    <a:schemeClr val="accent1"/>
                  </a:solidFill>
                  <a:latin typeface="+mj-ea"/>
                  <a:ea typeface="+mj-ea"/>
                  <a:cs typeface="Manrope SemiBold" charset="0"/>
                </a:rPr>
                <a:t> Integrated into a College Content Management System</a:t>
              </a:r>
              <a:endParaRPr lang="en-US" altLang="en-US" sz="2000" dirty="0">
                <a:solidFill>
                  <a:schemeClr val="accent1"/>
                </a:solidFill>
                <a:latin typeface="+mj-ea"/>
                <a:ea typeface="+mj-ea"/>
                <a:cs typeface="Manrope SemiBold" charset="0"/>
              </a:endParaRPr>
            </a:p>
          </p:txBody>
        </p:sp>
      </p:grpSp>
      <p:pic>
        <p:nvPicPr>
          <p:cNvPr id="2" name="图形 1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337552" y="1855663"/>
            <a:ext cx="1612297" cy="2265419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4DB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pic>
          <p:nvPicPr>
            <p:cNvPr id="31" name="图形 30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rot="16200000" flipH="1" flipV="1">
              <a:off x="9432693" y="-117707"/>
              <a:ext cx="2641600" cy="2877015"/>
            </a:xfrm>
            <a:prstGeom prst="rect">
              <a:avLst/>
            </a:prstGeom>
          </p:spPr>
        </p:pic>
        <p:pic>
          <p:nvPicPr>
            <p:cNvPr id="28" name="图形 27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V="1">
              <a:off x="0" y="3980983"/>
              <a:ext cx="2641600" cy="2877015"/>
            </a:xfrm>
            <a:prstGeom prst="rect">
              <a:avLst/>
            </a:prstGeom>
          </p:spPr>
        </p:pic>
        <p:sp>
          <p:nvSpPr>
            <p:cNvPr id="8" name="矩形: 圆角 7"/>
            <p:cNvSpPr/>
            <p:nvPr/>
          </p:nvSpPr>
          <p:spPr>
            <a:xfrm>
              <a:off x="368300" y="330200"/>
              <a:ext cx="11455400" cy="6197600"/>
            </a:xfrm>
            <a:prstGeom prst="roundRect">
              <a:avLst>
                <a:gd name="adj" fmla="val 897"/>
              </a:avLst>
            </a:prstGeom>
            <a:solidFill>
              <a:srgbClr val="FDF8F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71500" y="6278363"/>
              <a:ext cx="6874329" cy="0"/>
            </a:xfrm>
            <a:prstGeom prst="line">
              <a:avLst/>
            </a:prstGeom>
            <a:ln w="19050">
              <a:solidFill>
                <a:srgbClr val="F49A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11188700" y="6175182"/>
              <a:ext cx="635000" cy="149418"/>
            </a:xfrm>
            <a:prstGeom prst="rect">
              <a:avLst/>
            </a:prstGeom>
            <a:solidFill>
              <a:srgbClr val="FF96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useoModerno Black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409764" y="6120319"/>
              <a:ext cx="3778935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rgbClr val="EBBD71"/>
                  </a:solidFill>
                  <a:cs typeface="MuseoModerno Black" pitchFamily="2" charset="0"/>
                  <a:sym typeface="+mn-ea"/>
                </a:rPr>
                <a:t>CAMPUS API EDUCATION</a:t>
              </a:r>
              <a:endParaRPr lang="zh-CN" altLang="en-US" sz="1200" dirty="0">
                <a:solidFill>
                  <a:srgbClr val="EBBD71"/>
                </a:solidFill>
                <a:cs typeface="MuseoModerno Black" pitchFamily="2" charset="0"/>
              </a:endParaRPr>
            </a:p>
          </p:txBody>
        </p:sp>
      </p:grpSp>
      <p:pic>
        <p:nvPicPr>
          <p:cNvPr id="7" name="图形 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056336" y="1330139"/>
            <a:ext cx="5526063" cy="445998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7987602" y="1642741"/>
            <a:ext cx="11432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2A3127"/>
                </a:solidFill>
                <a:latin typeface="MuseoModerno Black" pitchFamily="2" charset="0"/>
                <a:cs typeface="MuseoModerno Black" pitchFamily="2" charset="0"/>
              </a:rPr>
              <a:t>Thesis Defense</a:t>
            </a:r>
            <a:endParaRPr lang="zh-CN" altLang="en-US" sz="1400" dirty="0">
              <a:solidFill>
                <a:srgbClr val="2A3127"/>
              </a:solidFill>
              <a:latin typeface="MuseoModerno Black" pitchFamily="2" charset="0"/>
              <a:cs typeface="MuseoModerno Black" pitchFamily="2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18754" y="1108120"/>
            <a:ext cx="4667645" cy="2646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>
                <a:solidFill>
                  <a:srgbClr val="FF9675"/>
                </a:solidFill>
                <a:latin typeface="MuseoModerno Black" pitchFamily="2" charset="0"/>
                <a:ea typeface="+mj-ea"/>
                <a:cs typeface="MuseoModerno Black" pitchFamily="2" charset="0"/>
              </a:rPr>
              <a:t>08</a:t>
            </a:r>
            <a:endParaRPr lang="zh-CN" altLang="en-US" sz="16600" dirty="0">
              <a:solidFill>
                <a:srgbClr val="FF9675"/>
              </a:solidFill>
              <a:latin typeface="MuseoModerno Black" pitchFamily="2" charset="0"/>
              <a:ea typeface="+mj-ea"/>
              <a:cs typeface="MuseoModerno Black" pitchFamily="2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75030" y="3312795"/>
            <a:ext cx="5051425" cy="1445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rgbClr val="EAB868"/>
                </a:solidFill>
                <a:latin typeface="MuseoModerno Black" pitchFamily="2" charset="0"/>
                <a:cs typeface="MuseoModerno Black" pitchFamily="2" charset="0"/>
              </a:rPr>
              <a:t>Key Takeaways and Future scope</a:t>
            </a:r>
            <a:endParaRPr lang="zh-CN" altLang="en-US" sz="4400" dirty="0">
              <a:solidFill>
                <a:srgbClr val="FF9675"/>
              </a:solidFill>
              <a:latin typeface="MuseoModerno Black" pitchFamily="2" charset="0"/>
              <a:cs typeface="MuseoModerno Black" pitchFamily="2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167130" y="236220"/>
            <a:ext cx="715518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000" dirty="0">
                <a:solidFill>
                  <a:srgbClr val="FF9675"/>
                </a:solidFill>
                <a:latin typeface="MuseoModerno Black" pitchFamily="2" charset="0"/>
                <a:cs typeface="MuseoModerno Black" pitchFamily="2" charset="0"/>
              </a:rPr>
              <a:t>Validation &amp; 422 Errors</a:t>
            </a:r>
            <a:endParaRPr lang="en-US" altLang="en-US" sz="4000" dirty="0">
              <a:solidFill>
                <a:srgbClr val="FF9675"/>
              </a:solidFill>
              <a:latin typeface="MuseoModerno Black" pitchFamily="2" charset="0"/>
              <a:cs typeface="MuseoModerno Black" pitchFamily="2" charset="0"/>
            </a:endParaRPr>
          </a:p>
        </p:txBody>
      </p:sp>
      <p:sp>
        <p:nvSpPr>
          <p:cNvPr id="13" name="椭圆 2"/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3717819" y="2071046"/>
            <a:ext cx="449263" cy="450850"/>
          </a:xfrm>
          <a:prstGeom prst="ellipse">
            <a:avLst/>
          </a:prstGeom>
          <a:solidFill>
            <a:schemeClr val="accent1"/>
          </a:solidFill>
          <a:ln w="12700" cap="flat" cmpd="sng" algn="ctr">
            <a:gradFill>
              <a:gsLst>
                <a:gs pos="89000">
                  <a:srgbClr val="D5D5D5"/>
                </a:gs>
                <a:gs pos="0">
                  <a:srgbClr val="F8F8F8"/>
                </a:gs>
              </a:gsLst>
              <a:lin ang="72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Moderno Black" pitchFamily="2" charset="0"/>
                <a:ea typeface="MuseoModerno Black" pitchFamily="2" charset="0"/>
                <a:cs typeface="MuseoModerno Black" pitchFamily="2" charset="0"/>
                <a:sym typeface="Manrope SemiBold" charset="0"/>
              </a:rPr>
              <a:t>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Moderno Black" pitchFamily="2" charset="0"/>
              <a:ea typeface="MuseoModerno Black" pitchFamily="2" charset="0"/>
              <a:cs typeface="MuseoModerno Black" pitchFamily="2" charset="0"/>
              <a:sym typeface="Manrope SemiBold" charset="0"/>
            </a:endParaRPr>
          </a:p>
        </p:txBody>
      </p:sp>
      <p:sp>
        <p:nvSpPr>
          <p:cNvPr id="14" name="文本框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55135" y="1926590"/>
            <a:ext cx="519430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R="0" lvl="0" defTabSz="91440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Tx/>
              <a:defRPr/>
            </a:pPr>
            <a:r>
              <a:rPr kumimoji="0" lang="en-US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MuseoModerno Black" pitchFamily="2" charset="0"/>
              </a:rPr>
              <a:t>Type Enforcement:</a:t>
            </a:r>
            <a:endParaRPr kumimoji="0" lang="en-US" altLang="en-US" sz="200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ea"/>
              <a:sym typeface="MuseoModerno Black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MuseoModerno Black" pitchFamily="2" charset="0"/>
                <a:sym typeface="Arial" panose="020B0604020202020204" pitchFamily="34" charset="0"/>
              </a:rPr>
              <a:t>FastAPI automatically checks if inputs match the expected data types using Pydantic and Python type hints.</a:t>
            </a:r>
            <a:endParaRPr lang="en-US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ea typeface="Manrope SemiBold" charset="0"/>
              <a:cs typeface="MuseoModerno Black" pitchFamily="2" charset="0"/>
              <a:sym typeface="Arial" panose="020B0604020202020204" pitchFamily="34" charset="0"/>
            </a:endParaRPr>
          </a:p>
        </p:txBody>
      </p:sp>
      <p:sp>
        <p:nvSpPr>
          <p:cNvPr id="15" name="椭圆 2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717819" y="3466709"/>
            <a:ext cx="449263" cy="450850"/>
          </a:xfrm>
          <a:prstGeom prst="ellipse">
            <a:avLst/>
          </a:prstGeom>
          <a:solidFill>
            <a:schemeClr val="accent2"/>
          </a:solidFill>
          <a:ln w="12700" cap="flat" cmpd="sng" algn="ctr">
            <a:gradFill>
              <a:gsLst>
                <a:gs pos="89000">
                  <a:srgbClr val="D5D5D5"/>
                </a:gs>
                <a:gs pos="0">
                  <a:srgbClr val="F8F8F8"/>
                </a:gs>
              </a:gsLst>
              <a:lin ang="72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Moderno Black" pitchFamily="2" charset="0"/>
                <a:ea typeface="MuseoModerno Black" pitchFamily="2" charset="0"/>
                <a:cs typeface="MuseoModerno Black" pitchFamily="2" charset="0"/>
                <a:sym typeface="Manrope SemiBold" charset="0"/>
              </a:rPr>
              <a:t>2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Moderno Black" pitchFamily="2" charset="0"/>
              <a:ea typeface="MuseoModerno Black" pitchFamily="2" charset="0"/>
              <a:cs typeface="MuseoModerno Black" pitchFamily="2" charset="0"/>
              <a:sym typeface="Manrope SemiBold" charset="0"/>
            </a:endParaRPr>
          </a:p>
        </p:txBody>
      </p:sp>
      <p:sp>
        <p:nvSpPr>
          <p:cNvPr id="16" name="文本框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55135" y="3322320"/>
            <a:ext cx="519430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R="0" lvl="0" defTabSz="91440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Tx/>
              <a:defRPr/>
            </a:pPr>
            <a:r>
              <a:rPr kumimoji="0" lang="en-US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MuseoModerno Black" pitchFamily="2" charset="0"/>
              </a:rPr>
              <a:t>422 Error Response:</a:t>
            </a:r>
            <a:endParaRPr kumimoji="0" lang="en-US" altLang="en-US" sz="200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ea"/>
              <a:ea typeface="+mj-ea"/>
              <a:cs typeface="+mn-ea"/>
              <a:sym typeface="MuseoModerno Black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MuseoModerno Black" pitchFamily="2" charset="0"/>
                <a:sym typeface="Arial" panose="020B0604020202020204" pitchFamily="34" charset="0"/>
              </a:rPr>
              <a:t>Invalid or missing input returns a 422 Unprocessable Entity with details explaining the validation error.</a:t>
            </a:r>
            <a:endParaRPr lang="en-US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ea typeface="Manrope SemiBold" charset="0"/>
              <a:cs typeface="MuseoModerno Black" pitchFamily="2" charset="0"/>
              <a:sym typeface="Arial" panose="020B0604020202020204" pitchFamily="34" charset="0"/>
            </a:endParaRPr>
          </a:p>
        </p:txBody>
      </p:sp>
      <p:sp>
        <p:nvSpPr>
          <p:cNvPr id="17" name="椭圆 2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717819" y="4862372"/>
            <a:ext cx="449263" cy="450850"/>
          </a:xfrm>
          <a:prstGeom prst="ellipse">
            <a:avLst/>
          </a:prstGeom>
          <a:solidFill>
            <a:schemeClr val="accent1"/>
          </a:solidFill>
          <a:ln w="12700" cap="flat" cmpd="sng" algn="ctr">
            <a:gradFill>
              <a:gsLst>
                <a:gs pos="89000">
                  <a:srgbClr val="D5D5D5"/>
                </a:gs>
                <a:gs pos="0">
                  <a:srgbClr val="F8F8F8"/>
                </a:gs>
              </a:gsLst>
              <a:lin ang="72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Moderno Black" pitchFamily="2" charset="0"/>
                <a:ea typeface="MuseoModerno Black" pitchFamily="2" charset="0"/>
                <a:cs typeface="MuseoModerno Black" pitchFamily="2" charset="0"/>
                <a:sym typeface="Manrope SemiBold" charset="0"/>
              </a:rPr>
              <a:t>3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Moderno Black" pitchFamily="2" charset="0"/>
              <a:ea typeface="MuseoModerno Black" pitchFamily="2" charset="0"/>
              <a:cs typeface="MuseoModerno Black" pitchFamily="2" charset="0"/>
              <a:sym typeface="Manrope SemiBold" charset="0"/>
            </a:endParaRPr>
          </a:p>
        </p:txBody>
      </p:sp>
      <p:sp>
        <p:nvSpPr>
          <p:cNvPr id="18" name="文本框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255135" y="4718050"/>
            <a:ext cx="5193665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R="0" lvl="0" defTabSz="91440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Tx/>
              <a:defRPr/>
            </a:pPr>
            <a:r>
              <a:rPr kumimoji="0" lang="en-US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MuseoModerno Black" pitchFamily="2" charset="0"/>
              </a:rPr>
              <a:t>Applies to All Inputs:</a:t>
            </a:r>
            <a:endParaRPr kumimoji="0" lang="en-US" altLang="en-US" sz="200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ea"/>
              <a:sym typeface="MuseoModerno Black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anrope SemiBold" charset="0"/>
                <a:ea typeface="Manrope SemiBold" charset="0"/>
                <a:cs typeface="MuseoModerno Black" pitchFamily="2" charset="0"/>
                <a:sym typeface="Arial" panose="020B0604020202020204" pitchFamily="34" charset="0"/>
              </a:rPr>
              <a:t>Validation applies to query parameters, path variables, and request bodies to ensure clean and correct data.</a:t>
            </a:r>
            <a:endParaRPr lang="en-US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anrope SemiBold" charset="0"/>
              <a:ea typeface="Manrope SemiBold" charset="0"/>
              <a:cs typeface="MuseoModerno Black" pitchFamily="2" charset="0"/>
              <a:sym typeface="Arial" panose="020B0604020202020204" pitchFamily="34" charset="0"/>
            </a:endParaRPr>
          </a:p>
        </p:txBody>
      </p:sp>
      <p:pic>
        <p:nvPicPr>
          <p:cNvPr id="2" name="图形 1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795" y="1926840"/>
            <a:ext cx="1976139" cy="4374983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4DB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pic>
          <p:nvPicPr>
            <p:cNvPr id="31" name="图形 30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rot="16200000" flipH="1" flipV="1">
              <a:off x="9432693" y="-117707"/>
              <a:ext cx="2641600" cy="2877015"/>
            </a:xfrm>
            <a:prstGeom prst="rect">
              <a:avLst/>
            </a:prstGeom>
          </p:spPr>
        </p:pic>
        <p:pic>
          <p:nvPicPr>
            <p:cNvPr id="28" name="图形 27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V="1">
              <a:off x="0" y="3980983"/>
              <a:ext cx="2641600" cy="2877015"/>
            </a:xfrm>
            <a:prstGeom prst="rect">
              <a:avLst/>
            </a:prstGeom>
          </p:spPr>
        </p:pic>
        <p:sp>
          <p:nvSpPr>
            <p:cNvPr id="8" name="矩形: 圆角 7"/>
            <p:cNvSpPr/>
            <p:nvPr/>
          </p:nvSpPr>
          <p:spPr>
            <a:xfrm>
              <a:off x="368300" y="330200"/>
              <a:ext cx="11455400" cy="6197600"/>
            </a:xfrm>
            <a:prstGeom prst="roundRect">
              <a:avLst>
                <a:gd name="adj" fmla="val 897"/>
              </a:avLst>
            </a:prstGeom>
            <a:solidFill>
              <a:srgbClr val="FDF8F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71500" y="6278363"/>
              <a:ext cx="6874329" cy="0"/>
            </a:xfrm>
            <a:prstGeom prst="line">
              <a:avLst/>
            </a:prstGeom>
            <a:ln w="19050">
              <a:solidFill>
                <a:srgbClr val="F49A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11188700" y="6175182"/>
              <a:ext cx="635000" cy="149418"/>
            </a:xfrm>
            <a:prstGeom prst="rect">
              <a:avLst/>
            </a:prstGeom>
            <a:solidFill>
              <a:srgbClr val="FF96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useoModerno Black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409764" y="6120319"/>
              <a:ext cx="3778935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rgbClr val="EBBD71"/>
                  </a:solidFill>
                  <a:cs typeface="MuseoModerno Black" pitchFamily="2" charset="0"/>
                </a:rPr>
                <a:t>CAMPUS API EDUCTION</a:t>
              </a:r>
              <a:endParaRPr lang="en-US" altLang="zh-CN" sz="1200" dirty="0">
                <a:solidFill>
                  <a:srgbClr val="EBBD71"/>
                </a:solidFill>
                <a:cs typeface="MuseoModerno Black" pitchFamily="2" charset="0"/>
              </a:endParaRPr>
            </a:p>
          </p:txBody>
        </p:sp>
      </p:grpSp>
      <p:sp>
        <p:nvSpPr>
          <p:cNvPr id="70" name="矩形 69"/>
          <p:cNvSpPr/>
          <p:nvPr>
            <p:custDataLst>
              <p:tags r:id="rId3"/>
            </p:custDataLst>
          </p:nvPr>
        </p:nvSpPr>
        <p:spPr>
          <a:xfrm>
            <a:off x="2163140" y="2594138"/>
            <a:ext cx="1255158" cy="1601409"/>
          </a:xfrm>
          <a:prstGeom prst="rect">
            <a:avLst/>
          </a:prstGeom>
          <a:solidFill>
            <a:srgbClr val="FF9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73" name="矩形 72"/>
          <p:cNvSpPr/>
          <p:nvPr>
            <p:custDataLst>
              <p:tags r:id="rId4"/>
            </p:custDataLst>
          </p:nvPr>
        </p:nvSpPr>
        <p:spPr>
          <a:xfrm>
            <a:off x="2163140" y="2594138"/>
            <a:ext cx="1255158" cy="531742"/>
          </a:xfrm>
          <a:prstGeom prst="rect">
            <a:avLst/>
          </a:prstGeom>
          <a:solidFill>
            <a:srgbClr val="EBB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Moderno Black" pitchFamily="2" charset="0"/>
              <a:ea typeface="+mj-ea"/>
              <a:cs typeface="+mn-ea"/>
              <a:sym typeface="+mn-lt"/>
            </a:endParaRPr>
          </a:p>
        </p:txBody>
      </p:sp>
      <p:sp>
        <p:nvSpPr>
          <p:cNvPr id="74" name="矩形 73"/>
          <p:cNvSpPr/>
          <p:nvPr>
            <p:custDataLst>
              <p:tags r:id="rId5"/>
            </p:custDataLst>
          </p:nvPr>
        </p:nvSpPr>
        <p:spPr>
          <a:xfrm>
            <a:off x="2325001" y="2682071"/>
            <a:ext cx="931436" cy="229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Moderno Black" pitchFamily="2" charset="0"/>
                <a:ea typeface="+mj-ea"/>
                <a:cs typeface="+mn-ea"/>
                <a:sym typeface="+mn-lt"/>
              </a:rPr>
              <a:t>01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Moderno Black" pitchFamily="2" charset="0"/>
                <a:ea typeface="+mj-ea"/>
                <a:cs typeface="+mn-ea"/>
                <a:sym typeface="+mn-lt"/>
              </a:rPr>
              <a:t>part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Moderno Black" pitchFamily="2" charset="0"/>
              <a:ea typeface="+mj-ea"/>
              <a:cs typeface="+mn-ea"/>
              <a:sym typeface="+mn-lt"/>
            </a:endParaRPr>
          </a:p>
        </p:txBody>
      </p:sp>
      <p:sp>
        <p:nvSpPr>
          <p:cNvPr id="75" name="矩形 74"/>
          <p:cNvSpPr/>
          <p:nvPr>
            <p:custDataLst>
              <p:tags r:id="rId6"/>
            </p:custDataLst>
          </p:nvPr>
        </p:nvSpPr>
        <p:spPr>
          <a:xfrm>
            <a:off x="3696535" y="2594138"/>
            <a:ext cx="1255158" cy="1601409"/>
          </a:xfrm>
          <a:prstGeom prst="rect">
            <a:avLst/>
          </a:prstGeom>
          <a:solidFill>
            <a:srgbClr val="FF9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76" name="文本框 75"/>
          <p:cNvSpPr txBox="1"/>
          <p:nvPr>
            <p:custDataLst>
              <p:tags r:id="rId7"/>
            </p:custDataLst>
          </p:nvPr>
        </p:nvSpPr>
        <p:spPr>
          <a:xfrm flipH="1">
            <a:off x="3785631" y="3227009"/>
            <a:ext cx="107696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Moderno Black" pitchFamily="2" charset="0"/>
                <a:ea typeface="+mj-ea"/>
                <a:cs typeface="+mn-ea"/>
                <a:sym typeface="+mn-lt"/>
              </a:rPr>
              <a:t>Project Structure</a:t>
            </a: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Moderno Black" pitchFamily="2" charset="0"/>
              <a:ea typeface="+mj-ea"/>
              <a:cs typeface="+mn-ea"/>
              <a:sym typeface="+mn-lt"/>
            </a:endParaRPr>
          </a:p>
        </p:txBody>
      </p:sp>
      <p:sp>
        <p:nvSpPr>
          <p:cNvPr id="78" name="矩形 77"/>
          <p:cNvSpPr/>
          <p:nvPr>
            <p:custDataLst>
              <p:tags r:id="rId8"/>
            </p:custDataLst>
          </p:nvPr>
        </p:nvSpPr>
        <p:spPr>
          <a:xfrm>
            <a:off x="3696535" y="2594138"/>
            <a:ext cx="1255158" cy="531742"/>
          </a:xfrm>
          <a:prstGeom prst="rect">
            <a:avLst/>
          </a:prstGeom>
          <a:solidFill>
            <a:srgbClr val="EBB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Moderno Black" pitchFamily="2" charset="0"/>
              <a:ea typeface="+mj-ea"/>
              <a:cs typeface="+mn-ea"/>
              <a:sym typeface="+mn-lt"/>
            </a:endParaRPr>
          </a:p>
        </p:txBody>
      </p:sp>
      <p:sp>
        <p:nvSpPr>
          <p:cNvPr id="79" name="矩形 78"/>
          <p:cNvSpPr/>
          <p:nvPr>
            <p:custDataLst>
              <p:tags r:id="rId9"/>
            </p:custDataLst>
          </p:nvPr>
        </p:nvSpPr>
        <p:spPr>
          <a:xfrm>
            <a:off x="5229930" y="2594138"/>
            <a:ext cx="1255158" cy="1601409"/>
          </a:xfrm>
          <a:prstGeom prst="rect">
            <a:avLst/>
          </a:prstGeom>
          <a:solidFill>
            <a:srgbClr val="FF9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80" name="文本框 79"/>
          <p:cNvSpPr txBox="1"/>
          <p:nvPr>
            <p:custDataLst>
              <p:tags r:id="rId10"/>
            </p:custDataLst>
          </p:nvPr>
        </p:nvSpPr>
        <p:spPr>
          <a:xfrm flipH="1">
            <a:off x="5319026" y="3227009"/>
            <a:ext cx="1076966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Moderno Black" pitchFamily="2" charset="0"/>
                <a:ea typeface="+mj-ea"/>
                <a:cs typeface="+mn-ea"/>
                <a:sym typeface="+mn-lt"/>
              </a:rPr>
              <a:t>Data Models</a:t>
            </a: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Moderno Black" pitchFamily="2" charset="0"/>
              <a:ea typeface="+mj-ea"/>
              <a:cs typeface="+mn-ea"/>
              <a:sym typeface="+mn-lt"/>
            </a:endParaRPr>
          </a:p>
        </p:txBody>
      </p:sp>
      <p:sp>
        <p:nvSpPr>
          <p:cNvPr id="82" name="矩形 81"/>
          <p:cNvSpPr/>
          <p:nvPr>
            <p:custDataLst>
              <p:tags r:id="rId11"/>
            </p:custDataLst>
          </p:nvPr>
        </p:nvSpPr>
        <p:spPr>
          <a:xfrm>
            <a:off x="5223747" y="2594138"/>
            <a:ext cx="1261341" cy="531742"/>
          </a:xfrm>
          <a:prstGeom prst="rect">
            <a:avLst/>
          </a:prstGeom>
          <a:solidFill>
            <a:srgbClr val="EBB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Moderno Black" pitchFamily="2" charset="0"/>
              <a:ea typeface="+mj-ea"/>
              <a:cs typeface="+mn-ea"/>
              <a:sym typeface="+mn-lt"/>
            </a:endParaRPr>
          </a:p>
        </p:txBody>
      </p:sp>
      <p:sp>
        <p:nvSpPr>
          <p:cNvPr id="83" name="矩形 82"/>
          <p:cNvSpPr/>
          <p:nvPr>
            <p:custDataLst>
              <p:tags r:id="rId12"/>
            </p:custDataLst>
          </p:nvPr>
        </p:nvSpPr>
        <p:spPr>
          <a:xfrm>
            <a:off x="6763326" y="2594138"/>
            <a:ext cx="1255158" cy="1601409"/>
          </a:xfrm>
          <a:prstGeom prst="rect">
            <a:avLst/>
          </a:prstGeom>
          <a:solidFill>
            <a:srgbClr val="FF9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84" name="文本框 83"/>
          <p:cNvSpPr txBox="1"/>
          <p:nvPr>
            <p:custDataLst>
              <p:tags r:id="rId13"/>
            </p:custDataLst>
          </p:nvPr>
        </p:nvSpPr>
        <p:spPr>
          <a:xfrm flipH="1">
            <a:off x="6852422" y="3227009"/>
            <a:ext cx="107696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Moderno Black" pitchFamily="2" charset="0"/>
                <a:ea typeface="+mj-ea"/>
                <a:cs typeface="+mn-ea"/>
                <a:sym typeface="+mn-lt"/>
              </a:rPr>
              <a:t>Core API Endpoints (Courses &amp; Faculty)</a:t>
            </a: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Moderno Black" pitchFamily="2" charset="0"/>
              <a:ea typeface="+mj-ea"/>
              <a:cs typeface="+mn-ea"/>
              <a:sym typeface="+mn-lt"/>
            </a:endParaRPr>
          </a:p>
        </p:txBody>
      </p:sp>
      <p:sp>
        <p:nvSpPr>
          <p:cNvPr id="86" name="矩形 85"/>
          <p:cNvSpPr/>
          <p:nvPr>
            <p:custDataLst>
              <p:tags r:id="rId14"/>
            </p:custDataLst>
          </p:nvPr>
        </p:nvSpPr>
        <p:spPr>
          <a:xfrm>
            <a:off x="6763326" y="2594138"/>
            <a:ext cx="1255158" cy="531742"/>
          </a:xfrm>
          <a:prstGeom prst="rect">
            <a:avLst/>
          </a:prstGeom>
          <a:solidFill>
            <a:srgbClr val="EBB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Moderno Black" pitchFamily="2" charset="0"/>
              <a:ea typeface="+mj-ea"/>
              <a:cs typeface="+mn-ea"/>
              <a:sym typeface="+mn-lt"/>
            </a:endParaRPr>
          </a:p>
        </p:txBody>
      </p:sp>
      <p:sp>
        <p:nvSpPr>
          <p:cNvPr id="87" name="矩形 86"/>
          <p:cNvSpPr/>
          <p:nvPr>
            <p:custDataLst>
              <p:tags r:id="rId15"/>
            </p:custDataLst>
          </p:nvPr>
        </p:nvSpPr>
        <p:spPr>
          <a:xfrm>
            <a:off x="3858396" y="2682071"/>
            <a:ext cx="931436" cy="229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Moderno Black" pitchFamily="2" charset="0"/>
                <a:ea typeface="+mj-ea"/>
                <a:cs typeface="+mn-ea"/>
                <a:sym typeface="+mn-lt"/>
              </a:rPr>
              <a:t>02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Moderno Black" pitchFamily="2" charset="0"/>
                <a:ea typeface="+mj-ea"/>
                <a:cs typeface="+mn-ea"/>
                <a:sym typeface="+mn-lt"/>
              </a:rPr>
              <a:t>part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Moderno Black" pitchFamily="2" charset="0"/>
              <a:ea typeface="+mj-ea"/>
              <a:cs typeface="+mn-ea"/>
              <a:sym typeface="+mn-lt"/>
            </a:endParaRPr>
          </a:p>
        </p:txBody>
      </p:sp>
      <p:sp>
        <p:nvSpPr>
          <p:cNvPr id="88" name="矩形 87"/>
          <p:cNvSpPr/>
          <p:nvPr>
            <p:custDataLst>
              <p:tags r:id="rId16"/>
            </p:custDataLst>
          </p:nvPr>
        </p:nvSpPr>
        <p:spPr>
          <a:xfrm>
            <a:off x="5388700" y="2682071"/>
            <a:ext cx="931436" cy="229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Moderno Black" pitchFamily="2" charset="0"/>
                <a:ea typeface="+mj-ea"/>
                <a:cs typeface="+mn-ea"/>
                <a:sym typeface="+mn-lt"/>
              </a:rPr>
              <a:t>03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Moderno Black" pitchFamily="2" charset="0"/>
                <a:ea typeface="+mj-ea"/>
                <a:cs typeface="+mn-ea"/>
                <a:sym typeface="+mn-lt"/>
              </a:rPr>
              <a:t>part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Moderno Black" pitchFamily="2" charset="0"/>
              <a:ea typeface="+mj-ea"/>
              <a:cs typeface="+mn-ea"/>
              <a:sym typeface="+mn-lt"/>
            </a:endParaRPr>
          </a:p>
        </p:txBody>
      </p:sp>
      <p:sp>
        <p:nvSpPr>
          <p:cNvPr id="89" name="矩形 88"/>
          <p:cNvSpPr/>
          <p:nvPr>
            <p:custDataLst>
              <p:tags r:id="rId17"/>
            </p:custDataLst>
          </p:nvPr>
        </p:nvSpPr>
        <p:spPr>
          <a:xfrm>
            <a:off x="6911395" y="2682071"/>
            <a:ext cx="959019" cy="229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Moderno Black" pitchFamily="2" charset="0"/>
                <a:ea typeface="+mj-ea"/>
                <a:cs typeface="+mn-ea"/>
                <a:sym typeface="+mn-lt"/>
              </a:rPr>
              <a:t>04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Moderno Black" pitchFamily="2" charset="0"/>
                <a:ea typeface="+mj-ea"/>
                <a:cs typeface="+mn-ea"/>
                <a:sym typeface="+mn-lt"/>
              </a:rPr>
              <a:t>part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Moderno Black" pitchFamily="2" charset="0"/>
              <a:ea typeface="+mj-ea"/>
              <a:cs typeface="+mn-ea"/>
              <a:sym typeface="+mn-lt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805896" y="1157276"/>
            <a:ext cx="80714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dirty="0">
                <a:solidFill>
                  <a:srgbClr val="FF9675"/>
                </a:solidFill>
                <a:latin typeface="MuseoModerno Black" pitchFamily="2" charset="0"/>
                <a:ea typeface="+mj-ea"/>
                <a:cs typeface="MuseoModerno Black" pitchFamily="2" charset="0"/>
              </a:rPr>
              <a:t>Table Of Contents</a:t>
            </a:r>
            <a:endParaRPr lang="zh-CN" altLang="en-US" sz="6000" dirty="0">
              <a:solidFill>
                <a:srgbClr val="FF9675"/>
              </a:solidFill>
              <a:latin typeface="MuseoModerno Black" pitchFamily="2" charset="0"/>
              <a:ea typeface="+mj-ea"/>
              <a:cs typeface="MuseoModerno Black" pitchFamily="2" charset="0"/>
            </a:endParaRPr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427616" y="1752600"/>
            <a:ext cx="1758277" cy="4390365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905232">
            <a:off x="6188667" y="2479333"/>
            <a:ext cx="405811" cy="278957"/>
          </a:xfrm>
          <a:prstGeom prst="rect">
            <a:avLst/>
          </a:prstGeom>
        </p:spPr>
      </p:pic>
      <p:pic>
        <p:nvPicPr>
          <p:cNvPr id="91" name="图形 90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905232">
            <a:off x="4664329" y="2470458"/>
            <a:ext cx="405811" cy="278957"/>
          </a:xfrm>
          <a:prstGeom prst="rect">
            <a:avLst/>
          </a:prstGeom>
        </p:spPr>
      </p:pic>
      <p:pic>
        <p:nvPicPr>
          <p:cNvPr id="92" name="图形 91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905232">
            <a:off x="3139991" y="2470458"/>
            <a:ext cx="405811" cy="278957"/>
          </a:xfrm>
          <a:prstGeom prst="rect">
            <a:avLst/>
          </a:prstGeom>
        </p:spPr>
      </p:pic>
      <p:pic>
        <p:nvPicPr>
          <p:cNvPr id="93" name="图形 92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905232">
            <a:off x="7713006" y="2479333"/>
            <a:ext cx="405811" cy="278957"/>
          </a:xfrm>
          <a:prstGeom prst="rect">
            <a:avLst/>
          </a:prstGeom>
        </p:spPr>
      </p:pic>
      <p:pic>
        <p:nvPicPr>
          <p:cNvPr id="12" name="图形 11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66760" y="4919221"/>
            <a:ext cx="687432" cy="1337122"/>
          </a:xfrm>
          <a:prstGeom prst="rect">
            <a:avLst/>
          </a:prstGeom>
        </p:spPr>
      </p:pic>
      <p:sp>
        <p:nvSpPr>
          <p:cNvPr id="3" name="文本框 75"/>
          <p:cNvSpPr txBox="1"/>
          <p:nvPr>
            <p:custDataLst>
              <p:tags r:id="rId28"/>
            </p:custDataLst>
          </p:nvPr>
        </p:nvSpPr>
        <p:spPr>
          <a:xfrm flipH="1">
            <a:off x="2252297" y="3227009"/>
            <a:ext cx="1076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Moderno Black" pitchFamily="2" charset="0"/>
                <a:ea typeface="+mj-ea"/>
                <a:cs typeface="+mn-ea"/>
                <a:sym typeface="+mn-lt"/>
              </a:rPr>
              <a:t>Overview &amp; Features</a:t>
            </a: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Moderno Black" pitchFamily="2" charset="0"/>
              <a:ea typeface="+mj-ea"/>
              <a:cs typeface="+mn-ea"/>
              <a:sym typeface="+mn-lt"/>
            </a:endParaRPr>
          </a:p>
        </p:txBody>
      </p:sp>
      <p:sp>
        <p:nvSpPr>
          <p:cNvPr id="5" name="矩形 69"/>
          <p:cNvSpPr/>
          <p:nvPr>
            <p:custDataLst>
              <p:tags r:id="rId29"/>
            </p:custDataLst>
          </p:nvPr>
        </p:nvSpPr>
        <p:spPr>
          <a:xfrm>
            <a:off x="2163140" y="4438813"/>
            <a:ext cx="1255158" cy="1601409"/>
          </a:xfrm>
          <a:prstGeom prst="rect">
            <a:avLst/>
          </a:prstGeom>
          <a:solidFill>
            <a:srgbClr val="FF9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0" name="矩形 72"/>
          <p:cNvSpPr/>
          <p:nvPr>
            <p:custDataLst>
              <p:tags r:id="rId30"/>
            </p:custDataLst>
          </p:nvPr>
        </p:nvSpPr>
        <p:spPr>
          <a:xfrm>
            <a:off x="2163140" y="4438813"/>
            <a:ext cx="1255158" cy="531742"/>
          </a:xfrm>
          <a:prstGeom prst="rect">
            <a:avLst/>
          </a:prstGeom>
          <a:solidFill>
            <a:srgbClr val="EBB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Moderno Black" pitchFamily="2" charset="0"/>
              <a:ea typeface="+mj-ea"/>
              <a:cs typeface="+mn-ea"/>
              <a:sym typeface="+mn-lt"/>
            </a:endParaRPr>
          </a:p>
        </p:txBody>
      </p:sp>
      <p:sp>
        <p:nvSpPr>
          <p:cNvPr id="13" name="矩形 73"/>
          <p:cNvSpPr/>
          <p:nvPr>
            <p:custDataLst>
              <p:tags r:id="rId31"/>
            </p:custDataLst>
          </p:nvPr>
        </p:nvSpPr>
        <p:spPr>
          <a:xfrm>
            <a:off x="2325001" y="4526746"/>
            <a:ext cx="931436" cy="22987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Moderno Black" pitchFamily="2" charset="0"/>
                <a:ea typeface="+mj-ea"/>
                <a:cs typeface="+mn-ea"/>
                <a:sym typeface="+mn-lt"/>
              </a:rPr>
              <a:t>05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Moderno Black" pitchFamily="2" charset="0"/>
                <a:ea typeface="+mj-ea"/>
                <a:cs typeface="+mn-ea"/>
                <a:sym typeface="+mn-lt"/>
              </a:rPr>
              <a:t>part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Moderno Black" pitchFamily="2" charset="0"/>
              <a:ea typeface="+mj-ea"/>
              <a:cs typeface="+mn-ea"/>
              <a:sym typeface="+mn-lt"/>
            </a:endParaRPr>
          </a:p>
        </p:txBody>
      </p:sp>
      <p:sp>
        <p:nvSpPr>
          <p:cNvPr id="14" name="矩形 74"/>
          <p:cNvSpPr/>
          <p:nvPr>
            <p:custDataLst>
              <p:tags r:id="rId32"/>
            </p:custDataLst>
          </p:nvPr>
        </p:nvSpPr>
        <p:spPr>
          <a:xfrm>
            <a:off x="3696535" y="4438813"/>
            <a:ext cx="1255158" cy="1601409"/>
          </a:xfrm>
          <a:prstGeom prst="rect">
            <a:avLst/>
          </a:prstGeom>
          <a:solidFill>
            <a:srgbClr val="FF9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5" name="文本框 75"/>
          <p:cNvSpPr txBox="1"/>
          <p:nvPr>
            <p:custDataLst>
              <p:tags r:id="rId33"/>
            </p:custDataLst>
          </p:nvPr>
        </p:nvSpPr>
        <p:spPr>
          <a:xfrm flipH="1">
            <a:off x="3785631" y="5071684"/>
            <a:ext cx="107696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Moderno Black" pitchFamily="2" charset="0"/>
                <a:ea typeface="+mj-ea"/>
                <a:cs typeface="+mn-ea"/>
                <a:sym typeface="+mn-lt"/>
              </a:rPr>
              <a:t>Setup Instructions</a:t>
            </a: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Moderno Black" pitchFamily="2" charset="0"/>
              <a:ea typeface="+mj-ea"/>
              <a:cs typeface="+mn-ea"/>
              <a:sym typeface="+mn-lt"/>
            </a:endParaRPr>
          </a:p>
        </p:txBody>
      </p:sp>
      <p:sp>
        <p:nvSpPr>
          <p:cNvPr id="17" name="矩形 77"/>
          <p:cNvSpPr/>
          <p:nvPr>
            <p:custDataLst>
              <p:tags r:id="rId34"/>
            </p:custDataLst>
          </p:nvPr>
        </p:nvSpPr>
        <p:spPr>
          <a:xfrm>
            <a:off x="3696535" y="4438813"/>
            <a:ext cx="1255158" cy="531742"/>
          </a:xfrm>
          <a:prstGeom prst="rect">
            <a:avLst/>
          </a:prstGeom>
          <a:solidFill>
            <a:srgbClr val="EBB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Moderno Black" pitchFamily="2" charset="0"/>
              <a:ea typeface="+mj-ea"/>
              <a:cs typeface="+mn-ea"/>
              <a:sym typeface="+mn-lt"/>
            </a:endParaRPr>
          </a:p>
        </p:txBody>
      </p:sp>
      <p:sp>
        <p:nvSpPr>
          <p:cNvPr id="18" name="矩形 78"/>
          <p:cNvSpPr/>
          <p:nvPr>
            <p:custDataLst>
              <p:tags r:id="rId35"/>
            </p:custDataLst>
          </p:nvPr>
        </p:nvSpPr>
        <p:spPr>
          <a:xfrm>
            <a:off x="5229930" y="4438813"/>
            <a:ext cx="1255158" cy="1601409"/>
          </a:xfrm>
          <a:prstGeom prst="rect">
            <a:avLst/>
          </a:prstGeom>
          <a:solidFill>
            <a:srgbClr val="FF9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9" name="文本框 79"/>
          <p:cNvSpPr txBox="1"/>
          <p:nvPr>
            <p:custDataLst>
              <p:tags r:id="rId36"/>
            </p:custDataLst>
          </p:nvPr>
        </p:nvSpPr>
        <p:spPr>
          <a:xfrm flipH="1">
            <a:off x="5319026" y="5071684"/>
            <a:ext cx="107696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Moderno Black" pitchFamily="2" charset="0"/>
                <a:ea typeface="+mj-ea"/>
                <a:cs typeface="+mn-ea"/>
                <a:sym typeface="+mn-lt"/>
              </a:rPr>
              <a:t>Live Demo Use Cases</a:t>
            </a: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Moderno Black" pitchFamily="2" charset="0"/>
              <a:ea typeface="+mj-ea"/>
              <a:cs typeface="+mn-ea"/>
              <a:sym typeface="+mn-lt"/>
            </a:endParaRPr>
          </a:p>
        </p:txBody>
      </p:sp>
      <p:sp>
        <p:nvSpPr>
          <p:cNvPr id="20" name="矩形 81"/>
          <p:cNvSpPr/>
          <p:nvPr>
            <p:custDataLst>
              <p:tags r:id="rId37"/>
            </p:custDataLst>
          </p:nvPr>
        </p:nvSpPr>
        <p:spPr>
          <a:xfrm>
            <a:off x="5223747" y="4438813"/>
            <a:ext cx="1261341" cy="531742"/>
          </a:xfrm>
          <a:prstGeom prst="rect">
            <a:avLst/>
          </a:prstGeom>
          <a:solidFill>
            <a:srgbClr val="EBB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Moderno Black" pitchFamily="2" charset="0"/>
              <a:ea typeface="+mj-ea"/>
              <a:cs typeface="+mn-ea"/>
              <a:sym typeface="+mn-lt"/>
            </a:endParaRPr>
          </a:p>
        </p:txBody>
      </p:sp>
      <p:sp>
        <p:nvSpPr>
          <p:cNvPr id="21" name="矩形 82"/>
          <p:cNvSpPr/>
          <p:nvPr>
            <p:custDataLst>
              <p:tags r:id="rId38"/>
            </p:custDataLst>
          </p:nvPr>
        </p:nvSpPr>
        <p:spPr>
          <a:xfrm>
            <a:off x="6763326" y="4438813"/>
            <a:ext cx="1255158" cy="1601409"/>
          </a:xfrm>
          <a:prstGeom prst="rect">
            <a:avLst/>
          </a:prstGeom>
          <a:solidFill>
            <a:srgbClr val="FF9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2" name="文本框 83"/>
          <p:cNvSpPr txBox="1"/>
          <p:nvPr>
            <p:custDataLst>
              <p:tags r:id="rId39"/>
            </p:custDataLst>
          </p:nvPr>
        </p:nvSpPr>
        <p:spPr>
          <a:xfrm flipH="1">
            <a:off x="6852422" y="5071684"/>
            <a:ext cx="107696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Moderno Black" pitchFamily="2" charset="0"/>
                <a:ea typeface="+mj-ea"/>
                <a:cs typeface="+mn-ea"/>
                <a:sym typeface="+mn-lt"/>
              </a:rPr>
              <a:t>Key Takeaways &amp; Future Scope</a:t>
            </a: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Moderno Black" pitchFamily="2" charset="0"/>
              <a:ea typeface="+mj-ea"/>
              <a:cs typeface="+mn-ea"/>
              <a:sym typeface="+mn-lt"/>
            </a:endParaRPr>
          </a:p>
        </p:txBody>
      </p:sp>
      <p:sp>
        <p:nvSpPr>
          <p:cNvPr id="24" name="矩形 85"/>
          <p:cNvSpPr/>
          <p:nvPr>
            <p:custDataLst>
              <p:tags r:id="rId40"/>
            </p:custDataLst>
          </p:nvPr>
        </p:nvSpPr>
        <p:spPr>
          <a:xfrm>
            <a:off x="6763326" y="4438813"/>
            <a:ext cx="1255158" cy="531742"/>
          </a:xfrm>
          <a:prstGeom prst="rect">
            <a:avLst/>
          </a:prstGeom>
          <a:solidFill>
            <a:srgbClr val="EBB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Moderno Black" pitchFamily="2" charset="0"/>
              <a:ea typeface="+mj-ea"/>
              <a:cs typeface="+mn-ea"/>
              <a:sym typeface="+mn-lt"/>
            </a:endParaRPr>
          </a:p>
        </p:txBody>
      </p:sp>
      <p:sp>
        <p:nvSpPr>
          <p:cNvPr id="25" name="矩形 86"/>
          <p:cNvSpPr/>
          <p:nvPr>
            <p:custDataLst>
              <p:tags r:id="rId41"/>
            </p:custDataLst>
          </p:nvPr>
        </p:nvSpPr>
        <p:spPr>
          <a:xfrm>
            <a:off x="3858396" y="4526746"/>
            <a:ext cx="931436" cy="22987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Moderno Black" pitchFamily="2" charset="0"/>
                <a:ea typeface="+mj-ea"/>
                <a:cs typeface="+mn-ea"/>
                <a:sym typeface="+mn-lt"/>
              </a:rPr>
              <a:t>06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Moderno Black" pitchFamily="2" charset="0"/>
                <a:ea typeface="+mj-ea"/>
                <a:cs typeface="+mn-ea"/>
                <a:sym typeface="+mn-lt"/>
              </a:rPr>
              <a:t>part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Moderno Black" pitchFamily="2" charset="0"/>
              <a:ea typeface="+mj-ea"/>
              <a:cs typeface="+mn-ea"/>
              <a:sym typeface="+mn-lt"/>
            </a:endParaRPr>
          </a:p>
        </p:txBody>
      </p:sp>
      <p:sp>
        <p:nvSpPr>
          <p:cNvPr id="26" name="矩形 87"/>
          <p:cNvSpPr/>
          <p:nvPr>
            <p:custDataLst>
              <p:tags r:id="rId42"/>
            </p:custDataLst>
          </p:nvPr>
        </p:nvSpPr>
        <p:spPr>
          <a:xfrm>
            <a:off x="5388700" y="4526746"/>
            <a:ext cx="931436" cy="22987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Moderno Black" pitchFamily="2" charset="0"/>
                <a:ea typeface="+mj-ea"/>
                <a:cs typeface="+mn-ea"/>
                <a:sym typeface="+mn-lt"/>
              </a:rPr>
              <a:t>07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Moderno Black" pitchFamily="2" charset="0"/>
                <a:ea typeface="+mj-ea"/>
                <a:cs typeface="+mn-ea"/>
                <a:sym typeface="+mn-lt"/>
              </a:rPr>
              <a:t>part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Moderno Black" pitchFamily="2" charset="0"/>
              <a:ea typeface="+mj-ea"/>
              <a:cs typeface="+mn-ea"/>
              <a:sym typeface="+mn-lt"/>
            </a:endParaRPr>
          </a:p>
        </p:txBody>
      </p:sp>
      <p:sp>
        <p:nvSpPr>
          <p:cNvPr id="27" name="矩形 88"/>
          <p:cNvSpPr/>
          <p:nvPr>
            <p:custDataLst>
              <p:tags r:id="rId43"/>
            </p:custDataLst>
          </p:nvPr>
        </p:nvSpPr>
        <p:spPr>
          <a:xfrm>
            <a:off x="6911395" y="4526746"/>
            <a:ext cx="959019" cy="22987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Moderno Black" pitchFamily="2" charset="0"/>
                <a:ea typeface="+mj-ea"/>
                <a:cs typeface="+mn-ea"/>
                <a:sym typeface="+mn-lt"/>
              </a:rPr>
              <a:t>08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Moderno Black" pitchFamily="2" charset="0"/>
                <a:ea typeface="+mj-ea"/>
                <a:cs typeface="+mn-ea"/>
                <a:sym typeface="+mn-lt"/>
              </a:rPr>
              <a:t>part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Moderno Black" pitchFamily="2" charset="0"/>
              <a:ea typeface="+mj-ea"/>
              <a:cs typeface="+mn-ea"/>
              <a:sym typeface="+mn-lt"/>
            </a:endParaRPr>
          </a:p>
        </p:txBody>
      </p:sp>
      <p:pic>
        <p:nvPicPr>
          <p:cNvPr id="29" name="图形 10"/>
          <p:cNvPicPr>
            <a:picLocks noChangeAspect="1"/>
          </p:cNvPicPr>
          <p:nvPr>
            <p:custDataLst>
              <p:tags r:id="rId44"/>
            </p:custDataLst>
          </p:nvPr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 rot="905232">
            <a:off x="6188667" y="4324008"/>
            <a:ext cx="405811" cy="278957"/>
          </a:xfrm>
          <a:prstGeom prst="rect">
            <a:avLst/>
          </a:prstGeom>
        </p:spPr>
      </p:pic>
      <p:pic>
        <p:nvPicPr>
          <p:cNvPr id="30" name="图形 90"/>
          <p:cNvPicPr>
            <a:picLocks noChangeAspect="1"/>
          </p:cNvPicPr>
          <p:nvPr>
            <p:custDataLst>
              <p:tags r:id="rId47"/>
            </p:custDataLst>
          </p:nvPr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 rot="905232">
            <a:off x="4664329" y="4315133"/>
            <a:ext cx="405811" cy="278957"/>
          </a:xfrm>
          <a:prstGeom prst="rect">
            <a:avLst/>
          </a:prstGeom>
        </p:spPr>
      </p:pic>
      <p:pic>
        <p:nvPicPr>
          <p:cNvPr id="32" name="图形 91"/>
          <p:cNvPicPr>
            <a:picLocks noChangeAspect="1"/>
          </p:cNvPicPr>
          <p:nvPr>
            <p:custDataLst>
              <p:tags r:id="rId48"/>
            </p:custDataLst>
          </p:nvPr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 rot="905232">
            <a:off x="3139991" y="4315133"/>
            <a:ext cx="405811" cy="278957"/>
          </a:xfrm>
          <a:prstGeom prst="rect">
            <a:avLst/>
          </a:prstGeom>
        </p:spPr>
      </p:pic>
      <p:pic>
        <p:nvPicPr>
          <p:cNvPr id="33" name="图形 92"/>
          <p:cNvPicPr>
            <a:picLocks noChangeAspect="1"/>
          </p:cNvPicPr>
          <p:nvPr>
            <p:custDataLst>
              <p:tags r:id="rId49"/>
            </p:custDataLst>
          </p:nvPr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 rot="905232">
            <a:off x="7713006" y="4324008"/>
            <a:ext cx="405811" cy="278957"/>
          </a:xfrm>
          <a:prstGeom prst="rect">
            <a:avLst/>
          </a:prstGeom>
        </p:spPr>
      </p:pic>
      <p:sp>
        <p:nvSpPr>
          <p:cNvPr id="34" name="文本框 75"/>
          <p:cNvSpPr txBox="1"/>
          <p:nvPr>
            <p:custDataLst>
              <p:tags r:id="rId50"/>
            </p:custDataLst>
          </p:nvPr>
        </p:nvSpPr>
        <p:spPr>
          <a:xfrm flipH="1">
            <a:off x="2252297" y="5071684"/>
            <a:ext cx="1076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useoModerno Black" pitchFamily="2" charset="0"/>
                <a:ea typeface="+mj-ea"/>
                <a:cs typeface="+mn-ea"/>
                <a:sym typeface="+mn-lt"/>
              </a:rPr>
              <a:t>Advanced Analytics</a:t>
            </a: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Moderno Black" pitchFamily="2" charset="0"/>
              <a:ea typeface="+mj-ea"/>
              <a:cs typeface="+mn-ea"/>
              <a:sym typeface="+mn-lt"/>
            </a:endParaRPr>
          </a:p>
        </p:txBody>
      </p:sp>
    </p:spTree>
    <p:custDataLst>
      <p:tags r:id="rId5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896565" y="688276"/>
            <a:ext cx="516387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F9675"/>
                </a:solidFill>
                <a:latin typeface="MuseoModerno Black" pitchFamily="2" charset="0"/>
                <a:cs typeface="MuseoModerno Black" pitchFamily="2" charset="0"/>
              </a:rPr>
              <a:t>Key Takeaways</a:t>
            </a:r>
            <a:endParaRPr lang="zh-CN" altLang="en-US" sz="4000" dirty="0">
              <a:solidFill>
                <a:srgbClr val="FF9675"/>
              </a:solidFill>
              <a:latin typeface="MuseoModerno Black" pitchFamily="2" charset="0"/>
              <a:cs typeface="MuseoModerno Black" pitchFamily="2" charset="0"/>
            </a:endParaRPr>
          </a:p>
        </p:txBody>
      </p:sp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765714" y="1551905"/>
            <a:ext cx="10660572" cy="4478655"/>
            <a:chOff x="649685" y="1551905"/>
            <a:chExt cx="11069564" cy="4650478"/>
          </a:xfrm>
        </p:grpSpPr>
        <p:sp>
          <p:nvSpPr>
            <p:cNvPr id="4" name="文本框 3"/>
            <p:cNvSpPr txBox="1"/>
            <p:nvPr>
              <p:custDataLst>
                <p:tags r:id="rId2"/>
              </p:custDataLst>
            </p:nvPr>
          </p:nvSpPr>
          <p:spPr>
            <a:xfrm>
              <a:off x="6452410" y="4728750"/>
              <a:ext cx="107914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b="1" dirty="0">
                  <a:ln>
                    <a:solidFill>
                      <a:schemeClr val="accent2"/>
                    </a:solidFill>
                  </a:ln>
                  <a:solidFill>
                    <a:schemeClr val="accent2">
                      <a:alpha val="0"/>
                    </a:schemeClr>
                  </a:solidFill>
                  <a:cs typeface="MuseoModerno Black" pitchFamily="2" charset="0"/>
                </a:rPr>
                <a:t>03</a:t>
              </a:r>
              <a:endParaRPr lang="zh-CN" altLang="en-US" sz="6000" b="1" dirty="0">
                <a:ln>
                  <a:solidFill>
                    <a:schemeClr val="accent2"/>
                  </a:solidFill>
                </a:ln>
                <a:solidFill>
                  <a:schemeClr val="accent2">
                    <a:alpha val="0"/>
                  </a:schemeClr>
                </a:solidFill>
                <a:cs typeface="MuseoModerno Black" pitchFamily="2" charset="0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3"/>
              </p:custDataLst>
            </p:nvPr>
          </p:nvSpPr>
          <p:spPr>
            <a:xfrm>
              <a:off x="7123039" y="1551905"/>
              <a:ext cx="107914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b="1" dirty="0">
                  <a:ln>
                    <a:solidFill>
                      <a:schemeClr val="accent2"/>
                    </a:solidFill>
                  </a:ln>
                  <a:solidFill>
                    <a:schemeClr val="accent2">
                      <a:alpha val="0"/>
                    </a:schemeClr>
                  </a:solidFill>
                  <a:cs typeface="MuseoModerno Black" pitchFamily="2" charset="0"/>
                </a:rPr>
                <a:t>01</a:t>
              </a:r>
              <a:endParaRPr lang="zh-CN" altLang="en-US" sz="6000" b="1" dirty="0">
                <a:ln>
                  <a:solidFill>
                    <a:schemeClr val="accent2"/>
                  </a:solidFill>
                </a:ln>
                <a:solidFill>
                  <a:schemeClr val="accent2">
                    <a:alpha val="0"/>
                  </a:schemeClr>
                </a:solidFill>
                <a:cs typeface="MuseoModerno Black" pitchFamily="2" charset="0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4"/>
              </p:custDataLst>
            </p:nvPr>
          </p:nvSpPr>
          <p:spPr>
            <a:xfrm>
              <a:off x="10548406" y="3116291"/>
              <a:ext cx="107914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b="1" dirty="0">
                  <a:ln>
                    <a:solidFill>
                      <a:schemeClr val="accent2"/>
                    </a:solidFill>
                  </a:ln>
                  <a:solidFill>
                    <a:schemeClr val="accent2">
                      <a:alpha val="0"/>
                    </a:schemeClr>
                  </a:solidFill>
                  <a:cs typeface="MuseoModerno Black" pitchFamily="2" charset="0"/>
                </a:rPr>
                <a:t>02</a:t>
              </a:r>
              <a:endParaRPr lang="zh-CN" altLang="en-US" sz="6000" b="1" dirty="0">
                <a:ln>
                  <a:solidFill>
                    <a:schemeClr val="accent2"/>
                  </a:solidFill>
                </a:ln>
                <a:solidFill>
                  <a:schemeClr val="accent2">
                    <a:alpha val="0"/>
                  </a:schemeClr>
                </a:solidFill>
                <a:cs typeface="MuseoModerno Black" pitchFamily="2" charset="0"/>
              </a:endParaRPr>
            </a:p>
          </p:txBody>
        </p:sp>
        <p:sp>
          <p:nvSpPr>
            <p:cNvPr id="7" name="平行四边形 6"/>
            <p:cNvSpPr/>
            <p:nvPr>
              <p:custDataLst>
                <p:tags r:id="rId5"/>
              </p:custDataLst>
            </p:nvPr>
          </p:nvSpPr>
          <p:spPr>
            <a:xfrm>
              <a:off x="1412156" y="5300092"/>
              <a:ext cx="6229615" cy="868453"/>
            </a:xfrm>
            <a:prstGeom prst="parallelogram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useoModerno Black" pitchFamily="2" charset="0"/>
              </a:endParaRPr>
            </a:p>
          </p:txBody>
        </p:sp>
        <p:sp>
          <p:nvSpPr>
            <p:cNvPr id="8" name="椭圆 7"/>
            <p:cNvSpPr/>
            <p:nvPr>
              <p:custDataLst>
                <p:tags r:id="rId6"/>
              </p:custDataLst>
            </p:nvPr>
          </p:nvSpPr>
          <p:spPr>
            <a:xfrm>
              <a:off x="649685" y="4822900"/>
              <a:ext cx="1349582" cy="13495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MuseoModerno Black" pitchFamily="2" charset="0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7"/>
              </p:custDataLst>
            </p:nvPr>
          </p:nvSpPr>
          <p:spPr>
            <a:xfrm>
              <a:off x="2140493" y="4913504"/>
              <a:ext cx="3144233" cy="415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  <a:latin typeface="MuseoModerno Black" pitchFamily="2" charset="0"/>
                  <a:ea typeface="MuseoModerno Black" pitchFamily="2" charset="0"/>
                  <a:cs typeface="MuseoModerno Black" pitchFamily="2" charset="0"/>
                </a:rPr>
                <a:t>Title here</a:t>
              </a:r>
              <a:endParaRPr lang="zh-CN" altLang="en-US" sz="2000" dirty="0">
                <a:solidFill>
                  <a:schemeClr val="accent1"/>
                </a:solidFill>
                <a:latin typeface="MuseoModerno Black" pitchFamily="2" charset="0"/>
                <a:ea typeface="MuseoModerno Black" pitchFamily="2" charset="0"/>
                <a:cs typeface="MuseoModerno Black" pitchFamily="2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8"/>
              </p:custDataLst>
            </p:nvPr>
          </p:nvSpPr>
          <p:spPr>
            <a:xfrm>
              <a:off x="2140502" y="5300376"/>
              <a:ext cx="5256432" cy="90200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en-US" sz="1000" dirty="0">
                  <a:solidFill>
                    <a:schemeClr val="bg1"/>
                  </a:solidFill>
                  <a:cs typeface="MuseoModerno Black" pitchFamily="2" charset="0"/>
                </a:rPr>
                <a:t>REST APIs provide a standardized way for different applications to communicate and exchange data reliably over the web, enabling integration between diverse systems and technologies.</a:t>
              </a:r>
              <a:endParaRPr lang="en-US" altLang="en-US" sz="1000" dirty="0">
                <a:solidFill>
                  <a:schemeClr val="bg1"/>
                </a:solidFill>
                <a:cs typeface="MuseoModerno Black" pitchFamily="2" charset="0"/>
              </a:endParaRPr>
            </a:p>
          </p:txBody>
        </p:sp>
        <p:sp>
          <p:nvSpPr>
            <p:cNvPr id="11" name="平行四边形 10"/>
            <p:cNvSpPr/>
            <p:nvPr>
              <p:custDataLst>
                <p:tags r:id="rId9"/>
              </p:custDataLst>
            </p:nvPr>
          </p:nvSpPr>
          <p:spPr>
            <a:xfrm>
              <a:off x="1936660" y="2182519"/>
              <a:ext cx="6554198" cy="868454"/>
            </a:xfrm>
            <a:prstGeom prst="parallelogram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MuseoModerno Black" pitchFamily="2" charset="0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10"/>
              </p:custDataLst>
            </p:nvPr>
          </p:nvSpPr>
          <p:spPr>
            <a:xfrm>
              <a:off x="1533578" y="1766709"/>
              <a:ext cx="1349582" cy="13495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MuseoModerno Black" pitchFamily="2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1"/>
              </p:custDataLst>
            </p:nvPr>
          </p:nvSpPr>
          <p:spPr>
            <a:xfrm>
              <a:off x="2963385" y="2272587"/>
              <a:ext cx="4982797" cy="7002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en-US" sz="1000" dirty="0">
                  <a:solidFill>
                    <a:schemeClr val="bg1"/>
                  </a:solidFill>
                  <a:cs typeface="MuseoModerno Black" pitchFamily="2" charset="0"/>
                </a:rPr>
                <a:t>FastAPI enables rapid development of robust, type-safe REST APIs with built-in documentation.</a:t>
              </a:r>
              <a:endParaRPr lang="en-US" altLang="en-US" sz="1000" dirty="0">
                <a:solidFill>
                  <a:schemeClr val="bg1"/>
                </a:solidFill>
                <a:cs typeface="MuseoModerno Black" pitchFamily="2" charset="0"/>
              </a:endParaRPr>
            </a:p>
          </p:txBody>
        </p:sp>
        <p:sp>
          <p:nvSpPr>
            <p:cNvPr id="15" name="平行四边形 14"/>
            <p:cNvSpPr/>
            <p:nvPr>
              <p:custDataLst>
                <p:tags r:id="rId12"/>
              </p:custDataLst>
            </p:nvPr>
          </p:nvSpPr>
          <p:spPr>
            <a:xfrm>
              <a:off x="5421209" y="3710775"/>
              <a:ext cx="6298040" cy="929516"/>
            </a:xfrm>
            <a:prstGeom prst="parallelogram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useoModerno Black" pitchFamily="2" charset="0"/>
              </a:endParaRPr>
            </a:p>
          </p:txBody>
        </p:sp>
        <p:sp>
          <p:nvSpPr>
            <p:cNvPr id="16" name="椭圆 15"/>
            <p:cNvSpPr/>
            <p:nvPr>
              <p:custDataLst>
                <p:tags r:id="rId13"/>
              </p:custDataLst>
            </p:nvPr>
          </p:nvSpPr>
          <p:spPr>
            <a:xfrm>
              <a:off x="4746418" y="3290709"/>
              <a:ext cx="1349582" cy="13495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MuseoModerno Black" pitchFamily="2" charset="0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14"/>
              </p:custDataLst>
            </p:nvPr>
          </p:nvSpPr>
          <p:spPr>
            <a:xfrm>
              <a:off x="6147725" y="3843928"/>
              <a:ext cx="4982547" cy="574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en-US" sz="1000" dirty="0">
                  <a:solidFill>
                    <a:schemeClr val="bg1"/>
                  </a:solidFill>
                  <a:cs typeface="MuseoModerno Black" pitchFamily="2" charset="0"/>
                </a:rPr>
                <a:t>The College Campus API supports full CRUD operations with advanced search and analytics.</a:t>
              </a:r>
              <a:endParaRPr lang="en-US" altLang="en-US" sz="1000" dirty="0">
                <a:solidFill>
                  <a:schemeClr val="bg1"/>
                </a:solidFill>
                <a:cs typeface="MuseoModerno Black" pitchFamily="2" charset="0"/>
              </a:endParaRPr>
            </a:p>
          </p:txBody>
        </p:sp>
        <p:sp>
          <p:nvSpPr>
            <p:cNvPr id="19" name="Oval 1"/>
            <p:cNvSpPr/>
            <p:nvPr>
              <p:custDataLst>
                <p:tags r:id="rId15"/>
              </p:custDataLst>
            </p:nvPr>
          </p:nvSpPr>
          <p:spPr>
            <a:xfrm>
              <a:off x="1973676" y="2206108"/>
              <a:ext cx="469387" cy="470784"/>
            </a:xfrm>
            <a:custGeom>
              <a:avLst/>
              <a:gdLst>
                <a:gd name="T0" fmla="*/ 8264 w 11898"/>
                <a:gd name="T1" fmla="*/ 11934 h 11934"/>
                <a:gd name="T2" fmla="*/ 6604 w 11898"/>
                <a:gd name="T3" fmla="*/ 7046 h 11934"/>
                <a:gd name="T4" fmla="*/ 7084 w 11898"/>
                <a:gd name="T5" fmla="*/ 6641 h 11934"/>
                <a:gd name="T6" fmla="*/ 11898 w 11898"/>
                <a:gd name="T7" fmla="*/ 8301 h 11934"/>
                <a:gd name="T8" fmla="*/ 10238 w 11898"/>
                <a:gd name="T9" fmla="*/ 11934 h 11934"/>
                <a:gd name="T10" fmla="*/ 7323 w 11898"/>
                <a:gd name="T11" fmla="*/ 10274 h 11934"/>
                <a:gd name="T12" fmla="*/ 10219 w 11898"/>
                <a:gd name="T13" fmla="*/ 11197 h 11934"/>
                <a:gd name="T14" fmla="*/ 11142 w 11898"/>
                <a:gd name="T15" fmla="*/ 8301 h 11934"/>
                <a:gd name="T16" fmla="*/ 7323 w 11898"/>
                <a:gd name="T17" fmla="*/ 7378 h 11934"/>
                <a:gd name="T18" fmla="*/ 1716 w 11898"/>
                <a:gd name="T19" fmla="*/ 11934 h 11934"/>
                <a:gd name="T20" fmla="*/ 0 w 11898"/>
                <a:gd name="T21" fmla="*/ 8374 h 11934"/>
                <a:gd name="T22" fmla="*/ 4815 w 11898"/>
                <a:gd name="T23" fmla="*/ 6659 h 11934"/>
                <a:gd name="T24" fmla="*/ 5294 w 11898"/>
                <a:gd name="T25" fmla="*/ 7065 h 11934"/>
                <a:gd name="T26" fmla="*/ 3560 w 11898"/>
                <a:gd name="T27" fmla="*/ 11934 h 11934"/>
                <a:gd name="T28" fmla="*/ 738 w 11898"/>
                <a:gd name="T29" fmla="*/ 8356 h 11934"/>
                <a:gd name="T30" fmla="*/ 1716 w 11898"/>
                <a:gd name="T31" fmla="*/ 11178 h 11934"/>
                <a:gd name="T32" fmla="*/ 4538 w 11898"/>
                <a:gd name="T33" fmla="*/ 10201 h 11934"/>
                <a:gd name="T34" fmla="*/ 1716 w 11898"/>
                <a:gd name="T35" fmla="*/ 7378 h 11934"/>
                <a:gd name="T36" fmla="*/ 1624 w 11898"/>
                <a:gd name="T37" fmla="*/ 5312 h 11934"/>
                <a:gd name="T38" fmla="*/ 0 w 11898"/>
                <a:gd name="T39" fmla="*/ 1642 h 11934"/>
                <a:gd name="T40" fmla="*/ 3671 w 11898"/>
                <a:gd name="T41" fmla="*/ 18 h 11934"/>
                <a:gd name="T42" fmla="*/ 5294 w 11898"/>
                <a:gd name="T43" fmla="*/ 4907 h 11934"/>
                <a:gd name="T44" fmla="*/ 4815 w 11898"/>
                <a:gd name="T45" fmla="*/ 5312 h 11934"/>
                <a:gd name="T46" fmla="*/ 720 w 11898"/>
                <a:gd name="T47" fmla="*/ 1623 h 11934"/>
                <a:gd name="T48" fmla="*/ 1605 w 11898"/>
                <a:gd name="T49" fmla="*/ 4575 h 11934"/>
                <a:gd name="T50" fmla="*/ 4538 w 11898"/>
                <a:gd name="T51" fmla="*/ 1642 h 11934"/>
                <a:gd name="T52" fmla="*/ 1605 w 11898"/>
                <a:gd name="T53" fmla="*/ 756 h 11934"/>
                <a:gd name="T54" fmla="*/ 10219 w 11898"/>
                <a:gd name="T55" fmla="*/ 5312 h 11934"/>
                <a:gd name="T56" fmla="*/ 6899 w 11898"/>
                <a:gd name="T57" fmla="*/ 5275 h 11934"/>
                <a:gd name="T58" fmla="*/ 6586 w 11898"/>
                <a:gd name="T59" fmla="*/ 1679 h 11934"/>
                <a:gd name="T60" fmla="*/ 10219 w 11898"/>
                <a:gd name="T61" fmla="*/ 0 h 11934"/>
                <a:gd name="T62" fmla="*/ 11898 w 11898"/>
                <a:gd name="T63" fmla="*/ 3634 h 11934"/>
                <a:gd name="T64" fmla="*/ 7323 w 11898"/>
                <a:gd name="T65" fmla="*/ 4574 h 11934"/>
                <a:gd name="T66" fmla="*/ 11142 w 11898"/>
                <a:gd name="T67" fmla="*/ 3634 h 11934"/>
                <a:gd name="T68" fmla="*/ 10201 w 11898"/>
                <a:gd name="T69" fmla="*/ 738 h 11934"/>
                <a:gd name="T70" fmla="*/ 7305 w 11898"/>
                <a:gd name="T71" fmla="*/ 1678 h 11934"/>
                <a:gd name="T72" fmla="*/ 7323 w 11898"/>
                <a:gd name="T73" fmla="*/ 4574 h 1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898" h="11934">
                  <a:moveTo>
                    <a:pt x="10238" y="11934"/>
                  </a:moveTo>
                  <a:lnTo>
                    <a:pt x="8264" y="11934"/>
                  </a:lnTo>
                  <a:cubicBezTo>
                    <a:pt x="7342" y="11934"/>
                    <a:pt x="6604" y="11197"/>
                    <a:pt x="6604" y="10274"/>
                  </a:cubicBezTo>
                  <a:lnTo>
                    <a:pt x="6604" y="7046"/>
                  </a:lnTo>
                  <a:cubicBezTo>
                    <a:pt x="6604" y="6862"/>
                    <a:pt x="6733" y="6714"/>
                    <a:pt x="6918" y="6677"/>
                  </a:cubicBezTo>
                  <a:cubicBezTo>
                    <a:pt x="6973" y="6659"/>
                    <a:pt x="7028" y="6641"/>
                    <a:pt x="7084" y="6641"/>
                  </a:cubicBezTo>
                  <a:lnTo>
                    <a:pt x="10238" y="6641"/>
                  </a:lnTo>
                  <a:cubicBezTo>
                    <a:pt x="11160" y="6641"/>
                    <a:pt x="11898" y="7378"/>
                    <a:pt x="11898" y="8301"/>
                  </a:cubicBezTo>
                  <a:lnTo>
                    <a:pt x="11898" y="10274"/>
                  </a:lnTo>
                  <a:cubicBezTo>
                    <a:pt x="11879" y="11178"/>
                    <a:pt x="11142" y="11934"/>
                    <a:pt x="10238" y="11934"/>
                  </a:cubicBezTo>
                  <a:close/>
                  <a:moveTo>
                    <a:pt x="7323" y="7378"/>
                  </a:moveTo>
                  <a:lnTo>
                    <a:pt x="7323" y="10274"/>
                  </a:lnTo>
                  <a:cubicBezTo>
                    <a:pt x="7323" y="10772"/>
                    <a:pt x="7729" y="11197"/>
                    <a:pt x="8246" y="11197"/>
                  </a:cubicBezTo>
                  <a:lnTo>
                    <a:pt x="10219" y="11197"/>
                  </a:lnTo>
                  <a:cubicBezTo>
                    <a:pt x="10717" y="11197"/>
                    <a:pt x="11142" y="10791"/>
                    <a:pt x="11142" y="10274"/>
                  </a:cubicBezTo>
                  <a:lnTo>
                    <a:pt x="11142" y="8301"/>
                  </a:lnTo>
                  <a:cubicBezTo>
                    <a:pt x="11142" y="7803"/>
                    <a:pt x="10736" y="7378"/>
                    <a:pt x="10219" y="7378"/>
                  </a:cubicBezTo>
                  <a:lnTo>
                    <a:pt x="7323" y="7378"/>
                  </a:lnTo>
                  <a:close/>
                  <a:moveTo>
                    <a:pt x="3560" y="11934"/>
                  </a:moveTo>
                  <a:lnTo>
                    <a:pt x="1716" y="11934"/>
                  </a:lnTo>
                  <a:cubicBezTo>
                    <a:pt x="757" y="11934"/>
                    <a:pt x="0" y="11160"/>
                    <a:pt x="0" y="10219"/>
                  </a:cubicBezTo>
                  <a:lnTo>
                    <a:pt x="0" y="8374"/>
                  </a:lnTo>
                  <a:cubicBezTo>
                    <a:pt x="0" y="7415"/>
                    <a:pt x="775" y="6659"/>
                    <a:pt x="1716" y="6659"/>
                  </a:cubicBezTo>
                  <a:lnTo>
                    <a:pt x="4815" y="6659"/>
                  </a:lnTo>
                  <a:cubicBezTo>
                    <a:pt x="4870" y="6659"/>
                    <a:pt x="4925" y="6677"/>
                    <a:pt x="4981" y="6696"/>
                  </a:cubicBezTo>
                  <a:cubicBezTo>
                    <a:pt x="5165" y="6714"/>
                    <a:pt x="5294" y="6880"/>
                    <a:pt x="5294" y="7065"/>
                  </a:cubicBezTo>
                  <a:lnTo>
                    <a:pt x="5294" y="10237"/>
                  </a:lnTo>
                  <a:cubicBezTo>
                    <a:pt x="5294" y="11160"/>
                    <a:pt x="4519" y="11934"/>
                    <a:pt x="3560" y="11934"/>
                  </a:cubicBezTo>
                  <a:close/>
                  <a:moveTo>
                    <a:pt x="1716" y="7378"/>
                  </a:moveTo>
                  <a:cubicBezTo>
                    <a:pt x="1181" y="7378"/>
                    <a:pt x="738" y="7821"/>
                    <a:pt x="738" y="8356"/>
                  </a:cubicBezTo>
                  <a:lnTo>
                    <a:pt x="738" y="10201"/>
                  </a:lnTo>
                  <a:cubicBezTo>
                    <a:pt x="738" y="10754"/>
                    <a:pt x="1181" y="11178"/>
                    <a:pt x="1716" y="11178"/>
                  </a:cubicBezTo>
                  <a:lnTo>
                    <a:pt x="3560" y="11178"/>
                  </a:lnTo>
                  <a:cubicBezTo>
                    <a:pt x="4095" y="11178"/>
                    <a:pt x="4538" y="10736"/>
                    <a:pt x="4538" y="10201"/>
                  </a:cubicBezTo>
                  <a:lnTo>
                    <a:pt x="4538" y="7378"/>
                  </a:lnTo>
                  <a:lnTo>
                    <a:pt x="1716" y="7378"/>
                  </a:lnTo>
                  <a:close/>
                  <a:moveTo>
                    <a:pt x="4815" y="5312"/>
                  </a:moveTo>
                  <a:lnTo>
                    <a:pt x="1624" y="5312"/>
                  </a:lnTo>
                  <a:cubicBezTo>
                    <a:pt x="720" y="5312"/>
                    <a:pt x="0" y="4593"/>
                    <a:pt x="0" y="3689"/>
                  </a:cubicBezTo>
                  <a:lnTo>
                    <a:pt x="0" y="1642"/>
                  </a:lnTo>
                  <a:cubicBezTo>
                    <a:pt x="0" y="738"/>
                    <a:pt x="720" y="18"/>
                    <a:pt x="1624" y="18"/>
                  </a:cubicBezTo>
                  <a:lnTo>
                    <a:pt x="3671" y="18"/>
                  </a:lnTo>
                  <a:cubicBezTo>
                    <a:pt x="4575" y="18"/>
                    <a:pt x="5294" y="738"/>
                    <a:pt x="5294" y="1642"/>
                  </a:cubicBezTo>
                  <a:lnTo>
                    <a:pt x="5294" y="4907"/>
                  </a:lnTo>
                  <a:cubicBezTo>
                    <a:pt x="5294" y="5091"/>
                    <a:pt x="5165" y="5239"/>
                    <a:pt x="4981" y="5276"/>
                  </a:cubicBezTo>
                  <a:cubicBezTo>
                    <a:pt x="4925" y="5294"/>
                    <a:pt x="4870" y="5312"/>
                    <a:pt x="4815" y="5312"/>
                  </a:cubicBezTo>
                  <a:close/>
                  <a:moveTo>
                    <a:pt x="1605" y="738"/>
                  </a:moveTo>
                  <a:cubicBezTo>
                    <a:pt x="1125" y="738"/>
                    <a:pt x="720" y="1144"/>
                    <a:pt x="720" y="1623"/>
                  </a:cubicBezTo>
                  <a:lnTo>
                    <a:pt x="720" y="3689"/>
                  </a:lnTo>
                  <a:cubicBezTo>
                    <a:pt x="720" y="4169"/>
                    <a:pt x="1125" y="4575"/>
                    <a:pt x="1605" y="4575"/>
                  </a:cubicBezTo>
                  <a:lnTo>
                    <a:pt x="4538" y="4575"/>
                  </a:lnTo>
                  <a:lnTo>
                    <a:pt x="4538" y="1642"/>
                  </a:lnTo>
                  <a:cubicBezTo>
                    <a:pt x="4538" y="1162"/>
                    <a:pt x="4132" y="756"/>
                    <a:pt x="3653" y="756"/>
                  </a:cubicBezTo>
                  <a:lnTo>
                    <a:pt x="1605" y="756"/>
                  </a:lnTo>
                  <a:lnTo>
                    <a:pt x="1605" y="738"/>
                  </a:lnTo>
                  <a:close/>
                  <a:moveTo>
                    <a:pt x="10219" y="5312"/>
                  </a:moveTo>
                  <a:lnTo>
                    <a:pt x="7065" y="5312"/>
                  </a:lnTo>
                  <a:cubicBezTo>
                    <a:pt x="7010" y="5312"/>
                    <a:pt x="6954" y="5294"/>
                    <a:pt x="6899" y="5275"/>
                  </a:cubicBezTo>
                  <a:cubicBezTo>
                    <a:pt x="6715" y="5257"/>
                    <a:pt x="6586" y="5091"/>
                    <a:pt x="6586" y="4907"/>
                  </a:cubicBezTo>
                  <a:lnTo>
                    <a:pt x="6586" y="1679"/>
                  </a:lnTo>
                  <a:cubicBezTo>
                    <a:pt x="6586" y="756"/>
                    <a:pt x="7342" y="0"/>
                    <a:pt x="8264" y="0"/>
                  </a:cubicBezTo>
                  <a:lnTo>
                    <a:pt x="10219" y="0"/>
                  </a:lnTo>
                  <a:cubicBezTo>
                    <a:pt x="11142" y="0"/>
                    <a:pt x="11898" y="756"/>
                    <a:pt x="11898" y="1679"/>
                  </a:cubicBezTo>
                  <a:lnTo>
                    <a:pt x="11898" y="3634"/>
                  </a:lnTo>
                  <a:cubicBezTo>
                    <a:pt x="11880" y="4556"/>
                    <a:pt x="11142" y="5312"/>
                    <a:pt x="10219" y="5312"/>
                  </a:cubicBezTo>
                  <a:close/>
                  <a:moveTo>
                    <a:pt x="7323" y="4574"/>
                  </a:moveTo>
                  <a:lnTo>
                    <a:pt x="10201" y="4574"/>
                  </a:lnTo>
                  <a:cubicBezTo>
                    <a:pt x="10717" y="4574"/>
                    <a:pt x="11142" y="4150"/>
                    <a:pt x="11142" y="3634"/>
                  </a:cubicBezTo>
                  <a:lnTo>
                    <a:pt x="11142" y="1678"/>
                  </a:lnTo>
                  <a:cubicBezTo>
                    <a:pt x="11142" y="1162"/>
                    <a:pt x="10717" y="738"/>
                    <a:pt x="10201" y="738"/>
                  </a:cubicBezTo>
                  <a:lnTo>
                    <a:pt x="8246" y="738"/>
                  </a:lnTo>
                  <a:cubicBezTo>
                    <a:pt x="7729" y="738"/>
                    <a:pt x="7305" y="1162"/>
                    <a:pt x="7305" y="1678"/>
                  </a:cubicBezTo>
                  <a:lnTo>
                    <a:pt x="7305" y="4574"/>
                  </a:lnTo>
                  <a:lnTo>
                    <a:pt x="7323" y="45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MuseoModerno Black" pitchFamily="2" charset="0"/>
              </a:endParaRPr>
            </a:p>
          </p:txBody>
        </p:sp>
        <p:sp>
          <p:nvSpPr>
            <p:cNvPr id="20" name="Oval 32"/>
            <p:cNvSpPr/>
            <p:nvPr>
              <p:custDataLst>
                <p:tags r:id="rId16"/>
              </p:custDataLst>
            </p:nvPr>
          </p:nvSpPr>
          <p:spPr>
            <a:xfrm>
              <a:off x="5208451" y="3730108"/>
              <a:ext cx="425515" cy="470784"/>
            </a:xfrm>
            <a:custGeom>
              <a:avLst/>
              <a:gdLst>
                <a:gd name="T0" fmla="*/ 5709 w 11417"/>
                <a:gd name="T1" fmla="*/ 0 h 12628"/>
                <a:gd name="T2" fmla="*/ 2400 w 11417"/>
                <a:gd name="T3" fmla="*/ 10360 h 12628"/>
                <a:gd name="T4" fmla="*/ 2589 w 11417"/>
                <a:gd name="T5" fmla="*/ 10421 h 12628"/>
                <a:gd name="T6" fmla="*/ 2775 w 11417"/>
                <a:gd name="T7" fmla="*/ 9834 h 12628"/>
                <a:gd name="T8" fmla="*/ 647 w 11417"/>
                <a:gd name="T9" fmla="*/ 5708 h 12628"/>
                <a:gd name="T10" fmla="*/ 10770 w 11417"/>
                <a:gd name="T11" fmla="*/ 5708 h 12628"/>
                <a:gd name="T12" fmla="*/ 8642 w 11417"/>
                <a:gd name="T13" fmla="*/ 9834 h 12628"/>
                <a:gd name="T14" fmla="*/ 8830 w 11417"/>
                <a:gd name="T15" fmla="*/ 10421 h 12628"/>
                <a:gd name="T16" fmla="*/ 11417 w 11417"/>
                <a:gd name="T17" fmla="*/ 5708 h 12628"/>
                <a:gd name="T18" fmla="*/ 6443 w 11417"/>
                <a:gd name="T19" fmla="*/ 11546 h 12628"/>
                <a:gd name="T20" fmla="*/ 5052 w 11417"/>
                <a:gd name="T21" fmla="*/ 11946 h 12628"/>
                <a:gd name="T22" fmla="*/ 4636 w 11417"/>
                <a:gd name="T23" fmla="*/ 11716 h 12628"/>
                <a:gd name="T24" fmla="*/ 4058 w 11417"/>
                <a:gd name="T25" fmla="*/ 11876 h 12628"/>
                <a:gd name="T26" fmla="*/ 4130 w 11417"/>
                <a:gd name="T27" fmla="*/ 12119 h 12628"/>
                <a:gd name="T28" fmla="*/ 5913 w 11417"/>
                <a:gd name="T29" fmla="*/ 12321 h 12628"/>
                <a:gd name="T30" fmla="*/ 6786 w 11417"/>
                <a:gd name="T31" fmla="*/ 12420 h 12628"/>
                <a:gd name="T32" fmla="*/ 7002 w 11417"/>
                <a:gd name="T33" fmla="*/ 12538 h 12628"/>
                <a:gd name="T34" fmla="*/ 7280 w 11417"/>
                <a:gd name="T35" fmla="*/ 12002 h 12628"/>
                <a:gd name="T36" fmla="*/ 1903 w 11417"/>
                <a:gd name="T37" fmla="*/ 5693 h 12628"/>
                <a:gd name="T38" fmla="*/ 4010 w 11417"/>
                <a:gd name="T39" fmla="*/ 9099 h 12628"/>
                <a:gd name="T40" fmla="*/ 4010 w 11417"/>
                <a:gd name="T41" fmla="*/ 10613 h 12628"/>
                <a:gd name="T42" fmla="*/ 6885 w 11417"/>
                <a:gd name="T43" fmla="*/ 11136 h 12628"/>
                <a:gd name="T44" fmla="*/ 7408 w 11417"/>
                <a:gd name="T45" fmla="*/ 9503 h 12628"/>
                <a:gd name="T46" fmla="*/ 7743 w 11417"/>
                <a:gd name="T47" fmla="*/ 8909 h 12628"/>
                <a:gd name="T48" fmla="*/ 5709 w 11417"/>
                <a:gd name="T49" fmla="*/ 1887 h 12628"/>
                <a:gd name="T50" fmla="*/ 4951 w 11417"/>
                <a:gd name="T51" fmla="*/ 10469 h 12628"/>
                <a:gd name="T52" fmla="*/ 4676 w 11417"/>
                <a:gd name="T53" fmla="*/ 9913 h 12628"/>
                <a:gd name="T54" fmla="*/ 6741 w 11417"/>
                <a:gd name="T55" fmla="*/ 10208 h 12628"/>
                <a:gd name="T56" fmla="*/ 7408 w 11417"/>
                <a:gd name="T57" fmla="*/ 8356 h 12628"/>
                <a:gd name="T58" fmla="*/ 6741 w 11417"/>
                <a:gd name="T59" fmla="*/ 9021 h 12628"/>
                <a:gd name="T60" fmla="*/ 6741 w 11417"/>
                <a:gd name="T61" fmla="*/ 9040 h 12628"/>
                <a:gd name="T62" fmla="*/ 4676 w 11417"/>
                <a:gd name="T63" fmla="*/ 9266 h 12628"/>
                <a:gd name="T64" fmla="*/ 4676 w 11417"/>
                <a:gd name="T65" fmla="*/ 9020 h 12628"/>
                <a:gd name="T66" fmla="*/ 4362 w 11417"/>
                <a:gd name="T67" fmla="*/ 8550 h 12628"/>
                <a:gd name="T68" fmla="*/ 2550 w 11417"/>
                <a:gd name="T69" fmla="*/ 5693 h 12628"/>
                <a:gd name="T70" fmla="*/ 8867 w 11417"/>
                <a:gd name="T71" fmla="*/ 5693 h 12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417" h="12628">
                  <a:moveTo>
                    <a:pt x="11417" y="5708"/>
                  </a:moveTo>
                  <a:cubicBezTo>
                    <a:pt x="11417" y="2556"/>
                    <a:pt x="8861" y="0"/>
                    <a:pt x="5709" y="0"/>
                  </a:cubicBezTo>
                  <a:cubicBezTo>
                    <a:pt x="2556" y="0"/>
                    <a:pt x="0" y="2556"/>
                    <a:pt x="0" y="5708"/>
                  </a:cubicBezTo>
                  <a:cubicBezTo>
                    <a:pt x="0" y="7628"/>
                    <a:pt x="948" y="9326"/>
                    <a:pt x="2400" y="10360"/>
                  </a:cubicBezTo>
                  <a:lnTo>
                    <a:pt x="2400" y="10360"/>
                  </a:lnTo>
                  <a:cubicBezTo>
                    <a:pt x="2453" y="10399"/>
                    <a:pt x="2518" y="10421"/>
                    <a:pt x="2589" y="10421"/>
                  </a:cubicBezTo>
                  <a:cubicBezTo>
                    <a:pt x="2767" y="10421"/>
                    <a:pt x="2912" y="10276"/>
                    <a:pt x="2912" y="10098"/>
                  </a:cubicBezTo>
                  <a:cubicBezTo>
                    <a:pt x="2912" y="9989"/>
                    <a:pt x="2858" y="9892"/>
                    <a:pt x="2775" y="9834"/>
                  </a:cubicBezTo>
                  <a:lnTo>
                    <a:pt x="2776" y="9834"/>
                  </a:lnTo>
                  <a:cubicBezTo>
                    <a:pt x="1487" y="8916"/>
                    <a:pt x="647" y="7410"/>
                    <a:pt x="647" y="5708"/>
                  </a:cubicBezTo>
                  <a:cubicBezTo>
                    <a:pt x="647" y="2913"/>
                    <a:pt x="2913" y="647"/>
                    <a:pt x="5709" y="647"/>
                  </a:cubicBezTo>
                  <a:cubicBezTo>
                    <a:pt x="8504" y="647"/>
                    <a:pt x="10770" y="2913"/>
                    <a:pt x="10770" y="5708"/>
                  </a:cubicBezTo>
                  <a:cubicBezTo>
                    <a:pt x="10770" y="7410"/>
                    <a:pt x="9930" y="8916"/>
                    <a:pt x="8642" y="9834"/>
                  </a:cubicBezTo>
                  <a:lnTo>
                    <a:pt x="8642" y="9834"/>
                  </a:lnTo>
                  <a:cubicBezTo>
                    <a:pt x="8560" y="9893"/>
                    <a:pt x="8506" y="9989"/>
                    <a:pt x="8506" y="10098"/>
                  </a:cubicBezTo>
                  <a:cubicBezTo>
                    <a:pt x="8506" y="10276"/>
                    <a:pt x="8651" y="10421"/>
                    <a:pt x="8830" y="10421"/>
                  </a:cubicBezTo>
                  <a:cubicBezTo>
                    <a:pt x="8907" y="10421"/>
                    <a:pt x="8978" y="10394"/>
                    <a:pt x="9034" y="10348"/>
                  </a:cubicBezTo>
                  <a:cubicBezTo>
                    <a:pt x="10477" y="9313"/>
                    <a:pt x="11417" y="7620"/>
                    <a:pt x="11417" y="5708"/>
                  </a:cubicBezTo>
                  <a:close/>
                  <a:moveTo>
                    <a:pt x="7280" y="12002"/>
                  </a:moveTo>
                  <a:cubicBezTo>
                    <a:pt x="7078" y="11756"/>
                    <a:pt x="6784" y="11585"/>
                    <a:pt x="6443" y="11546"/>
                  </a:cubicBezTo>
                  <a:cubicBezTo>
                    <a:pt x="6095" y="11507"/>
                    <a:pt x="5764" y="11612"/>
                    <a:pt x="5510" y="11815"/>
                  </a:cubicBezTo>
                  <a:cubicBezTo>
                    <a:pt x="5385" y="11914"/>
                    <a:pt x="5223" y="11965"/>
                    <a:pt x="5052" y="11946"/>
                  </a:cubicBezTo>
                  <a:cubicBezTo>
                    <a:pt x="4882" y="11927"/>
                    <a:pt x="4735" y="11840"/>
                    <a:pt x="4636" y="11716"/>
                  </a:cubicBezTo>
                  <a:lnTo>
                    <a:pt x="4636" y="11716"/>
                  </a:lnTo>
                  <a:cubicBezTo>
                    <a:pt x="4584" y="11648"/>
                    <a:pt x="4507" y="11601"/>
                    <a:pt x="4416" y="11591"/>
                  </a:cubicBezTo>
                  <a:cubicBezTo>
                    <a:pt x="4238" y="11571"/>
                    <a:pt x="4078" y="11698"/>
                    <a:pt x="4058" y="11876"/>
                  </a:cubicBezTo>
                  <a:cubicBezTo>
                    <a:pt x="4047" y="11967"/>
                    <a:pt x="4076" y="12053"/>
                    <a:pt x="4130" y="12119"/>
                  </a:cubicBezTo>
                  <a:lnTo>
                    <a:pt x="4130" y="12119"/>
                  </a:lnTo>
                  <a:cubicBezTo>
                    <a:pt x="4332" y="12373"/>
                    <a:pt x="4631" y="12549"/>
                    <a:pt x="4979" y="12589"/>
                  </a:cubicBezTo>
                  <a:cubicBezTo>
                    <a:pt x="5328" y="12628"/>
                    <a:pt x="5659" y="12523"/>
                    <a:pt x="5913" y="12321"/>
                  </a:cubicBezTo>
                  <a:cubicBezTo>
                    <a:pt x="6037" y="12222"/>
                    <a:pt x="6199" y="12170"/>
                    <a:pt x="6370" y="12189"/>
                  </a:cubicBezTo>
                  <a:cubicBezTo>
                    <a:pt x="6540" y="12209"/>
                    <a:pt x="6687" y="12295"/>
                    <a:pt x="6786" y="12420"/>
                  </a:cubicBezTo>
                  <a:lnTo>
                    <a:pt x="6786" y="12419"/>
                  </a:lnTo>
                  <a:cubicBezTo>
                    <a:pt x="6838" y="12484"/>
                    <a:pt x="6914" y="12528"/>
                    <a:pt x="7002" y="12538"/>
                  </a:cubicBezTo>
                  <a:cubicBezTo>
                    <a:pt x="7179" y="12558"/>
                    <a:pt x="7340" y="12431"/>
                    <a:pt x="7360" y="12253"/>
                  </a:cubicBezTo>
                  <a:cubicBezTo>
                    <a:pt x="7371" y="12158"/>
                    <a:pt x="7339" y="12068"/>
                    <a:pt x="7280" y="12002"/>
                  </a:cubicBezTo>
                  <a:close/>
                  <a:moveTo>
                    <a:pt x="5709" y="1887"/>
                  </a:moveTo>
                  <a:cubicBezTo>
                    <a:pt x="3607" y="1887"/>
                    <a:pt x="1903" y="3591"/>
                    <a:pt x="1903" y="5693"/>
                  </a:cubicBezTo>
                  <a:cubicBezTo>
                    <a:pt x="1903" y="7046"/>
                    <a:pt x="2610" y="8234"/>
                    <a:pt x="3674" y="8909"/>
                  </a:cubicBezTo>
                  <a:cubicBezTo>
                    <a:pt x="3782" y="8978"/>
                    <a:pt x="3894" y="9041"/>
                    <a:pt x="4010" y="9099"/>
                  </a:cubicBezTo>
                  <a:lnTo>
                    <a:pt x="4010" y="9502"/>
                  </a:lnTo>
                  <a:lnTo>
                    <a:pt x="4010" y="10613"/>
                  </a:lnTo>
                  <a:cubicBezTo>
                    <a:pt x="4010" y="10952"/>
                    <a:pt x="4278" y="11136"/>
                    <a:pt x="4532" y="11136"/>
                  </a:cubicBezTo>
                  <a:lnTo>
                    <a:pt x="6885" y="11136"/>
                  </a:lnTo>
                  <a:cubicBezTo>
                    <a:pt x="7212" y="11136"/>
                    <a:pt x="7408" y="10879"/>
                    <a:pt x="7408" y="10613"/>
                  </a:cubicBezTo>
                  <a:lnTo>
                    <a:pt x="7408" y="9503"/>
                  </a:lnTo>
                  <a:lnTo>
                    <a:pt x="7408" y="9099"/>
                  </a:lnTo>
                  <a:cubicBezTo>
                    <a:pt x="7523" y="9041"/>
                    <a:pt x="7635" y="8978"/>
                    <a:pt x="7743" y="8909"/>
                  </a:cubicBezTo>
                  <a:cubicBezTo>
                    <a:pt x="8808" y="8234"/>
                    <a:pt x="9514" y="7046"/>
                    <a:pt x="9514" y="5693"/>
                  </a:cubicBezTo>
                  <a:cubicBezTo>
                    <a:pt x="9514" y="3591"/>
                    <a:pt x="7811" y="1887"/>
                    <a:pt x="5709" y="1887"/>
                  </a:cubicBezTo>
                  <a:close/>
                  <a:moveTo>
                    <a:pt x="6480" y="10469"/>
                  </a:moveTo>
                  <a:lnTo>
                    <a:pt x="4951" y="10469"/>
                  </a:lnTo>
                  <a:cubicBezTo>
                    <a:pt x="4792" y="10469"/>
                    <a:pt x="4676" y="10362"/>
                    <a:pt x="4676" y="10195"/>
                  </a:cubicBezTo>
                  <a:lnTo>
                    <a:pt x="4676" y="9913"/>
                  </a:lnTo>
                  <a:lnTo>
                    <a:pt x="6741" y="9913"/>
                  </a:lnTo>
                  <a:lnTo>
                    <a:pt x="6741" y="10208"/>
                  </a:lnTo>
                  <a:cubicBezTo>
                    <a:pt x="6741" y="10324"/>
                    <a:pt x="6649" y="10469"/>
                    <a:pt x="6480" y="10469"/>
                  </a:cubicBezTo>
                  <a:close/>
                  <a:moveTo>
                    <a:pt x="7408" y="8356"/>
                  </a:moveTo>
                  <a:cubicBezTo>
                    <a:pt x="7288" y="8433"/>
                    <a:pt x="7032" y="8562"/>
                    <a:pt x="7032" y="8562"/>
                  </a:cubicBezTo>
                  <a:cubicBezTo>
                    <a:pt x="6860" y="8643"/>
                    <a:pt x="6741" y="8818"/>
                    <a:pt x="6741" y="9021"/>
                  </a:cubicBezTo>
                  <a:cubicBezTo>
                    <a:pt x="6741" y="9027"/>
                    <a:pt x="6741" y="9034"/>
                    <a:pt x="6742" y="9040"/>
                  </a:cubicBezTo>
                  <a:lnTo>
                    <a:pt x="6741" y="9040"/>
                  </a:lnTo>
                  <a:lnTo>
                    <a:pt x="6741" y="9266"/>
                  </a:lnTo>
                  <a:lnTo>
                    <a:pt x="4676" y="9266"/>
                  </a:lnTo>
                  <a:lnTo>
                    <a:pt x="4676" y="9020"/>
                  </a:lnTo>
                  <a:lnTo>
                    <a:pt x="4676" y="9020"/>
                  </a:lnTo>
                  <a:cubicBezTo>
                    <a:pt x="4676" y="8808"/>
                    <a:pt x="4546" y="8627"/>
                    <a:pt x="4362" y="8551"/>
                  </a:cubicBezTo>
                  <a:lnTo>
                    <a:pt x="4362" y="8550"/>
                  </a:lnTo>
                  <a:cubicBezTo>
                    <a:pt x="4240" y="8493"/>
                    <a:pt x="4123" y="8428"/>
                    <a:pt x="4010" y="8356"/>
                  </a:cubicBezTo>
                  <a:cubicBezTo>
                    <a:pt x="3132" y="7795"/>
                    <a:pt x="2550" y="6812"/>
                    <a:pt x="2550" y="5693"/>
                  </a:cubicBezTo>
                  <a:cubicBezTo>
                    <a:pt x="2550" y="3948"/>
                    <a:pt x="3964" y="2534"/>
                    <a:pt x="5709" y="2534"/>
                  </a:cubicBezTo>
                  <a:cubicBezTo>
                    <a:pt x="7453" y="2534"/>
                    <a:pt x="8867" y="3948"/>
                    <a:pt x="8867" y="5693"/>
                  </a:cubicBezTo>
                  <a:cubicBezTo>
                    <a:pt x="8867" y="6812"/>
                    <a:pt x="8285" y="7795"/>
                    <a:pt x="7408" y="83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MuseoModerno Black" pitchFamily="2" charset="0"/>
              </a:endParaRPr>
            </a:p>
          </p:txBody>
        </p:sp>
        <p:sp>
          <p:nvSpPr>
            <p:cNvPr id="21" name="Oval 33"/>
            <p:cNvSpPr/>
            <p:nvPr>
              <p:custDataLst>
                <p:tags r:id="rId17"/>
              </p:custDataLst>
            </p:nvPr>
          </p:nvSpPr>
          <p:spPr>
            <a:xfrm>
              <a:off x="1089084" y="5281922"/>
              <a:ext cx="470784" cy="431537"/>
            </a:xfrm>
            <a:custGeom>
              <a:avLst/>
              <a:gdLst>
                <a:gd name="T0" fmla="*/ 10880 w 11520"/>
                <a:gd name="T1" fmla="*/ 0 h 10560"/>
                <a:gd name="T2" fmla="*/ 640 w 11520"/>
                <a:gd name="T3" fmla="*/ 0 h 10560"/>
                <a:gd name="T4" fmla="*/ 0 w 11520"/>
                <a:gd name="T5" fmla="*/ 640 h 10560"/>
                <a:gd name="T6" fmla="*/ 0 w 11520"/>
                <a:gd name="T7" fmla="*/ 8000 h 10560"/>
                <a:gd name="T8" fmla="*/ 640 w 11520"/>
                <a:gd name="T9" fmla="*/ 8640 h 10560"/>
                <a:gd name="T10" fmla="*/ 4480 w 11520"/>
                <a:gd name="T11" fmla="*/ 8640 h 10560"/>
                <a:gd name="T12" fmla="*/ 4480 w 11520"/>
                <a:gd name="T13" fmla="*/ 9920 h 10560"/>
                <a:gd name="T14" fmla="*/ 960 w 11520"/>
                <a:gd name="T15" fmla="*/ 9920 h 10560"/>
                <a:gd name="T16" fmla="*/ 640 w 11520"/>
                <a:gd name="T17" fmla="*/ 10240 h 10560"/>
                <a:gd name="T18" fmla="*/ 960 w 11520"/>
                <a:gd name="T19" fmla="*/ 10560 h 10560"/>
                <a:gd name="T20" fmla="*/ 10560 w 11520"/>
                <a:gd name="T21" fmla="*/ 10560 h 10560"/>
                <a:gd name="T22" fmla="*/ 10880 w 11520"/>
                <a:gd name="T23" fmla="*/ 10240 h 10560"/>
                <a:gd name="T24" fmla="*/ 10560 w 11520"/>
                <a:gd name="T25" fmla="*/ 9920 h 10560"/>
                <a:gd name="T26" fmla="*/ 7040 w 11520"/>
                <a:gd name="T27" fmla="*/ 9920 h 10560"/>
                <a:gd name="T28" fmla="*/ 7040 w 11520"/>
                <a:gd name="T29" fmla="*/ 8640 h 10560"/>
                <a:gd name="T30" fmla="*/ 10880 w 11520"/>
                <a:gd name="T31" fmla="*/ 8640 h 10560"/>
                <a:gd name="T32" fmla="*/ 11520 w 11520"/>
                <a:gd name="T33" fmla="*/ 8000 h 10560"/>
                <a:gd name="T34" fmla="*/ 11520 w 11520"/>
                <a:gd name="T35" fmla="*/ 640 h 10560"/>
                <a:gd name="T36" fmla="*/ 10880 w 11520"/>
                <a:gd name="T37" fmla="*/ 0 h 10560"/>
                <a:gd name="T38" fmla="*/ 6400 w 11520"/>
                <a:gd name="T39" fmla="*/ 9920 h 10560"/>
                <a:gd name="T40" fmla="*/ 5120 w 11520"/>
                <a:gd name="T41" fmla="*/ 9920 h 10560"/>
                <a:gd name="T42" fmla="*/ 5120 w 11520"/>
                <a:gd name="T43" fmla="*/ 8640 h 10560"/>
                <a:gd name="T44" fmla="*/ 6400 w 11520"/>
                <a:gd name="T45" fmla="*/ 8640 h 10560"/>
                <a:gd name="T46" fmla="*/ 6400 w 11520"/>
                <a:gd name="T47" fmla="*/ 9920 h 10560"/>
                <a:gd name="T48" fmla="*/ 10880 w 11520"/>
                <a:gd name="T49" fmla="*/ 8000 h 10560"/>
                <a:gd name="T50" fmla="*/ 640 w 11520"/>
                <a:gd name="T51" fmla="*/ 8000 h 10560"/>
                <a:gd name="T52" fmla="*/ 640 w 11520"/>
                <a:gd name="T53" fmla="*/ 640 h 10560"/>
                <a:gd name="T54" fmla="*/ 10880 w 11520"/>
                <a:gd name="T55" fmla="*/ 640 h 10560"/>
                <a:gd name="T56" fmla="*/ 10880 w 11520"/>
                <a:gd name="T57" fmla="*/ 8000 h 10560"/>
                <a:gd name="T58" fmla="*/ 2880 w 11520"/>
                <a:gd name="T59" fmla="*/ 6720 h 10560"/>
                <a:gd name="T60" fmla="*/ 3200 w 11520"/>
                <a:gd name="T61" fmla="*/ 6400 h 10560"/>
                <a:gd name="T62" fmla="*/ 3200 w 11520"/>
                <a:gd name="T63" fmla="*/ 4800 h 10560"/>
                <a:gd name="T64" fmla="*/ 2880 w 11520"/>
                <a:gd name="T65" fmla="*/ 4480 h 10560"/>
                <a:gd name="T66" fmla="*/ 2560 w 11520"/>
                <a:gd name="T67" fmla="*/ 4800 h 10560"/>
                <a:gd name="T68" fmla="*/ 2560 w 11520"/>
                <a:gd name="T69" fmla="*/ 6400 h 10560"/>
                <a:gd name="T70" fmla="*/ 2880 w 11520"/>
                <a:gd name="T71" fmla="*/ 6720 h 10560"/>
                <a:gd name="T72" fmla="*/ 4800 w 11520"/>
                <a:gd name="T73" fmla="*/ 6720 h 10560"/>
                <a:gd name="T74" fmla="*/ 5120 w 11520"/>
                <a:gd name="T75" fmla="*/ 6400 h 10560"/>
                <a:gd name="T76" fmla="*/ 5120 w 11520"/>
                <a:gd name="T77" fmla="*/ 3520 h 10560"/>
                <a:gd name="T78" fmla="*/ 4800 w 11520"/>
                <a:gd name="T79" fmla="*/ 3200 h 10560"/>
                <a:gd name="T80" fmla="*/ 4480 w 11520"/>
                <a:gd name="T81" fmla="*/ 3520 h 10560"/>
                <a:gd name="T82" fmla="*/ 4480 w 11520"/>
                <a:gd name="T83" fmla="*/ 6400 h 10560"/>
                <a:gd name="T84" fmla="*/ 4800 w 11520"/>
                <a:gd name="T85" fmla="*/ 6720 h 10560"/>
                <a:gd name="T86" fmla="*/ 6720 w 11520"/>
                <a:gd name="T87" fmla="*/ 6720 h 10560"/>
                <a:gd name="T88" fmla="*/ 7040 w 11520"/>
                <a:gd name="T89" fmla="*/ 6400 h 10560"/>
                <a:gd name="T90" fmla="*/ 7040 w 11520"/>
                <a:gd name="T91" fmla="*/ 4160 h 10560"/>
                <a:gd name="T92" fmla="*/ 6720 w 11520"/>
                <a:gd name="T93" fmla="*/ 3840 h 10560"/>
                <a:gd name="T94" fmla="*/ 6400 w 11520"/>
                <a:gd name="T95" fmla="*/ 4160 h 10560"/>
                <a:gd name="T96" fmla="*/ 6400 w 11520"/>
                <a:gd name="T97" fmla="*/ 6400 h 10560"/>
                <a:gd name="T98" fmla="*/ 6720 w 11520"/>
                <a:gd name="T99" fmla="*/ 6720 h 10560"/>
                <a:gd name="T100" fmla="*/ 8640 w 11520"/>
                <a:gd name="T101" fmla="*/ 6720 h 10560"/>
                <a:gd name="T102" fmla="*/ 8960 w 11520"/>
                <a:gd name="T103" fmla="*/ 6400 h 10560"/>
                <a:gd name="T104" fmla="*/ 8960 w 11520"/>
                <a:gd name="T105" fmla="*/ 2880 h 10560"/>
                <a:gd name="T106" fmla="*/ 8640 w 11520"/>
                <a:gd name="T107" fmla="*/ 2560 h 10560"/>
                <a:gd name="T108" fmla="*/ 8320 w 11520"/>
                <a:gd name="T109" fmla="*/ 2880 h 10560"/>
                <a:gd name="T110" fmla="*/ 8320 w 11520"/>
                <a:gd name="T111" fmla="*/ 6400 h 10560"/>
                <a:gd name="T112" fmla="*/ 8640 w 11520"/>
                <a:gd name="T113" fmla="*/ 6720 h 10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520" h="10560">
                  <a:moveTo>
                    <a:pt x="10880" y="0"/>
                  </a:moveTo>
                  <a:lnTo>
                    <a:pt x="640" y="0"/>
                  </a:lnTo>
                  <a:cubicBezTo>
                    <a:pt x="288" y="0"/>
                    <a:pt x="0" y="288"/>
                    <a:pt x="0" y="640"/>
                  </a:cubicBezTo>
                  <a:lnTo>
                    <a:pt x="0" y="8000"/>
                  </a:lnTo>
                  <a:cubicBezTo>
                    <a:pt x="0" y="8352"/>
                    <a:pt x="288" y="8640"/>
                    <a:pt x="640" y="8640"/>
                  </a:cubicBezTo>
                  <a:lnTo>
                    <a:pt x="4480" y="8640"/>
                  </a:lnTo>
                  <a:lnTo>
                    <a:pt x="4480" y="9920"/>
                  </a:lnTo>
                  <a:lnTo>
                    <a:pt x="960" y="9920"/>
                  </a:lnTo>
                  <a:cubicBezTo>
                    <a:pt x="800" y="9920"/>
                    <a:pt x="640" y="10080"/>
                    <a:pt x="640" y="10240"/>
                  </a:cubicBezTo>
                  <a:cubicBezTo>
                    <a:pt x="640" y="10400"/>
                    <a:pt x="800" y="10560"/>
                    <a:pt x="960" y="10560"/>
                  </a:cubicBezTo>
                  <a:lnTo>
                    <a:pt x="10560" y="10560"/>
                  </a:lnTo>
                  <a:cubicBezTo>
                    <a:pt x="10720" y="10560"/>
                    <a:pt x="10880" y="10400"/>
                    <a:pt x="10880" y="10240"/>
                  </a:cubicBezTo>
                  <a:cubicBezTo>
                    <a:pt x="10880" y="10080"/>
                    <a:pt x="10720" y="9920"/>
                    <a:pt x="10560" y="9920"/>
                  </a:cubicBezTo>
                  <a:lnTo>
                    <a:pt x="7040" y="9920"/>
                  </a:lnTo>
                  <a:lnTo>
                    <a:pt x="7040" y="8640"/>
                  </a:lnTo>
                  <a:lnTo>
                    <a:pt x="10880" y="8640"/>
                  </a:lnTo>
                  <a:cubicBezTo>
                    <a:pt x="11232" y="8640"/>
                    <a:pt x="11520" y="8352"/>
                    <a:pt x="11520" y="8000"/>
                  </a:cubicBezTo>
                  <a:lnTo>
                    <a:pt x="11520" y="640"/>
                  </a:lnTo>
                  <a:cubicBezTo>
                    <a:pt x="11520" y="288"/>
                    <a:pt x="11232" y="0"/>
                    <a:pt x="10880" y="0"/>
                  </a:cubicBezTo>
                  <a:close/>
                  <a:moveTo>
                    <a:pt x="6400" y="9920"/>
                  </a:moveTo>
                  <a:lnTo>
                    <a:pt x="5120" y="9920"/>
                  </a:lnTo>
                  <a:lnTo>
                    <a:pt x="5120" y="8640"/>
                  </a:lnTo>
                  <a:lnTo>
                    <a:pt x="6400" y="8640"/>
                  </a:lnTo>
                  <a:lnTo>
                    <a:pt x="6400" y="9920"/>
                  </a:lnTo>
                  <a:close/>
                  <a:moveTo>
                    <a:pt x="10880" y="8000"/>
                  </a:moveTo>
                  <a:lnTo>
                    <a:pt x="640" y="8000"/>
                  </a:lnTo>
                  <a:lnTo>
                    <a:pt x="640" y="640"/>
                  </a:lnTo>
                  <a:lnTo>
                    <a:pt x="10880" y="640"/>
                  </a:lnTo>
                  <a:lnTo>
                    <a:pt x="10880" y="8000"/>
                  </a:lnTo>
                  <a:close/>
                  <a:moveTo>
                    <a:pt x="2880" y="6720"/>
                  </a:moveTo>
                  <a:cubicBezTo>
                    <a:pt x="3040" y="6720"/>
                    <a:pt x="3200" y="6560"/>
                    <a:pt x="3200" y="6400"/>
                  </a:cubicBezTo>
                  <a:lnTo>
                    <a:pt x="3200" y="4800"/>
                  </a:lnTo>
                  <a:cubicBezTo>
                    <a:pt x="3200" y="4640"/>
                    <a:pt x="3040" y="4480"/>
                    <a:pt x="2880" y="4480"/>
                  </a:cubicBezTo>
                  <a:cubicBezTo>
                    <a:pt x="2720" y="4480"/>
                    <a:pt x="2560" y="4640"/>
                    <a:pt x="2560" y="4800"/>
                  </a:cubicBezTo>
                  <a:lnTo>
                    <a:pt x="2560" y="6400"/>
                  </a:lnTo>
                  <a:cubicBezTo>
                    <a:pt x="2560" y="6560"/>
                    <a:pt x="2720" y="6720"/>
                    <a:pt x="2880" y="6720"/>
                  </a:cubicBezTo>
                  <a:close/>
                  <a:moveTo>
                    <a:pt x="4800" y="6720"/>
                  </a:moveTo>
                  <a:cubicBezTo>
                    <a:pt x="4960" y="6720"/>
                    <a:pt x="5120" y="6560"/>
                    <a:pt x="5120" y="6400"/>
                  </a:cubicBezTo>
                  <a:lnTo>
                    <a:pt x="5120" y="3520"/>
                  </a:lnTo>
                  <a:cubicBezTo>
                    <a:pt x="5120" y="3360"/>
                    <a:pt x="4960" y="3200"/>
                    <a:pt x="4800" y="3200"/>
                  </a:cubicBezTo>
                  <a:cubicBezTo>
                    <a:pt x="4640" y="3200"/>
                    <a:pt x="4480" y="3360"/>
                    <a:pt x="4480" y="3520"/>
                  </a:cubicBezTo>
                  <a:lnTo>
                    <a:pt x="4480" y="6400"/>
                  </a:lnTo>
                  <a:cubicBezTo>
                    <a:pt x="4480" y="6560"/>
                    <a:pt x="4640" y="6720"/>
                    <a:pt x="4800" y="6720"/>
                  </a:cubicBezTo>
                  <a:close/>
                  <a:moveTo>
                    <a:pt x="6720" y="6720"/>
                  </a:moveTo>
                  <a:cubicBezTo>
                    <a:pt x="6880" y="6720"/>
                    <a:pt x="7040" y="6560"/>
                    <a:pt x="7040" y="6400"/>
                  </a:cubicBezTo>
                  <a:lnTo>
                    <a:pt x="7040" y="4160"/>
                  </a:lnTo>
                  <a:cubicBezTo>
                    <a:pt x="7040" y="4000"/>
                    <a:pt x="6880" y="3840"/>
                    <a:pt x="6720" y="3840"/>
                  </a:cubicBezTo>
                  <a:cubicBezTo>
                    <a:pt x="6560" y="3840"/>
                    <a:pt x="6400" y="4000"/>
                    <a:pt x="6400" y="4160"/>
                  </a:cubicBezTo>
                  <a:lnTo>
                    <a:pt x="6400" y="6400"/>
                  </a:lnTo>
                  <a:cubicBezTo>
                    <a:pt x="6400" y="6560"/>
                    <a:pt x="6560" y="6720"/>
                    <a:pt x="6720" y="6720"/>
                  </a:cubicBezTo>
                  <a:close/>
                  <a:moveTo>
                    <a:pt x="8640" y="6720"/>
                  </a:moveTo>
                  <a:cubicBezTo>
                    <a:pt x="8800" y="6720"/>
                    <a:pt x="8960" y="6560"/>
                    <a:pt x="8960" y="6400"/>
                  </a:cubicBezTo>
                  <a:lnTo>
                    <a:pt x="8960" y="2880"/>
                  </a:lnTo>
                  <a:cubicBezTo>
                    <a:pt x="8960" y="2720"/>
                    <a:pt x="8800" y="2560"/>
                    <a:pt x="8640" y="2560"/>
                  </a:cubicBezTo>
                  <a:cubicBezTo>
                    <a:pt x="8480" y="2560"/>
                    <a:pt x="8320" y="2720"/>
                    <a:pt x="8320" y="2880"/>
                  </a:cubicBezTo>
                  <a:lnTo>
                    <a:pt x="8320" y="6400"/>
                  </a:lnTo>
                  <a:cubicBezTo>
                    <a:pt x="8320" y="6560"/>
                    <a:pt x="8480" y="6720"/>
                    <a:pt x="8640" y="67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MuseoModerno Black" pitchFamily="2" charset="0"/>
              </a:endParaRPr>
            </a:p>
          </p:txBody>
        </p:sp>
      </p:grpSp>
      <p:pic>
        <p:nvPicPr>
          <p:cNvPr id="23" name="图形 22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24592" y="4589526"/>
            <a:ext cx="3187042" cy="1756125"/>
          </a:xfrm>
          <a:prstGeom prst="rect">
            <a:avLst/>
          </a:prstGeom>
        </p:spPr>
      </p:pic>
    </p:spTree>
    <p:custDataLst>
      <p:tags r:id="rId2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DB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anrope SemiBold" charset="0"/>
            </a:endParaRPr>
          </a:p>
        </p:txBody>
      </p:sp>
      <p:pic>
        <p:nvPicPr>
          <p:cNvPr id="31" name="图形 3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16200000" flipH="1" flipV="1">
            <a:off x="9432693" y="-117707"/>
            <a:ext cx="2641600" cy="2877015"/>
          </a:xfrm>
          <a:prstGeom prst="rect">
            <a:avLst/>
          </a:prstGeom>
        </p:spPr>
      </p:pic>
      <p:pic>
        <p:nvPicPr>
          <p:cNvPr id="28" name="图形 2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V="1">
            <a:off x="0" y="3980983"/>
            <a:ext cx="2641600" cy="2877015"/>
          </a:xfrm>
          <a:prstGeom prst="rect">
            <a:avLst/>
          </a:prstGeom>
        </p:spPr>
      </p:pic>
      <p:sp>
        <p:nvSpPr>
          <p:cNvPr id="8" name="矩形: 圆角 7"/>
          <p:cNvSpPr/>
          <p:nvPr/>
        </p:nvSpPr>
        <p:spPr>
          <a:xfrm>
            <a:off x="368300" y="330200"/>
            <a:ext cx="11455400" cy="6197600"/>
          </a:xfrm>
          <a:prstGeom prst="roundRect">
            <a:avLst>
              <a:gd name="adj" fmla="val 897"/>
            </a:avLst>
          </a:prstGeom>
          <a:solidFill>
            <a:srgbClr val="FDF8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anrope SemiBold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71500" y="6278363"/>
            <a:ext cx="6874329" cy="0"/>
          </a:xfrm>
          <a:prstGeom prst="line">
            <a:avLst/>
          </a:prstGeom>
          <a:ln w="19050">
            <a:solidFill>
              <a:srgbClr val="F49A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形 2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500" y="1034692"/>
            <a:ext cx="5860480" cy="523077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188700" y="6175182"/>
            <a:ext cx="635000" cy="149418"/>
          </a:xfrm>
          <a:prstGeom prst="rect">
            <a:avLst/>
          </a:prstGeom>
          <a:solidFill>
            <a:srgbClr val="FF9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useoModerno Black" pitchFamily="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71668" y="2238730"/>
            <a:ext cx="51674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>
                <a:solidFill>
                  <a:schemeClr val="accent1"/>
                </a:solidFill>
                <a:latin typeface="MuseoModerno Black" pitchFamily="2" charset="0"/>
                <a:cs typeface="MuseoModerno Black" pitchFamily="2" charset="0"/>
              </a:rPr>
              <a:t>THANK YOU</a:t>
            </a:r>
            <a:endParaRPr lang="zh-CN" altLang="en-US" sz="6000" dirty="0">
              <a:solidFill>
                <a:schemeClr val="accent1"/>
              </a:solidFill>
              <a:latin typeface="MuseoModerno Black" pitchFamily="2" charset="0"/>
              <a:cs typeface="MuseoModerno Black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83929" y="1718941"/>
            <a:ext cx="11432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2A3127"/>
                </a:solidFill>
                <a:latin typeface="MuseoModerno Black" pitchFamily="2" charset="0"/>
                <a:cs typeface="MuseoModerno Black" pitchFamily="2" charset="0"/>
              </a:rPr>
              <a:t>Thesis Defense</a:t>
            </a:r>
            <a:endParaRPr lang="zh-CN" altLang="en-US" sz="1400" dirty="0">
              <a:solidFill>
                <a:srgbClr val="2A3127"/>
              </a:solidFill>
              <a:latin typeface="MuseoModerno Black" pitchFamily="2" charset="0"/>
              <a:cs typeface="MuseoModerno Black" pitchFamily="2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851257" y="1168317"/>
            <a:ext cx="36410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dirty="0">
                <a:solidFill>
                  <a:srgbClr val="FAEEDE"/>
                </a:solidFill>
                <a:latin typeface="MuseoModerno Black" pitchFamily="2" charset="0"/>
                <a:ea typeface="MuseoModerno Black" pitchFamily="2" charset="0"/>
                <a:cs typeface="MuseoModerno Black" pitchFamily="2" charset="0"/>
              </a:rPr>
              <a:t>WPS</a:t>
            </a:r>
            <a:endParaRPr lang="zh-CN" altLang="en-US" sz="8000" dirty="0">
              <a:solidFill>
                <a:srgbClr val="FAEEDE"/>
              </a:solidFill>
              <a:latin typeface="MuseoModerno Black" pitchFamily="2" charset="0"/>
              <a:ea typeface="MuseoModerno Black" pitchFamily="2" charset="0"/>
              <a:cs typeface="MuseoModerno Black" pitchFamily="2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974587" y="1652085"/>
            <a:ext cx="455965" cy="4559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useoModerno Black" pitchFamily="2" charset="0"/>
                <a:ea typeface="MuseoModerno Black" pitchFamily="2" charset="0"/>
                <a:cs typeface="MuseoModerno Black" pitchFamily="2" charset="0"/>
              </a:rPr>
              <a:t>2</a:t>
            </a:r>
            <a:endParaRPr lang="zh-CN" altLang="en-US" dirty="0">
              <a:latin typeface="MuseoModerno Black" pitchFamily="2" charset="0"/>
              <a:ea typeface="MuseoModerno Black" pitchFamily="2" charset="0"/>
              <a:cs typeface="MuseoModerno Black" pitchFamily="2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540281" y="1652085"/>
            <a:ext cx="455965" cy="4559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useoModerno Black" pitchFamily="2" charset="0"/>
                <a:ea typeface="MuseoModerno Black" pitchFamily="2" charset="0"/>
                <a:cs typeface="MuseoModerno Black" pitchFamily="2" charset="0"/>
              </a:rPr>
              <a:t>0</a:t>
            </a:r>
            <a:endParaRPr lang="zh-CN" altLang="en-US" dirty="0">
              <a:latin typeface="MuseoModerno Black" pitchFamily="2" charset="0"/>
              <a:ea typeface="MuseoModerno Black" pitchFamily="2" charset="0"/>
              <a:cs typeface="MuseoModerno Black" pitchFamily="2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105975" y="1652085"/>
            <a:ext cx="455965" cy="4559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useoModerno Black" pitchFamily="2" charset="0"/>
                <a:ea typeface="MuseoModerno Black" pitchFamily="2" charset="0"/>
                <a:cs typeface="MuseoModerno Black" pitchFamily="2" charset="0"/>
              </a:rPr>
              <a:t>2</a:t>
            </a:r>
            <a:endParaRPr lang="en-US" altLang="zh-CN" dirty="0">
              <a:latin typeface="MuseoModerno Black" pitchFamily="2" charset="0"/>
              <a:ea typeface="MuseoModerno Black" pitchFamily="2" charset="0"/>
              <a:cs typeface="MuseoModerno Black" pitchFamily="2" charset="0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7671670" y="1652085"/>
            <a:ext cx="455965" cy="4559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MuseoModerno Black" pitchFamily="2" charset="0"/>
                <a:ea typeface="MuseoModerno Black" pitchFamily="2" charset="0"/>
                <a:cs typeface="MuseoModerno Black" pitchFamily="2" charset="0"/>
              </a:rPr>
              <a:t>5</a:t>
            </a:r>
            <a:endParaRPr lang="en-US" altLang="zh-CN" dirty="0">
              <a:latin typeface="MuseoModerno Black" pitchFamily="2" charset="0"/>
              <a:ea typeface="MuseoModerno Black" pitchFamily="2" charset="0"/>
              <a:cs typeface="MuseoModerno Black" pitchFamily="2" charset="0"/>
            </a:endParaRPr>
          </a:p>
        </p:txBody>
      </p:sp>
      <p:pic>
        <p:nvPicPr>
          <p:cNvPr id="5" name="图形 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379166" y="1334710"/>
            <a:ext cx="620251" cy="784226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5901604" y="3885156"/>
            <a:ext cx="5156595" cy="617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MuseoModerno Black" pitchFamily="2" charset="0"/>
              </a:rPr>
              <a:t>It serves a variety of purposes, making presentations powerful tools for convincing and teaching.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MuseoModerno Black" pitchFamily="2" charset="0"/>
            </a:endParaRPr>
          </a:p>
        </p:txBody>
      </p:sp>
      <p:sp>
        <p:nvSpPr>
          <p:cNvPr id="18" name="椭圆 17"/>
          <p:cNvSpPr/>
          <p:nvPr>
            <p:custDataLst>
              <p:tags r:id="rId7"/>
            </p:custDataLst>
          </p:nvPr>
        </p:nvSpPr>
        <p:spPr>
          <a:xfrm>
            <a:off x="5974587" y="4754102"/>
            <a:ext cx="466587" cy="466587"/>
          </a:xfrm>
          <a:prstGeom prst="ellipse">
            <a:avLst/>
          </a:prstGeom>
          <a:solidFill>
            <a:srgbClr val="FF9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useoModerno Black" pitchFamily="2" charset="0"/>
            </a:endParaRPr>
          </a:p>
        </p:txBody>
      </p:sp>
      <p:sp>
        <p:nvSpPr>
          <p:cNvPr id="50" name="Oval 41"/>
          <p:cNvSpPr/>
          <p:nvPr>
            <p:custDataLst>
              <p:tags r:id="rId8"/>
            </p:custDataLst>
          </p:nvPr>
        </p:nvSpPr>
        <p:spPr>
          <a:xfrm>
            <a:off x="6098390" y="4873053"/>
            <a:ext cx="218981" cy="228685"/>
          </a:xfrm>
          <a:custGeom>
            <a:avLst/>
            <a:gdLst>
              <a:gd name="T0" fmla="*/ 10185 w 10671"/>
              <a:gd name="T1" fmla="*/ 3987 h 11145"/>
              <a:gd name="T2" fmla="*/ 10185 w 10671"/>
              <a:gd name="T3" fmla="*/ 2746 h 11145"/>
              <a:gd name="T4" fmla="*/ 7848 w 10671"/>
              <a:gd name="T5" fmla="*/ 408 h 11145"/>
              <a:gd name="T6" fmla="*/ 4449 w 10671"/>
              <a:gd name="T7" fmla="*/ 408 h 11145"/>
              <a:gd name="T8" fmla="*/ 4348 w 10671"/>
              <a:gd name="T9" fmla="*/ 200 h 11145"/>
              <a:gd name="T10" fmla="*/ 4030 w 10671"/>
              <a:gd name="T11" fmla="*/ 0 h 11145"/>
              <a:gd name="T12" fmla="*/ 2544 w 10671"/>
              <a:gd name="T13" fmla="*/ 0 h 11145"/>
              <a:gd name="T14" fmla="*/ 0 w 10671"/>
              <a:gd name="T15" fmla="*/ 2543 h 11145"/>
              <a:gd name="T16" fmla="*/ 0 w 10671"/>
              <a:gd name="T17" fmla="*/ 8601 h 11145"/>
              <a:gd name="T18" fmla="*/ 2544 w 10671"/>
              <a:gd name="T19" fmla="*/ 11145 h 11145"/>
              <a:gd name="T20" fmla="*/ 8128 w 10671"/>
              <a:gd name="T21" fmla="*/ 11145 h 11145"/>
              <a:gd name="T22" fmla="*/ 10671 w 10671"/>
              <a:gd name="T23" fmla="*/ 8601 h 11145"/>
              <a:gd name="T24" fmla="*/ 10671 w 10671"/>
              <a:gd name="T25" fmla="*/ 4612 h 11145"/>
              <a:gd name="T26" fmla="*/ 10185 w 10671"/>
              <a:gd name="T27" fmla="*/ 3987 h 11145"/>
              <a:gd name="T28" fmla="*/ 7848 w 10671"/>
              <a:gd name="T29" fmla="*/ 1115 h 11145"/>
              <a:gd name="T30" fmla="*/ 9479 w 10671"/>
              <a:gd name="T31" fmla="*/ 2746 h 11145"/>
              <a:gd name="T32" fmla="*/ 9479 w 10671"/>
              <a:gd name="T33" fmla="*/ 3966 h 11145"/>
              <a:gd name="T34" fmla="*/ 6166 w 10671"/>
              <a:gd name="T35" fmla="*/ 3966 h 11145"/>
              <a:gd name="T36" fmla="*/ 4790 w 10671"/>
              <a:gd name="T37" fmla="*/ 1115 h 11145"/>
              <a:gd name="T38" fmla="*/ 7848 w 10671"/>
              <a:gd name="T39" fmla="*/ 1115 h 11145"/>
              <a:gd name="T40" fmla="*/ 9964 w 10671"/>
              <a:gd name="T41" fmla="*/ 8601 h 11145"/>
              <a:gd name="T42" fmla="*/ 8126 w 10671"/>
              <a:gd name="T43" fmla="*/ 10438 h 11145"/>
              <a:gd name="T44" fmla="*/ 2544 w 10671"/>
              <a:gd name="T45" fmla="*/ 10438 h 11145"/>
              <a:gd name="T46" fmla="*/ 706 w 10671"/>
              <a:gd name="T47" fmla="*/ 8601 h 11145"/>
              <a:gd name="T48" fmla="*/ 706 w 10671"/>
              <a:gd name="T49" fmla="*/ 2543 h 11145"/>
              <a:gd name="T50" fmla="*/ 2544 w 10671"/>
              <a:gd name="T51" fmla="*/ 706 h 11145"/>
              <a:gd name="T52" fmla="*/ 3809 w 10671"/>
              <a:gd name="T53" fmla="*/ 706 h 11145"/>
              <a:gd name="T54" fmla="*/ 5626 w 10671"/>
              <a:gd name="T55" fmla="*/ 4472 h 11145"/>
              <a:gd name="T56" fmla="*/ 5944 w 10671"/>
              <a:gd name="T57" fmla="*/ 4672 h 11145"/>
              <a:gd name="T58" fmla="*/ 9964 w 10671"/>
              <a:gd name="T59" fmla="*/ 4672 h 11145"/>
              <a:gd name="T60" fmla="*/ 9964 w 10671"/>
              <a:gd name="T61" fmla="*/ 8601 h 11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671" h="11145">
                <a:moveTo>
                  <a:pt x="10185" y="3987"/>
                </a:moveTo>
                <a:lnTo>
                  <a:pt x="10185" y="2746"/>
                </a:lnTo>
                <a:cubicBezTo>
                  <a:pt x="10185" y="1457"/>
                  <a:pt x="9136" y="408"/>
                  <a:pt x="7848" y="408"/>
                </a:cubicBezTo>
                <a:lnTo>
                  <a:pt x="4449" y="408"/>
                </a:lnTo>
                <a:lnTo>
                  <a:pt x="4348" y="200"/>
                </a:lnTo>
                <a:cubicBezTo>
                  <a:pt x="4289" y="77"/>
                  <a:pt x="4165" y="0"/>
                  <a:pt x="4030" y="0"/>
                </a:cubicBezTo>
                <a:lnTo>
                  <a:pt x="2544" y="0"/>
                </a:lnTo>
                <a:cubicBezTo>
                  <a:pt x="1141" y="0"/>
                  <a:pt x="0" y="1141"/>
                  <a:pt x="0" y="2543"/>
                </a:cubicBezTo>
                <a:lnTo>
                  <a:pt x="0" y="8601"/>
                </a:lnTo>
                <a:cubicBezTo>
                  <a:pt x="0" y="10003"/>
                  <a:pt x="1141" y="11145"/>
                  <a:pt x="2544" y="11145"/>
                </a:cubicBezTo>
                <a:lnTo>
                  <a:pt x="8128" y="11145"/>
                </a:lnTo>
                <a:cubicBezTo>
                  <a:pt x="9530" y="11145"/>
                  <a:pt x="10671" y="10003"/>
                  <a:pt x="10671" y="8601"/>
                </a:cubicBezTo>
                <a:lnTo>
                  <a:pt x="10671" y="4612"/>
                </a:lnTo>
                <a:cubicBezTo>
                  <a:pt x="10670" y="4311"/>
                  <a:pt x="10464" y="4058"/>
                  <a:pt x="10185" y="3987"/>
                </a:cubicBezTo>
                <a:close/>
                <a:moveTo>
                  <a:pt x="7848" y="1115"/>
                </a:moveTo>
                <a:cubicBezTo>
                  <a:pt x="8748" y="1115"/>
                  <a:pt x="9479" y="1846"/>
                  <a:pt x="9479" y="2746"/>
                </a:cubicBezTo>
                <a:lnTo>
                  <a:pt x="9479" y="3966"/>
                </a:lnTo>
                <a:lnTo>
                  <a:pt x="6166" y="3966"/>
                </a:lnTo>
                <a:lnTo>
                  <a:pt x="4790" y="1115"/>
                </a:lnTo>
                <a:lnTo>
                  <a:pt x="7848" y="1115"/>
                </a:lnTo>
                <a:close/>
                <a:moveTo>
                  <a:pt x="9964" y="8601"/>
                </a:moveTo>
                <a:cubicBezTo>
                  <a:pt x="9964" y="9615"/>
                  <a:pt x="9140" y="10438"/>
                  <a:pt x="8126" y="10438"/>
                </a:cubicBezTo>
                <a:lnTo>
                  <a:pt x="2544" y="10438"/>
                </a:lnTo>
                <a:cubicBezTo>
                  <a:pt x="1530" y="10438"/>
                  <a:pt x="706" y="9615"/>
                  <a:pt x="706" y="8601"/>
                </a:cubicBezTo>
                <a:lnTo>
                  <a:pt x="706" y="2543"/>
                </a:lnTo>
                <a:cubicBezTo>
                  <a:pt x="706" y="1530"/>
                  <a:pt x="1530" y="706"/>
                  <a:pt x="2544" y="706"/>
                </a:cubicBezTo>
                <a:lnTo>
                  <a:pt x="3809" y="706"/>
                </a:lnTo>
                <a:lnTo>
                  <a:pt x="5626" y="4472"/>
                </a:lnTo>
                <a:cubicBezTo>
                  <a:pt x="5685" y="4595"/>
                  <a:pt x="5809" y="4672"/>
                  <a:pt x="5944" y="4672"/>
                </a:cubicBezTo>
                <a:lnTo>
                  <a:pt x="9964" y="4672"/>
                </a:lnTo>
                <a:lnTo>
                  <a:pt x="9964" y="86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useoModerno Black" pitchFamily="2" charset="0"/>
            </a:endParaRPr>
          </a:p>
        </p:txBody>
      </p:sp>
      <p:sp>
        <p:nvSpPr>
          <p:cNvPr id="44" name="矩形 43"/>
          <p:cNvSpPr/>
          <p:nvPr>
            <p:custDataLst>
              <p:tags r:id="rId9"/>
            </p:custDataLst>
          </p:nvPr>
        </p:nvSpPr>
        <p:spPr>
          <a:xfrm>
            <a:off x="6449408" y="4856590"/>
            <a:ext cx="2117034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useoModerno Black" pitchFamily="2" charset="0"/>
                <a:cs typeface="Manrope SemiBold" charset="0"/>
              </a:rPr>
              <a:t>Speaker name :Sanjai B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MuseoModerno Black" pitchFamily="2" charset="0"/>
              <a:cs typeface="Manrope SemiBold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409764" y="6120319"/>
            <a:ext cx="377893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200" dirty="0">
                <a:solidFill>
                  <a:srgbClr val="EBBD71"/>
                </a:solidFill>
                <a:cs typeface="MuseoModerno Black" pitchFamily="2" charset="0"/>
              </a:rPr>
              <a:t>CAMPUS API EDUCATION</a:t>
            </a:r>
            <a:endParaRPr lang="en-US" altLang="zh-CN" sz="1200" dirty="0">
              <a:solidFill>
                <a:srgbClr val="EBBD71"/>
              </a:solidFill>
              <a:cs typeface="MuseoModerno Black" pitchFamily="2" charset="0"/>
            </a:endParaRPr>
          </a:p>
        </p:txBody>
      </p:sp>
      <p:sp>
        <p:nvSpPr>
          <p:cNvPr id="47" name="椭圆 46"/>
          <p:cNvSpPr/>
          <p:nvPr>
            <p:custDataLst>
              <p:tags r:id="rId10"/>
            </p:custDataLst>
          </p:nvPr>
        </p:nvSpPr>
        <p:spPr>
          <a:xfrm>
            <a:off x="8260732" y="4754102"/>
            <a:ext cx="466587" cy="466587"/>
          </a:xfrm>
          <a:prstGeom prst="ellipse">
            <a:avLst/>
          </a:prstGeom>
          <a:solidFill>
            <a:srgbClr val="FF9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useoModerno Black" pitchFamily="2" charset="0"/>
            </a:endParaRPr>
          </a:p>
        </p:txBody>
      </p:sp>
      <p:sp>
        <p:nvSpPr>
          <p:cNvPr id="48" name="Oval 41"/>
          <p:cNvSpPr/>
          <p:nvPr>
            <p:custDataLst>
              <p:tags r:id="rId11"/>
            </p:custDataLst>
          </p:nvPr>
        </p:nvSpPr>
        <p:spPr>
          <a:xfrm>
            <a:off x="8384547" y="4873053"/>
            <a:ext cx="218958" cy="228685"/>
          </a:xfrm>
          <a:custGeom>
            <a:avLst/>
            <a:gdLst>
              <a:gd name="connsiteX0" fmla="*/ 250747 w 509195"/>
              <a:gd name="connsiteY0" fmla="*/ 154157 h 531813"/>
              <a:gd name="connsiteX1" fmla="*/ 266746 w 509195"/>
              <a:gd name="connsiteY1" fmla="*/ 170161 h 531813"/>
              <a:gd name="connsiteX2" fmla="*/ 266746 w 509195"/>
              <a:gd name="connsiteY2" fmla="*/ 258468 h 531813"/>
              <a:gd name="connsiteX3" fmla="*/ 360505 w 509195"/>
              <a:gd name="connsiteY3" fmla="*/ 352252 h 531813"/>
              <a:gd name="connsiteX4" fmla="*/ 360505 w 509195"/>
              <a:gd name="connsiteY4" fmla="*/ 374924 h 531813"/>
              <a:gd name="connsiteX5" fmla="*/ 349220 w 509195"/>
              <a:gd name="connsiteY5" fmla="*/ 379639 h 531813"/>
              <a:gd name="connsiteX6" fmla="*/ 337887 w 509195"/>
              <a:gd name="connsiteY6" fmla="*/ 374924 h 531813"/>
              <a:gd name="connsiteX7" fmla="*/ 242604 w 509195"/>
              <a:gd name="connsiteY7" fmla="*/ 279520 h 531813"/>
              <a:gd name="connsiteX8" fmla="*/ 234985 w 509195"/>
              <a:gd name="connsiteY8" fmla="*/ 268470 h 531813"/>
              <a:gd name="connsiteX9" fmla="*/ 234747 w 509195"/>
              <a:gd name="connsiteY9" fmla="*/ 262850 h 531813"/>
              <a:gd name="connsiteX10" fmla="*/ 234747 w 509195"/>
              <a:gd name="connsiteY10" fmla="*/ 170161 h 531813"/>
              <a:gd name="connsiteX11" fmla="*/ 250747 w 509195"/>
              <a:gd name="connsiteY11" fmla="*/ 154157 h 531813"/>
              <a:gd name="connsiteX12" fmla="*/ 120928 w 509195"/>
              <a:gd name="connsiteY12" fmla="*/ 32048 h 531813"/>
              <a:gd name="connsiteX13" fmla="*/ 32006 w 509195"/>
              <a:gd name="connsiteY13" fmla="*/ 120905 h 531813"/>
              <a:gd name="connsiteX14" fmla="*/ 32006 w 509195"/>
              <a:gd name="connsiteY14" fmla="*/ 410908 h 531813"/>
              <a:gd name="connsiteX15" fmla="*/ 120928 w 509195"/>
              <a:gd name="connsiteY15" fmla="*/ 499765 h 531813"/>
              <a:gd name="connsiteX16" fmla="*/ 388219 w 509195"/>
              <a:gd name="connsiteY16" fmla="*/ 499765 h 531813"/>
              <a:gd name="connsiteX17" fmla="*/ 477141 w 509195"/>
              <a:gd name="connsiteY17" fmla="*/ 410908 h 531813"/>
              <a:gd name="connsiteX18" fmla="*/ 477189 w 509195"/>
              <a:gd name="connsiteY18" fmla="*/ 410908 h 531813"/>
              <a:gd name="connsiteX19" fmla="*/ 477189 w 509195"/>
              <a:gd name="connsiteY19" fmla="*/ 120905 h 531813"/>
              <a:gd name="connsiteX20" fmla="*/ 388314 w 509195"/>
              <a:gd name="connsiteY20" fmla="*/ 32048 h 531813"/>
              <a:gd name="connsiteX21" fmla="*/ 120928 w 509195"/>
              <a:gd name="connsiteY21" fmla="*/ 0 h 531813"/>
              <a:gd name="connsiteX22" fmla="*/ 388219 w 509195"/>
              <a:gd name="connsiteY22" fmla="*/ 0 h 531813"/>
              <a:gd name="connsiteX23" fmla="*/ 509195 w 509195"/>
              <a:gd name="connsiteY23" fmla="*/ 120905 h 531813"/>
              <a:gd name="connsiteX24" fmla="*/ 509195 w 509195"/>
              <a:gd name="connsiteY24" fmla="*/ 410908 h 531813"/>
              <a:gd name="connsiteX25" fmla="*/ 388314 w 509195"/>
              <a:gd name="connsiteY25" fmla="*/ 531813 h 531813"/>
              <a:gd name="connsiteX26" fmla="*/ 120928 w 509195"/>
              <a:gd name="connsiteY26" fmla="*/ 531813 h 531813"/>
              <a:gd name="connsiteX27" fmla="*/ 0 w 509195"/>
              <a:gd name="connsiteY27" fmla="*/ 410908 h 531813"/>
              <a:gd name="connsiteX28" fmla="*/ 0 w 509195"/>
              <a:gd name="connsiteY28" fmla="*/ 120905 h 531813"/>
              <a:gd name="connsiteX29" fmla="*/ 120928 w 509195"/>
              <a:gd name="connsiteY29" fmla="*/ 0 h 53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09195" h="531813">
                <a:moveTo>
                  <a:pt x="250747" y="154157"/>
                </a:moveTo>
                <a:cubicBezTo>
                  <a:pt x="259556" y="154157"/>
                  <a:pt x="266746" y="161302"/>
                  <a:pt x="266746" y="170161"/>
                </a:cubicBezTo>
                <a:lnTo>
                  <a:pt x="266746" y="258468"/>
                </a:lnTo>
                <a:lnTo>
                  <a:pt x="360505" y="352252"/>
                </a:lnTo>
                <a:cubicBezTo>
                  <a:pt x="366743" y="358491"/>
                  <a:pt x="366743" y="368684"/>
                  <a:pt x="360505" y="374924"/>
                </a:cubicBezTo>
                <a:cubicBezTo>
                  <a:pt x="357410" y="378067"/>
                  <a:pt x="353315" y="379639"/>
                  <a:pt x="349220" y="379639"/>
                </a:cubicBezTo>
                <a:cubicBezTo>
                  <a:pt x="345077" y="379639"/>
                  <a:pt x="341030" y="378067"/>
                  <a:pt x="337887" y="374924"/>
                </a:cubicBezTo>
                <a:lnTo>
                  <a:pt x="242604" y="279520"/>
                </a:lnTo>
                <a:cubicBezTo>
                  <a:pt x="238604" y="277139"/>
                  <a:pt x="235747" y="273138"/>
                  <a:pt x="234985" y="268470"/>
                </a:cubicBezTo>
                <a:cubicBezTo>
                  <a:pt x="234557" y="266612"/>
                  <a:pt x="234509" y="264755"/>
                  <a:pt x="234747" y="262850"/>
                </a:cubicBezTo>
                <a:lnTo>
                  <a:pt x="234747" y="170161"/>
                </a:lnTo>
                <a:cubicBezTo>
                  <a:pt x="234747" y="161349"/>
                  <a:pt x="241890" y="154157"/>
                  <a:pt x="250747" y="154157"/>
                </a:cubicBezTo>
                <a:close/>
                <a:moveTo>
                  <a:pt x="120928" y="32048"/>
                </a:moveTo>
                <a:cubicBezTo>
                  <a:pt x="71919" y="32048"/>
                  <a:pt x="32006" y="71905"/>
                  <a:pt x="32006" y="120905"/>
                </a:cubicBezTo>
                <a:lnTo>
                  <a:pt x="32006" y="410908"/>
                </a:lnTo>
                <a:cubicBezTo>
                  <a:pt x="32006" y="459908"/>
                  <a:pt x="71919" y="499765"/>
                  <a:pt x="120928" y="499765"/>
                </a:cubicBezTo>
                <a:lnTo>
                  <a:pt x="388219" y="499765"/>
                </a:lnTo>
                <a:cubicBezTo>
                  <a:pt x="437229" y="499765"/>
                  <a:pt x="477141" y="459908"/>
                  <a:pt x="477141" y="410908"/>
                </a:cubicBezTo>
                <a:lnTo>
                  <a:pt x="477189" y="410908"/>
                </a:lnTo>
                <a:lnTo>
                  <a:pt x="477189" y="120905"/>
                </a:lnTo>
                <a:cubicBezTo>
                  <a:pt x="477189" y="71905"/>
                  <a:pt x="437276" y="32048"/>
                  <a:pt x="388314" y="32048"/>
                </a:cubicBezTo>
                <a:close/>
                <a:moveTo>
                  <a:pt x="120928" y="0"/>
                </a:moveTo>
                <a:lnTo>
                  <a:pt x="388219" y="0"/>
                </a:lnTo>
                <a:cubicBezTo>
                  <a:pt x="454899" y="0"/>
                  <a:pt x="509195" y="54238"/>
                  <a:pt x="509195" y="120905"/>
                </a:cubicBezTo>
                <a:lnTo>
                  <a:pt x="509195" y="410908"/>
                </a:lnTo>
                <a:cubicBezTo>
                  <a:pt x="509195" y="477575"/>
                  <a:pt x="454994" y="531813"/>
                  <a:pt x="388314" y="531813"/>
                </a:cubicBezTo>
                <a:lnTo>
                  <a:pt x="120928" y="531813"/>
                </a:lnTo>
                <a:cubicBezTo>
                  <a:pt x="54248" y="531813"/>
                  <a:pt x="0" y="477575"/>
                  <a:pt x="0" y="410908"/>
                </a:cubicBezTo>
                <a:lnTo>
                  <a:pt x="0" y="120905"/>
                </a:lnTo>
                <a:cubicBezTo>
                  <a:pt x="0" y="54238"/>
                  <a:pt x="54248" y="0"/>
                  <a:pt x="1209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useoModerno Black" pitchFamily="2" charset="0"/>
            </a:endParaRPr>
          </a:p>
        </p:txBody>
      </p:sp>
      <p:sp>
        <p:nvSpPr>
          <p:cNvPr id="49" name="矩形 48"/>
          <p:cNvSpPr/>
          <p:nvPr>
            <p:custDataLst>
              <p:tags r:id="rId12"/>
            </p:custDataLst>
          </p:nvPr>
        </p:nvSpPr>
        <p:spPr>
          <a:xfrm>
            <a:off x="8678697" y="4856590"/>
            <a:ext cx="1540560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MuseoModerno Black" pitchFamily="2" charset="0"/>
                <a:cs typeface="Manrope SemiBold" charset="0"/>
              </a:rPr>
              <a:t> 19.07.25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MuseoModerno Black" pitchFamily="2" charset="0"/>
              <a:cs typeface="Manrope SemiBold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71668" y="2964650"/>
            <a:ext cx="51674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dirty="0">
                <a:solidFill>
                  <a:schemeClr val="accent1"/>
                </a:solidFill>
                <a:latin typeface="MuseoModerno Black" pitchFamily="2" charset="0"/>
                <a:cs typeface="MuseoModerno Black" pitchFamily="2" charset="0"/>
              </a:rPr>
              <a:t>Research</a:t>
            </a:r>
            <a:endParaRPr lang="zh-CN" altLang="en-US" sz="6000" dirty="0">
              <a:solidFill>
                <a:schemeClr val="accent1"/>
              </a:solidFill>
              <a:latin typeface="MuseoModerno Black" pitchFamily="2" charset="0"/>
              <a:cs typeface="MuseoModerno Black" pitchFamily="2" charset="0"/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9448977" y="3326897"/>
            <a:ext cx="1066623" cy="353942"/>
          </a:xfrm>
          <a:prstGeom prst="roundRect">
            <a:avLst>
              <a:gd name="adj" fmla="val 50000"/>
            </a:avLst>
          </a:prstGeom>
          <a:solidFill>
            <a:srgbClr val="EBB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MuseoModerno Black" pitchFamily="2" charset="0"/>
                <a:cs typeface="MuseoModerno Black" pitchFamily="2" charset="0"/>
              </a:rPr>
              <a:t>Education</a:t>
            </a:r>
            <a:endParaRPr lang="zh-CN" altLang="en-US" sz="1200" dirty="0">
              <a:latin typeface="MuseoModerno Black" pitchFamily="2" charset="0"/>
              <a:cs typeface="MuseoModerno Black" pitchFamily="2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4DB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pic>
          <p:nvPicPr>
            <p:cNvPr id="31" name="图形 30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rot="16200000" flipH="1" flipV="1">
              <a:off x="9432693" y="-117707"/>
              <a:ext cx="2641600" cy="2877015"/>
            </a:xfrm>
            <a:prstGeom prst="rect">
              <a:avLst/>
            </a:prstGeom>
          </p:spPr>
        </p:pic>
        <p:pic>
          <p:nvPicPr>
            <p:cNvPr id="28" name="图形 27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V="1">
              <a:off x="0" y="3980983"/>
              <a:ext cx="2641600" cy="2877015"/>
            </a:xfrm>
            <a:prstGeom prst="rect">
              <a:avLst/>
            </a:prstGeom>
          </p:spPr>
        </p:pic>
        <p:sp>
          <p:nvSpPr>
            <p:cNvPr id="8" name="矩形: 圆角 7"/>
            <p:cNvSpPr/>
            <p:nvPr/>
          </p:nvSpPr>
          <p:spPr>
            <a:xfrm>
              <a:off x="368300" y="330200"/>
              <a:ext cx="11455400" cy="6197600"/>
            </a:xfrm>
            <a:prstGeom prst="roundRect">
              <a:avLst>
                <a:gd name="adj" fmla="val 897"/>
              </a:avLst>
            </a:prstGeom>
            <a:solidFill>
              <a:srgbClr val="FDF8F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71500" y="6278363"/>
              <a:ext cx="6874329" cy="0"/>
            </a:xfrm>
            <a:prstGeom prst="line">
              <a:avLst/>
            </a:prstGeom>
            <a:ln w="19050">
              <a:solidFill>
                <a:srgbClr val="F49A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11188700" y="6175182"/>
              <a:ext cx="635000" cy="149418"/>
            </a:xfrm>
            <a:prstGeom prst="rect">
              <a:avLst/>
            </a:prstGeom>
            <a:solidFill>
              <a:srgbClr val="FF96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useoModerno Black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409764" y="6120319"/>
              <a:ext cx="3778935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rgbClr val="EBBD71"/>
                  </a:solidFill>
                  <a:cs typeface="MuseoModerno Black" pitchFamily="2" charset="0"/>
                </a:rPr>
                <a:t>CAMPUS API EDUCATION</a:t>
              </a:r>
              <a:endParaRPr lang="en-US" altLang="zh-CN" sz="1200" dirty="0">
                <a:solidFill>
                  <a:srgbClr val="EBBD71"/>
                </a:solidFill>
                <a:cs typeface="MuseoModerno Black" pitchFamily="2" charset="0"/>
              </a:endParaRPr>
            </a:p>
          </p:txBody>
        </p:sp>
      </p:grpSp>
      <p:pic>
        <p:nvPicPr>
          <p:cNvPr id="7" name="图形 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056336" y="1330139"/>
            <a:ext cx="5526063" cy="445998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7987602" y="1642741"/>
            <a:ext cx="11432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2A3127"/>
                </a:solidFill>
                <a:latin typeface="MuseoModerno Black" pitchFamily="2" charset="0"/>
                <a:cs typeface="MuseoModerno Black" pitchFamily="2" charset="0"/>
              </a:rPr>
              <a:t>Thesis Defense</a:t>
            </a:r>
            <a:endParaRPr lang="zh-CN" altLang="en-US" sz="1400" dirty="0">
              <a:solidFill>
                <a:srgbClr val="2A3127"/>
              </a:solidFill>
              <a:latin typeface="MuseoModerno Black" pitchFamily="2" charset="0"/>
              <a:cs typeface="MuseoModerno Black" pitchFamily="2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18754" y="1108120"/>
            <a:ext cx="4667645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>
                <a:solidFill>
                  <a:srgbClr val="FF9675"/>
                </a:solidFill>
                <a:latin typeface="MuseoModerno Black" pitchFamily="2" charset="0"/>
                <a:ea typeface="+mj-ea"/>
                <a:cs typeface="MuseoModerno Black" pitchFamily="2" charset="0"/>
              </a:rPr>
              <a:t>01</a:t>
            </a:r>
            <a:endParaRPr lang="zh-CN" altLang="en-US" sz="16600" dirty="0">
              <a:solidFill>
                <a:srgbClr val="FF9675"/>
              </a:solidFill>
              <a:latin typeface="MuseoModerno Black" pitchFamily="2" charset="0"/>
              <a:ea typeface="+mj-ea"/>
              <a:cs typeface="MuseoModerno Black" pitchFamily="2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74975" y="3312731"/>
            <a:ext cx="516387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000" dirty="0">
                <a:solidFill>
                  <a:srgbClr val="FF9675"/>
                </a:solidFill>
                <a:latin typeface="MuseoModerno Black" pitchFamily="2" charset="0"/>
                <a:cs typeface="MuseoModerno Black" pitchFamily="2" charset="0"/>
              </a:rPr>
              <a:t> What is the Campus API?</a:t>
            </a:r>
            <a:endParaRPr lang="en-US" altLang="en-US" sz="3000" dirty="0">
              <a:solidFill>
                <a:srgbClr val="FF9675"/>
              </a:solidFill>
              <a:latin typeface="MuseoModerno Black" pitchFamily="2" charset="0"/>
              <a:cs typeface="MuseoModerno Black" pitchFamily="2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358900" y="264795"/>
            <a:ext cx="761936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F9675"/>
                </a:solidFill>
                <a:latin typeface="MuseoModerno Black" pitchFamily="2" charset="0"/>
                <a:cs typeface="MuseoModerno Black" pitchFamily="2" charset="0"/>
              </a:rPr>
              <a:t>What is Campus API</a:t>
            </a:r>
            <a:endParaRPr lang="zh-CN" altLang="en-US" sz="4000" dirty="0">
              <a:solidFill>
                <a:srgbClr val="FF9675"/>
              </a:solidFill>
              <a:latin typeface="MuseoModerno Black" pitchFamily="2" charset="0"/>
              <a:cs typeface="MuseoModerno Black" pitchFamily="2" charset="0"/>
            </a:endParaRPr>
          </a:p>
        </p:txBody>
      </p:sp>
      <p:grpSp>
        <p:nvGrpSpPr>
          <p:cNvPr id="27" name="组合 26"/>
          <p:cNvGrpSpPr/>
          <p:nvPr>
            <p:custDataLst>
              <p:tags r:id="rId1"/>
            </p:custDataLst>
          </p:nvPr>
        </p:nvGrpSpPr>
        <p:grpSpPr>
          <a:xfrm>
            <a:off x="1272348" y="2089676"/>
            <a:ext cx="10650220" cy="3576320"/>
            <a:chOff x="1534087" y="1830059"/>
            <a:chExt cx="10650220" cy="3576320"/>
          </a:xfrm>
        </p:grpSpPr>
        <p:sp>
          <p:nvSpPr>
            <p:cNvPr id="29" name="圆: 空心 28"/>
            <p:cNvSpPr/>
            <p:nvPr/>
          </p:nvSpPr>
          <p:spPr>
            <a:xfrm>
              <a:off x="2305657" y="2013478"/>
              <a:ext cx="3268178" cy="3268178"/>
            </a:xfrm>
            <a:prstGeom prst="donut">
              <a:avLst>
                <a:gd name="adj" fmla="val 518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>
              <p:custDataLst>
                <p:tags r:id="rId2"/>
              </p:custDataLst>
            </p:nvPr>
          </p:nvSpPr>
          <p:spPr>
            <a:xfrm flipH="1">
              <a:off x="4302762" y="1855375"/>
              <a:ext cx="464430" cy="46443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600" dirty="0">
                  <a:latin typeface="+mj-ea"/>
                  <a:ea typeface="+mj-ea"/>
                  <a:cs typeface="Manrope SemiBold" charset="0"/>
                  <a:sym typeface="+mn-lt"/>
                </a:rPr>
                <a:t>1</a:t>
              </a:r>
              <a:endParaRPr lang="zh-CN" altLang="en-US" sz="1600" dirty="0">
                <a:latin typeface="+mj-ea"/>
                <a:ea typeface="+mj-ea"/>
                <a:cs typeface="Manrope SemiBold" charset="0"/>
                <a:sym typeface="+mn-lt"/>
              </a:endParaRPr>
            </a:p>
          </p:txBody>
        </p:sp>
        <p:sp>
          <p:nvSpPr>
            <p:cNvPr id="33" name="椭圆 32"/>
            <p:cNvSpPr/>
            <p:nvPr>
              <p:custDataLst>
                <p:tags r:id="rId3"/>
              </p:custDataLst>
            </p:nvPr>
          </p:nvSpPr>
          <p:spPr>
            <a:xfrm flipH="1">
              <a:off x="5198059" y="2702901"/>
              <a:ext cx="464430" cy="46443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600" dirty="0">
                  <a:latin typeface="+mj-ea"/>
                  <a:ea typeface="+mj-ea"/>
                  <a:cs typeface="Manrope SemiBold" charset="0"/>
                  <a:sym typeface="+mn-lt"/>
                </a:rPr>
                <a:t>2</a:t>
              </a:r>
              <a:endParaRPr lang="zh-CN" altLang="en-US" sz="1600" dirty="0">
                <a:latin typeface="+mj-ea"/>
                <a:ea typeface="+mj-ea"/>
                <a:cs typeface="Manrope SemiBold" charset="0"/>
                <a:sym typeface="+mn-lt"/>
              </a:endParaRPr>
            </a:p>
          </p:txBody>
        </p:sp>
        <p:sp>
          <p:nvSpPr>
            <p:cNvPr id="34" name="椭圆 33"/>
            <p:cNvSpPr/>
            <p:nvPr>
              <p:custDataLst>
                <p:tags r:id="rId4"/>
              </p:custDataLst>
            </p:nvPr>
          </p:nvSpPr>
          <p:spPr>
            <a:xfrm flipH="1">
              <a:off x="5303288" y="3709327"/>
              <a:ext cx="464430" cy="46443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600" dirty="0">
                  <a:latin typeface="+mj-ea"/>
                  <a:ea typeface="+mj-ea"/>
                  <a:cs typeface="Manrope SemiBold" charset="0"/>
                  <a:sym typeface="+mn-lt"/>
                </a:rPr>
                <a:t>3</a:t>
              </a:r>
              <a:endParaRPr lang="zh-CN" altLang="en-US" sz="1600" dirty="0">
                <a:latin typeface="+mj-ea"/>
                <a:ea typeface="+mj-ea"/>
                <a:cs typeface="Manrope SemiBold" charset="0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1534087" y="1983368"/>
              <a:ext cx="633924" cy="6339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矩形 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6175937" y="2759699"/>
              <a:ext cx="4608195" cy="1043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/>
            <a:p>
              <a:pPr algn="just" defTabSz="457200">
                <a:lnSpc>
                  <a:spcPct val="40000"/>
                </a:lnSpc>
                <a:spcBef>
                  <a:spcPct val="0"/>
                </a:spcBef>
              </a:pPr>
              <a:r>
                <a:rPr lang="en-US" altLang="en-US" sz="2000" dirty="0">
                  <a:solidFill>
                    <a:schemeClr val="accent1"/>
                  </a:solidFill>
                  <a:latin typeface="+mj-ea"/>
                  <a:ea typeface="+mj-ea"/>
                  <a:cs typeface="Manrope SemiBold" charset="0"/>
                  <a:sym typeface="+mn-lt"/>
                </a:rPr>
                <a:t>Manages data for:</a:t>
              </a:r>
              <a:endParaRPr lang="en-US" altLang="en-US" sz="2000" dirty="0">
                <a:solidFill>
                  <a:schemeClr val="accent1"/>
                </a:solidFill>
                <a:latin typeface="+mj-ea"/>
                <a:ea typeface="+mj-ea"/>
                <a:cs typeface="Manrope SemiBold" charset="0"/>
                <a:sym typeface="+mn-lt"/>
              </a:endParaRPr>
            </a:p>
            <a:p>
              <a:pPr algn="just" defTabSz="457200">
                <a:lnSpc>
                  <a:spcPct val="40000"/>
                </a:lnSpc>
                <a:spcBef>
                  <a:spcPct val="0"/>
                </a:spcBef>
              </a:pPr>
              <a:endParaRPr lang="en-US" altLang="en-US" sz="2000" dirty="0">
                <a:solidFill>
                  <a:schemeClr val="accent1"/>
                </a:solidFill>
                <a:latin typeface="+mj-ea"/>
                <a:ea typeface="+mj-ea"/>
                <a:cs typeface="Manrope SemiBold" charset="0"/>
                <a:sym typeface="+mn-lt"/>
              </a:endParaRPr>
            </a:p>
            <a:p>
              <a:pPr indent="457200" algn="just" defTabSz="457200">
                <a:lnSpc>
                  <a:spcPct val="40000"/>
                </a:lnSpc>
                <a:spcBef>
                  <a:spcPct val="0"/>
                </a:spcBef>
              </a:pPr>
              <a:r>
                <a:rPr lang="en-US" altLang="en-US" sz="2000" dirty="0">
                  <a:solidFill>
                    <a:schemeClr val="accent1"/>
                  </a:solidFill>
                  <a:latin typeface="+mj-ea"/>
                  <a:ea typeface="+mj-ea"/>
                  <a:cs typeface="Manrope SemiBold" charset="0"/>
                  <a:sym typeface="+mn-lt"/>
                </a:rPr>
                <a:t>-Courses</a:t>
              </a:r>
              <a:endParaRPr lang="en-US" altLang="en-US" sz="2000" dirty="0">
                <a:solidFill>
                  <a:schemeClr val="accent1"/>
                </a:solidFill>
                <a:latin typeface="+mj-ea"/>
                <a:ea typeface="+mj-ea"/>
                <a:cs typeface="Manrope SemiBold" charset="0"/>
                <a:sym typeface="+mn-lt"/>
              </a:endParaRPr>
            </a:p>
            <a:p>
              <a:pPr indent="457200" algn="just" defTabSz="457200">
                <a:lnSpc>
                  <a:spcPct val="40000"/>
                </a:lnSpc>
                <a:spcBef>
                  <a:spcPct val="0"/>
                </a:spcBef>
              </a:pPr>
              <a:endParaRPr lang="en-US" altLang="en-US" sz="2000" dirty="0">
                <a:solidFill>
                  <a:schemeClr val="accent1"/>
                </a:solidFill>
                <a:latin typeface="+mj-ea"/>
                <a:ea typeface="+mj-ea"/>
                <a:cs typeface="Manrope SemiBold" charset="0"/>
                <a:sym typeface="+mn-lt"/>
              </a:endParaRPr>
            </a:p>
            <a:p>
              <a:pPr indent="457200" algn="just" defTabSz="457200">
                <a:lnSpc>
                  <a:spcPct val="40000"/>
                </a:lnSpc>
                <a:spcBef>
                  <a:spcPct val="0"/>
                </a:spcBef>
              </a:pPr>
              <a:r>
                <a:rPr lang="en-US" altLang="en-US" sz="2000" dirty="0">
                  <a:solidFill>
                    <a:schemeClr val="accent1"/>
                  </a:solidFill>
                  <a:latin typeface="+mj-ea"/>
                  <a:ea typeface="+mj-ea"/>
                  <a:cs typeface="Manrope SemiBold" charset="0"/>
                  <a:sym typeface="+mn-lt"/>
                </a:rPr>
                <a:t>-Faculty</a:t>
              </a:r>
              <a:endParaRPr lang="en-US" altLang="en-US" sz="2000" dirty="0">
                <a:solidFill>
                  <a:schemeClr val="accent1"/>
                </a:solidFill>
                <a:latin typeface="+mj-ea"/>
                <a:ea typeface="+mj-ea"/>
                <a:cs typeface="Manrope SemiBold" charset="0"/>
                <a:sym typeface="+mn-lt"/>
              </a:endParaRPr>
            </a:p>
          </p:txBody>
        </p:sp>
        <p:sp>
          <p:nvSpPr>
            <p:cNvPr id="48" name="矩形 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6175937" y="3804274"/>
              <a:ext cx="4865370" cy="615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just" defTabSz="457200">
                <a:spcBef>
                  <a:spcPct val="0"/>
                </a:spcBef>
              </a:pPr>
              <a:r>
                <a:rPr lang="en-US" altLang="en-US" sz="2000" dirty="0">
                  <a:solidFill>
                    <a:schemeClr val="accent2"/>
                  </a:solidFill>
                  <a:latin typeface="+mj-ea"/>
                  <a:ea typeface="+mj-ea"/>
                  <a:cs typeface="Manrope SemiBold" charset="0"/>
                  <a:sym typeface="+mn-lt"/>
                </a:rPr>
                <a:t>CRUD operations, advanced queries, fuzzy search</a:t>
              </a:r>
              <a:endParaRPr lang="en-US" altLang="en-US" sz="2000" dirty="0">
                <a:solidFill>
                  <a:schemeClr val="accent2"/>
                </a:solidFill>
                <a:latin typeface="+mj-ea"/>
                <a:ea typeface="+mj-ea"/>
                <a:cs typeface="Manrope SemiBold" charset="0"/>
                <a:sym typeface="+mn-lt"/>
              </a:endParaRPr>
            </a:p>
          </p:txBody>
        </p:sp>
        <p:sp>
          <p:nvSpPr>
            <p:cNvPr id="44" name="矩形 3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5549192" y="4791064"/>
              <a:ext cx="6635115" cy="615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just" defTabSz="457200">
                <a:spcBef>
                  <a:spcPct val="0"/>
                </a:spcBef>
              </a:pPr>
              <a:r>
                <a:rPr lang="en-US" altLang="en-US" sz="2000" dirty="0">
                  <a:solidFill>
                    <a:schemeClr val="accent1"/>
                  </a:solidFill>
                  <a:latin typeface="+mj-ea"/>
                  <a:ea typeface="+mj-ea"/>
                  <a:cs typeface="Manrope SemiBold" charset="0"/>
                  <a:sym typeface="+mn-lt"/>
                </a:rPr>
                <a:t>Stores data in JSON files for testing/mock storage and Auto-generated Swagger docs at /docs</a:t>
              </a:r>
              <a:endParaRPr lang="en-US" altLang="en-US" sz="2000" dirty="0">
                <a:solidFill>
                  <a:schemeClr val="accent1"/>
                </a:solidFill>
                <a:latin typeface="+mj-ea"/>
                <a:ea typeface="+mj-ea"/>
                <a:cs typeface="Manrope SemiBold" charset="0"/>
                <a:sym typeface="+mn-lt"/>
              </a:endParaRPr>
            </a:p>
          </p:txBody>
        </p:sp>
        <p:sp>
          <p:nvSpPr>
            <p:cNvPr id="41" name="矩形 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5366145" y="1830059"/>
              <a:ext cx="5675630" cy="236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just" defTabSz="457200">
                <a:spcBef>
                  <a:spcPct val="0"/>
                </a:spcBef>
              </a:pPr>
              <a:r>
                <a:rPr lang="en-US" altLang="en-US" sz="2000" dirty="0">
                  <a:solidFill>
                    <a:schemeClr val="accent2"/>
                  </a:solidFill>
                  <a:latin typeface="+mj-ea"/>
                  <a:ea typeface="+mj-ea"/>
                  <a:cs typeface="Manrope SemiBold" charset="0"/>
                  <a:sym typeface="+mn-lt"/>
                </a:rPr>
                <a:t>A RESTful API built with FastAPI and Pydantic</a:t>
              </a:r>
              <a:endParaRPr lang="en-US" altLang="en-US" sz="2000" dirty="0">
                <a:solidFill>
                  <a:schemeClr val="accent2"/>
                </a:solidFill>
                <a:latin typeface="+mj-ea"/>
                <a:ea typeface="+mj-ea"/>
                <a:cs typeface="Manrope SemiBold" charset="0"/>
                <a:sym typeface="+mn-lt"/>
              </a:endParaRPr>
            </a:p>
          </p:txBody>
        </p:sp>
        <p:sp>
          <p:nvSpPr>
            <p:cNvPr id="40" name="椭圆 39"/>
            <p:cNvSpPr/>
            <p:nvPr>
              <p:custDataLst>
                <p:tags r:id="rId9"/>
              </p:custDataLst>
            </p:nvPr>
          </p:nvSpPr>
          <p:spPr>
            <a:xfrm flipH="1">
              <a:off x="4767710" y="4636302"/>
              <a:ext cx="464430" cy="46443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600">
                  <a:latin typeface="+mj-ea"/>
                  <a:ea typeface="+mj-ea"/>
                  <a:cs typeface="Manrope SemiBold" charset="0"/>
                  <a:sym typeface="+mn-lt"/>
                </a:rPr>
                <a:t>4</a:t>
              </a:r>
              <a:endParaRPr lang="zh-CN" altLang="en-US" sz="1600" dirty="0">
                <a:latin typeface="+mj-ea"/>
                <a:ea typeface="+mj-ea"/>
                <a:cs typeface="Manrope SemiBold" charset="0"/>
                <a:sym typeface="+mn-lt"/>
              </a:endParaRPr>
            </a:p>
          </p:txBody>
        </p:sp>
      </p:grpSp>
      <p:sp>
        <p:nvSpPr>
          <p:cNvPr id="54" name="矩形: 圆角 53"/>
          <p:cNvSpPr/>
          <p:nvPr/>
        </p:nvSpPr>
        <p:spPr>
          <a:xfrm>
            <a:off x="1199803" y="2909945"/>
            <a:ext cx="3227200" cy="31365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Manrope SemiBold" charset="0"/>
              <a:ea typeface="Manrope SemiBold" charset="0"/>
              <a:cs typeface="Manrope SemiBold" charset="0"/>
            </a:endParaRPr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17401" y="2636836"/>
            <a:ext cx="2514158" cy="3217907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4DB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pic>
          <p:nvPicPr>
            <p:cNvPr id="31" name="图形 30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rot="16200000" flipH="1" flipV="1">
              <a:off x="9432693" y="-117707"/>
              <a:ext cx="2641600" cy="2877015"/>
            </a:xfrm>
            <a:prstGeom prst="rect">
              <a:avLst/>
            </a:prstGeom>
          </p:spPr>
        </p:pic>
        <p:pic>
          <p:nvPicPr>
            <p:cNvPr id="28" name="图形 27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V="1">
              <a:off x="0" y="3980983"/>
              <a:ext cx="2641600" cy="2877015"/>
            </a:xfrm>
            <a:prstGeom prst="rect">
              <a:avLst/>
            </a:prstGeom>
          </p:spPr>
        </p:pic>
        <p:sp>
          <p:nvSpPr>
            <p:cNvPr id="8" name="矩形: 圆角 7"/>
            <p:cNvSpPr/>
            <p:nvPr/>
          </p:nvSpPr>
          <p:spPr>
            <a:xfrm>
              <a:off x="368300" y="330200"/>
              <a:ext cx="11455400" cy="6197600"/>
            </a:xfrm>
            <a:prstGeom prst="roundRect">
              <a:avLst>
                <a:gd name="adj" fmla="val 897"/>
              </a:avLst>
            </a:prstGeom>
            <a:solidFill>
              <a:srgbClr val="FDF8F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71500" y="6278363"/>
              <a:ext cx="6874329" cy="0"/>
            </a:xfrm>
            <a:prstGeom prst="line">
              <a:avLst/>
            </a:prstGeom>
            <a:ln w="19050">
              <a:solidFill>
                <a:srgbClr val="F49A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11188700" y="6175182"/>
              <a:ext cx="635000" cy="149418"/>
            </a:xfrm>
            <a:prstGeom prst="rect">
              <a:avLst/>
            </a:prstGeom>
            <a:solidFill>
              <a:srgbClr val="FF96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useoModerno Black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409764" y="6120319"/>
              <a:ext cx="3778935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rgbClr val="EBBD71"/>
                  </a:solidFill>
                  <a:cs typeface="MuseoModerno Black" pitchFamily="2" charset="0"/>
                </a:rPr>
                <a:t>CAMPUS API EDUCATION</a:t>
              </a:r>
              <a:endParaRPr lang="en-US" altLang="zh-CN" sz="1200" dirty="0">
                <a:solidFill>
                  <a:srgbClr val="EBBD71"/>
                </a:solidFill>
                <a:cs typeface="MuseoModerno Black" pitchFamily="2" charset="0"/>
              </a:endParaRPr>
            </a:p>
          </p:txBody>
        </p:sp>
      </p:grpSp>
      <p:pic>
        <p:nvPicPr>
          <p:cNvPr id="7" name="图形 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056336" y="1330139"/>
            <a:ext cx="5526063" cy="445998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7987602" y="1642741"/>
            <a:ext cx="11432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2A3127"/>
                </a:solidFill>
                <a:latin typeface="MuseoModerno Black" pitchFamily="2" charset="0"/>
                <a:cs typeface="MuseoModerno Black" pitchFamily="2" charset="0"/>
              </a:rPr>
              <a:t>Thesis Defense</a:t>
            </a:r>
            <a:endParaRPr lang="zh-CN" altLang="en-US" sz="1400" dirty="0">
              <a:solidFill>
                <a:srgbClr val="2A3127"/>
              </a:solidFill>
              <a:latin typeface="MuseoModerno Black" pitchFamily="2" charset="0"/>
              <a:cs typeface="MuseoModerno Black" pitchFamily="2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18754" y="1108120"/>
            <a:ext cx="4667645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>
                <a:solidFill>
                  <a:srgbClr val="FF9675"/>
                </a:solidFill>
                <a:latin typeface="MuseoModerno Black" pitchFamily="2" charset="0"/>
                <a:ea typeface="+mj-ea"/>
                <a:cs typeface="MuseoModerno Black" pitchFamily="2" charset="0"/>
              </a:rPr>
              <a:t>02</a:t>
            </a:r>
            <a:endParaRPr lang="zh-CN" altLang="en-US" sz="16600" dirty="0">
              <a:solidFill>
                <a:srgbClr val="FF9675"/>
              </a:solidFill>
              <a:latin typeface="MuseoModerno Black" pitchFamily="2" charset="0"/>
              <a:ea typeface="+mj-ea"/>
              <a:cs typeface="MuseoModerno Black" pitchFamily="2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74975" y="3312731"/>
            <a:ext cx="516387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FF9675"/>
                </a:solidFill>
                <a:latin typeface="MuseoModerno Black" pitchFamily="2" charset="0"/>
                <a:cs typeface="MuseoModerno Black" pitchFamily="2" charset="0"/>
              </a:rPr>
              <a:t>Project Files &amp; Structure</a:t>
            </a:r>
            <a:endParaRPr lang="en-US" altLang="en-US" sz="2800" dirty="0">
              <a:solidFill>
                <a:srgbClr val="FF9675"/>
              </a:solidFill>
              <a:latin typeface="MuseoModerno Black" pitchFamily="2" charset="0"/>
              <a:cs typeface="MuseoModerno Black" pitchFamily="2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789940" y="841375"/>
            <a:ext cx="1110170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b="1" i="1"/>
              <a:t>main.py:</a:t>
            </a:r>
            <a:endParaRPr lang="en-US" altLang="en-US" sz="1200" b="1" i="1"/>
          </a:p>
          <a:p>
            <a:r>
              <a:rPr lang="en-US" altLang="en-US" sz="1200"/>
              <a:t>Initializes the FastAPI app and registers all route modules (courses, faculty, advanced). It also serves a simple homepage with links to Swagger/docs.</a:t>
            </a:r>
            <a:endParaRPr lang="en-US" altLang="en-US" sz="1200"/>
          </a:p>
          <a:p>
            <a:endParaRPr lang="en-US" altLang="en-US" sz="1200" i="1"/>
          </a:p>
          <a:p>
            <a:r>
              <a:rPr lang="en-US" altLang="en-US" sz="1200" i="1"/>
              <a:t>database.py:</a:t>
            </a:r>
            <a:endParaRPr lang="en-US" altLang="en-US" sz="1200" i="1"/>
          </a:p>
          <a:p>
            <a:r>
              <a:rPr lang="en-US" altLang="en-US" sz="1200"/>
              <a:t>Handles loading and saving of mock JSON data (courses.json, faculty.json) and provides utility functions to fetch individual records from memory.</a:t>
            </a:r>
            <a:endParaRPr lang="en-US" altLang="en-US" sz="1200"/>
          </a:p>
          <a:p>
            <a:endParaRPr lang="en-US" altLang="en-US" sz="1200"/>
          </a:p>
          <a:p>
            <a:r>
              <a:rPr lang="en-US" altLang="en-US" sz="1200" i="1"/>
              <a:t>models.py:</a:t>
            </a:r>
            <a:endParaRPr lang="en-US" altLang="en-US" sz="1200" i="1"/>
          </a:p>
          <a:p>
            <a:r>
              <a:rPr lang="en-US" altLang="en-US" sz="1200"/>
              <a:t>Defines the Pydantic data models (Course, Faculty) used for request validation and response serialization across the entire API.</a:t>
            </a:r>
            <a:endParaRPr lang="en-US" altLang="en-US" sz="1200"/>
          </a:p>
          <a:p>
            <a:endParaRPr lang="en-US" altLang="en-US" sz="1200" i="1"/>
          </a:p>
          <a:p>
            <a:r>
              <a:rPr lang="en-US" altLang="en-US" sz="1200" i="1"/>
              <a:t>routers/courses.py:</a:t>
            </a:r>
            <a:endParaRPr lang="en-US" altLang="en-US" sz="1200" i="1"/>
          </a:p>
          <a:p>
            <a:r>
              <a:rPr lang="en-US" altLang="en-US" sz="1200"/>
              <a:t>Implements all course-related API operations including CRUD, search, filtering, recommendations, specialization matching, and advanced analytics (e.g. most prerequisites).</a:t>
            </a:r>
            <a:endParaRPr lang="en-US" altLang="en-US" sz="1200"/>
          </a:p>
          <a:p>
            <a:endParaRPr lang="en-US" altLang="en-US" sz="1200"/>
          </a:p>
          <a:p>
            <a:r>
              <a:rPr lang="en-US" altLang="en-US" sz="1200" i="1"/>
              <a:t>routers/faculty.py:</a:t>
            </a:r>
            <a:endParaRPr lang="en-US" altLang="en-US" sz="1200" i="1"/>
          </a:p>
          <a:p>
            <a:r>
              <a:rPr lang="en-US" altLang="en-US" sz="1200"/>
              <a:t>Implements faculty-related API operations including CRUD, fuzzy search, availability, contact directory, section-wise filtering, and advanced faculty analytics.</a:t>
            </a:r>
            <a:endParaRPr lang="en-US" altLang="en-US" sz="1200"/>
          </a:p>
          <a:p>
            <a:endParaRPr lang="en-US" altLang="en-US" sz="1200"/>
          </a:p>
          <a:p>
            <a:r>
              <a:rPr lang="en-US" altLang="en-US" sz="1200" i="1"/>
              <a:t>routers/advanced.py:</a:t>
            </a:r>
            <a:endParaRPr lang="en-US" altLang="en-US" sz="1200" i="1"/>
          </a:p>
          <a:p>
            <a:r>
              <a:rPr lang="en-US" altLang="en-US" sz="1200"/>
              <a:t>Contains cross-domain analytic features and advanced filters such as department course counts, global search, and credit-based filtering.</a:t>
            </a:r>
            <a:endParaRPr lang="en-US" altLang="en-US" sz="1200"/>
          </a:p>
          <a:p>
            <a:endParaRPr lang="en-US" altLang="en-US" sz="1200" i="1"/>
          </a:p>
          <a:p>
            <a:r>
              <a:rPr lang="en-US" altLang="en-US" sz="1200" i="1"/>
              <a:t>mock_data/courses.json:</a:t>
            </a:r>
            <a:endParaRPr lang="en-US" altLang="en-US" sz="1200" i="1"/>
          </a:p>
          <a:p>
            <a:r>
              <a:rPr lang="en-US" altLang="en-US" sz="1200"/>
              <a:t>Stores mock course records including course details, prerequisites, and lead faculty IDs; used to simulate a working database.</a:t>
            </a:r>
            <a:endParaRPr lang="en-US" altLang="en-US" sz="1200"/>
          </a:p>
          <a:p>
            <a:endParaRPr lang="en-US" altLang="en-US" sz="1200"/>
          </a:p>
          <a:p>
            <a:r>
              <a:rPr lang="en-US" altLang="en-US" sz="1200" i="1"/>
              <a:t>mock_data/faculty.json:</a:t>
            </a:r>
            <a:endParaRPr lang="en-US" altLang="en-US" sz="1200"/>
          </a:p>
          <a:p>
            <a:r>
              <a:rPr lang="en-US" altLang="en-US" sz="1200"/>
              <a:t>Stores mock faculty information including departments, specialization, availability, and linked courses; used for testing and response data.</a:t>
            </a:r>
            <a:endParaRPr lang="en-US" altLang="en-US" sz="1200"/>
          </a:p>
          <a:p>
            <a:endParaRPr lang="en-US" altLang="en-US" sz="1200"/>
          </a:p>
          <a:p>
            <a:r>
              <a:rPr lang="en-US" altLang="en-US" sz="1200" i="1"/>
              <a:t>mock_data_generator.py:</a:t>
            </a:r>
            <a:endParaRPr lang="en-US" altLang="en-US" sz="1200"/>
          </a:p>
          <a:p>
            <a:r>
              <a:rPr lang="en-US" altLang="en-US" sz="1200"/>
              <a:t>Automatically generates realistic mock data for both courses.json and faculty.json using the faker package; saves time when testing the full API.</a:t>
            </a:r>
            <a:endParaRPr lang="en-US" alt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4DB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pic>
          <p:nvPicPr>
            <p:cNvPr id="31" name="图形 30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rot="16200000" flipH="1" flipV="1">
              <a:off x="9432693" y="-117707"/>
              <a:ext cx="2641600" cy="2877015"/>
            </a:xfrm>
            <a:prstGeom prst="rect">
              <a:avLst/>
            </a:prstGeom>
          </p:spPr>
        </p:pic>
        <p:pic>
          <p:nvPicPr>
            <p:cNvPr id="28" name="图形 27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V="1">
              <a:off x="0" y="3980983"/>
              <a:ext cx="2641600" cy="2877015"/>
            </a:xfrm>
            <a:prstGeom prst="rect">
              <a:avLst/>
            </a:prstGeom>
          </p:spPr>
        </p:pic>
        <p:sp>
          <p:nvSpPr>
            <p:cNvPr id="8" name="矩形: 圆角 7"/>
            <p:cNvSpPr/>
            <p:nvPr/>
          </p:nvSpPr>
          <p:spPr>
            <a:xfrm>
              <a:off x="368300" y="330200"/>
              <a:ext cx="11455400" cy="6197600"/>
            </a:xfrm>
            <a:prstGeom prst="roundRect">
              <a:avLst>
                <a:gd name="adj" fmla="val 897"/>
              </a:avLst>
            </a:prstGeom>
            <a:solidFill>
              <a:srgbClr val="FDF8F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71500" y="6278363"/>
              <a:ext cx="6874329" cy="0"/>
            </a:xfrm>
            <a:prstGeom prst="line">
              <a:avLst/>
            </a:prstGeom>
            <a:ln w="19050">
              <a:solidFill>
                <a:srgbClr val="F49A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11188700" y="6175182"/>
              <a:ext cx="635000" cy="149418"/>
            </a:xfrm>
            <a:prstGeom prst="rect">
              <a:avLst/>
            </a:prstGeom>
            <a:solidFill>
              <a:srgbClr val="FF96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useoModerno Black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409764" y="6120319"/>
              <a:ext cx="3778935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rgbClr val="EBBD71"/>
                  </a:solidFill>
                  <a:cs typeface="MuseoModerno Black" pitchFamily="2" charset="0"/>
                </a:rPr>
                <a:t>CAMPUS API EDUCATION</a:t>
              </a:r>
              <a:endParaRPr lang="en-US" altLang="zh-CN" sz="1200" dirty="0">
                <a:solidFill>
                  <a:srgbClr val="EBBD71"/>
                </a:solidFill>
                <a:cs typeface="MuseoModerno Black" pitchFamily="2" charset="0"/>
              </a:endParaRPr>
            </a:p>
          </p:txBody>
        </p:sp>
      </p:grpSp>
      <p:pic>
        <p:nvPicPr>
          <p:cNvPr id="7" name="图形 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056336" y="1330139"/>
            <a:ext cx="5526063" cy="445998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7987602" y="1642741"/>
            <a:ext cx="11432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2A3127"/>
                </a:solidFill>
                <a:latin typeface="MuseoModerno Black" pitchFamily="2" charset="0"/>
                <a:cs typeface="MuseoModerno Black" pitchFamily="2" charset="0"/>
              </a:rPr>
              <a:t>Thesis Defense</a:t>
            </a:r>
            <a:endParaRPr lang="zh-CN" altLang="en-US" sz="1400" dirty="0">
              <a:solidFill>
                <a:srgbClr val="2A3127"/>
              </a:solidFill>
              <a:latin typeface="MuseoModerno Black" pitchFamily="2" charset="0"/>
              <a:cs typeface="MuseoModerno Black" pitchFamily="2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08050" y="4229100"/>
            <a:ext cx="443547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rgbClr val="EBBD71"/>
                </a:solidFill>
                <a:latin typeface="MuseoModerno Black" pitchFamily="2" charset="0"/>
                <a:cs typeface="MuseoModerno Black" pitchFamily="2" charset="0"/>
              </a:rPr>
              <a:t>Course &amp; Faculty Models</a:t>
            </a:r>
            <a:endParaRPr lang="en-US" altLang="en-US" sz="1400" dirty="0">
              <a:solidFill>
                <a:srgbClr val="EBBD71"/>
              </a:solidFill>
              <a:latin typeface="MuseoModerno Black" pitchFamily="2" charset="0"/>
              <a:cs typeface="MuseoModerno Black" pitchFamily="2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18754" y="1108120"/>
            <a:ext cx="4667645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>
                <a:solidFill>
                  <a:srgbClr val="FF9675"/>
                </a:solidFill>
                <a:latin typeface="MuseoModerno Black" pitchFamily="2" charset="0"/>
                <a:ea typeface="+mj-ea"/>
                <a:cs typeface="MuseoModerno Black" pitchFamily="2" charset="0"/>
              </a:rPr>
              <a:t>03</a:t>
            </a:r>
            <a:endParaRPr lang="zh-CN" altLang="en-US" sz="16600" dirty="0">
              <a:solidFill>
                <a:srgbClr val="FF9675"/>
              </a:solidFill>
              <a:latin typeface="MuseoModerno Black" pitchFamily="2" charset="0"/>
              <a:ea typeface="+mj-ea"/>
              <a:cs typeface="MuseoModerno Black" pitchFamily="2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74975" y="3312731"/>
            <a:ext cx="516387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rgbClr val="EAB868"/>
                </a:solidFill>
                <a:latin typeface="MuseoModerno Black" pitchFamily="2" charset="0"/>
                <a:cs typeface="MuseoModerno Black" pitchFamily="2" charset="0"/>
              </a:rPr>
              <a:t>Data Models</a:t>
            </a:r>
            <a:endParaRPr lang="zh-CN" altLang="en-US" sz="5400" dirty="0">
              <a:solidFill>
                <a:srgbClr val="FF9675"/>
              </a:solidFill>
              <a:latin typeface="MuseoModerno Black" pitchFamily="2" charset="0"/>
              <a:cs typeface="MuseoModerno Black" pitchFamily="2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COURSE AND FACULTY MODELS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US">
                <a:latin typeface="Arial Rounded MT Bold" panose="020F0704030504030204" charset="0"/>
                <a:cs typeface="Arial Rounded MT Bold" panose="020F0704030504030204" charset="0"/>
              </a:rPr>
              <a:t>class Course(BaseModel):</a:t>
            </a:r>
            <a:endParaRPr lang="en-US" altLang="en-US"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0" indent="0">
              <a:buNone/>
            </a:pPr>
            <a:r>
              <a:rPr lang="en-US" altLang="en-US">
                <a:latin typeface="Arial Rounded MT Bold" panose="020F0704030504030204" charset="0"/>
                <a:cs typeface="Arial Rounded MT Bold" panose="020F0704030504030204" charset="0"/>
              </a:rPr>
              <a:t>    id: int</a:t>
            </a:r>
            <a:endParaRPr lang="en-US" altLang="en-US"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0" indent="0">
              <a:buNone/>
            </a:pPr>
            <a:r>
              <a:rPr lang="en-US" altLang="en-US">
                <a:latin typeface="Arial Rounded MT Bold" panose="020F0704030504030204" charset="0"/>
                <a:cs typeface="Arial Rounded MT Bold" panose="020F0704030504030204" charset="0"/>
              </a:rPr>
              <a:t>    name: str</a:t>
            </a:r>
            <a:endParaRPr lang="en-US" altLang="en-US"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0" indent="0">
              <a:buNone/>
            </a:pPr>
            <a:r>
              <a:rPr lang="en-US" altLang="en-US">
                <a:latin typeface="Arial Rounded MT Bold" panose="020F0704030504030204" charset="0"/>
                <a:cs typeface="Arial Rounded MT Bold" panose="020F0704030504030204" charset="0"/>
              </a:rPr>
              <a:t>    code: str</a:t>
            </a:r>
            <a:endParaRPr lang="en-US" altLang="en-US"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0" indent="0">
              <a:buNone/>
            </a:pPr>
            <a:r>
              <a:rPr lang="en-US" altLang="en-US">
                <a:latin typeface="Arial Rounded MT Bold" panose="020F0704030504030204" charset="0"/>
                <a:cs typeface="Arial Rounded MT Bold" panose="020F0704030504030204" charset="0"/>
              </a:rPr>
              <a:t>    description: str</a:t>
            </a:r>
            <a:endParaRPr lang="en-US" altLang="en-US"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0" indent="0">
              <a:buNone/>
            </a:pPr>
            <a:r>
              <a:rPr lang="en-US" altLang="en-US">
                <a:latin typeface="Arial Rounded MT Bold" panose="020F0704030504030204" charset="0"/>
                <a:cs typeface="Arial Rounded MT Bold" panose="020F0704030504030204" charset="0"/>
              </a:rPr>
              <a:t>    credits: int</a:t>
            </a:r>
            <a:endParaRPr lang="en-US" altLang="en-US"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0" indent="0">
              <a:buNone/>
            </a:pPr>
            <a:r>
              <a:rPr lang="en-US" altLang="en-US">
                <a:latin typeface="Arial Rounded MT Bold" panose="020F0704030504030204" charset="0"/>
                <a:cs typeface="Arial Rounded MT Bold" panose="020F0704030504030204" charset="0"/>
              </a:rPr>
              <a:t>    department: str</a:t>
            </a:r>
            <a:endParaRPr lang="en-US" altLang="en-US"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0" indent="0">
              <a:buNone/>
            </a:pPr>
            <a:r>
              <a:rPr lang="en-US" altLang="en-US">
                <a:latin typeface="Arial Rounded MT Bold" panose="020F0704030504030204" charset="0"/>
                <a:cs typeface="Arial Rounded MT Bold" panose="020F0704030504030204" charset="0"/>
              </a:rPr>
              <a:t>    prerequisites: List[int]</a:t>
            </a:r>
            <a:endParaRPr lang="en-US" altLang="en-US"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0" indent="0">
              <a:buNone/>
            </a:pPr>
            <a:r>
              <a:rPr lang="en-US" altLang="en-US">
                <a:latin typeface="Arial Rounded MT Bold" panose="020F0704030504030204" charset="0"/>
                <a:cs typeface="Arial Rounded MT Bold" panose="020F0704030504030204" charset="0"/>
              </a:rPr>
              <a:t>    faculty_id: int</a:t>
            </a:r>
            <a:endParaRPr lang="en-US" altLang="en-US">
              <a:latin typeface="Arial Rounded MT Bold" panose="020F0704030504030204" charset="0"/>
              <a:cs typeface="Arial Rounded MT Bold" panose="020F0704030504030204" charset="0"/>
            </a:endParaRPr>
          </a:p>
          <a:p>
            <a:endParaRPr lang="en-US" altLang="en-US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US">
                <a:solidFill>
                  <a:schemeClr val="tx1"/>
                </a:solidFill>
                <a:latin typeface="Arial Rounded MT Bold" panose="020F0704030504030204" charset="0"/>
                <a:cs typeface="Arial Rounded MT Bold" panose="020F0704030504030204" charset="0"/>
              </a:rPr>
              <a:t>class Faculty(BaseModel):</a:t>
            </a:r>
            <a:endParaRPr lang="en-US" altLang="en-US">
              <a:solidFill>
                <a:schemeClr val="tx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tx1"/>
                </a:solidFill>
                <a:latin typeface="Arial Rounded MT Bold" panose="020F0704030504030204" charset="0"/>
                <a:cs typeface="Arial Rounded MT Bold" panose="020F0704030504030204" charset="0"/>
              </a:rPr>
              <a:t>    id: int</a:t>
            </a:r>
            <a:endParaRPr lang="en-US" altLang="en-US">
              <a:solidFill>
                <a:schemeClr val="tx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tx1"/>
                </a:solidFill>
                <a:latin typeface="Arial Rounded MT Bold" panose="020F0704030504030204" charset="0"/>
                <a:cs typeface="Arial Rounded MT Bold" panose="020F0704030504030204" charset="0"/>
              </a:rPr>
              <a:t>    first_name: str</a:t>
            </a:r>
            <a:endParaRPr lang="en-US" altLang="en-US">
              <a:solidFill>
                <a:schemeClr val="tx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tx1"/>
                </a:solidFill>
                <a:latin typeface="Arial Rounded MT Bold" panose="020F0704030504030204" charset="0"/>
                <a:cs typeface="Arial Rounded MT Bold" panose="020F0704030504030204" charset="0"/>
              </a:rPr>
              <a:t>    last_name: str</a:t>
            </a:r>
            <a:endParaRPr lang="en-US" altLang="en-US">
              <a:solidFill>
                <a:schemeClr val="tx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tx1"/>
                </a:solidFill>
                <a:latin typeface="Arial Rounded MT Bold" panose="020F0704030504030204" charset="0"/>
                <a:cs typeface="Arial Rounded MT Bold" panose="020F0704030504030204" charset="0"/>
              </a:rPr>
              <a:t>    email: str</a:t>
            </a:r>
            <a:endParaRPr lang="en-US" altLang="en-US">
              <a:solidFill>
                <a:schemeClr val="tx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tx1"/>
                </a:solidFill>
                <a:latin typeface="Arial Rounded MT Bold" panose="020F0704030504030204" charset="0"/>
                <a:cs typeface="Arial Rounded MT Bold" panose="020F0704030504030204" charset="0"/>
              </a:rPr>
              <a:t>    department: str</a:t>
            </a:r>
            <a:endParaRPr lang="en-US" altLang="en-US">
              <a:solidFill>
                <a:schemeClr val="tx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tx1"/>
                </a:solidFill>
                <a:latin typeface="Arial Rounded MT Bold" panose="020F0704030504030204" charset="0"/>
                <a:cs typeface="Arial Rounded MT Bold" panose="020F0704030504030204" charset="0"/>
              </a:rPr>
              <a:t>    specialization: List[str]</a:t>
            </a:r>
            <a:endParaRPr lang="en-US" altLang="en-US">
              <a:solidFill>
                <a:schemeClr val="tx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tx1"/>
                </a:solidFill>
                <a:latin typeface="Arial Rounded MT Bold" panose="020F0704030504030204" charset="0"/>
                <a:cs typeface="Arial Rounded MT Bold" panose="020F0704030504030204" charset="0"/>
              </a:rPr>
              <a:t>    office_location: str</a:t>
            </a:r>
            <a:endParaRPr lang="en-US" altLang="en-US">
              <a:solidFill>
                <a:schemeClr val="tx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tx1"/>
                </a:solidFill>
                <a:latin typeface="Arial Rounded MT Bold" panose="020F0704030504030204" charset="0"/>
                <a:cs typeface="Arial Rounded MT Bold" panose="020F0704030504030204" charset="0"/>
              </a:rPr>
              <a:t>    office_hours: str</a:t>
            </a:r>
            <a:endParaRPr lang="en-US" altLang="en-US">
              <a:solidFill>
                <a:schemeClr val="tx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0" indent="0">
              <a:buNone/>
            </a:pPr>
            <a:endParaRPr lang="en-US" altLang="en-US">
              <a:solidFill>
                <a:schemeClr val="tx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4DB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pic>
          <p:nvPicPr>
            <p:cNvPr id="31" name="图形 30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rot="16200000" flipH="1" flipV="1">
              <a:off x="9432693" y="-117707"/>
              <a:ext cx="2641600" cy="2877015"/>
            </a:xfrm>
            <a:prstGeom prst="rect">
              <a:avLst/>
            </a:prstGeom>
          </p:spPr>
        </p:pic>
        <p:pic>
          <p:nvPicPr>
            <p:cNvPr id="28" name="图形 27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 flipV="1">
              <a:off x="0" y="3980983"/>
              <a:ext cx="2641600" cy="2877015"/>
            </a:xfrm>
            <a:prstGeom prst="rect">
              <a:avLst/>
            </a:prstGeom>
          </p:spPr>
        </p:pic>
        <p:sp>
          <p:nvSpPr>
            <p:cNvPr id="8" name="矩形: 圆角 7"/>
            <p:cNvSpPr/>
            <p:nvPr/>
          </p:nvSpPr>
          <p:spPr>
            <a:xfrm>
              <a:off x="368300" y="330200"/>
              <a:ext cx="11455400" cy="6197600"/>
            </a:xfrm>
            <a:prstGeom prst="roundRect">
              <a:avLst>
                <a:gd name="adj" fmla="val 897"/>
              </a:avLst>
            </a:prstGeom>
            <a:solidFill>
              <a:srgbClr val="FDF8F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anrope SemiBold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71500" y="6278363"/>
              <a:ext cx="6874329" cy="0"/>
            </a:xfrm>
            <a:prstGeom prst="line">
              <a:avLst/>
            </a:prstGeom>
            <a:ln w="19050">
              <a:solidFill>
                <a:srgbClr val="F49A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11188700" y="6175182"/>
              <a:ext cx="635000" cy="149418"/>
            </a:xfrm>
            <a:prstGeom prst="rect">
              <a:avLst/>
            </a:prstGeom>
            <a:solidFill>
              <a:srgbClr val="FF96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useoModerno Black" pitchFamily="2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409764" y="6120319"/>
              <a:ext cx="3778935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rgbClr val="EBBD71"/>
                  </a:solidFill>
                  <a:cs typeface="MuseoModerno Black" pitchFamily="2" charset="0"/>
                </a:rPr>
                <a:t>CAMPUS API EDUCATION</a:t>
              </a:r>
              <a:endParaRPr lang="en-US" altLang="zh-CN" sz="1200" dirty="0">
                <a:solidFill>
                  <a:srgbClr val="EBBD71"/>
                </a:solidFill>
                <a:cs typeface="MuseoModerno Black" pitchFamily="2" charset="0"/>
              </a:endParaRPr>
            </a:p>
          </p:txBody>
        </p:sp>
      </p:grpSp>
      <p:pic>
        <p:nvPicPr>
          <p:cNvPr id="7" name="图形 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056336" y="1330139"/>
            <a:ext cx="5526063" cy="445998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7987602" y="1642741"/>
            <a:ext cx="11432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2A3127"/>
                </a:solidFill>
                <a:latin typeface="MuseoModerno Black" pitchFamily="2" charset="0"/>
                <a:cs typeface="MuseoModerno Black" pitchFamily="2" charset="0"/>
              </a:rPr>
              <a:t>Thesis Defense</a:t>
            </a:r>
            <a:endParaRPr lang="zh-CN" altLang="en-US" sz="1400" dirty="0">
              <a:solidFill>
                <a:srgbClr val="2A3127"/>
              </a:solidFill>
              <a:latin typeface="MuseoModerno Black" pitchFamily="2" charset="0"/>
              <a:cs typeface="MuseoModerno Black" pitchFamily="2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18754" y="1108120"/>
            <a:ext cx="4667645" cy="2646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>
                <a:solidFill>
                  <a:srgbClr val="FF9675"/>
                </a:solidFill>
                <a:latin typeface="MuseoModerno Black" pitchFamily="2" charset="0"/>
                <a:ea typeface="+mj-ea"/>
                <a:cs typeface="MuseoModerno Black" pitchFamily="2" charset="0"/>
              </a:rPr>
              <a:t>04</a:t>
            </a:r>
            <a:endParaRPr lang="zh-CN" altLang="en-US" sz="16600" dirty="0">
              <a:solidFill>
                <a:srgbClr val="FF9675"/>
              </a:solidFill>
              <a:latin typeface="MuseoModerno Black" pitchFamily="2" charset="0"/>
              <a:ea typeface="+mj-ea"/>
              <a:cs typeface="MuseoModerno Black" pitchFamily="2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74975" y="3312731"/>
            <a:ext cx="5163875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00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MuseoModerno Black" pitchFamily="2" charset="0"/>
                <a:ea typeface="+mj-ea"/>
                <a:cs typeface="+mn-ea"/>
                <a:sym typeface="+mn-lt"/>
              </a:rPr>
              <a:t>Core API Endpoints (Courses &amp; Faculty)</a:t>
            </a:r>
            <a:endParaRPr kumimoji="0" lang="en-US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useoModerno Black" pitchFamily="2" charset="0"/>
              <a:ea typeface="+mj-ea"/>
              <a:cs typeface="+mn-ea"/>
              <a:sym typeface="+mn-lt"/>
            </a:endParaRPr>
          </a:p>
          <a:p>
            <a:endParaRPr lang="en-US" altLang="en-US" sz="3000" dirty="0">
              <a:solidFill>
                <a:srgbClr val="FF9675"/>
              </a:solidFill>
              <a:latin typeface="MuseoModerno Black" pitchFamily="2" charset="0"/>
              <a:cs typeface="MuseoModerno Black" pitchFamily="2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6.73913385826768,&quot;left&quot;:470.4399212598425,&quot;top&quot;:374.3387401574803,&quot;width&quot;:334.2259842519685}"/>
</p:tagLst>
</file>

<file path=ppt/tags/tag10.xml><?xml version="1.0" encoding="utf-8"?>
<p:tagLst xmlns:p="http://schemas.openxmlformats.org/presentationml/2006/main">
  <p:tag name="KSO_WM_DIAGRAM_VIRTUALLY_FRAME" val="{&quot;height&quot;:139.61373534692967,&quot;left&quot;:63.61629921259843,&quot;top&quot;:190.74425370565058,&quot;width&quot;:684.6782466622606}"/>
</p:tagLst>
</file>

<file path=ppt/tags/tag100.xml><?xml version="1.0" encoding="utf-8"?>
<p:tagLst xmlns:p="http://schemas.openxmlformats.org/presentationml/2006/main">
  <p:tag name="KSO_WM_DIAGRAM_VIRTUALLY_FRAME" val="{&quot;height&quot;:478.5,&quot;left&quot;:57.12275590551185,&quot;top&quot;:39.75598425196851,&quot;width&quot;:902.95}"/>
</p:tagLst>
</file>

<file path=ppt/tags/tag101.xml><?xml version="1.0" encoding="utf-8"?>
<p:tagLst xmlns:p="http://schemas.openxmlformats.org/presentationml/2006/main">
  <p:tag name="ISLIDE.ICON" val="#405185;#405201;"/>
</p:tagLst>
</file>

<file path=ppt/tags/tag102.xml><?xml version="1.0" encoding="utf-8"?>
<p:tagLst xmlns:p="http://schemas.openxmlformats.org/presentationml/2006/main">
  <p:tag name="ISLIDE.ICON" val="#405185;#405201;"/>
</p:tagLst>
</file>

<file path=ppt/tags/tag103.xml><?xml version="1.0" encoding="utf-8"?>
<p:tagLst xmlns:p="http://schemas.openxmlformats.org/presentationml/2006/main">
  <p:tag name="KSO_WM_DIAGRAM_VIRTUALLY_FRAME" val="{&quot;height&quot;:328.75,&quot;left&quot;:292.74165354330705,&quot;top&quot;:151.7,&quot;width&quot;:586.2584251968505}"/>
</p:tagLst>
</file>

<file path=ppt/tags/tag104.xml><?xml version="1.0" encoding="utf-8"?>
<p:tagLst xmlns:p="http://schemas.openxmlformats.org/presentationml/2006/main">
  <p:tag name="KSO_WM_DIAGRAM_VIRTUALLY_FRAME" val="{&quot;height&quot;:328.75,&quot;left&quot;:292.74165354330705,&quot;top&quot;:151.7,&quot;width&quot;:586.2584251968505}"/>
</p:tagLst>
</file>

<file path=ppt/tags/tag105.xml><?xml version="1.0" encoding="utf-8"?>
<p:tagLst xmlns:p="http://schemas.openxmlformats.org/presentationml/2006/main">
  <p:tag name="KSO_WM_DIAGRAM_VIRTUALLY_FRAME" val="{&quot;height&quot;:328.75,&quot;left&quot;:292.74165354330705,&quot;top&quot;:151.7,&quot;width&quot;:586.2584251968505}"/>
</p:tagLst>
</file>

<file path=ppt/tags/tag106.xml><?xml version="1.0" encoding="utf-8"?>
<p:tagLst xmlns:p="http://schemas.openxmlformats.org/presentationml/2006/main">
  <p:tag name="KSO_WM_DIAGRAM_VIRTUALLY_FRAME" val="{&quot;height&quot;:328.75,&quot;left&quot;:292.74165354330705,&quot;top&quot;:151.7,&quot;width&quot;:586.2584251968505}"/>
</p:tagLst>
</file>

<file path=ppt/tags/tag107.xml><?xml version="1.0" encoding="utf-8"?>
<p:tagLst xmlns:p="http://schemas.openxmlformats.org/presentationml/2006/main">
  <p:tag name="KSO_WM_DIAGRAM_VIRTUALLY_FRAME" val="{&quot;height&quot;:328.75,&quot;left&quot;:292.74165354330705,&quot;top&quot;:151.7,&quot;width&quot;:586.2584251968505}"/>
</p:tagLst>
</file>

<file path=ppt/tags/tag108.xml><?xml version="1.0" encoding="utf-8"?>
<p:tagLst xmlns:p="http://schemas.openxmlformats.org/presentationml/2006/main">
  <p:tag name="KSO_WM_DIAGRAM_VIRTUALLY_FRAME" val="{&quot;height&quot;:328.75,&quot;left&quot;:292.74165354330705,&quot;top&quot;:151.7,&quot;width&quot;:586.2584251968505}"/>
</p:tagLst>
</file>

<file path=ppt/tags/tag109.xml><?xml version="1.0" encoding="utf-8"?>
<p:tagLst xmlns:p="http://schemas.openxmlformats.org/presentationml/2006/main">
  <p:tag name="ISLIDE.ICON" val="#405185;#405201;"/>
</p:tagLst>
</file>

<file path=ppt/tags/tag11.xml><?xml version="1.0" encoding="utf-8"?>
<p:tagLst xmlns:p="http://schemas.openxmlformats.org/presentationml/2006/main">
  <p:tag name="KSO_WM_DIAGRAM_VIRTUALLY_FRAME" val="{&quot;height&quot;:139.61373534692967,&quot;left&quot;:63.61629921259843,&quot;top&quot;:190.74425370565058,&quot;width&quot;:684.6782466622606}"/>
</p:tagLst>
</file>

<file path=ppt/tags/tag110.xml><?xml version="1.0" encoding="utf-8"?>
<p:tagLst xmlns:p="http://schemas.openxmlformats.org/presentationml/2006/main">
  <p:tag name="KSO_WM_DIAGRAM_VIRTUALLY_FRAME" val="{&quot;height&quot;:385.3499791080903,&quot;left&quot;:60.292440944881854,&quot;top&quot;:122.19724409448813,&quot;width&quot;:839.4151181102363}"/>
</p:tagLst>
</file>

<file path=ppt/tags/tag111.xml><?xml version="1.0" encoding="utf-8"?>
<p:tagLst xmlns:p="http://schemas.openxmlformats.org/presentationml/2006/main">
  <p:tag name="KSO_WM_DIAGRAM_VIRTUALLY_FRAME" val="{&quot;height&quot;:385.3499791080903,&quot;left&quot;:60.292440944881854,&quot;top&quot;:122.19724409448813,&quot;width&quot;:839.4151181102363}"/>
</p:tagLst>
</file>

<file path=ppt/tags/tag112.xml><?xml version="1.0" encoding="utf-8"?>
<p:tagLst xmlns:p="http://schemas.openxmlformats.org/presentationml/2006/main">
  <p:tag name="KSO_WM_DIAGRAM_VIRTUALLY_FRAME" val="{&quot;height&quot;:385.3499791080903,&quot;left&quot;:60.292440944881854,&quot;top&quot;:122.19724409448813,&quot;width&quot;:839.4151181102363}"/>
</p:tagLst>
</file>

<file path=ppt/tags/tag113.xml><?xml version="1.0" encoding="utf-8"?>
<p:tagLst xmlns:p="http://schemas.openxmlformats.org/presentationml/2006/main">
  <p:tag name="KSO_WM_DIAGRAM_VIRTUALLY_FRAME" val="{&quot;height&quot;:385.3499791080903,&quot;left&quot;:60.292440944881854,&quot;top&quot;:122.19724409448813,&quot;width&quot;:839.4151181102363}"/>
</p:tagLst>
</file>

<file path=ppt/tags/tag114.xml><?xml version="1.0" encoding="utf-8"?>
<p:tagLst xmlns:p="http://schemas.openxmlformats.org/presentationml/2006/main">
  <p:tag name="KSO_WM_DIAGRAM_VIRTUALLY_FRAME" val="{&quot;height&quot;:385.3499791080903,&quot;left&quot;:60.292440944881854,&quot;top&quot;:122.19724409448813,&quot;width&quot;:839.4151181102363}"/>
</p:tagLst>
</file>

<file path=ppt/tags/tag115.xml><?xml version="1.0" encoding="utf-8"?>
<p:tagLst xmlns:p="http://schemas.openxmlformats.org/presentationml/2006/main">
  <p:tag name="KSO_WM_DIAGRAM_VIRTUALLY_FRAME" val="{&quot;height&quot;:385.3499791080903,&quot;left&quot;:60.292440944881854,&quot;top&quot;:122.19724409448813,&quot;width&quot;:839.4151181102363}"/>
</p:tagLst>
</file>

<file path=ppt/tags/tag116.xml><?xml version="1.0" encoding="utf-8"?>
<p:tagLst xmlns:p="http://schemas.openxmlformats.org/presentationml/2006/main">
  <p:tag name="KSO_WM_DIAGRAM_VIRTUALLY_FRAME" val="{&quot;height&quot;:385.3499791080903,&quot;left&quot;:60.292440944881854,&quot;top&quot;:122.19724409448813,&quot;width&quot;:839.4151181102363}"/>
</p:tagLst>
</file>

<file path=ppt/tags/tag117.xml><?xml version="1.0" encoding="utf-8"?>
<p:tagLst xmlns:p="http://schemas.openxmlformats.org/presentationml/2006/main">
  <p:tag name="KSO_WM_DIAGRAM_VIRTUALLY_FRAME" val="{&quot;height&quot;:385.3499791080903,&quot;left&quot;:60.292440944881854,&quot;top&quot;:122.19724409448813,&quot;width&quot;:839.4151181102363}"/>
</p:tagLst>
</file>

<file path=ppt/tags/tag118.xml><?xml version="1.0" encoding="utf-8"?>
<p:tagLst xmlns:p="http://schemas.openxmlformats.org/presentationml/2006/main">
  <p:tag name="KSO_WM_DIAGRAM_VIRTUALLY_FRAME" val="{&quot;height&quot;:385.3499791080903,&quot;left&quot;:60.292440944881854,&quot;top&quot;:122.19724409448813,&quot;width&quot;:839.4151181102363}"/>
</p:tagLst>
</file>

<file path=ppt/tags/tag119.xml><?xml version="1.0" encoding="utf-8"?>
<p:tagLst xmlns:p="http://schemas.openxmlformats.org/presentationml/2006/main">
  <p:tag name="KSO_WM_DIAGRAM_VIRTUALLY_FRAME" val="{&quot;height&quot;:385.3499791080903,&quot;left&quot;:60.292440944881854,&quot;top&quot;:122.19724409448813,&quot;width&quot;:839.4151181102363}"/>
</p:tagLst>
</file>

<file path=ppt/tags/tag12.xml><?xml version="1.0" encoding="utf-8"?>
<p:tagLst xmlns:p="http://schemas.openxmlformats.org/presentationml/2006/main">
  <p:tag name="KSO_WM_DIAGRAM_VIRTUALLY_FRAME" val="{&quot;height&quot;:139.61373534692967,&quot;left&quot;:63.61629921259843,&quot;top&quot;:190.74425370565058,&quot;width&quot;:684.6782466622606}"/>
</p:tagLst>
</file>

<file path=ppt/tags/tag120.xml><?xml version="1.0" encoding="utf-8"?>
<p:tagLst xmlns:p="http://schemas.openxmlformats.org/presentationml/2006/main">
  <p:tag name="KSO_WM_DIAGRAM_VIRTUALLY_FRAME" val="{&quot;height&quot;:385.3499791080903,&quot;left&quot;:60.292440944881854,&quot;top&quot;:122.19724409448813,&quot;width&quot;:839.4151181102363}"/>
</p:tagLst>
</file>

<file path=ppt/tags/tag121.xml><?xml version="1.0" encoding="utf-8"?>
<p:tagLst xmlns:p="http://schemas.openxmlformats.org/presentationml/2006/main">
  <p:tag name="KSO_WM_DIAGRAM_VIRTUALLY_FRAME" val="{&quot;height&quot;:385.3499791080903,&quot;left&quot;:60.292440944881854,&quot;top&quot;:122.19724409448813,&quot;width&quot;:839.4151181102363}"/>
</p:tagLst>
</file>

<file path=ppt/tags/tag122.xml><?xml version="1.0" encoding="utf-8"?>
<p:tagLst xmlns:p="http://schemas.openxmlformats.org/presentationml/2006/main">
  <p:tag name="KSO_WM_DIAGRAM_VIRTUALLY_FRAME" val="{&quot;height&quot;:385.3499791080903,&quot;left&quot;:60.292440944881854,&quot;top&quot;:122.19724409448813,&quot;width&quot;:839.4151181102363}"/>
</p:tagLst>
</file>

<file path=ppt/tags/tag123.xml><?xml version="1.0" encoding="utf-8"?>
<p:tagLst xmlns:p="http://schemas.openxmlformats.org/presentationml/2006/main">
  <p:tag name="KSO_WM_DIAGRAM_VIRTUALLY_FRAME" val="{&quot;height&quot;:385.3499791080903,&quot;left&quot;:60.292440944881854,&quot;top&quot;:122.19724409448813,&quot;width&quot;:839.4151181102363}"/>
</p:tagLst>
</file>

<file path=ppt/tags/tag124.xml><?xml version="1.0" encoding="utf-8"?>
<p:tagLst xmlns:p="http://schemas.openxmlformats.org/presentationml/2006/main">
  <p:tag name="KSO_WM_DIAGRAM_VIRTUALLY_FRAME" val="{&quot;height&quot;:385.3499791080903,&quot;left&quot;:60.292440944881854,&quot;top&quot;:122.19724409448813,&quot;width&quot;:839.4151181102363}"/>
</p:tagLst>
</file>

<file path=ppt/tags/tag125.xml><?xml version="1.0" encoding="utf-8"?>
<p:tagLst xmlns:p="http://schemas.openxmlformats.org/presentationml/2006/main">
  <p:tag name="KSO_WM_DIAGRAM_VIRTUALLY_FRAME" val="{&quot;height&quot;:385.3499791080903,&quot;left&quot;:60.292440944881854,&quot;top&quot;:122.19724409448813,&quot;width&quot;:839.4151181102363}"/>
</p:tagLst>
</file>

<file path=ppt/tags/tag126.xml><?xml version="1.0" encoding="utf-8"?>
<p:tagLst xmlns:p="http://schemas.openxmlformats.org/presentationml/2006/main">
  <p:tag name="KSO_WM_DIAGRAM_VIRTUALLY_FRAME" val="{&quot;height&quot;:385.3499791080903,&quot;left&quot;:60.292440944881854,&quot;top&quot;:122.19724409448813,&quot;width&quot;:839.4151181102363}"/>
</p:tagLst>
</file>

<file path=ppt/tags/tag127.xml><?xml version="1.0" encoding="utf-8"?>
<p:tagLst xmlns:p="http://schemas.openxmlformats.org/presentationml/2006/main">
  <p:tag name="KSO_WM_DIAGRAM_VIRTUALLY_FRAME" val="{&quot;height&quot;:385.3499791080903,&quot;left&quot;:60.292440944881854,&quot;top&quot;:122.19724409448813,&quot;width&quot;:839.4151181102363}"/>
</p:tagLst>
</file>

<file path=ppt/tags/tag128.xml><?xml version="1.0" encoding="utf-8"?>
<p:tagLst xmlns:p="http://schemas.openxmlformats.org/presentationml/2006/main">
  <p:tag name="ISLIDE.ICON" val="#405185;#405201;"/>
</p:tagLst>
</file>

<file path=ppt/tags/tag129.xml><?xml version="1.0" encoding="utf-8"?>
<p:tagLst xmlns:p="http://schemas.openxmlformats.org/presentationml/2006/main">
  <p:tag name="KSO_WM_DIAGRAM_VIRTUALLY_FRAME" val="{&quot;height&quot;:36.73913385826768,&quot;left&quot;:470.4399212598425,&quot;top&quot;:374.3387401574803,&quot;width&quot;:334.2259842519685}"/>
</p:tagLst>
</file>

<file path=ppt/tags/tag13.xml><?xml version="1.0" encoding="utf-8"?>
<p:tagLst xmlns:p="http://schemas.openxmlformats.org/presentationml/2006/main">
  <p:tag name="KSO_WM_DIAGRAM_VIRTUALLY_FRAME" val="{&quot;height&quot;:139.61373534692967,&quot;left&quot;:63.61629921259843,&quot;top&quot;:190.74425370565058,&quot;width&quot;:684.6782466622606}"/>
</p:tagLst>
</file>

<file path=ppt/tags/tag130.xml><?xml version="1.0" encoding="utf-8"?>
<p:tagLst xmlns:p="http://schemas.openxmlformats.org/presentationml/2006/main">
  <p:tag name="KSO_WM_DIAGRAM_VIRTUALLY_FRAME" val="{&quot;height&quot;:36.73913385826768,&quot;left&quot;:470.4399212598425,&quot;top&quot;:374.3387401574803,&quot;width&quot;:334.2259842519685}"/>
</p:tagLst>
</file>

<file path=ppt/tags/tag131.xml><?xml version="1.0" encoding="utf-8"?>
<p:tagLst xmlns:p="http://schemas.openxmlformats.org/presentationml/2006/main">
  <p:tag name="KSO_WM_DIAGRAM_VIRTUALLY_FRAME" val="{&quot;height&quot;:36.73913385826768,&quot;left&quot;:470.4399212598425,&quot;top&quot;:374.3387401574803,&quot;width&quot;:334.2259842519685}"/>
</p:tagLst>
</file>

<file path=ppt/tags/tag132.xml><?xml version="1.0" encoding="utf-8"?>
<p:tagLst xmlns:p="http://schemas.openxmlformats.org/presentationml/2006/main">
  <p:tag name="KSO_WM_DIAGRAM_VIRTUALLY_FRAME" val="{&quot;height&quot;:36.73913385826768,&quot;left&quot;:470.4399212598425,&quot;top&quot;:374.3387401574803,&quot;width&quot;:334.2259842519685}"/>
</p:tagLst>
</file>

<file path=ppt/tags/tag133.xml><?xml version="1.0" encoding="utf-8"?>
<p:tagLst xmlns:p="http://schemas.openxmlformats.org/presentationml/2006/main">
  <p:tag name="KSO_WM_DIAGRAM_VIRTUALLY_FRAME" val="{&quot;height&quot;:36.73913385826768,&quot;left&quot;:470.4399212598425,&quot;top&quot;:374.3387401574803,&quot;width&quot;:334.2259842519685}"/>
</p:tagLst>
</file>

<file path=ppt/tags/tag134.xml><?xml version="1.0" encoding="utf-8"?>
<p:tagLst xmlns:p="http://schemas.openxmlformats.org/presentationml/2006/main">
  <p:tag name="KSO_WM_DIAGRAM_VIRTUALLY_FRAME" val="{&quot;height&quot;:36.73913385826768,&quot;left&quot;:470.4399212598425,&quot;top&quot;:374.3387401574803,&quot;width&quot;:334.2259842519685}"/>
</p:tagLst>
</file>

<file path=ppt/tags/tag135.xml><?xml version="1.0" encoding="utf-8"?>
<p:tagLst xmlns:p="http://schemas.openxmlformats.org/presentationml/2006/main">
  <p:tag name="ISLIDE.ICON" val="#405185;#405201;"/>
</p:tagLst>
</file>

<file path=ppt/tags/tag136.xml><?xml version="1.0" encoding="utf-8"?>
<p:tagLst xmlns:p="http://schemas.openxmlformats.org/presentationml/2006/main">
  <p:tag name="KSO_WPP_MARK_KEY" val="c3efb16f-6fcd-4bd3-833b-d01722c3f63c"/>
  <p:tag name="COMMONDATA" val="eyJoZGlkIjoiODliZWY4OTY0MGRkODE3MzUwYWNjNzJlOTZjZjEzOWIifQ=="/>
</p:tagLst>
</file>

<file path=ppt/tags/tag14.xml><?xml version="1.0" encoding="utf-8"?>
<p:tagLst xmlns:p="http://schemas.openxmlformats.org/presentationml/2006/main">
  <p:tag name="KSO_WM_DIAGRAM_VIRTUALLY_FRAME" val="{&quot;height&quot;:139.61373534692967,&quot;left&quot;:63.61629921259843,&quot;top&quot;:190.74425370565058,&quot;width&quot;:684.6782466622606}"/>
</p:tagLst>
</file>

<file path=ppt/tags/tag15.xml><?xml version="1.0" encoding="utf-8"?>
<p:tagLst xmlns:p="http://schemas.openxmlformats.org/presentationml/2006/main">
  <p:tag name="KSO_WM_DIAGRAM_VIRTUALLY_FRAME" val="{&quot;height&quot;:139.61373534692967,&quot;left&quot;:63.61629921259843,&quot;top&quot;:190.74425370565058,&quot;width&quot;:684.6782466622606}"/>
</p:tagLst>
</file>

<file path=ppt/tags/tag16.xml><?xml version="1.0" encoding="utf-8"?>
<p:tagLst xmlns:p="http://schemas.openxmlformats.org/presentationml/2006/main">
  <p:tag name="KSO_WM_DIAGRAM_VIRTUALLY_FRAME" val="{&quot;height&quot;:139.61373534692967,&quot;left&quot;:63.61629921259843,&quot;top&quot;:190.74425370565058,&quot;width&quot;:684.6782466622606}"/>
</p:tagLst>
</file>

<file path=ppt/tags/tag17.xml><?xml version="1.0" encoding="utf-8"?>
<p:tagLst xmlns:p="http://schemas.openxmlformats.org/presentationml/2006/main">
  <p:tag name="KSO_WM_DIAGRAM_VIRTUALLY_FRAME" val="{&quot;height&quot;:139.61373534692967,&quot;left&quot;:63.61629921259843,&quot;top&quot;:190.74425370565058,&quot;width&quot;:684.6782466622606}"/>
</p:tagLst>
</file>

<file path=ppt/tags/tag18.xml><?xml version="1.0" encoding="utf-8"?>
<p:tagLst xmlns:p="http://schemas.openxmlformats.org/presentationml/2006/main">
  <p:tag name="KSO_WM_DIAGRAM_VIRTUALLY_FRAME" val="{&quot;height&quot;:139.61373534692967,&quot;left&quot;:63.61629921259843,&quot;top&quot;:190.74425370565058,&quot;width&quot;:684.6782466622606}"/>
</p:tagLst>
</file>

<file path=ppt/tags/tag19.xml><?xml version="1.0" encoding="utf-8"?>
<p:tagLst xmlns:p="http://schemas.openxmlformats.org/presentationml/2006/main">
  <p:tag name="KSO_WM_DIAGRAM_VIRTUALLY_FRAME" val="{&quot;height&quot;:139.61373534692967,&quot;left&quot;:63.61629921259843,&quot;top&quot;:190.74425370565058,&quot;width&quot;:684.6782466622606}"/>
</p:tagLst>
</file>

<file path=ppt/tags/tag2.xml><?xml version="1.0" encoding="utf-8"?>
<p:tagLst xmlns:p="http://schemas.openxmlformats.org/presentationml/2006/main">
  <p:tag name="KSO_WM_DIAGRAM_VIRTUALLY_FRAME" val="{&quot;height&quot;:36.73913385826768,&quot;left&quot;:470.4399212598425,&quot;top&quot;:374.3387401574803,&quot;width&quot;:334.2259842519685}"/>
</p:tagLst>
</file>

<file path=ppt/tags/tag20.xml><?xml version="1.0" encoding="utf-8"?>
<p:tagLst xmlns:p="http://schemas.openxmlformats.org/presentationml/2006/main">
  <p:tag name="KSO_WM_DIAGRAM_VIRTUALLY_FRAME" val="{&quot;height&quot;:139.61373534692967,&quot;left&quot;:63.61629921259843,&quot;top&quot;:190.74425370565058,&quot;width&quot;:684.6782466622606}"/>
</p:tagLst>
</file>

<file path=ppt/tags/tag21.xml><?xml version="1.0" encoding="utf-8"?>
<p:tagLst xmlns:p="http://schemas.openxmlformats.org/presentationml/2006/main">
  <p:tag name="KSO_WM_DIAGRAM_VIRTUALLY_FRAME" val="{&quot;height&quot;:139.61373534692967,&quot;left&quot;:63.61629921259843,&quot;top&quot;:190.74425370565058,&quot;width&quot;:684.6782466622606}"/>
</p:tagLst>
</file>

<file path=ppt/tags/tag22.xml><?xml version="1.0" encoding="utf-8"?>
<p:tagLst xmlns:p="http://schemas.openxmlformats.org/presentationml/2006/main">
  <p:tag name="KSO_WM_DIAGRAM_VIRTUALLY_FRAME" val="{&quot;height&quot;:139.61373534692967,&quot;left&quot;:63.61629921259843,&quot;top&quot;:190.74425370565058,&quot;width&quot;:684.6782466622606}"/>
</p:tagLst>
</file>

<file path=ppt/tags/tag23.xml><?xml version="1.0" encoding="utf-8"?>
<p:tagLst xmlns:p="http://schemas.openxmlformats.org/presentationml/2006/main">
  <p:tag name="KSO_WM_DIAGRAM_VIRTUALLY_FRAME" val="{&quot;height&quot;:139.61373534692967,&quot;left&quot;:63.61629921259843,&quot;top&quot;:190.74425370565058,&quot;width&quot;:684.6782466622606}"/>
</p:tagLst>
</file>

<file path=ppt/tags/tag24.xml><?xml version="1.0" encoding="utf-8"?>
<p:tagLst xmlns:p="http://schemas.openxmlformats.org/presentationml/2006/main">
  <p:tag name="KSO_WM_DIAGRAM_VIRTUALLY_FRAME" val="{&quot;height&quot;:139.61373534692967,&quot;left&quot;:63.61629921259843,&quot;top&quot;:190.74425370565058,&quot;width&quot;:684.6782466622606}"/>
</p:tagLst>
</file>

<file path=ppt/tags/tag25.xml><?xml version="1.0" encoding="utf-8"?>
<p:tagLst xmlns:p="http://schemas.openxmlformats.org/presentationml/2006/main">
  <p:tag name="KSO_WM_DIAGRAM_VIRTUALLY_FRAME" val="{&quot;height&quot;:139.61373534692967,&quot;left&quot;:63.61629921259843,&quot;top&quot;:190.74425370565058,&quot;width&quot;:684.6782466622606}"/>
</p:tagLst>
</file>

<file path=ppt/tags/tag26.xml><?xml version="1.0" encoding="utf-8"?>
<p:tagLst xmlns:p="http://schemas.openxmlformats.org/presentationml/2006/main">
  <p:tag name="KSO_WM_DIAGRAM_VIRTUALLY_FRAME" val="{&quot;height&quot;:139.61373534692967,&quot;left&quot;:63.61629921259843,&quot;top&quot;:190.74425370565058,&quot;width&quot;:684.6782466622606}"/>
</p:tagLst>
</file>

<file path=ppt/tags/tag27.xml><?xml version="1.0" encoding="utf-8"?>
<p:tagLst xmlns:p="http://schemas.openxmlformats.org/presentationml/2006/main">
  <p:tag name="KSO_WM_DIAGRAM_VIRTUALLY_FRAME" val="{&quot;height&quot;:139.61373534692967,&quot;left&quot;:63.61629921259843,&quot;top&quot;:190.74425370565058,&quot;width&quot;:684.6782466622606}"/>
</p:tagLst>
</file>

<file path=ppt/tags/tag28.xml><?xml version="1.0" encoding="utf-8"?>
<p:tagLst xmlns:p="http://schemas.openxmlformats.org/presentationml/2006/main">
  <p:tag name="KSO_WM_DIAGRAM_VIRTUALLY_FRAME" val="{&quot;height&quot;:139.61380473213384,&quot;left&quot;:63.61629921259843,&quot;top&quot;:190.74422676392913,&quot;width&quot;:684.6782466622606}"/>
</p:tagLst>
</file>

<file path=ppt/tags/tag29.xml><?xml version="1.0" encoding="utf-8"?>
<p:tagLst xmlns:p="http://schemas.openxmlformats.org/presentationml/2006/main">
  <p:tag name="KSO_WM_DIAGRAM_VIRTUALLY_FRAME" val="{&quot;height&quot;:139.61380473213384,&quot;left&quot;:63.61629921259843,&quot;top&quot;:190.74422676392913,&quot;width&quot;:684.6782466622606}"/>
</p:tagLst>
</file>

<file path=ppt/tags/tag3.xml><?xml version="1.0" encoding="utf-8"?>
<p:tagLst xmlns:p="http://schemas.openxmlformats.org/presentationml/2006/main">
  <p:tag name="KSO_WM_DIAGRAM_VIRTUALLY_FRAME" val="{&quot;height&quot;:36.73913385826768,&quot;left&quot;:470.4399212598425,&quot;top&quot;:374.3387401574803,&quot;width&quot;:334.2259842519685}"/>
</p:tagLst>
</file>

<file path=ppt/tags/tag30.xml><?xml version="1.0" encoding="utf-8"?>
<p:tagLst xmlns:p="http://schemas.openxmlformats.org/presentationml/2006/main">
  <p:tag name="KSO_WM_DIAGRAM_VIRTUALLY_FRAME" val="{&quot;height&quot;:139.61380473213384,&quot;left&quot;:63.61629921259843,&quot;top&quot;:190.74422676392913,&quot;width&quot;:684.6782466622606}"/>
</p:tagLst>
</file>

<file path=ppt/tags/tag31.xml><?xml version="1.0" encoding="utf-8"?>
<p:tagLst xmlns:p="http://schemas.openxmlformats.org/presentationml/2006/main">
  <p:tag name="KSO_WM_DIAGRAM_VIRTUALLY_FRAME" val="{&quot;height&quot;:139.61380473213384,&quot;left&quot;:63.61629921259843,&quot;top&quot;:190.74422676392913,&quot;width&quot;:684.6782466622606}"/>
</p:tagLst>
</file>

<file path=ppt/tags/tag32.xml><?xml version="1.0" encoding="utf-8"?>
<p:tagLst xmlns:p="http://schemas.openxmlformats.org/presentationml/2006/main">
  <p:tag name="KSO_WM_DIAGRAM_VIRTUALLY_FRAME" val="{&quot;height&quot;:139.61380473213384,&quot;left&quot;:63.61629921259843,&quot;top&quot;:190.74422676392913,&quot;width&quot;:684.6782466622606}"/>
</p:tagLst>
</file>

<file path=ppt/tags/tag33.xml><?xml version="1.0" encoding="utf-8"?>
<p:tagLst xmlns:p="http://schemas.openxmlformats.org/presentationml/2006/main">
  <p:tag name="KSO_WM_DIAGRAM_VIRTUALLY_FRAME" val="{&quot;height&quot;:139.61380473213384,&quot;left&quot;:63.61629921259843,&quot;top&quot;:190.74422676392913,&quot;width&quot;:684.6782466622606}"/>
</p:tagLst>
</file>

<file path=ppt/tags/tag34.xml><?xml version="1.0" encoding="utf-8"?>
<p:tagLst xmlns:p="http://schemas.openxmlformats.org/presentationml/2006/main">
  <p:tag name="KSO_WM_DIAGRAM_VIRTUALLY_FRAME" val="{&quot;height&quot;:139.61380473213384,&quot;left&quot;:63.61629921259843,&quot;top&quot;:190.74422676392913,&quot;width&quot;:684.6782466622606}"/>
</p:tagLst>
</file>

<file path=ppt/tags/tag35.xml><?xml version="1.0" encoding="utf-8"?>
<p:tagLst xmlns:p="http://schemas.openxmlformats.org/presentationml/2006/main">
  <p:tag name="KSO_WM_DIAGRAM_VIRTUALLY_FRAME" val="{&quot;height&quot;:139.61380473213384,&quot;left&quot;:63.61629921259843,&quot;top&quot;:190.74422676392913,&quot;width&quot;:684.6782466622606}"/>
</p:tagLst>
</file>

<file path=ppt/tags/tag36.xml><?xml version="1.0" encoding="utf-8"?>
<p:tagLst xmlns:p="http://schemas.openxmlformats.org/presentationml/2006/main">
  <p:tag name="KSO_WM_DIAGRAM_VIRTUALLY_FRAME" val="{&quot;height&quot;:139.61380473213384,&quot;left&quot;:63.61629921259843,&quot;top&quot;:190.74422676392913,&quot;width&quot;:684.6782466622606}"/>
</p:tagLst>
</file>

<file path=ppt/tags/tag37.xml><?xml version="1.0" encoding="utf-8"?>
<p:tagLst xmlns:p="http://schemas.openxmlformats.org/presentationml/2006/main">
  <p:tag name="KSO_WM_DIAGRAM_VIRTUALLY_FRAME" val="{&quot;height&quot;:139.61380473213384,&quot;left&quot;:63.61629921259843,&quot;top&quot;:190.74422676392913,&quot;width&quot;:684.6782466622606}"/>
</p:tagLst>
</file>

<file path=ppt/tags/tag38.xml><?xml version="1.0" encoding="utf-8"?>
<p:tagLst xmlns:p="http://schemas.openxmlformats.org/presentationml/2006/main">
  <p:tag name="KSO_WM_DIAGRAM_VIRTUALLY_FRAME" val="{&quot;height&quot;:139.61380473213384,&quot;left&quot;:63.61629921259843,&quot;top&quot;:190.74422676392913,&quot;width&quot;:684.6782466622606}"/>
</p:tagLst>
</file>

<file path=ppt/tags/tag39.xml><?xml version="1.0" encoding="utf-8"?>
<p:tagLst xmlns:p="http://schemas.openxmlformats.org/presentationml/2006/main">
  <p:tag name="KSO_WM_DIAGRAM_VIRTUALLY_FRAME" val="{&quot;height&quot;:139.61380473213384,&quot;left&quot;:63.61629921259843,&quot;top&quot;:190.74422676392913,&quot;width&quot;:684.6782466622606}"/>
</p:tagLst>
</file>

<file path=ppt/tags/tag4.xml><?xml version="1.0" encoding="utf-8"?>
<p:tagLst xmlns:p="http://schemas.openxmlformats.org/presentationml/2006/main">
  <p:tag name="KSO_WM_DIAGRAM_VIRTUALLY_FRAME" val="{&quot;height&quot;:36.73913385826768,&quot;left&quot;:470.4399212598425,&quot;top&quot;:374.3387401574803,&quot;width&quot;:334.2259842519685}"/>
</p:tagLst>
</file>

<file path=ppt/tags/tag40.xml><?xml version="1.0" encoding="utf-8"?>
<p:tagLst xmlns:p="http://schemas.openxmlformats.org/presentationml/2006/main">
  <p:tag name="KSO_WM_DIAGRAM_VIRTUALLY_FRAME" val="{&quot;height&quot;:139.61380473213384,&quot;left&quot;:63.61629921259843,&quot;top&quot;:190.74422676392913,&quot;width&quot;:684.6782466622606}"/>
</p:tagLst>
</file>

<file path=ppt/tags/tag41.xml><?xml version="1.0" encoding="utf-8"?>
<p:tagLst xmlns:p="http://schemas.openxmlformats.org/presentationml/2006/main">
  <p:tag name="KSO_WM_DIAGRAM_VIRTUALLY_FRAME" val="{&quot;height&quot;:139.61380473213384,&quot;left&quot;:63.61629921259843,&quot;top&quot;:190.74422676392913,&quot;width&quot;:684.6782466622606}"/>
</p:tagLst>
</file>

<file path=ppt/tags/tag42.xml><?xml version="1.0" encoding="utf-8"?>
<p:tagLst xmlns:p="http://schemas.openxmlformats.org/presentationml/2006/main">
  <p:tag name="KSO_WM_DIAGRAM_VIRTUALLY_FRAME" val="{&quot;height&quot;:139.61380473213384,&quot;left&quot;:63.61629921259843,&quot;top&quot;:190.74422676392913,&quot;width&quot;:684.6782466622606}"/>
</p:tagLst>
</file>

<file path=ppt/tags/tag43.xml><?xml version="1.0" encoding="utf-8"?>
<p:tagLst xmlns:p="http://schemas.openxmlformats.org/presentationml/2006/main">
  <p:tag name="KSO_WM_DIAGRAM_VIRTUALLY_FRAME" val="{&quot;height&quot;:139.61380473213384,&quot;left&quot;:63.61629921259843,&quot;top&quot;:190.74422676392913,&quot;width&quot;:684.6782466622606}"/>
</p:tagLst>
</file>

<file path=ppt/tags/tag44.xml><?xml version="1.0" encoding="utf-8"?>
<p:tagLst xmlns:p="http://schemas.openxmlformats.org/presentationml/2006/main">
  <p:tag name="KSO_WM_DIAGRAM_VIRTUALLY_FRAME" val="{&quot;height&quot;:139.61380473213384,&quot;left&quot;:63.61629921259843,&quot;top&quot;:190.74422676392913,&quot;width&quot;:684.6782466622606}"/>
</p:tagLst>
</file>

<file path=ppt/tags/tag45.xml><?xml version="1.0" encoding="utf-8"?>
<p:tagLst xmlns:p="http://schemas.openxmlformats.org/presentationml/2006/main">
  <p:tag name="KSO_WM_DIAGRAM_VIRTUALLY_FRAME" val="{&quot;height&quot;:139.61380473213384,&quot;left&quot;:63.61629921259843,&quot;top&quot;:190.74422676392913,&quot;width&quot;:684.6782466622606}"/>
</p:tagLst>
</file>

<file path=ppt/tags/tag46.xml><?xml version="1.0" encoding="utf-8"?>
<p:tagLst xmlns:p="http://schemas.openxmlformats.org/presentationml/2006/main">
  <p:tag name="KSO_WM_DIAGRAM_VIRTUALLY_FRAME" val="{&quot;height&quot;:139.61380473213384,&quot;left&quot;:63.61629921259843,&quot;top&quot;:190.74422676392913,&quot;width&quot;:684.6782466622606}"/>
</p:tagLst>
</file>

<file path=ppt/tags/tag47.xml><?xml version="1.0" encoding="utf-8"?>
<p:tagLst xmlns:p="http://schemas.openxmlformats.org/presentationml/2006/main">
  <p:tag name="KSO_WM_DIAGRAM_VIRTUALLY_FRAME" val="{&quot;height&quot;:139.61380473213384,&quot;left&quot;:63.61629921259843,&quot;top&quot;:190.74422676392913,&quot;width&quot;:684.6782466622606}"/>
</p:tagLst>
</file>

<file path=ppt/tags/tag48.xml><?xml version="1.0" encoding="utf-8"?>
<p:tagLst xmlns:p="http://schemas.openxmlformats.org/presentationml/2006/main">
  <p:tag name="ISLIDE.ICON" val="#405185;#405201;"/>
</p:tagLst>
</file>

<file path=ppt/tags/tag49.xml><?xml version="1.0" encoding="utf-8"?>
<p:tagLst xmlns:p="http://schemas.openxmlformats.org/presentationml/2006/main">
  <p:tag name="ISLIDE.ICON" val="#405185;#405201;"/>
</p:tagLst>
</file>

<file path=ppt/tags/tag5.xml><?xml version="1.0" encoding="utf-8"?>
<p:tagLst xmlns:p="http://schemas.openxmlformats.org/presentationml/2006/main">
  <p:tag name="KSO_WM_DIAGRAM_VIRTUALLY_FRAME" val="{&quot;height&quot;:36.73913385826768,&quot;left&quot;:470.4399212598425,&quot;top&quot;:374.3387401574803,&quot;width&quot;:334.2259842519685}"/>
</p:tagLst>
</file>

<file path=ppt/tags/tag50.xml><?xml version="1.0" encoding="utf-8"?>
<p:tagLst xmlns:p="http://schemas.openxmlformats.org/presentationml/2006/main">
  <p:tag name="KSO_WM_DIAGRAM_VIRTUALLY_FRAME" val="{&quot;height&quot;:535.95,&quot;left&quot;:100.18488188976372,&quot;top&quot;:152.54141732283466,&quot;width&quot;:838.6}"/>
</p:tagLst>
</file>

<file path=ppt/tags/tag51.xml><?xml version="1.0" encoding="utf-8"?>
<p:tagLst xmlns:p="http://schemas.openxmlformats.org/presentationml/2006/main">
  <p:tag name="KSO_WM_DIAGRAM_VIRTUALLY_FRAME" val="{&quot;height&quot;:535.95,&quot;left&quot;:100.18488188976372,&quot;top&quot;:152.54141732283466,&quot;width&quot;:838.6}"/>
</p:tagLst>
</file>

<file path=ppt/tags/tag52.xml><?xml version="1.0" encoding="utf-8"?>
<p:tagLst xmlns:p="http://schemas.openxmlformats.org/presentationml/2006/main">
  <p:tag name="KSO_WM_DIAGRAM_VIRTUALLY_FRAME" val="{&quot;height&quot;:535.95,&quot;left&quot;:100.18488188976372,&quot;top&quot;:152.54141732283466,&quot;width&quot;:838.6}"/>
</p:tagLst>
</file>

<file path=ppt/tags/tag53.xml><?xml version="1.0" encoding="utf-8"?>
<p:tagLst xmlns:p="http://schemas.openxmlformats.org/presentationml/2006/main">
  <p:tag name="KSO_WM_DIAGRAM_VIRTUALLY_FRAME" val="{&quot;height&quot;:535.95,&quot;left&quot;:100.18488188976372,&quot;top&quot;:152.54141732283466,&quot;width&quot;:838.6}"/>
</p:tagLst>
</file>

<file path=ppt/tags/tag54.xml><?xml version="1.0" encoding="utf-8"?>
<p:tagLst xmlns:p="http://schemas.openxmlformats.org/presentationml/2006/main">
  <p:tag name="KSO_WM_DIAGRAM_VIRTUALLY_FRAME" val="{&quot;height&quot;:535.95,&quot;left&quot;:100.18488188976372,&quot;top&quot;:152.54141732283466,&quot;width&quot;:838.6}"/>
</p:tagLst>
</file>

<file path=ppt/tags/tag55.xml><?xml version="1.0" encoding="utf-8"?>
<p:tagLst xmlns:p="http://schemas.openxmlformats.org/presentationml/2006/main">
  <p:tag name="KSO_WM_DIAGRAM_VIRTUALLY_FRAME" val="{&quot;height&quot;:535.95,&quot;left&quot;:100.18488188976372,&quot;top&quot;:152.54141732283466,&quot;width&quot;:838.6}"/>
</p:tagLst>
</file>

<file path=ppt/tags/tag56.xml><?xml version="1.0" encoding="utf-8"?>
<p:tagLst xmlns:p="http://schemas.openxmlformats.org/presentationml/2006/main">
  <p:tag name="KSO_WM_DIAGRAM_VIRTUALLY_FRAME" val="{&quot;height&quot;:535.95,&quot;left&quot;:100.18488188976372,&quot;top&quot;:152.54141732283466,&quot;width&quot;:838.6}"/>
</p:tagLst>
</file>

<file path=ppt/tags/tag57.xml><?xml version="1.0" encoding="utf-8"?>
<p:tagLst xmlns:p="http://schemas.openxmlformats.org/presentationml/2006/main">
  <p:tag name="KSO_WM_DIAGRAM_VIRTUALLY_FRAME" val="{&quot;height&quot;:535.95,&quot;left&quot;:100.18488188976372,&quot;top&quot;:152.54141732283466,&quot;width&quot;:838.6}"/>
</p:tagLst>
</file>

<file path=ppt/tags/tag58.xml><?xml version="1.0" encoding="utf-8"?>
<p:tagLst xmlns:p="http://schemas.openxmlformats.org/presentationml/2006/main">
  <p:tag name="KSO_WM_DIAGRAM_VIRTUALLY_FRAME" val="{&quot;height&quot;:535.95,&quot;left&quot;:100.18488188976372,&quot;top&quot;:152.54141732283466,&quot;width&quot;:838.6}"/>
</p:tagLst>
</file>

<file path=ppt/tags/tag59.xml><?xml version="1.0" encoding="utf-8"?>
<p:tagLst xmlns:p="http://schemas.openxmlformats.org/presentationml/2006/main">
  <p:tag name="ISLIDE.ICON" val="#405185;#405201;"/>
</p:tagLst>
</file>

<file path=ppt/tags/tag6.xml><?xml version="1.0" encoding="utf-8"?>
<p:tagLst xmlns:p="http://schemas.openxmlformats.org/presentationml/2006/main">
  <p:tag name="KSO_WM_DIAGRAM_VIRTUALLY_FRAME" val="{&quot;height&quot;:36.73913385826768,&quot;left&quot;:470.4399212598425,&quot;top&quot;:374.3387401574803,&quot;width&quot;:334.2259842519685}"/>
</p:tagLst>
</file>

<file path=ppt/tags/tag60.xml><?xml version="1.0" encoding="utf-8"?>
<p:tagLst xmlns:p="http://schemas.openxmlformats.org/presentationml/2006/main">
  <p:tag name="ISLIDE.ICON" val="#405185;#405201;"/>
</p:tagLst>
</file>

<file path=ppt/tags/tag61.xml><?xml version="1.0" encoding="utf-8"?>
<p:tagLst xmlns:p="http://schemas.openxmlformats.org/presentationml/2006/main">
  <p:tag name="ISLIDE.ICON" val="#405185;#405201;"/>
</p:tagLst>
</file>

<file path=ppt/tags/tag62.xml><?xml version="1.0" encoding="utf-8"?>
<p:tagLst xmlns:p="http://schemas.openxmlformats.org/presentationml/2006/main">
  <p:tag name="ISLIDE.ICON" val="#405185;#405201;"/>
</p:tagLst>
</file>

<file path=ppt/tags/tag63.xml><?xml version="1.0" encoding="utf-8"?>
<p:tagLst xmlns:p="http://schemas.openxmlformats.org/presentationml/2006/main">
  <p:tag name="ISLIDE.ICON" val="#405185;#405201;"/>
</p:tagLst>
</file>

<file path=ppt/tags/tag64.xml><?xml version="1.0" encoding="utf-8"?>
<p:tagLst xmlns:p="http://schemas.openxmlformats.org/presentationml/2006/main">
  <p:tag name="ISLIDE.ICON" val="#405185;#405201;"/>
</p:tagLst>
</file>

<file path=ppt/tags/tag65.xml><?xml version="1.0" encoding="utf-8"?>
<p:tagLst xmlns:p="http://schemas.openxmlformats.org/presentationml/2006/main">
  <p:tag name="KSO_WM_DIAGRAM_VIRTUALLY_FRAME" val="{&quot;height&quot;:284.04566929133864,&quot;left&quot;:2.55,&quot;top&quot;:161.5664566929134,&quot;width&quot;:939.85}"/>
</p:tagLst>
</file>

<file path=ppt/tags/tag66.xml><?xml version="1.0" encoding="utf-8"?>
<p:tagLst xmlns:p="http://schemas.openxmlformats.org/presentationml/2006/main">
  <p:tag name="KSO_WM_DIAGRAM_VIRTUALLY_FRAME" val="{&quot;height&quot;:284.04566929133864,&quot;left&quot;:2.55,&quot;top&quot;:161.5664566929134,&quot;width&quot;:939.85}"/>
</p:tagLst>
</file>

<file path=ppt/tags/tag67.xml><?xml version="1.0" encoding="utf-8"?>
<p:tagLst xmlns:p="http://schemas.openxmlformats.org/presentationml/2006/main">
  <p:tag name="KSO_WM_DIAGRAM_VIRTUALLY_FRAME" val="{&quot;height&quot;:284.04566929133864,&quot;left&quot;:2.55,&quot;top&quot;:161.5664566929134,&quot;width&quot;:939.85}"/>
</p:tagLst>
</file>

<file path=ppt/tags/tag68.xml><?xml version="1.0" encoding="utf-8"?>
<p:tagLst xmlns:p="http://schemas.openxmlformats.org/presentationml/2006/main">
  <p:tag name="KSO_WM_DIAGRAM_VIRTUALLY_FRAME" val="{&quot;height&quot;:284.04566929133864,&quot;left&quot;:2.55,&quot;top&quot;:161.5664566929134,&quot;width&quot;:939.85}"/>
</p:tagLst>
</file>

<file path=ppt/tags/tag69.xml><?xml version="1.0" encoding="utf-8"?>
<p:tagLst xmlns:p="http://schemas.openxmlformats.org/presentationml/2006/main">
  <p:tag name="KSO_WM_DIAGRAM_VIRTUALLY_FRAME" val="{&quot;height&quot;:284.04566929133864,&quot;left&quot;:2.55,&quot;top&quot;:161.5664566929134,&quot;width&quot;:939.85}"/>
</p:tagLst>
</file>

<file path=ppt/tags/tag7.xml><?xml version="1.0" encoding="utf-8"?>
<p:tagLst xmlns:p="http://schemas.openxmlformats.org/presentationml/2006/main">
  <p:tag name="ISLIDE.ICON" val="#405185;#405201;"/>
</p:tagLst>
</file>

<file path=ppt/tags/tag70.xml><?xml version="1.0" encoding="utf-8"?>
<p:tagLst xmlns:p="http://schemas.openxmlformats.org/presentationml/2006/main">
  <p:tag name="KSO_WM_DIAGRAM_VIRTUALLY_FRAME" val="{&quot;height&quot;:284.04566929133864,&quot;left&quot;:2.55,&quot;top&quot;:161.5664566929134,&quot;width&quot;:939.85}"/>
</p:tagLst>
</file>

<file path=ppt/tags/tag71.xml><?xml version="1.0" encoding="utf-8"?>
<p:tagLst xmlns:p="http://schemas.openxmlformats.org/presentationml/2006/main">
  <p:tag name="KSO_WM_DIAGRAM_VIRTUALLY_FRAME" val="{&quot;height&quot;:284.04566929133864,&quot;left&quot;:2.55,&quot;top&quot;:161.5664566929134,&quot;width&quot;:939.85}"/>
</p:tagLst>
</file>

<file path=ppt/tags/tag72.xml><?xml version="1.0" encoding="utf-8"?>
<p:tagLst xmlns:p="http://schemas.openxmlformats.org/presentationml/2006/main">
  <p:tag name="KSO_WM_DIAGRAM_VIRTUALLY_FRAME" val="{&quot;height&quot;:284.04566929133864,&quot;left&quot;:2.55,&quot;top&quot;:161.5664566929134,&quot;width&quot;:939.85}"/>
</p:tagLst>
</file>

<file path=ppt/tags/tag73.xml><?xml version="1.0" encoding="utf-8"?>
<p:tagLst xmlns:p="http://schemas.openxmlformats.org/presentationml/2006/main">
  <p:tag name="KSO_WM_DIAGRAM_VIRTUALLY_FRAME" val="{&quot;height&quot;:284.04566929133864,&quot;left&quot;:2.55,&quot;top&quot;:161.5664566929134,&quot;width&quot;:939.85}"/>
</p:tagLst>
</file>

<file path=ppt/tags/tag74.xml><?xml version="1.0" encoding="utf-8"?>
<p:tagLst xmlns:p="http://schemas.openxmlformats.org/presentationml/2006/main">
  <p:tag name="KSO_WM_DIAGRAM_VIRTUALLY_FRAME" val="{&quot;height&quot;:284.04566929133864,&quot;left&quot;:2.55,&quot;top&quot;:161.5664566929134,&quot;width&quot;:939.85}"/>
</p:tagLst>
</file>

<file path=ppt/tags/tag75.xml><?xml version="1.0" encoding="utf-8"?>
<p:tagLst xmlns:p="http://schemas.openxmlformats.org/presentationml/2006/main">
  <p:tag name="KSO_WM_DIAGRAM_VIRTUALLY_FRAME" val="{&quot;height&quot;:284.04566929133864,&quot;left&quot;:2.55,&quot;top&quot;:161.5664566929134,&quot;width&quot;:939.85}"/>
</p:tagLst>
</file>

<file path=ppt/tags/tag76.xml><?xml version="1.0" encoding="utf-8"?>
<p:tagLst xmlns:p="http://schemas.openxmlformats.org/presentationml/2006/main">
  <p:tag name="KSO_WM_DIAGRAM_VIRTUALLY_FRAME" val="{&quot;height&quot;:284.04566929133864,&quot;left&quot;:2.55,&quot;top&quot;:161.5664566929134,&quot;width&quot;:939.85}"/>
</p:tagLst>
</file>

<file path=ppt/tags/tag77.xml><?xml version="1.0" encoding="utf-8"?>
<p:tagLst xmlns:p="http://schemas.openxmlformats.org/presentationml/2006/main">
  <p:tag name="KSO_WM_DIAGRAM_VIRTUALLY_FRAME" val="{&quot;height&quot;:284.04566929133864,&quot;left&quot;:2.55,&quot;top&quot;:161.5664566929134,&quot;width&quot;:939.85}"/>
</p:tagLst>
</file>

<file path=ppt/tags/tag78.xml><?xml version="1.0" encoding="utf-8"?>
<p:tagLst xmlns:p="http://schemas.openxmlformats.org/presentationml/2006/main">
  <p:tag name="KSO_WM_DIAGRAM_VIRTUALLY_FRAME" val="{&quot;height&quot;:284.04566929133864,&quot;left&quot;:2.55,&quot;top&quot;:161.5664566929134,&quot;width&quot;:939.85}"/>
</p:tagLst>
</file>

<file path=ppt/tags/tag79.xml><?xml version="1.0" encoding="utf-8"?>
<p:tagLst xmlns:p="http://schemas.openxmlformats.org/presentationml/2006/main">
  <p:tag name="KSO_WM_DIAGRAM_VIRTUALLY_FRAME" val="{&quot;height&quot;:284.04566929133864,&quot;left&quot;:2.55,&quot;top&quot;:161.5664566929134,&quot;width&quot;:939.85}"/>
</p:tagLst>
</file>

<file path=ppt/tags/tag8.xml><?xml version="1.0" encoding="utf-8"?>
<p:tagLst xmlns:p="http://schemas.openxmlformats.org/presentationml/2006/main">
  <p:tag name="KSO_WM_DIAGRAM_VIRTUALLY_FRAME" val="{&quot;height&quot;:139.61373534692967,&quot;left&quot;:63.61629921259843,&quot;top&quot;:190.74425370565058,&quot;width&quot;:684.6782466622606}"/>
</p:tagLst>
</file>

<file path=ppt/tags/tag80.xml><?xml version="1.0" encoding="utf-8"?>
<p:tagLst xmlns:p="http://schemas.openxmlformats.org/presentationml/2006/main">
  <p:tag name="KSO_WM_DIAGRAM_VIRTUALLY_FRAME" val="{&quot;height&quot;:284.04566929133864,&quot;left&quot;:2.55,&quot;top&quot;:161.5664566929134,&quot;width&quot;:939.85}"/>
</p:tagLst>
</file>

<file path=ppt/tags/tag81.xml><?xml version="1.0" encoding="utf-8"?>
<p:tagLst xmlns:p="http://schemas.openxmlformats.org/presentationml/2006/main">
  <p:tag name="KSO_WM_DIAGRAM_VIRTUALLY_FRAME" val="{&quot;height&quot;:284.04566929133864,&quot;left&quot;:2.55,&quot;top&quot;:161.5664566929134,&quot;width&quot;:939.85}"/>
</p:tagLst>
</file>

<file path=ppt/tags/tag82.xml><?xml version="1.0" encoding="utf-8"?>
<p:tagLst xmlns:p="http://schemas.openxmlformats.org/presentationml/2006/main">
  <p:tag name="ISLIDE.ICON" val="#405185;#405201;"/>
</p:tagLst>
</file>

<file path=ppt/tags/tag83.xml><?xml version="1.0" encoding="utf-8"?>
<p:tagLst xmlns:p="http://schemas.openxmlformats.org/presentationml/2006/main">
  <p:tag name="ISLIDE.ICON" val="#405185;#405201;"/>
</p:tagLst>
</file>

<file path=ppt/tags/tag84.xml><?xml version="1.0" encoding="utf-8"?>
<p:tagLst xmlns:p="http://schemas.openxmlformats.org/presentationml/2006/main">
  <p:tag name="KSO_WM_DIAGRAM_VIRTUALLY_FRAME" val="{&quot;height&quot;:478.5,&quot;left&quot;:57.12275590551185,&quot;top&quot;:39.75598425196851,&quot;width&quot;:902.95}"/>
</p:tagLst>
</file>

<file path=ppt/tags/tag85.xml><?xml version="1.0" encoding="utf-8"?>
<p:tagLst xmlns:p="http://schemas.openxmlformats.org/presentationml/2006/main">
  <p:tag name="KSO_WM_DIAGRAM_VIRTUALLY_FRAME" val="{&quot;height&quot;:478.5,&quot;left&quot;:57.12275590551185,&quot;top&quot;:39.75598425196851,&quot;width&quot;:902.95}"/>
</p:tagLst>
</file>

<file path=ppt/tags/tag86.xml><?xml version="1.0" encoding="utf-8"?>
<p:tagLst xmlns:p="http://schemas.openxmlformats.org/presentationml/2006/main">
  <p:tag name="KSO_WM_DIAGRAM_VIRTUALLY_FRAME" val="{&quot;height&quot;:478.5,&quot;left&quot;:57.12275590551185,&quot;top&quot;:39.75598425196851,&quot;width&quot;:902.95}"/>
</p:tagLst>
</file>

<file path=ppt/tags/tag87.xml><?xml version="1.0" encoding="utf-8"?>
<p:tagLst xmlns:p="http://schemas.openxmlformats.org/presentationml/2006/main">
  <p:tag name="KSO_WM_DIAGRAM_VIRTUALLY_FRAME" val="{&quot;height&quot;:478.5,&quot;left&quot;:57.12275590551185,&quot;top&quot;:39.75598425196851,&quot;width&quot;:902.95}"/>
</p:tagLst>
</file>

<file path=ppt/tags/tag88.xml><?xml version="1.0" encoding="utf-8"?>
<p:tagLst xmlns:p="http://schemas.openxmlformats.org/presentationml/2006/main">
  <p:tag name="KSO_WM_DIAGRAM_VIRTUALLY_FRAME" val="{&quot;height&quot;:478.5,&quot;left&quot;:57.12275590551185,&quot;top&quot;:39.75598425196851,&quot;width&quot;:902.95}"/>
</p:tagLst>
</file>

<file path=ppt/tags/tag89.xml><?xml version="1.0" encoding="utf-8"?>
<p:tagLst xmlns:p="http://schemas.openxmlformats.org/presentationml/2006/main">
  <p:tag name="KSO_WM_DIAGRAM_VIRTUALLY_FRAME" val="{&quot;height&quot;:478.5,&quot;left&quot;:57.12275590551185,&quot;top&quot;:39.75598425196851,&quot;width&quot;:902.95}"/>
</p:tagLst>
</file>

<file path=ppt/tags/tag9.xml><?xml version="1.0" encoding="utf-8"?>
<p:tagLst xmlns:p="http://schemas.openxmlformats.org/presentationml/2006/main">
  <p:tag name="KSO_WM_DIAGRAM_VIRTUALLY_FRAME" val="{&quot;height&quot;:139.61373534692967,&quot;left&quot;:63.61629921259843,&quot;top&quot;:190.74425370565058,&quot;width&quot;:684.6782466622606}"/>
</p:tagLst>
</file>

<file path=ppt/tags/tag90.xml><?xml version="1.0" encoding="utf-8"?>
<p:tagLst xmlns:p="http://schemas.openxmlformats.org/presentationml/2006/main">
  <p:tag name="KSO_WM_DIAGRAM_VIRTUALLY_FRAME" val="{&quot;height&quot;:478.5,&quot;left&quot;:57.12275590551185,&quot;top&quot;:39.75598425196851,&quot;width&quot;:902.95}"/>
</p:tagLst>
</file>

<file path=ppt/tags/tag91.xml><?xml version="1.0" encoding="utf-8"?>
<p:tagLst xmlns:p="http://schemas.openxmlformats.org/presentationml/2006/main">
  <p:tag name="KSO_WM_DIAGRAM_VIRTUALLY_FRAME" val="{&quot;height&quot;:478.5,&quot;left&quot;:57.12275590551185,&quot;top&quot;:39.75598425196851,&quot;width&quot;:902.95}"/>
</p:tagLst>
</file>

<file path=ppt/tags/tag92.xml><?xml version="1.0" encoding="utf-8"?>
<p:tagLst xmlns:p="http://schemas.openxmlformats.org/presentationml/2006/main">
  <p:tag name="KSO_WM_DIAGRAM_VIRTUALLY_FRAME" val="{&quot;height&quot;:478.5,&quot;left&quot;:57.12275590551185,&quot;top&quot;:39.75598425196851,&quot;width&quot;:902.95}"/>
</p:tagLst>
</file>

<file path=ppt/tags/tag93.xml><?xml version="1.0" encoding="utf-8"?>
<p:tagLst xmlns:p="http://schemas.openxmlformats.org/presentationml/2006/main">
  <p:tag name="KSO_WM_DIAGRAM_VIRTUALLY_FRAME" val="{&quot;height&quot;:478.5,&quot;left&quot;:57.12275590551185,&quot;top&quot;:39.75598425196851,&quot;width&quot;:902.95}"/>
</p:tagLst>
</file>

<file path=ppt/tags/tag94.xml><?xml version="1.0" encoding="utf-8"?>
<p:tagLst xmlns:p="http://schemas.openxmlformats.org/presentationml/2006/main">
  <p:tag name="KSO_WM_DIAGRAM_VIRTUALLY_FRAME" val="{&quot;height&quot;:478.5,&quot;left&quot;:57.12275590551185,&quot;top&quot;:39.75598425196851,&quot;width&quot;:902.95}"/>
</p:tagLst>
</file>

<file path=ppt/tags/tag95.xml><?xml version="1.0" encoding="utf-8"?>
<p:tagLst xmlns:p="http://schemas.openxmlformats.org/presentationml/2006/main">
  <p:tag name="KSO_WM_DIAGRAM_VIRTUALLY_FRAME" val="{&quot;height&quot;:478.5,&quot;left&quot;:57.12275590551185,&quot;top&quot;:39.75598425196851,&quot;width&quot;:902.95}"/>
</p:tagLst>
</file>

<file path=ppt/tags/tag96.xml><?xml version="1.0" encoding="utf-8"?>
<p:tagLst xmlns:p="http://schemas.openxmlformats.org/presentationml/2006/main">
  <p:tag name="KSO_WM_DIAGRAM_VIRTUALLY_FRAME" val="{&quot;height&quot;:478.5,&quot;left&quot;:57.12275590551185,&quot;top&quot;:39.75598425196851,&quot;width&quot;:902.95}"/>
</p:tagLst>
</file>

<file path=ppt/tags/tag97.xml><?xml version="1.0" encoding="utf-8"?>
<p:tagLst xmlns:p="http://schemas.openxmlformats.org/presentationml/2006/main">
  <p:tag name="KSO_WM_DIAGRAM_VIRTUALLY_FRAME" val="{&quot;height&quot;:478.5,&quot;left&quot;:57.12275590551185,&quot;top&quot;:39.75598425196851,&quot;width&quot;:902.95}"/>
</p:tagLst>
</file>

<file path=ppt/tags/tag98.xml><?xml version="1.0" encoding="utf-8"?>
<p:tagLst xmlns:p="http://schemas.openxmlformats.org/presentationml/2006/main">
  <p:tag name="KSO_WM_DIAGRAM_VIRTUALLY_FRAME" val="{&quot;height&quot;:478.5,&quot;left&quot;:57.12275590551185,&quot;top&quot;:39.75598425196851,&quot;width&quot;:902.95}"/>
</p:tagLst>
</file>

<file path=ppt/tags/tag99.xml><?xml version="1.0" encoding="utf-8"?>
<p:tagLst xmlns:p="http://schemas.openxmlformats.org/presentationml/2006/main">
  <p:tag name="KSO_WM_DIAGRAM_VIRTUALLY_FRAME" val="{&quot;height&quot;:478.5,&quot;left&quot;:57.12275590551185,&quot;top&quot;:39.75598425196851,&quot;width&quot;:902.95}"/>
</p:tagLst>
</file>

<file path=ppt/theme/theme1.xml><?xml version="1.0" encoding="utf-8"?>
<a:theme xmlns:a="http://schemas.openxmlformats.org/drawingml/2006/main" name="Office 主题​​">
  <a:themeElements>
    <a:clrScheme name="自定义 20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675"/>
      </a:accent1>
      <a:accent2>
        <a:srgbClr val="EBBD71"/>
      </a:accent2>
      <a:accent3>
        <a:srgbClr val="FF897D"/>
      </a:accent3>
      <a:accent4>
        <a:srgbClr val="EBBD71"/>
      </a:accent4>
      <a:accent5>
        <a:srgbClr val="FF897D"/>
      </a:accent5>
      <a:accent6>
        <a:srgbClr val="EBBD71"/>
      </a:accent6>
      <a:hlink>
        <a:srgbClr val="0563C1"/>
      </a:hlink>
      <a:folHlink>
        <a:srgbClr val="954F72"/>
      </a:folHlink>
    </a:clrScheme>
    <a:fontScheme name="自定义 27">
      <a:majorFont>
        <a:latin typeface="MuseoModerno Black"/>
        <a:ea typeface="MuseoModern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20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675"/>
      </a:accent1>
      <a:accent2>
        <a:srgbClr val="EBBD71"/>
      </a:accent2>
      <a:accent3>
        <a:srgbClr val="FF897D"/>
      </a:accent3>
      <a:accent4>
        <a:srgbClr val="EBBD71"/>
      </a:accent4>
      <a:accent5>
        <a:srgbClr val="FF897D"/>
      </a:accent5>
      <a:accent6>
        <a:srgbClr val="EBBD71"/>
      </a:accent6>
      <a:hlink>
        <a:srgbClr val="0563C1"/>
      </a:hlink>
      <a:folHlink>
        <a:srgbClr val="954F72"/>
      </a:folHlink>
    </a:clrScheme>
    <a:fontScheme name="自定义 27">
      <a:majorFont>
        <a:latin typeface="MuseoModerno Black"/>
        <a:ea typeface="MuseoModern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20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675"/>
      </a:accent1>
      <a:accent2>
        <a:srgbClr val="EBBD71"/>
      </a:accent2>
      <a:accent3>
        <a:srgbClr val="FF897D"/>
      </a:accent3>
      <a:accent4>
        <a:srgbClr val="EBBD71"/>
      </a:accent4>
      <a:accent5>
        <a:srgbClr val="FF897D"/>
      </a:accent5>
      <a:accent6>
        <a:srgbClr val="EBBD71"/>
      </a:accent6>
      <a:hlink>
        <a:srgbClr val="0563C1"/>
      </a:hlink>
      <a:folHlink>
        <a:srgbClr val="954F72"/>
      </a:folHlink>
    </a:clrScheme>
    <a:fontScheme name="自定义 27">
      <a:majorFont>
        <a:latin typeface="MuseoModerno Black"/>
        <a:ea typeface="MuseoModern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自定义 20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675"/>
      </a:accent1>
      <a:accent2>
        <a:srgbClr val="EBBD71"/>
      </a:accent2>
      <a:accent3>
        <a:srgbClr val="FF897D"/>
      </a:accent3>
      <a:accent4>
        <a:srgbClr val="EBBD71"/>
      </a:accent4>
      <a:accent5>
        <a:srgbClr val="FF897D"/>
      </a:accent5>
      <a:accent6>
        <a:srgbClr val="EBBD71"/>
      </a:accent6>
      <a:hlink>
        <a:srgbClr val="0563C1"/>
      </a:hlink>
      <a:folHlink>
        <a:srgbClr val="954F72"/>
      </a:folHlink>
    </a:clrScheme>
    <a:fontScheme name="自定义 27">
      <a:majorFont>
        <a:latin typeface="MuseoModerno Black"/>
        <a:ea typeface="MuseoModern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自定义 20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675"/>
      </a:accent1>
      <a:accent2>
        <a:srgbClr val="EBBD71"/>
      </a:accent2>
      <a:accent3>
        <a:srgbClr val="FF897D"/>
      </a:accent3>
      <a:accent4>
        <a:srgbClr val="EBBD71"/>
      </a:accent4>
      <a:accent5>
        <a:srgbClr val="FF897D"/>
      </a:accent5>
      <a:accent6>
        <a:srgbClr val="EBBD71"/>
      </a:accent6>
      <a:hlink>
        <a:srgbClr val="0563C1"/>
      </a:hlink>
      <a:folHlink>
        <a:srgbClr val="954F72"/>
      </a:folHlink>
    </a:clrScheme>
    <a:fontScheme name="自定义 27">
      <a:majorFont>
        <a:latin typeface="MuseoModerno Black"/>
        <a:ea typeface="MuseoModern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​​">
  <a:themeElements>
    <a:clrScheme name="自定义 20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675"/>
      </a:accent1>
      <a:accent2>
        <a:srgbClr val="EBBD71"/>
      </a:accent2>
      <a:accent3>
        <a:srgbClr val="FF897D"/>
      </a:accent3>
      <a:accent4>
        <a:srgbClr val="EBBD71"/>
      </a:accent4>
      <a:accent5>
        <a:srgbClr val="FF897D"/>
      </a:accent5>
      <a:accent6>
        <a:srgbClr val="EBBD71"/>
      </a:accent6>
      <a:hlink>
        <a:srgbClr val="0563C1"/>
      </a:hlink>
      <a:folHlink>
        <a:srgbClr val="954F72"/>
      </a:folHlink>
    </a:clrScheme>
    <a:fontScheme name="自定义 27">
      <a:majorFont>
        <a:latin typeface="MuseoModerno Black"/>
        <a:ea typeface="MuseoModern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​​">
  <a:themeElements>
    <a:clrScheme name="自定义 20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9675"/>
      </a:accent1>
      <a:accent2>
        <a:srgbClr val="EBBD71"/>
      </a:accent2>
      <a:accent3>
        <a:srgbClr val="FF897D"/>
      </a:accent3>
      <a:accent4>
        <a:srgbClr val="EBBD71"/>
      </a:accent4>
      <a:accent5>
        <a:srgbClr val="FF897D"/>
      </a:accent5>
      <a:accent6>
        <a:srgbClr val="EBBD71"/>
      </a:accent6>
      <a:hlink>
        <a:srgbClr val="0563C1"/>
      </a:hlink>
      <a:folHlink>
        <a:srgbClr val="954F72"/>
      </a:folHlink>
    </a:clrScheme>
    <a:fontScheme name="自定义 27">
      <a:majorFont>
        <a:latin typeface="MuseoModerno Black"/>
        <a:ea typeface="MuseoModern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游ゴシック"/>
        <a:font script="Hang" typeface="맑은 고딕"/>
        <a:font script="Hans" typeface="Manrope SemiBold"/>
        <a:font script="Hant" typeface="新細明體"/>
        <a:font script="Arab" typeface="MuseoModerno Black"/>
        <a:font script="Hebr" typeface="MuseoModerno Black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useoModerno Black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MuseoModerno Black"/>
        <a:font script="Hebr" typeface="MuseoModerno Black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useoModerno Black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4382</Words>
  <Application>WPS Presentation</Application>
  <PresentationFormat>宽屏</PresentationFormat>
  <Paragraphs>307</Paragraphs>
  <Slides>21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SimSun</vt:lpstr>
      <vt:lpstr>Wingdings</vt:lpstr>
      <vt:lpstr>Manrope SemiBold</vt:lpstr>
      <vt:lpstr>MuseoModerno Black</vt:lpstr>
      <vt:lpstr>Arial Rounded MT Bold</vt:lpstr>
      <vt:lpstr>Microsoft YaHei</vt:lpstr>
      <vt:lpstr>Arial Unicode MS</vt:lpstr>
      <vt:lpstr>Office 主题​​</vt:lpstr>
      <vt:lpstr>1_Office 主题​​</vt:lpstr>
      <vt:lpstr>2_Office 主题​​</vt:lpstr>
      <vt:lpstr>3_Office 主题​​</vt:lpstr>
      <vt:lpstr>4_Office 主题​​</vt:lpstr>
      <vt:lpstr>5_Office 主题​​</vt:lpstr>
      <vt:lpstr>6_Office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COURSE AND FACULTY MODELS</vt:lpstr>
      <vt:lpstr>PowerPoint 演示文稿</vt:lpstr>
      <vt:lpstr>COURSES</vt:lpstr>
      <vt:lpstr>FACULTY</vt:lpstr>
      <vt:lpstr>PowerPoint 演示文稿</vt:lpstr>
      <vt:lpstr>ADVANCED STATISTICS &amp; FILTERS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Sanjai B</cp:lastModifiedBy>
  <cp:revision>58</cp:revision>
  <dcterms:created xsi:type="dcterms:W3CDTF">2023-04-04T15:01:00Z</dcterms:created>
  <dcterms:modified xsi:type="dcterms:W3CDTF">2025-07-19T15:11:39Z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1C9E055480BC4D80824E76F3559C96B3_11</vt:lpwstr>
  </property>
  <property fmtid="{D5CDD505-2E9C-101B-9397-08002B2CF9AE}" pid="3" name="KSOProductBuildVer">
    <vt:lpwstr>1033-12.2.0.21931</vt:lpwstr>
  </property>
</Properties>
</file>