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SANJAI 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992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SANJAI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Vishnupriyan S</cp:lastModifiedBy>
  <cp:revision>9</cp:revision>
  <dcterms:created xsi:type="dcterms:W3CDTF">2024-04-03T09:45:05Z</dcterms:created>
  <dcterms:modified xsi:type="dcterms:W3CDTF">2024-04-30T15:35:38Z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