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325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529840"/>
          </a:xfrm>
          <a:prstGeom prst="rect"/>
          <a:noFill/>
        </p:spPr>
        <p:txBody>
          <a:bodyPr anchor="t" bIns="45720" lIns="91440" rIns="91440" rtlCol="0" tIns="45720" wrap="square">
            <a:spAutoFit/>
          </a:bodyPr>
          <a:p>
            <a:r>
              <a:rPr dirty="0" sz="2400" lang="en-US"/>
              <a:t>STUDENT NAME: </a:t>
            </a:r>
            <a:r>
              <a:rPr dirty="0" sz="2400" lang="en-US"/>
              <a:t>S</a:t>
            </a:r>
            <a:r>
              <a:rPr dirty="0" sz="2400" lang="en-US"/>
              <a:t>A</a:t>
            </a:r>
            <a:r>
              <a:rPr dirty="0" sz="2400" lang="en-US"/>
              <a:t>N</a:t>
            </a:r>
            <a:r>
              <a:rPr dirty="0" sz="2400" lang="en-US"/>
              <a:t>J</a:t>
            </a:r>
            <a:r>
              <a:rPr dirty="0" sz="2400" lang="en-US"/>
              <a:t>A</a:t>
            </a:r>
            <a:r>
              <a:rPr dirty="0" sz="2400" lang="en-US"/>
              <a:t>I</a:t>
            </a:r>
            <a:r>
              <a:rPr dirty="0" sz="2400" lang="en-US"/>
              <a:t> </a:t>
            </a:r>
            <a:r>
              <a:rPr dirty="0" sz="2400" lang="en-US"/>
              <a:t>S</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0</a:t>
            </a:r>
            <a:r>
              <a:rPr dirty="0" sz="2400" lang="en-US"/>
              <a:t>0</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7277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615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a:off x="2982654" y="3936435"/>
            <a:ext cx="6599496" cy="286441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8261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7490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4389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38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438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4053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438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10833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444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7490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910840"/>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812800"/>
          </a:xfrm>
        </p:spPr>
        <p:txBody>
          <a:bodyPr/>
          <a:p>
            <a:r>
              <a:rPr dirty="0" lang="en-IN"/>
              <a:t>FEATURES AND FUNCTIONALITY</a:t>
            </a:r>
          </a:p>
        </p:txBody>
      </p:sp>
      <p:sp>
        <p:nvSpPr>
          <p:cNvPr id="1048673" name="Rectangle 2"/>
          <p:cNvSpPr/>
          <p:nvPr/>
        </p:nvSpPr>
        <p:spPr>
          <a:xfrm>
            <a:off x="3048000" y="1859340"/>
            <a:ext cx="6096000" cy="36474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2025-09-10T06:18:27Z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8c09d26571a3438c836aea11a91b3975</vt:lpwstr>
  </property>
</Properties>
</file>