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7" r:id="rId3"/>
    <p:sldId id="257" r:id="rId4"/>
    <p:sldId id="305" r:id="rId5"/>
    <p:sldId id="258" r:id="rId6"/>
    <p:sldId id="259" r:id="rId7"/>
    <p:sldId id="260" r:id="rId8"/>
    <p:sldId id="261" r:id="rId9"/>
    <p:sldId id="262" r:id="rId10"/>
    <p:sldId id="263" r:id="rId11"/>
    <p:sldId id="266" r:id="rId12"/>
    <p:sldId id="307" r:id="rId13"/>
    <p:sldId id="265" r:id="rId14"/>
    <p:sldId id="267" r:id="rId15"/>
    <p:sldId id="311" r:id="rId16"/>
    <p:sldId id="313" r:id="rId17"/>
    <p:sldId id="294" r:id="rId18"/>
    <p:sldId id="309" r:id="rId19"/>
    <p:sldId id="310" r:id="rId20"/>
    <p:sldId id="301" r:id="rId21"/>
    <p:sldId id="317" r:id="rId22"/>
    <p:sldId id="318" r:id="rId23"/>
    <p:sldId id="319" r:id="rId24"/>
    <p:sldId id="320" r:id="rId25"/>
    <p:sldId id="321" r:id="rId26"/>
    <p:sldId id="316" r:id="rId27"/>
    <p:sldId id="322" r:id="rId28"/>
    <p:sldId id="314" r:id="rId29"/>
    <p:sldId id="315" r:id="rId30"/>
    <p:sldId id="323" r:id="rId31"/>
    <p:sldId id="32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3CB8B-E857-29BF-1B88-E03D4BAF09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44540D-302A-CCC7-F392-E60772EA99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689D9D-D54D-9A3F-3064-15054B3A90FD}"/>
              </a:ext>
            </a:extLst>
          </p:cNvPr>
          <p:cNvSpPr>
            <a:spLocks noGrp="1"/>
          </p:cNvSpPr>
          <p:nvPr>
            <p:ph type="dt" sz="half" idx="10"/>
          </p:nvPr>
        </p:nvSpPr>
        <p:spPr/>
        <p:txBody>
          <a:bodyPr/>
          <a:lstStyle/>
          <a:p>
            <a:fld id="{EF8D0939-EE9F-4755-86CC-53DCC2D21198}" type="datetimeFigureOut">
              <a:rPr lang="en-IN" smtClean="0"/>
              <a:t>29-11-2022</a:t>
            </a:fld>
            <a:endParaRPr lang="en-IN"/>
          </a:p>
        </p:txBody>
      </p:sp>
      <p:sp>
        <p:nvSpPr>
          <p:cNvPr id="5" name="Footer Placeholder 4">
            <a:extLst>
              <a:ext uri="{FF2B5EF4-FFF2-40B4-BE49-F238E27FC236}">
                <a16:creationId xmlns:a16="http://schemas.microsoft.com/office/drawing/2014/main" id="{865E5214-8B9F-6A5E-4A19-CD42DC3A76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F7609A-CD57-F8DD-02BE-7E6732240924}"/>
              </a:ext>
            </a:extLst>
          </p:cNvPr>
          <p:cNvSpPr>
            <a:spLocks noGrp="1"/>
          </p:cNvSpPr>
          <p:nvPr>
            <p:ph type="sldNum" sz="quarter" idx="12"/>
          </p:nvPr>
        </p:nvSpPr>
        <p:spPr/>
        <p:txBody>
          <a:bodyPr/>
          <a:lstStyle/>
          <a:p>
            <a:fld id="{322F2B4A-F128-4C22-A285-A9982FC3B56B}" type="slidenum">
              <a:rPr lang="en-IN" smtClean="0"/>
              <a:t>‹#›</a:t>
            </a:fld>
            <a:endParaRPr lang="en-IN"/>
          </a:p>
        </p:txBody>
      </p:sp>
    </p:spTree>
    <p:extLst>
      <p:ext uri="{BB962C8B-B14F-4D97-AF65-F5344CB8AC3E}">
        <p14:creationId xmlns:p14="http://schemas.microsoft.com/office/powerpoint/2010/main" val="2887165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A2F66-4B61-1691-1F14-28589073FE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B7EFCB-CA98-859D-AE2B-28634C3569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E13CF2-FA33-929A-1573-5DE72D347519}"/>
              </a:ext>
            </a:extLst>
          </p:cNvPr>
          <p:cNvSpPr>
            <a:spLocks noGrp="1"/>
          </p:cNvSpPr>
          <p:nvPr>
            <p:ph type="dt" sz="half" idx="10"/>
          </p:nvPr>
        </p:nvSpPr>
        <p:spPr/>
        <p:txBody>
          <a:bodyPr/>
          <a:lstStyle/>
          <a:p>
            <a:fld id="{EF8D0939-EE9F-4755-86CC-53DCC2D21198}" type="datetimeFigureOut">
              <a:rPr lang="en-IN" smtClean="0"/>
              <a:t>29-11-2022</a:t>
            </a:fld>
            <a:endParaRPr lang="en-IN"/>
          </a:p>
        </p:txBody>
      </p:sp>
      <p:sp>
        <p:nvSpPr>
          <p:cNvPr id="5" name="Footer Placeholder 4">
            <a:extLst>
              <a:ext uri="{FF2B5EF4-FFF2-40B4-BE49-F238E27FC236}">
                <a16:creationId xmlns:a16="http://schemas.microsoft.com/office/drawing/2014/main" id="{F2901267-34A3-E745-54DC-98C306B038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300B83-8EA9-617A-0C29-DB02E3A08C59}"/>
              </a:ext>
            </a:extLst>
          </p:cNvPr>
          <p:cNvSpPr>
            <a:spLocks noGrp="1"/>
          </p:cNvSpPr>
          <p:nvPr>
            <p:ph type="sldNum" sz="quarter" idx="12"/>
          </p:nvPr>
        </p:nvSpPr>
        <p:spPr/>
        <p:txBody>
          <a:bodyPr/>
          <a:lstStyle/>
          <a:p>
            <a:fld id="{322F2B4A-F128-4C22-A285-A9982FC3B56B}" type="slidenum">
              <a:rPr lang="en-IN" smtClean="0"/>
              <a:t>‹#›</a:t>
            </a:fld>
            <a:endParaRPr lang="en-IN"/>
          </a:p>
        </p:txBody>
      </p:sp>
    </p:spTree>
    <p:extLst>
      <p:ext uri="{BB962C8B-B14F-4D97-AF65-F5344CB8AC3E}">
        <p14:creationId xmlns:p14="http://schemas.microsoft.com/office/powerpoint/2010/main" val="585352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85C067-7ACD-62E1-5C38-114DAF18D4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EDB028-00A8-E322-E2E0-F86F7CA23B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8F265C-7737-9978-6584-D98A57F168A6}"/>
              </a:ext>
            </a:extLst>
          </p:cNvPr>
          <p:cNvSpPr>
            <a:spLocks noGrp="1"/>
          </p:cNvSpPr>
          <p:nvPr>
            <p:ph type="dt" sz="half" idx="10"/>
          </p:nvPr>
        </p:nvSpPr>
        <p:spPr/>
        <p:txBody>
          <a:bodyPr/>
          <a:lstStyle/>
          <a:p>
            <a:fld id="{EF8D0939-EE9F-4755-86CC-53DCC2D21198}" type="datetimeFigureOut">
              <a:rPr lang="en-IN" smtClean="0"/>
              <a:t>29-11-2022</a:t>
            </a:fld>
            <a:endParaRPr lang="en-IN"/>
          </a:p>
        </p:txBody>
      </p:sp>
      <p:sp>
        <p:nvSpPr>
          <p:cNvPr id="5" name="Footer Placeholder 4">
            <a:extLst>
              <a:ext uri="{FF2B5EF4-FFF2-40B4-BE49-F238E27FC236}">
                <a16:creationId xmlns:a16="http://schemas.microsoft.com/office/drawing/2014/main" id="{88C4F1E6-7BCE-A1CA-A3F8-B8FB81BC5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69CC22-B4E9-C845-41C0-6B5045C487A8}"/>
              </a:ext>
            </a:extLst>
          </p:cNvPr>
          <p:cNvSpPr>
            <a:spLocks noGrp="1"/>
          </p:cNvSpPr>
          <p:nvPr>
            <p:ph type="sldNum" sz="quarter" idx="12"/>
          </p:nvPr>
        </p:nvSpPr>
        <p:spPr/>
        <p:txBody>
          <a:bodyPr/>
          <a:lstStyle/>
          <a:p>
            <a:fld id="{322F2B4A-F128-4C22-A285-A9982FC3B56B}" type="slidenum">
              <a:rPr lang="en-IN" smtClean="0"/>
              <a:t>‹#›</a:t>
            </a:fld>
            <a:endParaRPr lang="en-IN"/>
          </a:p>
        </p:txBody>
      </p:sp>
    </p:spTree>
    <p:extLst>
      <p:ext uri="{BB962C8B-B14F-4D97-AF65-F5344CB8AC3E}">
        <p14:creationId xmlns:p14="http://schemas.microsoft.com/office/powerpoint/2010/main" val="747240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9F583-132F-19A5-5C06-44591E8E8D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4F33AB-53FC-7099-91D7-BFADFA4916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71B7CA-5BD0-0B97-1835-E56677366F32}"/>
              </a:ext>
            </a:extLst>
          </p:cNvPr>
          <p:cNvSpPr>
            <a:spLocks noGrp="1"/>
          </p:cNvSpPr>
          <p:nvPr>
            <p:ph type="dt" sz="half" idx="10"/>
          </p:nvPr>
        </p:nvSpPr>
        <p:spPr/>
        <p:txBody>
          <a:bodyPr/>
          <a:lstStyle/>
          <a:p>
            <a:fld id="{EF8D0939-EE9F-4755-86CC-53DCC2D21198}" type="datetimeFigureOut">
              <a:rPr lang="en-IN" smtClean="0"/>
              <a:t>29-11-2022</a:t>
            </a:fld>
            <a:endParaRPr lang="en-IN"/>
          </a:p>
        </p:txBody>
      </p:sp>
      <p:sp>
        <p:nvSpPr>
          <p:cNvPr id="5" name="Footer Placeholder 4">
            <a:extLst>
              <a:ext uri="{FF2B5EF4-FFF2-40B4-BE49-F238E27FC236}">
                <a16:creationId xmlns:a16="http://schemas.microsoft.com/office/drawing/2014/main" id="{FD3C8529-2B0A-BAA2-A7A3-4D270D55E0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7A9E69-7657-F263-E934-6C3BD58086BA}"/>
              </a:ext>
            </a:extLst>
          </p:cNvPr>
          <p:cNvSpPr>
            <a:spLocks noGrp="1"/>
          </p:cNvSpPr>
          <p:nvPr>
            <p:ph type="sldNum" sz="quarter" idx="12"/>
          </p:nvPr>
        </p:nvSpPr>
        <p:spPr/>
        <p:txBody>
          <a:bodyPr/>
          <a:lstStyle/>
          <a:p>
            <a:fld id="{322F2B4A-F128-4C22-A285-A9982FC3B56B}" type="slidenum">
              <a:rPr lang="en-IN" smtClean="0"/>
              <a:t>‹#›</a:t>
            </a:fld>
            <a:endParaRPr lang="en-IN"/>
          </a:p>
        </p:txBody>
      </p:sp>
    </p:spTree>
    <p:extLst>
      <p:ext uri="{BB962C8B-B14F-4D97-AF65-F5344CB8AC3E}">
        <p14:creationId xmlns:p14="http://schemas.microsoft.com/office/powerpoint/2010/main" val="3953510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1BE99-1A99-7705-1D5D-35A4EFA4EE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A9C7B4-BC75-2C41-925F-BCCDA36716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13CF32-9512-0BA4-F9EC-D88CAB8D0DE2}"/>
              </a:ext>
            </a:extLst>
          </p:cNvPr>
          <p:cNvSpPr>
            <a:spLocks noGrp="1"/>
          </p:cNvSpPr>
          <p:nvPr>
            <p:ph type="dt" sz="half" idx="10"/>
          </p:nvPr>
        </p:nvSpPr>
        <p:spPr/>
        <p:txBody>
          <a:bodyPr/>
          <a:lstStyle/>
          <a:p>
            <a:fld id="{EF8D0939-EE9F-4755-86CC-53DCC2D21198}" type="datetimeFigureOut">
              <a:rPr lang="en-IN" smtClean="0"/>
              <a:t>29-11-2022</a:t>
            </a:fld>
            <a:endParaRPr lang="en-IN"/>
          </a:p>
        </p:txBody>
      </p:sp>
      <p:sp>
        <p:nvSpPr>
          <p:cNvPr id="5" name="Footer Placeholder 4">
            <a:extLst>
              <a:ext uri="{FF2B5EF4-FFF2-40B4-BE49-F238E27FC236}">
                <a16:creationId xmlns:a16="http://schemas.microsoft.com/office/drawing/2014/main" id="{A02508D9-B49C-9875-DFAB-B8280EA7BA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5D88B0-06B9-8459-40E8-FD80BAD6BA3F}"/>
              </a:ext>
            </a:extLst>
          </p:cNvPr>
          <p:cNvSpPr>
            <a:spLocks noGrp="1"/>
          </p:cNvSpPr>
          <p:nvPr>
            <p:ph type="sldNum" sz="quarter" idx="12"/>
          </p:nvPr>
        </p:nvSpPr>
        <p:spPr/>
        <p:txBody>
          <a:bodyPr/>
          <a:lstStyle/>
          <a:p>
            <a:fld id="{322F2B4A-F128-4C22-A285-A9982FC3B56B}" type="slidenum">
              <a:rPr lang="en-IN" smtClean="0"/>
              <a:t>‹#›</a:t>
            </a:fld>
            <a:endParaRPr lang="en-IN"/>
          </a:p>
        </p:txBody>
      </p:sp>
    </p:spTree>
    <p:extLst>
      <p:ext uri="{BB962C8B-B14F-4D97-AF65-F5344CB8AC3E}">
        <p14:creationId xmlns:p14="http://schemas.microsoft.com/office/powerpoint/2010/main" val="121020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AB095-B1D5-B3F3-2386-CB7B6F67C7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AB5AA8-1230-E860-31E9-9EEA90D370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EFB392-1F20-C4DF-E347-0E34E8EE05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288340-9A00-8C8A-949B-A8DEC869773C}"/>
              </a:ext>
            </a:extLst>
          </p:cNvPr>
          <p:cNvSpPr>
            <a:spLocks noGrp="1"/>
          </p:cNvSpPr>
          <p:nvPr>
            <p:ph type="dt" sz="half" idx="10"/>
          </p:nvPr>
        </p:nvSpPr>
        <p:spPr/>
        <p:txBody>
          <a:bodyPr/>
          <a:lstStyle/>
          <a:p>
            <a:fld id="{EF8D0939-EE9F-4755-86CC-53DCC2D21198}" type="datetimeFigureOut">
              <a:rPr lang="en-IN" smtClean="0"/>
              <a:t>29-11-2022</a:t>
            </a:fld>
            <a:endParaRPr lang="en-IN"/>
          </a:p>
        </p:txBody>
      </p:sp>
      <p:sp>
        <p:nvSpPr>
          <p:cNvPr id="6" name="Footer Placeholder 5">
            <a:extLst>
              <a:ext uri="{FF2B5EF4-FFF2-40B4-BE49-F238E27FC236}">
                <a16:creationId xmlns:a16="http://schemas.microsoft.com/office/drawing/2014/main" id="{2A733CE8-167C-7E46-9EA7-9A511F9A68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E6F29B-3B00-498B-70B7-29D82C400E8A}"/>
              </a:ext>
            </a:extLst>
          </p:cNvPr>
          <p:cNvSpPr>
            <a:spLocks noGrp="1"/>
          </p:cNvSpPr>
          <p:nvPr>
            <p:ph type="sldNum" sz="quarter" idx="12"/>
          </p:nvPr>
        </p:nvSpPr>
        <p:spPr/>
        <p:txBody>
          <a:bodyPr/>
          <a:lstStyle/>
          <a:p>
            <a:fld id="{322F2B4A-F128-4C22-A285-A9982FC3B56B}" type="slidenum">
              <a:rPr lang="en-IN" smtClean="0"/>
              <a:t>‹#›</a:t>
            </a:fld>
            <a:endParaRPr lang="en-IN"/>
          </a:p>
        </p:txBody>
      </p:sp>
    </p:spTree>
    <p:extLst>
      <p:ext uri="{BB962C8B-B14F-4D97-AF65-F5344CB8AC3E}">
        <p14:creationId xmlns:p14="http://schemas.microsoft.com/office/powerpoint/2010/main" val="1680881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203F9-61E5-DA30-F5EA-F757657144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D1BC0E-4956-919F-2570-D87E18497D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4712FE-8066-8E05-9264-A393B815A8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A9D918-AD9A-331B-055A-533D912FD5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841572-9FD3-FDF2-1C01-8D80619CCE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C49DF3-6B2B-25B2-B195-014DB5F84619}"/>
              </a:ext>
            </a:extLst>
          </p:cNvPr>
          <p:cNvSpPr>
            <a:spLocks noGrp="1"/>
          </p:cNvSpPr>
          <p:nvPr>
            <p:ph type="dt" sz="half" idx="10"/>
          </p:nvPr>
        </p:nvSpPr>
        <p:spPr/>
        <p:txBody>
          <a:bodyPr/>
          <a:lstStyle/>
          <a:p>
            <a:fld id="{EF8D0939-EE9F-4755-86CC-53DCC2D21198}" type="datetimeFigureOut">
              <a:rPr lang="en-IN" smtClean="0"/>
              <a:t>29-11-2022</a:t>
            </a:fld>
            <a:endParaRPr lang="en-IN"/>
          </a:p>
        </p:txBody>
      </p:sp>
      <p:sp>
        <p:nvSpPr>
          <p:cNvPr id="8" name="Footer Placeholder 7">
            <a:extLst>
              <a:ext uri="{FF2B5EF4-FFF2-40B4-BE49-F238E27FC236}">
                <a16:creationId xmlns:a16="http://schemas.microsoft.com/office/drawing/2014/main" id="{785E7415-669F-7076-D701-5696C7D94A8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D8676D-23B0-434D-E30C-8F89F6601ABB}"/>
              </a:ext>
            </a:extLst>
          </p:cNvPr>
          <p:cNvSpPr>
            <a:spLocks noGrp="1"/>
          </p:cNvSpPr>
          <p:nvPr>
            <p:ph type="sldNum" sz="quarter" idx="12"/>
          </p:nvPr>
        </p:nvSpPr>
        <p:spPr/>
        <p:txBody>
          <a:bodyPr/>
          <a:lstStyle/>
          <a:p>
            <a:fld id="{322F2B4A-F128-4C22-A285-A9982FC3B56B}" type="slidenum">
              <a:rPr lang="en-IN" smtClean="0"/>
              <a:t>‹#›</a:t>
            </a:fld>
            <a:endParaRPr lang="en-IN"/>
          </a:p>
        </p:txBody>
      </p:sp>
    </p:spTree>
    <p:extLst>
      <p:ext uri="{BB962C8B-B14F-4D97-AF65-F5344CB8AC3E}">
        <p14:creationId xmlns:p14="http://schemas.microsoft.com/office/powerpoint/2010/main" val="142209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53A75-486A-B437-B27B-868201164D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ED18F8C-9E3A-C3F9-C9C2-9563CEB6C962}"/>
              </a:ext>
            </a:extLst>
          </p:cNvPr>
          <p:cNvSpPr>
            <a:spLocks noGrp="1"/>
          </p:cNvSpPr>
          <p:nvPr>
            <p:ph type="dt" sz="half" idx="10"/>
          </p:nvPr>
        </p:nvSpPr>
        <p:spPr/>
        <p:txBody>
          <a:bodyPr/>
          <a:lstStyle/>
          <a:p>
            <a:fld id="{EF8D0939-EE9F-4755-86CC-53DCC2D21198}" type="datetimeFigureOut">
              <a:rPr lang="en-IN" smtClean="0"/>
              <a:t>29-11-2022</a:t>
            </a:fld>
            <a:endParaRPr lang="en-IN"/>
          </a:p>
        </p:txBody>
      </p:sp>
      <p:sp>
        <p:nvSpPr>
          <p:cNvPr id="4" name="Footer Placeholder 3">
            <a:extLst>
              <a:ext uri="{FF2B5EF4-FFF2-40B4-BE49-F238E27FC236}">
                <a16:creationId xmlns:a16="http://schemas.microsoft.com/office/drawing/2014/main" id="{637C0A03-2FD5-93FF-7D4A-7D56EECC46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3402D6-CAFC-9E22-EFCB-1CB5A4DBF099}"/>
              </a:ext>
            </a:extLst>
          </p:cNvPr>
          <p:cNvSpPr>
            <a:spLocks noGrp="1"/>
          </p:cNvSpPr>
          <p:nvPr>
            <p:ph type="sldNum" sz="quarter" idx="12"/>
          </p:nvPr>
        </p:nvSpPr>
        <p:spPr/>
        <p:txBody>
          <a:bodyPr/>
          <a:lstStyle/>
          <a:p>
            <a:fld id="{322F2B4A-F128-4C22-A285-A9982FC3B56B}" type="slidenum">
              <a:rPr lang="en-IN" smtClean="0"/>
              <a:t>‹#›</a:t>
            </a:fld>
            <a:endParaRPr lang="en-IN"/>
          </a:p>
        </p:txBody>
      </p:sp>
    </p:spTree>
    <p:extLst>
      <p:ext uri="{BB962C8B-B14F-4D97-AF65-F5344CB8AC3E}">
        <p14:creationId xmlns:p14="http://schemas.microsoft.com/office/powerpoint/2010/main" val="1845018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1560D9-86A7-6295-46B4-54BE5EB79284}"/>
              </a:ext>
            </a:extLst>
          </p:cNvPr>
          <p:cNvSpPr>
            <a:spLocks noGrp="1"/>
          </p:cNvSpPr>
          <p:nvPr>
            <p:ph type="dt" sz="half" idx="10"/>
          </p:nvPr>
        </p:nvSpPr>
        <p:spPr/>
        <p:txBody>
          <a:bodyPr/>
          <a:lstStyle/>
          <a:p>
            <a:fld id="{EF8D0939-EE9F-4755-86CC-53DCC2D21198}" type="datetimeFigureOut">
              <a:rPr lang="en-IN" smtClean="0"/>
              <a:t>29-11-2022</a:t>
            </a:fld>
            <a:endParaRPr lang="en-IN"/>
          </a:p>
        </p:txBody>
      </p:sp>
      <p:sp>
        <p:nvSpPr>
          <p:cNvPr id="3" name="Footer Placeholder 2">
            <a:extLst>
              <a:ext uri="{FF2B5EF4-FFF2-40B4-BE49-F238E27FC236}">
                <a16:creationId xmlns:a16="http://schemas.microsoft.com/office/drawing/2014/main" id="{E6ED493E-45EA-D857-94C8-A232B8E31F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7EEB6A7-3470-F2FF-9B94-9623CFBEEA4C}"/>
              </a:ext>
            </a:extLst>
          </p:cNvPr>
          <p:cNvSpPr>
            <a:spLocks noGrp="1"/>
          </p:cNvSpPr>
          <p:nvPr>
            <p:ph type="sldNum" sz="quarter" idx="12"/>
          </p:nvPr>
        </p:nvSpPr>
        <p:spPr/>
        <p:txBody>
          <a:bodyPr/>
          <a:lstStyle/>
          <a:p>
            <a:fld id="{322F2B4A-F128-4C22-A285-A9982FC3B56B}" type="slidenum">
              <a:rPr lang="en-IN" smtClean="0"/>
              <a:t>‹#›</a:t>
            </a:fld>
            <a:endParaRPr lang="en-IN"/>
          </a:p>
        </p:txBody>
      </p:sp>
    </p:spTree>
    <p:extLst>
      <p:ext uri="{BB962C8B-B14F-4D97-AF65-F5344CB8AC3E}">
        <p14:creationId xmlns:p14="http://schemas.microsoft.com/office/powerpoint/2010/main" val="2393078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8D82C-B6F6-B034-A68E-DCE69EB6E2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A3B946E-0D46-496F-BBD0-62D1CD8430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E0E2A6A-1037-A9E8-236A-09738A6F7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2AF236-5DD5-C77F-315E-00304759BA0E}"/>
              </a:ext>
            </a:extLst>
          </p:cNvPr>
          <p:cNvSpPr>
            <a:spLocks noGrp="1"/>
          </p:cNvSpPr>
          <p:nvPr>
            <p:ph type="dt" sz="half" idx="10"/>
          </p:nvPr>
        </p:nvSpPr>
        <p:spPr/>
        <p:txBody>
          <a:bodyPr/>
          <a:lstStyle/>
          <a:p>
            <a:fld id="{EF8D0939-EE9F-4755-86CC-53DCC2D21198}" type="datetimeFigureOut">
              <a:rPr lang="en-IN" smtClean="0"/>
              <a:t>29-11-2022</a:t>
            </a:fld>
            <a:endParaRPr lang="en-IN"/>
          </a:p>
        </p:txBody>
      </p:sp>
      <p:sp>
        <p:nvSpPr>
          <p:cNvPr id="6" name="Footer Placeholder 5">
            <a:extLst>
              <a:ext uri="{FF2B5EF4-FFF2-40B4-BE49-F238E27FC236}">
                <a16:creationId xmlns:a16="http://schemas.microsoft.com/office/drawing/2014/main" id="{E2A229D7-7E6B-61A3-BFC7-1424C9DD43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26DD18-3CCC-76BF-2C75-12916324389F}"/>
              </a:ext>
            </a:extLst>
          </p:cNvPr>
          <p:cNvSpPr>
            <a:spLocks noGrp="1"/>
          </p:cNvSpPr>
          <p:nvPr>
            <p:ph type="sldNum" sz="quarter" idx="12"/>
          </p:nvPr>
        </p:nvSpPr>
        <p:spPr/>
        <p:txBody>
          <a:bodyPr/>
          <a:lstStyle/>
          <a:p>
            <a:fld id="{322F2B4A-F128-4C22-A285-A9982FC3B56B}" type="slidenum">
              <a:rPr lang="en-IN" smtClean="0"/>
              <a:t>‹#›</a:t>
            </a:fld>
            <a:endParaRPr lang="en-IN"/>
          </a:p>
        </p:txBody>
      </p:sp>
    </p:spTree>
    <p:extLst>
      <p:ext uri="{BB962C8B-B14F-4D97-AF65-F5344CB8AC3E}">
        <p14:creationId xmlns:p14="http://schemas.microsoft.com/office/powerpoint/2010/main" val="675409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0A2B0-0300-F066-5F87-212D269C28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D3C1F6-7A1B-3542-A78C-EF1002CD34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D2E76B-BA14-DA40-811F-B6CE491496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7A02AE-2DF2-3E46-1392-19F7E1CDB3A6}"/>
              </a:ext>
            </a:extLst>
          </p:cNvPr>
          <p:cNvSpPr>
            <a:spLocks noGrp="1"/>
          </p:cNvSpPr>
          <p:nvPr>
            <p:ph type="dt" sz="half" idx="10"/>
          </p:nvPr>
        </p:nvSpPr>
        <p:spPr/>
        <p:txBody>
          <a:bodyPr/>
          <a:lstStyle/>
          <a:p>
            <a:fld id="{EF8D0939-EE9F-4755-86CC-53DCC2D21198}" type="datetimeFigureOut">
              <a:rPr lang="en-IN" smtClean="0"/>
              <a:t>29-11-2022</a:t>
            </a:fld>
            <a:endParaRPr lang="en-IN"/>
          </a:p>
        </p:txBody>
      </p:sp>
      <p:sp>
        <p:nvSpPr>
          <p:cNvPr id="6" name="Footer Placeholder 5">
            <a:extLst>
              <a:ext uri="{FF2B5EF4-FFF2-40B4-BE49-F238E27FC236}">
                <a16:creationId xmlns:a16="http://schemas.microsoft.com/office/drawing/2014/main" id="{1885CF60-3881-7F02-64FB-CA2088F8EE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378066-DBF0-F053-A80F-BEE6A29FC975}"/>
              </a:ext>
            </a:extLst>
          </p:cNvPr>
          <p:cNvSpPr>
            <a:spLocks noGrp="1"/>
          </p:cNvSpPr>
          <p:nvPr>
            <p:ph type="sldNum" sz="quarter" idx="12"/>
          </p:nvPr>
        </p:nvSpPr>
        <p:spPr/>
        <p:txBody>
          <a:bodyPr/>
          <a:lstStyle/>
          <a:p>
            <a:fld id="{322F2B4A-F128-4C22-A285-A9982FC3B56B}" type="slidenum">
              <a:rPr lang="en-IN" smtClean="0"/>
              <a:t>‹#›</a:t>
            </a:fld>
            <a:endParaRPr lang="en-IN"/>
          </a:p>
        </p:txBody>
      </p:sp>
    </p:spTree>
    <p:extLst>
      <p:ext uri="{BB962C8B-B14F-4D97-AF65-F5344CB8AC3E}">
        <p14:creationId xmlns:p14="http://schemas.microsoft.com/office/powerpoint/2010/main" val="1461348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2D2AFD-D45A-0B56-52E7-5BB63B1130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4B1B51-47E2-9061-EC31-AF5E51F32B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9C2610-C624-F110-A915-4DCBC304F9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8D0939-EE9F-4755-86CC-53DCC2D21198}" type="datetimeFigureOut">
              <a:rPr lang="en-IN" smtClean="0"/>
              <a:t>29-11-2022</a:t>
            </a:fld>
            <a:endParaRPr lang="en-IN"/>
          </a:p>
        </p:txBody>
      </p:sp>
      <p:sp>
        <p:nvSpPr>
          <p:cNvPr id="5" name="Footer Placeholder 4">
            <a:extLst>
              <a:ext uri="{FF2B5EF4-FFF2-40B4-BE49-F238E27FC236}">
                <a16:creationId xmlns:a16="http://schemas.microsoft.com/office/drawing/2014/main" id="{0EE37839-92CD-A3B3-073F-38BEF0A587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31F1DA0-2EC2-EC50-A6CA-7669FF3E9F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2F2B4A-F128-4C22-A285-A9982FC3B56B}" type="slidenum">
              <a:rPr lang="en-IN" smtClean="0"/>
              <a:t>‹#›</a:t>
            </a:fld>
            <a:endParaRPr lang="en-IN"/>
          </a:p>
        </p:txBody>
      </p:sp>
    </p:spTree>
    <p:extLst>
      <p:ext uri="{BB962C8B-B14F-4D97-AF65-F5344CB8AC3E}">
        <p14:creationId xmlns:p14="http://schemas.microsoft.com/office/powerpoint/2010/main" val="835999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1">
            <a:extLst>
              <a:ext uri="{FF2B5EF4-FFF2-40B4-BE49-F238E27FC236}">
                <a16:creationId xmlns:a16="http://schemas.microsoft.com/office/drawing/2014/main" id="{91C1F4CF-FA38-EA01-5FC4-0B2795FFC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2679" y="78511"/>
            <a:ext cx="1159669" cy="113053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A23FDF4-5777-49AA-7519-52C4867A22BF}"/>
              </a:ext>
            </a:extLst>
          </p:cNvPr>
          <p:cNvSpPr txBox="1"/>
          <p:nvPr/>
        </p:nvSpPr>
        <p:spPr>
          <a:xfrm>
            <a:off x="2585299" y="4434678"/>
            <a:ext cx="6094428" cy="1581267"/>
          </a:xfrm>
          <a:prstGeom prst="rect">
            <a:avLst/>
          </a:prstGeom>
          <a:noFill/>
        </p:spPr>
        <p:txBody>
          <a:bodyPr wrap="square">
            <a:spAutoFit/>
          </a:bodyPr>
          <a:lstStyle/>
          <a:p>
            <a:pPr algn="ctr">
              <a:lnSpc>
                <a:spcPct val="150000"/>
              </a:lnSpc>
            </a:pPr>
            <a:r>
              <a:rPr lang="en-IN" sz="2400" b="1" dirty="0">
                <a:latin typeface="Times New Roman" panose="02020603050405020304" pitchFamily="18" charset="0"/>
                <a:cs typeface="Times New Roman" panose="02020603050405020304" pitchFamily="18" charset="0"/>
              </a:rPr>
              <a:t>Mr G .SANJAI (20MSS038</a:t>
            </a:r>
            <a:r>
              <a:rPr lang="en-IN" sz="2400" b="1" dirty="0"/>
              <a:t>)</a:t>
            </a:r>
            <a:endParaRPr lang="en-IN" sz="2400" b="1" dirty="0">
              <a:solidFill>
                <a:schemeClr val="tx1"/>
              </a:solidFill>
            </a:endParaRPr>
          </a:p>
          <a:p>
            <a:pPr algn="ctr">
              <a:lnSpc>
                <a:spcPct val="150000"/>
              </a:lnSpc>
            </a:pPr>
            <a:r>
              <a:rPr lang="en-IN" sz="1400" dirty="0">
                <a:solidFill>
                  <a:schemeClr val="tx1"/>
                </a:solidFill>
                <a:latin typeface="Times New Roman" panose="02020603050405020304" pitchFamily="18" charset="0"/>
                <a:cs typeface="Times New Roman" panose="02020603050405020304" pitchFamily="18" charset="0"/>
              </a:rPr>
              <a:t>        DEPARTMENT OF SOFTWARE SYSTEMS, </a:t>
            </a:r>
            <a:endParaRPr lang="en-IN" sz="1400" dirty="0">
              <a:latin typeface="Times New Roman" panose="02020603050405020304" pitchFamily="18" charset="0"/>
              <a:cs typeface="Times New Roman" panose="02020603050405020304" pitchFamily="18" charset="0"/>
            </a:endParaRPr>
          </a:p>
          <a:p>
            <a:pPr algn="ctr">
              <a:lnSpc>
                <a:spcPct val="150000"/>
              </a:lnSpc>
            </a:pPr>
            <a:r>
              <a:rPr lang="en-IN" sz="1400" dirty="0">
                <a:latin typeface="Times New Roman" panose="02020603050405020304" pitchFamily="18" charset="0"/>
                <a:cs typeface="Times New Roman" panose="02020603050405020304" pitchFamily="18" charset="0"/>
              </a:rPr>
              <a:t>    PSG COLLEGE OF ARTS &amp; SCIENCE,</a:t>
            </a:r>
            <a:r>
              <a:rPr lang="en-IN" sz="1400" dirty="0">
                <a:solidFill>
                  <a:schemeClr val="tx1"/>
                </a:solidFill>
                <a:latin typeface="Times New Roman" panose="02020603050405020304" pitchFamily="18" charset="0"/>
                <a:cs typeface="Times New Roman" panose="02020603050405020304" pitchFamily="18" charset="0"/>
              </a:rPr>
              <a:t> </a:t>
            </a:r>
          </a:p>
          <a:p>
            <a:pPr algn="ctr">
              <a:lnSpc>
                <a:spcPct val="150000"/>
              </a:lnSpc>
            </a:pPr>
            <a:r>
              <a:rPr lang="en-IN" sz="1400" dirty="0">
                <a:solidFill>
                  <a:schemeClr val="tx1"/>
                </a:solidFill>
                <a:latin typeface="Times New Roman" panose="02020603050405020304" pitchFamily="18" charset="0"/>
                <a:cs typeface="Times New Roman" panose="02020603050405020304" pitchFamily="18" charset="0"/>
              </a:rPr>
              <a:t> COIMBATORE</a:t>
            </a:r>
            <a:r>
              <a:rPr lang="en-IN" sz="1400" dirty="0">
                <a:latin typeface="Times New Roman" panose="02020603050405020304" pitchFamily="18" charset="0"/>
                <a:cs typeface="Times New Roman" panose="02020603050405020304" pitchFamily="18" charset="0"/>
              </a:rPr>
              <a:t>-641014</a:t>
            </a:r>
            <a:endParaRPr lang="en-IN" sz="1400" dirty="0"/>
          </a:p>
        </p:txBody>
      </p:sp>
      <p:sp>
        <p:nvSpPr>
          <p:cNvPr id="13" name="Title 12">
            <a:extLst>
              <a:ext uri="{FF2B5EF4-FFF2-40B4-BE49-F238E27FC236}">
                <a16:creationId xmlns:a16="http://schemas.microsoft.com/office/drawing/2014/main" id="{76955790-E584-4BFF-609F-BE72FED6C384}"/>
              </a:ext>
            </a:extLst>
          </p:cNvPr>
          <p:cNvSpPr>
            <a:spLocks noGrp="1"/>
          </p:cNvSpPr>
          <p:nvPr>
            <p:ph type="title"/>
          </p:nvPr>
        </p:nvSpPr>
        <p:spPr>
          <a:xfrm>
            <a:off x="2007125" y="809638"/>
            <a:ext cx="10515600" cy="1325563"/>
          </a:xfrm>
        </p:spPr>
        <p:txBody>
          <a:bodyPr>
            <a:normAutofit/>
          </a:bodyPr>
          <a:lstStyle/>
          <a:p>
            <a:r>
              <a:rPr lang="en-IN" sz="3200" b="1" dirty="0">
                <a:latin typeface="Times New Roman" panose="02020603050405020304" pitchFamily="18" charset="0"/>
                <a:cs typeface="Times New Roman" panose="02020603050405020304" pitchFamily="18" charset="0"/>
              </a:rPr>
              <a:t>PREOWNED CARS SELLING WEBSITE </a:t>
            </a:r>
          </a:p>
        </p:txBody>
      </p:sp>
      <p:sp>
        <p:nvSpPr>
          <p:cNvPr id="6" name="TextBox 5">
            <a:extLst>
              <a:ext uri="{FF2B5EF4-FFF2-40B4-BE49-F238E27FC236}">
                <a16:creationId xmlns:a16="http://schemas.microsoft.com/office/drawing/2014/main" id="{31F379DA-2ADF-B363-EC56-426E58963A69}"/>
              </a:ext>
            </a:extLst>
          </p:cNvPr>
          <p:cNvSpPr txBox="1"/>
          <p:nvPr/>
        </p:nvSpPr>
        <p:spPr>
          <a:xfrm>
            <a:off x="1514361" y="1700552"/>
            <a:ext cx="8236304" cy="2967415"/>
          </a:xfrm>
          <a:prstGeom prst="rect">
            <a:avLst/>
          </a:prstGeom>
          <a:noFill/>
        </p:spPr>
        <p:txBody>
          <a:bodyPr wrap="square">
            <a:spAutoFit/>
          </a:bodyPr>
          <a:lstStyle/>
          <a:p>
            <a:pPr algn="ctr">
              <a:lnSpc>
                <a:spcPct val="150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MINI PROJECT</a:t>
            </a:r>
          </a:p>
          <a:p>
            <a:pPr algn="ctr">
              <a:lnSpc>
                <a:spcPct val="150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UNDER THE GUIDENCE OF</a:t>
            </a: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50000"/>
              </a:lnSpc>
            </a:pPr>
            <a:r>
              <a:rPr lang="en-US" sz="2400" b="1" dirty="0">
                <a:latin typeface="Times New Roman" panose="02020603050405020304" pitchFamily="18" charset="0"/>
                <a:cs typeface="Times New Roman" panose="02020603050405020304" pitchFamily="18" charset="0"/>
              </a:rPr>
              <a:t>Prof.</a:t>
            </a:r>
            <a:r>
              <a:rPr lang="en-IN" sz="2400" b="1" dirty="0">
                <a:latin typeface="Times New Roman" panose="02020603050405020304" pitchFamily="18" charset="0"/>
                <a:cs typeface="Times New Roman" panose="02020603050405020304" pitchFamily="18" charset="0"/>
              </a:rPr>
              <a:t>G.S.KARTHICK.,M.Sc.,NET.,DST-Fellow.,(Ph.D).,</a:t>
            </a:r>
            <a:br>
              <a:rPr lang="en-IN" sz="1800" b="1"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ASSISTANT PROFESSOR,</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DEPARTMENT OF SOFTWARE SYSTEMS, </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 PSG COLLEGE OF ARTS &amp; SCIENCE,</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COIMBATORE-641014.</a:t>
            </a:r>
            <a:br>
              <a:rPr lang="en-IN" sz="1400" dirty="0">
                <a:latin typeface="Times New Roman" panose="02020603050405020304" pitchFamily="18" charset="0"/>
                <a:cs typeface="Times New Roman" panose="02020603050405020304" pitchFamily="18" charset="0"/>
              </a:rPr>
            </a:br>
            <a:endParaRPr lang="en-IN" sz="1400" dirty="0"/>
          </a:p>
        </p:txBody>
      </p:sp>
      <p:sp>
        <p:nvSpPr>
          <p:cNvPr id="7" name="TextBox 6">
            <a:extLst>
              <a:ext uri="{FF2B5EF4-FFF2-40B4-BE49-F238E27FC236}">
                <a16:creationId xmlns:a16="http://schemas.microsoft.com/office/drawing/2014/main" id="{1C69A795-DDA9-B795-FD0B-A4CC746E25BE}"/>
              </a:ext>
            </a:extLst>
          </p:cNvPr>
          <p:cNvSpPr txBox="1"/>
          <p:nvPr/>
        </p:nvSpPr>
        <p:spPr>
          <a:xfrm>
            <a:off x="4394523" y="4292326"/>
            <a:ext cx="2121031" cy="615553"/>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       PRESENTED BY</a:t>
            </a:r>
          </a:p>
          <a:p>
            <a:endParaRPr lang="en-IN" dirty="0"/>
          </a:p>
        </p:txBody>
      </p:sp>
    </p:spTree>
    <p:extLst>
      <p:ext uri="{BB962C8B-B14F-4D97-AF65-F5344CB8AC3E}">
        <p14:creationId xmlns:p14="http://schemas.microsoft.com/office/powerpoint/2010/main" val="1482561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36A5D0-A175-117B-1FC6-170578E56B0A}"/>
              </a:ext>
            </a:extLst>
          </p:cNvPr>
          <p:cNvSpPr txBox="1"/>
          <p:nvPr/>
        </p:nvSpPr>
        <p:spPr>
          <a:xfrm>
            <a:off x="303686" y="433091"/>
            <a:ext cx="11811943" cy="1938992"/>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Enquiry:</a:t>
            </a:r>
          </a:p>
          <a:p>
            <a:pPr>
              <a:lnSpc>
                <a:spcPct val="150000"/>
              </a:lnSpc>
            </a:pPr>
            <a:r>
              <a:rPr lang="en-US" sz="2400" dirty="0">
                <a:latin typeface="Times New Roman" panose="02020603050405020304" pitchFamily="18" charset="0"/>
                <a:cs typeface="Times New Roman" panose="02020603050405020304" pitchFamily="18" charset="0"/>
              </a:rPr>
              <a:t>     In this module, the admin can answer to the unanswered enquiries and can also see the answered enquiries in the admin dashboard.</a:t>
            </a:r>
          </a:p>
          <a:p>
            <a:r>
              <a:rPr lang="en-US" sz="2400" dirty="0">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2E45F358-89DB-F8E6-01B5-CDAC5A7B3487}"/>
              </a:ext>
            </a:extLst>
          </p:cNvPr>
          <p:cNvSpPr txBox="1"/>
          <p:nvPr/>
        </p:nvSpPr>
        <p:spPr>
          <a:xfrm>
            <a:off x="618706" y="3140044"/>
            <a:ext cx="9572263" cy="11411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User can visit the webpage and see the cars. </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They can enquiry about the cars if they are interested</a:t>
            </a:r>
            <a:endParaRPr lang="en-IN" sz="2400" dirty="0"/>
          </a:p>
        </p:txBody>
      </p:sp>
      <p:sp>
        <p:nvSpPr>
          <p:cNvPr id="4" name="TextBox 3">
            <a:extLst>
              <a:ext uri="{FF2B5EF4-FFF2-40B4-BE49-F238E27FC236}">
                <a16:creationId xmlns:a16="http://schemas.microsoft.com/office/drawing/2014/main" id="{5C6C05BD-8F8B-5208-1AC0-3659C92D7991}"/>
              </a:ext>
            </a:extLst>
          </p:cNvPr>
          <p:cNvSpPr txBox="1"/>
          <p:nvPr/>
        </p:nvSpPr>
        <p:spPr>
          <a:xfrm>
            <a:off x="303686" y="2692060"/>
            <a:ext cx="299784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USER MODULE:</a:t>
            </a:r>
          </a:p>
        </p:txBody>
      </p:sp>
    </p:spTree>
    <p:extLst>
      <p:ext uri="{BB962C8B-B14F-4D97-AF65-F5344CB8AC3E}">
        <p14:creationId xmlns:p14="http://schemas.microsoft.com/office/powerpoint/2010/main" val="3396841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418951CE-B78E-DC25-2318-17C0040B8240}"/>
              </a:ext>
            </a:extLst>
          </p:cNvPr>
          <p:cNvSpPr txBox="1"/>
          <p:nvPr/>
        </p:nvSpPr>
        <p:spPr>
          <a:xfrm>
            <a:off x="1572" y="0"/>
            <a:ext cx="6094428" cy="523220"/>
          </a:xfrm>
          <a:prstGeom prst="rect">
            <a:avLst/>
          </a:prstGeom>
          <a:noFill/>
        </p:spPr>
        <p:txBody>
          <a:bodyPr wrap="square">
            <a:spAutoFit/>
          </a:bodyPr>
          <a:lstStyle/>
          <a:p>
            <a:r>
              <a:rPr lang="en-IN" sz="2800" b="1" dirty="0">
                <a:effectLst/>
                <a:latin typeface="Times New Roman" panose="02020603050405020304" pitchFamily="18" charset="0"/>
                <a:ea typeface="Calibri" panose="020F0502020204030204" pitchFamily="34" charset="0"/>
              </a:rPr>
              <a:t>DATA FLOW DIAGRAM</a:t>
            </a:r>
            <a:endParaRPr lang="en-IN" sz="2800" dirty="0"/>
          </a:p>
        </p:txBody>
      </p:sp>
      <p:sp>
        <p:nvSpPr>
          <p:cNvPr id="34" name="TextBox 33">
            <a:extLst>
              <a:ext uri="{FF2B5EF4-FFF2-40B4-BE49-F238E27FC236}">
                <a16:creationId xmlns:a16="http://schemas.microsoft.com/office/drawing/2014/main" id="{4505630F-7A7F-7BF0-C69B-2FE06ADD2B95}"/>
              </a:ext>
            </a:extLst>
          </p:cNvPr>
          <p:cNvSpPr txBox="1"/>
          <p:nvPr/>
        </p:nvSpPr>
        <p:spPr>
          <a:xfrm>
            <a:off x="718218" y="1059711"/>
            <a:ext cx="1264606" cy="646331"/>
          </a:xfrm>
          <a:prstGeom prst="rect">
            <a:avLst/>
          </a:prstGeom>
          <a:noFill/>
        </p:spPr>
        <p:txBody>
          <a:bodyPr wrap="square" rtlCol="0">
            <a:spAutoFit/>
          </a:bodyPr>
          <a:lstStyle/>
          <a:p>
            <a:r>
              <a:rPr lang="en-IN" sz="1800" b="1" dirty="0">
                <a:effectLst/>
                <a:latin typeface="Times New Roman" panose="02020603050405020304" pitchFamily="18" charset="0"/>
                <a:ea typeface="Calibri" panose="020F0502020204030204" pitchFamily="34" charset="0"/>
                <a:cs typeface="Latha" panose="020B0604020202020204" pitchFamily="34" charset="0"/>
              </a:rPr>
              <a:t>LEVEL 0</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cxnSp>
        <p:nvCxnSpPr>
          <p:cNvPr id="5" name="Straight Connector 4">
            <a:extLst>
              <a:ext uri="{FF2B5EF4-FFF2-40B4-BE49-F238E27FC236}">
                <a16:creationId xmlns:a16="http://schemas.microsoft.com/office/drawing/2014/main" id="{4DB625A4-75D4-24EC-1C1D-2A145F6CFA9E}"/>
              </a:ext>
            </a:extLst>
          </p:cNvPr>
          <p:cNvCxnSpPr>
            <a:cxnSpLocks/>
          </p:cNvCxnSpPr>
          <p:nvPr/>
        </p:nvCxnSpPr>
        <p:spPr>
          <a:xfrm flipH="1" flipV="1">
            <a:off x="7149964" y="2364452"/>
            <a:ext cx="1376313" cy="53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36197B23-50E2-EAF6-BC0C-6C1A842D8738}"/>
              </a:ext>
            </a:extLst>
          </p:cNvPr>
          <p:cNvPicPr>
            <a:picLocks noChangeAspect="1"/>
          </p:cNvPicPr>
          <p:nvPr/>
        </p:nvPicPr>
        <p:blipFill>
          <a:blip r:embed="rId2"/>
          <a:stretch>
            <a:fillRect/>
          </a:stretch>
        </p:blipFill>
        <p:spPr>
          <a:xfrm>
            <a:off x="7149964" y="3248372"/>
            <a:ext cx="1383912" cy="12193"/>
          </a:xfrm>
          <a:prstGeom prst="rect">
            <a:avLst/>
          </a:prstGeom>
          <a:solidFill>
            <a:schemeClr val="tx1"/>
          </a:solidFill>
        </p:spPr>
      </p:pic>
      <p:cxnSp>
        <p:nvCxnSpPr>
          <p:cNvPr id="8" name="Straight Connector 7">
            <a:extLst>
              <a:ext uri="{FF2B5EF4-FFF2-40B4-BE49-F238E27FC236}">
                <a16:creationId xmlns:a16="http://schemas.microsoft.com/office/drawing/2014/main" id="{25A00788-5956-789F-3C5F-EE3446AE9AF4}"/>
              </a:ext>
            </a:extLst>
          </p:cNvPr>
          <p:cNvCxnSpPr>
            <a:cxnSpLocks/>
          </p:cNvCxnSpPr>
          <p:nvPr/>
        </p:nvCxnSpPr>
        <p:spPr>
          <a:xfrm flipV="1">
            <a:off x="7355840" y="2364452"/>
            <a:ext cx="0" cy="8839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413EA34-30D7-8BB6-E989-76E869B9FBB3}"/>
              </a:ext>
            </a:extLst>
          </p:cNvPr>
          <p:cNvCxnSpPr>
            <a:cxnSpLocks/>
            <a:endCxn id="7" idx="1"/>
          </p:cNvCxnSpPr>
          <p:nvPr/>
        </p:nvCxnSpPr>
        <p:spPr>
          <a:xfrm>
            <a:off x="7149964" y="2364452"/>
            <a:ext cx="0" cy="8900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FAEB3E42-E592-9D59-3F9B-32BA71F5AA1B}"/>
              </a:ext>
            </a:extLst>
          </p:cNvPr>
          <p:cNvSpPr/>
          <p:nvPr/>
        </p:nvSpPr>
        <p:spPr>
          <a:xfrm>
            <a:off x="1588642" y="2242534"/>
            <a:ext cx="1697474" cy="1005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Admin</a:t>
            </a:r>
          </a:p>
        </p:txBody>
      </p:sp>
      <p:sp>
        <p:nvSpPr>
          <p:cNvPr id="26" name="Oval 25">
            <a:extLst>
              <a:ext uri="{FF2B5EF4-FFF2-40B4-BE49-F238E27FC236}">
                <a16:creationId xmlns:a16="http://schemas.microsoft.com/office/drawing/2014/main" id="{02809A1E-76DD-C3C5-4FD9-B77ECC74EED4}"/>
              </a:ext>
            </a:extLst>
          </p:cNvPr>
          <p:cNvSpPr/>
          <p:nvPr/>
        </p:nvSpPr>
        <p:spPr>
          <a:xfrm>
            <a:off x="4546002" y="2212430"/>
            <a:ext cx="1376310" cy="10660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Login</a:t>
            </a:r>
          </a:p>
        </p:txBody>
      </p:sp>
      <p:sp>
        <p:nvSpPr>
          <p:cNvPr id="30" name="TextBox 29">
            <a:extLst>
              <a:ext uri="{FF2B5EF4-FFF2-40B4-BE49-F238E27FC236}">
                <a16:creationId xmlns:a16="http://schemas.microsoft.com/office/drawing/2014/main" id="{09CE8A9E-99A7-28B6-0C41-606BCA63F5FE}"/>
              </a:ext>
            </a:extLst>
          </p:cNvPr>
          <p:cNvSpPr txBox="1"/>
          <p:nvPr/>
        </p:nvSpPr>
        <p:spPr>
          <a:xfrm>
            <a:off x="7355839" y="2622140"/>
            <a:ext cx="1376312"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Admin_db</a:t>
            </a:r>
          </a:p>
        </p:txBody>
      </p:sp>
      <p:cxnSp>
        <p:nvCxnSpPr>
          <p:cNvPr id="32" name="Straight Arrow Connector 31">
            <a:extLst>
              <a:ext uri="{FF2B5EF4-FFF2-40B4-BE49-F238E27FC236}">
                <a16:creationId xmlns:a16="http://schemas.microsoft.com/office/drawing/2014/main" id="{7B046B98-5282-BD54-1F38-63782173A77C}"/>
              </a:ext>
            </a:extLst>
          </p:cNvPr>
          <p:cNvCxnSpPr>
            <a:stCxn id="24" idx="3"/>
            <a:endCxn id="26" idx="2"/>
          </p:cNvCxnSpPr>
          <p:nvPr/>
        </p:nvCxnSpPr>
        <p:spPr>
          <a:xfrm>
            <a:off x="3286116" y="2745453"/>
            <a:ext cx="12598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36CCCA61-968E-0BF5-4BAB-8989276E97F6}"/>
              </a:ext>
            </a:extLst>
          </p:cNvPr>
          <p:cNvCxnSpPr>
            <a:stCxn id="26" idx="6"/>
          </p:cNvCxnSpPr>
          <p:nvPr/>
        </p:nvCxnSpPr>
        <p:spPr>
          <a:xfrm flipV="1">
            <a:off x="5922312" y="2745452"/>
            <a:ext cx="12276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05720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C260E6-FDE4-9D6F-9E4C-354C6EC8F56B}"/>
              </a:ext>
            </a:extLst>
          </p:cNvPr>
          <p:cNvSpPr/>
          <p:nvPr/>
        </p:nvSpPr>
        <p:spPr>
          <a:xfrm>
            <a:off x="1899920" y="1381760"/>
            <a:ext cx="1595120" cy="629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Admin</a:t>
            </a:r>
          </a:p>
        </p:txBody>
      </p:sp>
      <p:sp>
        <p:nvSpPr>
          <p:cNvPr id="5" name="Oval 4">
            <a:extLst>
              <a:ext uri="{FF2B5EF4-FFF2-40B4-BE49-F238E27FC236}">
                <a16:creationId xmlns:a16="http://schemas.microsoft.com/office/drawing/2014/main" id="{A88680D6-0F8C-611D-307A-2ACD0D181D1C}"/>
              </a:ext>
            </a:extLst>
          </p:cNvPr>
          <p:cNvSpPr/>
          <p:nvPr/>
        </p:nvSpPr>
        <p:spPr>
          <a:xfrm>
            <a:off x="5120640" y="1381760"/>
            <a:ext cx="1463040" cy="6299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Add/edit cars</a:t>
            </a:r>
          </a:p>
        </p:txBody>
      </p:sp>
      <p:sp>
        <p:nvSpPr>
          <p:cNvPr id="7" name="Oval 6">
            <a:extLst>
              <a:ext uri="{FF2B5EF4-FFF2-40B4-BE49-F238E27FC236}">
                <a16:creationId xmlns:a16="http://schemas.microsoft.com/office/drawing/2014/main" id="{C15FD6FD-89DA-FF5F-FB81-EF7908E92D9A}"/>
              </a:ext>
            </a:extLst>
          </p:cNvPr>
          <p:cNvSpPr/>
          <p:nvPr/>
        </p:nvSpPr>
        <p:spPr>
          <a:xfrm>
            <a:off x="5120640" y="2468880"/>
            <a:ext cx="1463040" cy="6299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Add/edit company</a:t>
            </a:r>
          </a:p>
        </p:txBody>
      </p:sp>
      <p:sp>
        <p:nvSpPr>
          <p:cNvPr id="8" name="Oval 7">
            <a:extLst>
              <a:ext uri="{FF2B5EF4-FFF2-40B4-BE49-F238E27FC236}">
                <a16:creationId xmlns:a16="http://schemas.microsoft.com/office/drawing/2014/main" id="{452343E8-49BF-0A50-73D7-51FB51070BE1}"/>
              </a:ext>
            </a:extLst>
          </p:cNvPr>
          <p:cNvSpPr/>
          <p:nvPr/>
        </p:nvSpPr>
        <p:spPr>
          <a:xfrm>
            <a:off x="5120640" y="3429000"/>
            <a:ext cx="1463040" cy="6299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Update/</a:t>
            </a:r>
          </a:p>
          <a:p>
            <a:pPr algn="ctr"/>
            <a:r>
              <a:rPr lang="en-IN" sz="1400" dirty="0">
                <a:solidFill>
                  <a:schemeClr val="tx1"/>
                </a:solidFill>
                <a:latin typeface="Times New Roman" panose="02020603050405020304" pitchFamily="18" charset="0"/>
                <a:cs typeface="Times New Roman" panose="02020603050405020304" pitchFamily="18" charset="0"/>
              </a:rPr>
              <a:t>search enquiries</a:t>
            </a:r>
          </a:p>
        </p:txBody>
      </p:sp>
      <p:sp>
        <p:nvSpPr>
          <p:cNvPr id="9" name="Oval 8">
            <a:extLst>
              <a:ext uri="{FF2B5EF4-FFF2-40B4-BE49-F238E27FC236}">
                <a16:creationId xmlns:a16="http://schemas.microsoft.com/office/drawing/2014/main" id="{6EB66167-FAC1-CB37-2CE1-0EC88E3A1814}"/>
              </a:ext>
            </a:extLst>
          </p:cNvPr>
          <p:cNvSpPr/>
          <p:nvPr/>
        </p:nvSpPr>
        <p:spPr>
          <a:xfrm>
            <a:off x="5120640" y="4401820"/>
            <a:ext cx="1463040" cy="6299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Edit contact us</a:t>
            </a:r>
          </a:p>
        </p:txBody>
      </p:sp>
      <p:sp>
        <p:nvSpPr>
          <p:cNvPr id="10" name="Oval 9">
            <a:extLst>
              <a:ext uri="{FF2B5EF4-FFF2-40B4-BE49-F238E27FC236}">
                <a16:creationId xmlns:a16="http://schemas.microsoft.com/office/drawing/2014/main" id="{8BAF0B25-EBA6-7448-5866-E24360D08295}"/>
              </a:ext>
            </a:extLst>
          </p:cNvPr>
          <p:cNvSpPr/>
          <p:nvPr/>
        </p:nvSpPr>
        <p:spPr>
          <a:xfrm>
            <a:off x="5110480" y="5594569"/>
            <a:ext cx="1463040" cy="6299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Edit about us</a:t>
            </a:r>
          </a:p>
        </p:txBody>
      </p:sp>
      <p:cxnSp>
        <p:nvCxnSpPr>
          <p:cNvPr id="12" name="Straight Connector 11">
            <a:extLst>
              <a:ext uri="{FF2B5EF4-FFF2-40B4-BE49-F238E27FC236}">
                <a16:creationId xmlns:a16="http://schemas.microsoft.com/office/drawing/2014/main" id="{84009D43-4C1C-1586-FE42-BF0232D08FBC}"/>
              </a:ext>
            </a:extLst>
          </p:cNvPr>
          <p:cNvCxnSpPr>
            <a:cxnSpLocks/>
          </p:cNvCxnSpPr>
          <p:nvPr/>
        </p:nvCxnSpPr>
        <p:spPr>
          <a:xfrm>
            <a:off x="8676640" y="1381760"/>
            <a:ext cx="0" cy="6299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B1B4806-FFC7-31DB-E8D0-1C9A13FE0AE5}"/>
              </a:ext>
            </a:extLst>
          </p:cNvPr>
          <p:cNvCxnSpPr>
            <a:stCxn id="5" idx="6"/>
          </p:cNvCxnSpPr>
          <p:nvPr/>
        </p:nvCxnSpPr>
        <p:spPr>
          <a:xfrm>
            <a:off x="6583680" y="1696720"/>
            <a:ext cx="20828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DC0E2E8-401E-7317-BB8C-4F0B6807BD07}"/>
              </a:ext>
            </a:extLst>
          </p:cNvPr>
          <p:cNvCxnSpPr>
            <a:cxnSpLocks/>
            <a:stCxn id="7" idx="6"/>
          </p:cNvCxnSpPr>
          <p:nvPr/>
        </p:nvCxnSpPr>
        <p:spPr>
          <a:xfrm>
            <a:off x="6583680" y="2783840"/>
            <a:ext cx="21031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15F119A-37C1-FFB7-1EDC-DE4424760FEC}"/>
              </a:ext>
            </a:extLst>
          </p:cNvPr>
          <p:cNvCxnSpPr>
            <a:cxnSpLocks/>
          </p:cNvCxnSpPr>
          <p:nvPr/>
        </p:nvCxnSpPr>
        <p:spPr>
          <a:xfrm>
            <a:off x="8686800" y="2443480"/>
            <a:ext cx="0" cy="665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D56B991-F12A-F29A-2B23-5246205548EA}"/>
              </a:ext>
            </a:extLst>
          </p:cNvPr>
          <p:cNvCxnSpPr/>
          <p:nvPr/>
        </p:nvCxnSpPr>
        <p:spPr>
          <a:xfrm>
            <a:off x="8686800" y="3429000"/>
            <a:ext cx="0" cy="558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C8A122C-8FA2-FC55-D20B-9AE914968C90}"/>
              </a:ext>
            </a:extLst>
          </p:cNvPr>
          <p:cNvCxnSpPr/>
          <p:nvPr/>
        </p:nvCxnSpPr>
        <p:spPr>
          <a:xfrm flipH="1">
            <a:off x="8686800" y="4503420"/>
            <a:ext cx="10160" cy="528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5551933-2461-A057-630E-3B54E5610BCD}"/>
              </a:ext>
            </a:extLst>
          </p:cNvPr>
          <p:cNvCxnSpPr>
            <a:cxnSpLocks/>
          </p:cNvCxnSpPr>
          <p:nvPr/>
        </p:nvCxnSpPr>
        <p:spPr>
          <a:xfrm flipH="1">
            <a:off x="8686800" y="5628640"/>
            <a:ext cx="10160" cy="4775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FD1E76F-ABF3-AF24-5F6F-FF3FCF382DBA}"/>
              </a:ext>
            </a:extLst>
          </p:cNvPr>
          <p:cNvCxnSpPr/>
          <p:nvPr/>
        </p:nvCxnSpPr>
        <p:spPr>
          <a:xfrm>
            <a:off x="8686800" y="1381760"/>
            <a:ext cx="2052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2A789C5-AFAE-2B7A-25E2-687A35017560}"/>
              </a:ext>
            </a:extLst>
          </p:cNvPr>
          <p:cNvCxnSpPr/>
          <p:nvPr/>
        </p:nvCxnSpPr>
        <p:spPr>
          <a:xfrm>
            <a:off x="8686800" y="2443480"/>
            <a:ext cx="2052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9EEED1B-82FD-B817-9BEE-D61704B10D45}"/>
              </a:ext>
            </a:extLst>
          </p:cNvPr>
          <p:cNvCxnSpPr/>
          <p:nvPr/>
        </p:nvCxnSpPr>
        <p:spPr>
          <a:xfrm>
            <a:off x="8666480" y="2011680"/>
            <a:ext cx="2052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4C1882-46E5-0600-7407-8B702635E760}"/>
              </a:ext>
            </a:extLst>
          </p:cNvPr>
          <p:cNvCxnSpPr/>
          <p:nvPr/>
        </p:nvCxnSpPr>
        <p:spPr>
          <a:xfrm>
            <a:off x="8696960" y="3098800"/>
            <a:ext cx="2052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AB8EA9E-900D-A6DD-8812-39D40DDB3AA5}"/>
              </a:ext>
            </a:extLst>
          </p:cNvPr>
          <p:cNvCxnSpPr/>
          <p:nvPr/>
        </p:nvCxnSpPr>
        <p:spPr>
          <a:xfrm>
            <a:off x="8696960" y="3429000"/>
            <a:ext cx="2052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3A968D2-EC85-C201-E7A5-8FCCCA7C813A}"/>
              </a:ext>
            </a:extLst>
          </p:cNvPr>
          <p:cNvCxnSpPr/>
          <p:nvPr/>
        </p:nvCxnSpPr>
        <p:spPr>
          <a:xfrm>
            <a:off x="8696960" y="3987800"/>
            <a:ext cx="2052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8F2A880-B9FB-FFB6-4E9D-92EE1BF765D0}"/>
              </a:ext>
            </a:extLst>
          </p:cNvPr>
          <p:cNvCxnSpPr/>
          <p:nvPr/>
        </p:nvCxnSpPr>
        <p:spPr>
          <a:xfrm>
            <a:off x="8696960" y="4503420"/>
            <a:ext cx="2052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194B39C-052D-F1DB-A6CE-ADC1E880AD84}"/>
              </a:ext>
            </a:extLst>
          </p:cNvPr>
          <p:cNvCxnSpPr/>
          <p:nvPr/>
        </p:nvCxnSpPr>
        <p:spPr>
          <a:xfrm>
            <a:off x="8696960" y="5031740"/>
            <a:ext cx="2052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D3388BD-FE60-A2D0-7802-101E02F29380}"/>
              </a:ext>
            </a:extLst>
          </p:cNvPr>
          <p:cNvCxnSpPr/>
          <p:nvPr/>
        </p:nvCxnSpPr>
        <p:spPr>
          <a:xfrm>
            <a:off x="8707120" y="5628640"/>
            <a:ext cx="2052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3CC9E76-CF28-048B-7692-8F673636A3C7}"/>
              </a:ext>
            </a:extLst>
          </p:cNvPr>
          <p:cNvCxnSpPr/>
          <p:nvPr/>
        </p:nvCxnSpPr>
        <p:spPr>
          <a:xfrm>
            <a:off x="8696960" y="6106160"/>
            <a:ext cx="2052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6CC964D-6AAC-EF82-0A21-A45813904B01}"/>
              </a:ext>
            </a:extLst>
          </p:cNvPr>
          <p:cNvCxnSpPr/>
          <p:nvPr/>
        </p:nvCxnSpPr>
        <p:spPr>
          <a:xfrm>
            <a:off x="8890000" y="1381760"/>
            <a:ext cx="0" cy="6299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283FB3A-75B5-C8EF-7239-8174D518D583}"/>
              </a:ext>
            </a:extLst>
          </p:cNvPr>
          <p:cNvCxnSpPr>
            <a:cxnSpLocks/>
          </p:cNvCxnSpPr>
          <p:nvPr/>
        </p:nvCxnSpPr>
        <p:spPr>
          <a:xfrm>
            <a:off x="8890000" y="2443480"/>
            <a:ext cx="0" cy="665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4E4CD34-F29E-C1A3-B65D-9E23A645A873}"/>
              </a:ext>
            </a:extLst>
          </p:cNvPr>
          <p:cNvCxnSpPr>
            <a:cxnSpLocks/>
          </p:cNvCxnSpPr>
          <p:nvPr/>
        </p:nvCxnSpPr>
        <p:spPr>
          <a:xfrm>
            <a:off x="8890000" y="3429000"/>
            <a:ext cx="0" cy="558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D724E18-04C3-AD4D-3A1F-76339A6EA0BD}"/>
              </a:ext>
            </a:extLst>
          </p:cNvPr>
          <p:cNvCxnSpPr>
            <a:cxnSpLocks/>
          </p:cNvCxnSpPr>
          <p:nvPr/>
        </p:nvCxnSpPr>
        <p:spPr>
          <a:xfrm>
            <a:off x="8890000" y="4503420"/>
            <a:ext cx="0" cy="528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0F7E2AE-1285-00E9-EEAB-1303C12FA4F4}"/>
              </a:ext>
            </a:extLst>
          </p:cNvPr>
          <p:cNvCxnSpPr>
            <a:cxnSpLocks/>
          </p:cNvCxnSpPr>
          <p:nvPr/>
        </p:nvCxnSpPr>
        <p:spPr>
          <a:xfrm>
            <a:off x="8890000" y="5628640"/>
            <a:ext cx="0" cy="4775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6B34D3D6-2EE9-34B0-B256-630B1DD4B314}"/>
              </a:ext>
            </a:extLst>
          </p:cNvPr>
          <p:cNvSpPr txBox="1"/>
          <p:nvPr/>
        </p:nvSpPr>
        <p:spPr>
          <a:xfrm>
            <a:off x="9042399" y="1534161"/>
            <a:ext cx="1493516"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Cars</a:t>
            </a:r>
          </a:p>
        </p:txBody>
      </p:sp>
      <p:sp>
        <p:nvSpPr>
          <p:cNvPr id="54" name="TextBox 53">
            <a:extLst>
              <a:ext uri="{FF2B5EF4-FFF2-40B4-BE49-F238E27FC236}">
                <a16:creationId xmlns:a16="http://schemas.microsoft.com/office/drawing/2014/main" id="{A1DDF968-EF38-06F6-48B1-AF462772DB9F}"/>
              </a:ext>
            </a:extLst>
          </p:cNvPr>
          <p:cNvSpPr txBox="1"/>
          <p:nvPr/>
        </p:nvSpPr>
        <p:spPr>
          <a:xfrm>
            <a:off x="9042399" y="2644973"/>
            <a:ext cx="1625600"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Company</a:t>
            </a:r>
          </a:p>
        </p:txBody>
      </p:sp>
      <p:sp>
        <p:nvSpPr>
          <p:cNvPr id="55" name="TextBox 54">
            <a:extLst>
              <a:ext uri="{FF2B5EF4-FFF2-40B4-BE49-F238E27FC236}">
                <a16:creationId xmlns:a16="http://schemas.microsoft.com/office/drawing/2014/main" id="{4CE29A37-81F3-147F-0747-8443B8FBCE16}"/>
              </a:ext>
            </a:extLst>
          </p:cNvPr>
          <p:cNvSpPr txBox="1"/>
          <p:nvPr/>
        </p:nvSpPr>
        <p:spPr>
          <a:xfrm>
            <a:off x="9042399" y="3566160"/>
            <a:ext cx="1178557"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Enquiry</a:t>
            </a:r>
          </a:p>
        </p:txBody>
      </p:sp>
      <p:sp>
        <p:nvSpPr>
          <p:cNvPr id="56" name="TextBox 55">
            <a:extLst>
              <a:ext uri="{FF2B5EF4-FFF2-40B4-BE49-F238E27FC236}">
                <a16:creationId xmlns:a16="http://schemas.microsoft.com/office/drawing/2014/main" id="{8FE76D7A-3397-10EC-962D-6ACCA6FE6559}"/>
              </a:ext>
            </a:extLst>
          </p:cNvPr>
          <p:cNvSpPr txBox="1"/>
          <p:nvPr/>
        </p:nvSpPr>
        <p:spPr>
          <a:xfrm>
            <a:off x="9083040" y="4588292"/>
            <a:ext cx="1412233"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Contact us</a:t>
            </a:r>
          </a:p>
        </p:txBody>
      </p:sp>
      <p:sp>
        <p:nvSpPr>
          <p:cNvPr id="57" name="TextBox 56">
            <a:extLst>
              <a:ext uri="{FF2B5EF4-FFF2-40B4-BE49-F238E27FC236}">
                <a16:creationId xmlns:a16="http://schemas.microsoft.com/office/drawing/2014/main" id="{2C6E20BF-018F-55B8-900F-0AD87E4B7A31}"/>
              </a:ext>
            </a:extLst>
          </p:cNvPr>
          <p:cNvSpPr txBox="1"/>
          <p:nvPr/>
        </p:nvSpPr>
        <p:spPr>
          <a:xfrm>
            <a:off x="9042399" y="5713512"/>
            <a:ext cx="1066781"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About us</a:t>
            </a:r>
          </a:p>
        </p:txBody>
      </p:sp>
      <p:cxnSp>
        <p:nvCxnSpPr>
          <p:cNvPr id="59" name="Straight Arrow Connector 58">
            <a:extLst>
              <a:ext uri="{FF2B5EF4-FFF2-40B4-BE49-F238E27FC236}">
                <a16:creationId xmlns:a16="http://schemas.microsoft.com/office/drawing/2014/main" id="{ECF82A32-E708-18AB-18C0-CBED718BF9B1}"/>
              </a:ext>
            </a:extLst>
          </p:cNvPr>
          <p:cNvCxnSpPr>
            <a:cxnSpLocks/>
            <a:stCxn id="8" idx="6"/>
          </p:cNvCxnSpPr>
          <p:nvPr/>
        </p:nvCxnSpPr>
        <p:spPr>
          <a:xfrm>
            <a:off x="6583680" y="3743960"/>
            <a:ext cx="20929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AD0BDDFF-AB9F-C166-F4F6-A593E01C2433}"/>
              </a:ext>
            </a:extLst>
          </p:cNvPr>
          <p:cNvCxnSpPr>
            <a:stCxn id="9" idx="6"/>
          </p:cNvCxnSpPr>
          <p:nvPr/>
        </p:nvCxnSpPr>
        <p:spPr>
          <a:xfrm>
            <a:off x="6583680" y="4716780"/>
            <a:ext cx="2082800" cy="177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BA6BE22B-0160-C018-408B-53145175746B}"/>
              </a:ext>
            </a:extLst>
          </p:cNvPr>
          <p:cNvCxnSpPr>
            <a:cxnSpLocks/>
          </p:cNvCxnSpPr>
          <p:nvPr/>
        </p:nvCxnSpPr>
        <p:spPr>
          <a:xfrm>
            <a:off x="6573520" y="5870379"/>
            <a:ext cx="2123440" cy="10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30EC139-26E9-B011-70B6-6B5FDF76BE81}"/>
              </a:ext>
            </a:extLst>
          </p:cNvPr>
          <p:cNvCxnSpPr>
            <a:stCxn id="4" idx="3"/>
          </p:cNvCxnSpPr>
          <p:nvPr/>
        </p:nvCxnSpPr>
        <p:spPr>
          <a:xfrm>
            <a:off x="3495040" y="1696720"/>
            <a:ext cx="10566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0D41F9-5463-A4EF-83FA-0AB236FE978E}"/>
              </a:ext>
            </a:extLst>
          </p:cNvPr>
          <p:cNvCxnSpPr/>
          <p:nvPr/>
        </p:nvCxnSpPr>
        <p:spPr>
          <a:xfrm>
            <a:off x="4551680" y="1688049"/>
            <a:ext cx="0" cy="4221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55E8CE2-5DA6-4BFA-321D-88F086CB1CC0}"/>
              </a:ext>
            </a:extLst>
          </p:cNvPr>
          <p:cNvCxnSpPr>
            <a:endCxn id="5" idx="2"/>
          </p:cNvCxnSpPr>
          <p:nvPr/>
        </p:nvCxnSpPr>
        <p:spPr>
          <a:xfrm>
            <a:off x="4551680" y="1696720"/>
            <a:ext cx="5689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90DB5F4-311A-AE8F-5991-BF453D3E106B}"/>
              </a:ext>
            </a:extLst>
          </p:cNvPr>
          <p:cNvCxnSpPr/>
          <p:nvPr/>
        </p:nvCxnSpPr>
        <p:spPr>
          <a:xfrm>
            <a:off x="4541520" y="2783840"/>
            <a:ext cx="5689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D4E82E6-6928-E513-2BCE-284C475441B6}"/>
              </a:ext>
            </a:extLst>
          </p:cNvPr>
          <p:cNvCxnSpPr/>
          <p:nvPr/>
        </p:nvCxnSpPr>
        <p:spPr>
          <a:xfrm>
            <a:off x="4541520" y="3743960"/>
            <a:ext cx="5689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3AAFA86-B863-BE57-FE25-A4A4592212A1}"/>
              </a:ext>
            </a:extLst>
          </p:cNvPr>
          <p:cNvCxnSpPr/>
          <p:nvPr/>
        </p:nvCxnSpPr>
        <p:spPr>
          <a:xfrm>
            <a:off x="4551680" y="4706620"/>
            <a:ext cx="5689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E46106D-708D-6D73-FDCB-40220F19B9B0}"/>
              </a:ext>
            </a:extLst>
          </p:cNvPr>
          <p:cNvCxnSpPr/>
          <p:nvPr/>
        </p:nvCxnSpPr>
        <p:spPr>
          <a:xfrm>
            <a:off x="4551680" y="5909529"/>
            <a:ext cx="5689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8AA7D4AD-107A-5E4F-6037-D6207E496D0C}"/>
              </a:ext>
            </a:extLst>
          </p:cNvPr>
          <p:cNvSpPr txBox="1"/>
          <p:nvPr/>
        </p:nvSpPr>
        <p:spPr>
          <a:xfrm>
            <a:off x="762000" y="487680"/>
            <a:ext cx="202184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LEVEL 1</a:t>
            </a:r>
          </a:p>
        </p:txBody>
      </p:sp>
    </p:spTree>
    <p:extLst>
      <p:ext uri="{BB962C8B-B14F-4D97-AF65-F5344CB8AC3E}">
        <p14:creationId xmlns:p14="http://schemas.microsoft.com/office/powerpoint/2010/main" val="8206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3CECCE-C3DC-DC59-97A4-7A1A61FB2E10}"/>
              </a:ext>
            </a:extLst>
          </p:cNvPr>
          <p:cNvSpPr txBox="1"/>
          <p:nvPr/>
        </p:nvSpPr>
        <p:spPr>
          <a:xfrm>
            <a:off x="716438" y="339365"/>
            <a:ext cx="1660532" cy="646331"/>
          </a:xfrm>
          <a:prstGeom prst="rect">
            <a:avLst/>
          </a:prstGeom>
          <a:noFill/>
        </p:spPr>
        <p:txBody>
          <a:bodyPr wrap="square" rtlCol="0">
            <a:spAutoFit/>
          </a:bodyPr>
          <a:lstStyle/>
          <a:p>
            <a:r>
              <a:rPr lang="en-IN" b="1" dirty="0">
                <a:solidFill>
                  <a:srgbClr val="000000"/>
                </a:solidFill>
                <a:latin typeface="Times New Roman" panose="02020603050405020304" pitchFamily="18" charset="0"/>
                <a:cs typeface="Times New Roman" panose="02020603050405020304" pitchFamily="18" charset="0"/>
              </a:rPr>
              <a:t>LEVEL 2</a:t>
            </a:r>
          </a:p>
          <a:p>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1DA9E18-1F38-A80F-9CBD-4594B443FE12}"/>
              </a:ext>
            </a:extLst>
          </p:cNvPr>
          <p:cNvSpPr/>
          <p:nvPr/>
        </p:nvSpPr>
        <p:spPr>
          <a:xfrm>
            <a:off x="2119663" y="2110454"/>
            <a:ext cx="1697474" cy="1005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User</a:t>
            </a:r>
          </a:p>
        </p:txBody>
      </p:sp>
      <p:sp>
        <p:nvSpPr>
          <p:cNvPr id="7" name="Oval 6">
            <a:extLst>
              <a:ext uri="{FF2B5EF4-FFF2-40B4-BE49-F238E27FC236}">
                <a16:creationId xmlns:a16="http://schemas.microsoft.com/office/drawing/2014/main" id="{85E99BC1-9245-4A06-BBD0-6932E001F1A4}"/>
              </a:ext>
            </a:extLst>
          </p:cNvPr>
          <p:cNvSpPr/>
          <p:nvPr/>
        </p:nvSpPr>
        <p:spPr>
          <a:xfrm>
            <a:off x="5077023" y="2110454"/>
            <a:ext cx="1376310" cy="114770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Enquires</a:t>
            </a:r>
          </a:p>
        </p:txBody>
      </p:sp>
      <p:cxnSp>
        <p:nvCxnSpPr>
          <p:cNvPr id="8" name="Straight Arrow Connector 7">
            <a:extLst>
              <a:ext uri="{FF2B5EF4-FFF2-40B4-BE49-F238E27FC236}">
                <a16:creationId xmlns:a16="http://schemas.microsoft.com/office/drawing/2014/main" id="{1F81513D-F756-A6A3-8DEF-F20EB99231C7}"/>
              </a:ext>
            </a:extLst>
          </p:cNvPr>
          <p:cNvCxnSpPr/>
          <p:nvPr/>
        </p:nvCxnSpPr>
        <p:spPr>
          <a:xfrm>
            <a:off x="3817137" y="2725133"/>
            <a:ext cx="12598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3E1EB6D7-BC2E-8398-4730-6504C7FEC508}"/>
              </a:ext>
            </a:extLst>
          </p:cNvPr>
          <p:cNvCxnSpPr/>
          <p:nvPr/>
        </p:nvCxnSpPr>
        <p:spPr>
          <a:xfrm>
            <a:off x="6453333" y="2717226"/>
            <a:ext cx="12598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D97E06BC-0086-3EEF-3CF6-0AED93798E85}"/>
              </a:ext>
            </a:extLst>
          </p:cNvPr>
          <p:cNvCxnSpPr>
            <a:cxnSpLocks/>
          </p:cNvCxnSpPr>
          <p:nvPr/>
        </p:nvCxnSpPr>
        <p:spPr>
          <a:xfrm>
            <a:off x="7713219" y="2272217"/>
            <a:ext cx="0" cy="8900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74E3364-75B4-F469-F534-5B03AF50BE2F}"/>
              </a:ext>
            </a:extLst>
          </p:cNvPr>
          <p:cNvCxnSpPr>
            <a:cxnSpLocks/>
          </p:cNvCxnSpPr>
          <p:nvPr/>
        </p:nvCxnSpPr>
        <p:spPr>
          <a:xfrm>
            <a:off x="7919448" y="2272217"/>
            <a:ext cx="0" cy="8900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BF4EC49-D50E-F35F-D70E-D806AF74C392}"/>
              </a:ext>
            </a:extLst>
          </p:cNvPr>
          <p:cNvCxnSpPr>
            <a:cxnSpLocks/>
          </p:cNvCxnSpPr>
          <p:nvPr/>
        </p:nvCxnSpPr>
        <p:spPr>
          <a:xfrm flipH="1" flipV="1">
            <a:off x="7713219" y="2285629"/>
            <a:ext cx="1376313" cy="53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AEFEA7-B1E8-7E3D-EB08-D62950071D5A}"/>
              </a:ext>
            </a:extLst>
          </p:cNvPr>
          <p:cNvCxnSpPr>
            <a:cxnSpLocks/>
          </p:cNvCxnSpPr>
          <p:nvPr/>
        </p:nvCxnSpPr>
        <p:spPr>
          <a:xfrm flipH="1" flipV="1">
            <a:off x="7713219" y="3159565"/>
            <a:ext cx="1376313" cy="53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890F66-3E36-5730-8804-9A3067B76DD0}"/>
              </a:ext>
            </a:extLst>
          </p:cNvPr>
          <p:cNvSpPr txBox="1"/>
          <p:nvPr/>
        </p:nvSpPr>
        <p:spPr>
          <a:xfrm>
            <a:off x="7992890" y="2532559"/>
            <a:ext cx="1290317"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Enquiry</a:t>
            </a:r>
          </a:p>
        </p:txBody>
      </p:sp>
    </p:spTree>
    <p:extLst>
      <p:ext uri="{BB962C8B-B14F-4D97-AF65-F5344CB8AC3E}">
        <p14:creationId xmlns:p14="http://schemas.microsoft.com/office/powerpoint/2010/main" val="94398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80E223-8A20-4E9F-DBAA-72D30C7AB670}"/>
              </a:ext>
            </a:extLst>
          </p:cNvPr>
          <p:cNvSpPr txBox="1"/>
          <p:nvPr/>
        </p:nvSpPr>
        <p:spPr>
          <a:xfrm>
            <a:off x="162046" y="28551"/>
            <a:ext cx="3449255"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ER DIADGRAM</a:t>
            </a:r>
          </a:p>
        </p:txBody>
      </p:sp>
      <p:sp>
        <p:nvSpPr>
          <p:cNvPr id="4" name="Rectangle 3">
            <a:extLst>
              <a:ext uri="{FF2B5EF4-FFF2-40B4-BE49-F238E27FC236}">
                <a16:creationId xmlns:a16="http://schemas.microsoft.com/office/drawing/2014/main" id="{1BAF9E96-8EB9-1EFA-2EF8-7248CB8C1B9D}"/>
              </a:ext>
            </a:extLst>
          </p:cNvPr>
          <p:cNvSpPr/>
          <p:nvPr/>
        </p:nvSpPr>
        <p:spPr>
          <a:xfrm>
            <a:off x="2804160" y="1554480"/>
            <a:ext cx="1097280" cy="21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Website</a:t>
            </a:r>
            <a:endParaRPr lang="en-IN" sz="900" dirty="0">
              <a:latin typeface="Times New Roman" panose="02020603050405020304" pitchFamily="18" charset="0"/>
              <a:cs typeface="Times New Roman" panose="02020603050405020304" pitchFamily="18" charset="0"/>
            </a:endParaRPr>
          </a:p>
        </p:txBody>
      </p:sp>
      <p:sp>
        <p:nvSpPr>
          <p:cNvPr id="5" name="Diamond 4">
            <a:extLst>
              <a:ext uri="{FF2B5EF4-FFF2-40B4-BE49-F238E27FC236}">
                <a16:creationId xmlns:a16="http://schemas.microsoft.com/office/drawing/2014/main" id="{39D6D915-0277-C815-DC74-F8DDD3A4897B}"/>
              </a:ext>
            </a:extLst>
          </p:cNvPr>
          <p:cNvSpPr/>
          <p:nvPr/>
        </p:nvSpPr>
        <p:spPr>
          <a:xfrm>
            <a:off x="5067210" y="1432560"/>
            <a:ext cx="774790" cy="45465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Has</a:t>
            </a:r>
            <a:endParaRPr lang="en-IN" sz="9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B8D2B8B-7341-9DC6-0D1F-DCABCCB00863}"/>
              </a:ext>
            </a:extLst>
          </p:cNvPr>
          <p:cNvSpPr/>
          <p:nvPr/>
        </p:nvSpPr>
        <p:spPr>
          <a:xfrm>
            <a:off x="7109750" y="1554480"/>
            <a:ext cx="1107440" cy="21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Admin</a:t>
            </a:r>
          </a:p>
        </p:txBody>
      </p:sp>
      <p:sp>
        <p:nvSpPr>
          <p:cNvPr id="7" name="Oval 6">
            <a:extLst>
              <a:ext uri="{FF2B5EF4-FFF2-40B4-BE49-F238E27FC236}">
                <a16:creationId xmlns:a16="http://schemas.microsoft.com/office/drawing/2014/main" id="{6666C78D-38DE-3AD1-6562-5D10F4BD2928}"/>
              </a:ext>
            </a:extLst>
          </p:cNvPr>
          <p:cNvSpPr/>
          <p:nvPr/>
        </p:nvSpPr>
        <p:spPr>
          <a:xfrm>
            <a:off x="5842000" y="754971"/>
            <a:ext cx="873760" cy="32198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id</a:t>
            </a:r>
          </a:p>
        </p:txBody>
      </p:sp>
      <p:sp>
        <p:nvSpPr>
          <p:cNvPr id="8" name="Oval 7">
            <a:extLst>
              <a:ext uri="{FF2B5EF4-FFF2-40B4-BE49-F238E27FC236}">
                <a16:creationId xmlns:a16="http://schemas.microsoft.com/office/drawing/2014/main" id="{BF013638-19AF-EFCC-BC34-03C50537C17A}"/>
              </a:ext>
            </a:extLst>
          </p:cNvPr>
          <p:cNvSpPr/>
          <p:nvPr/>
        </p:nvSpPr>
        <p:spPr>
          <a:xfrm>
            <a:off x="5971830" y="226961"/>
            <a:ext cx="1137920" cy="39816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AdminName</a:t>
            </a:r>
          </a:p>
        </p:txBody>
      </p:sp>
      <p:sp>
        <p:nvSpPr>
          <p:cNvPr id="9" name="Oval 8">
            <a:extLst>
              <a:ext uri="{FF2B5EF4-FFF2-40B4-BE49-F238E27FC236}">
                <a16:creationId xmlns:a16="http://schemas.microsoft.com/office/drawing/2014/main" id="{80D3B6AA-A732-FCF7-3686-7A195D435B37}"/>
              </a:ext>
            </a:extLst>
          </p:cNvPr>
          <p:cNvSpPr/>
          <p:nvPr/>
        </p:nvSpPr>
        <p:spPr>
          <a:xfrm>
            <a:off x="7221510" y="127599"/>
            <a:ext cx="997930" cy="5460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UserName</a:t>
            </a:r>
          </a:p>
        </p:txBody>
      </p:sp>
      <p:sp>
        <p:nvSpPr>
          <p:cNvPr id="10" name="Oval 9">
            <a:extLst>
              <a:ext uri="{FF2B5EF4-FFF2-40B4-BE49-F238E27FC236}">
                <a16:creationId xmlns:a16="http://schemas.microsoft.com/office/drawing/2014/main" id="{196FA262-F396-BCC0-6DA8-D603A5DA0779}"/>
              </a:ext>
            </a:extLst>
          </p:cNvPr>
          <p:cNvSpPr/>
          <p:nvPr/>
        </p:nvSpPr>
        <p:spPr>
          <a:xfrm>
            <a:off x="8310880" y="198720"/>
            <a:ext cx="1361440" cy="4546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MobileNumber</a:t>
            </a:r>
          </a:p>
        </p:txBody>
      </p:sp>
      <p:sp>
        <p:nvSpPr>
          <p:cNvPr id="11" name="Oval 10">
            <a:extLst>
              <a:ext uri="{FF2B5EF4-FFF2-40B4-BE49-F238E27FC236}">
                <a16:creationId xmlns:a16="http://schemas.microsoft.com/office/drawing/2014/main" id="{ACB7B3CF-16FC-F7E8-2952-383883739984}"/>
              </a:ext>
            </a:extLst>
          </p:cNvPr>
          <p:cNvSpPr/>
          <p:nvPr/>
        </p:nvSpPr>
        <p:spPr>
          <a:xfrm>
            <a:off x="9737781" y="386080"/>
            <a:ext cx="1235019" cy="4546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Email</a:t>
            </a:r>
          </a:p>
        </p:txBody>
      </p:sp>
      <p:sp>
        <p:nvSpPr>
          <p:cNvPr id="12" name="Oval 11">
            <a:extLst>
              <a:ext uri="{FF2B5EF4-FFF2-40B4-BE49-F238E27FC236}">
                <a16:creationId xmlns:a16="http://schemas.microsoft.com/office/drawing/2014/main" id="{0FBCD7D6-262C-5AE3-972C-E8A64CCDE132}"/>
              </a:ext>
            </a:extLst>
          </p:cNvPr>
          <p:cNvSpPr/>
          <p:nvPr/>
        </p:nvSpPr>
        <p:spPr>
          <a:xfrm>
            <a:off x="10292080" y="905805"/>
            <a:ext cx="1235019" cy="4546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Passenger</a:t>
            </a:r>
          </a:p>
        </p:txBody>
      </p:sp>
      <p:sp>
        <p:nvSpPr>
          <p:cNvPr id="13" name="Oval 12">
            <a:extLst>
              <a:ext uri="{FF2B5EF4-FFF2-40B4-BE49-F238E27FC236}">
                <a16:creationId xmlns:a16="http://schemas.microsoft.com/office/drawing/2014/main" id="{AB6C2EB4-85E4-E6C0-93D9-EAEE5EB453C2}"/>
              </a:ext>
            </a:extLst>
          </p:cNvPr>
          <p:cNvSpPr/>
          <p:nvPr/>
        </p:nvSpPr>
        <p:spPr>
          <a:xfrm>
            <a:off x="10464800" y="1499875"/>
            <a:ext cx="1361440" cy="4546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AdminRegadate</a:t>
            </a:r>
          </a:p>
        </p:txBody>
      </p:sp>
      <p:cxnSp>
        <p:nvCxnSpPr>
          <p:cNvPr id="15" name="Straight Connector 14">
            <a:extLst>
              <a:ext uri="{FF2B5EF4-FFF2-40B4-BE49-F238E27FC236}">
                <a16:creationId xmlns:a16="http://schemas.microsoft.com/office/drawing/2014/main" id="{EBB5A947-625F-F832-40A4-958DB47701AE}"/>
              </a:ext>
            </a:extLst>
          </p:cNvPr>
          <p:cNvCxnSpPr>
            <a:cxnSpLocks/>
          </p:cNvCxnSpPr>
          <p:nvPr/>
        </p:nvCxnSpPr>
        <p:spPr>
          <a:xfrm>
            <a:off x="6197600" y="982970"/>
            <a:ext cx="1512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Diamond 23">
            <a:extLst>
              <a:ext uri="{FF2B5EF4-FFF2-40B4-BE49-F238E27FC236}">
                <a16:creationId xmlns:a16="http://schemas.microsoft.com/office/drawing/2014/main" id="{184D5B63-BD97-6A7D-2BDB-5CA0BA2B5683}"/>
              </a:ext>
            </a:extLst>
          </p:cNvPr>
          <p:cNvSpPr/>
          <p:nvPr/>
        </p:nvSpPr>
        <p:spPr>
          <a:xfrm>
            <a:off x="7221510" y="2469865"/>
            <a:ext cx="762000" cy="45465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Add</a:t>
            </a:r>
            <a:endParaRPr lang="en-IN" sz="9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FADB0759-3131-959E-EDCD-B489D88AEC72}"/>
              </a:ext>
            </a:extLst>
          </p:cNvPr>
          <p:cNvSpPr/>
          <p:nvPr/>
        </p:nvSpPr>
        <p:spPr>
          <a:xfrm>
            <a:off x="5327806" y="2567582"/>
            <a:ext cx="1107440" cy="243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Company</a:t>
            </a:r>
          </a:p>
        </p:txBody>
      </p:sp>
      <p:sp>
        <p:nvSpPr>
          <p:cNvPr id="26" name="Oval 25">
            <a:extLst>
              <a:ext uri="{FF2B5EF4-FFF2-40B4-BE49-F238E27FC236}">
                <a16:creationId xmlns:a16="http://schemas.microsoft.com/office/drawing/2014/main" id="{8597723F-7570-916C-74CB-269D58D4F61E}"/>
              </a:ext>
            </a:extLst>
          </p:cNvPr>
          <p:cNvSpPr/>
          <p:nvPr/>
        </p:nvSpPr>
        <p:spPr>
          <a:xfrm>
            <a:off x="3756090" y="2188205"/>
            <a:ext cx="914400" cy="2940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Id</a:t>
            </a:r>
          </a:p>
        </p:txBody>
      </p:sp>
      <p:cxnSp>
        <p:nvCxnSpPr>
          <p:cNvPr id="28" name="Straight Connector 27">
            <a:extLst>
              <a:ext uri="{FF2B5EF4-FFF2-40B4-BE49-F238E27FC236}">
                <a16:creationId xmlns:a16="http://schemas.microsoft.com/office/drawing/2014/main" id="{A5B2EDCE-C1E8-330E-2C1D-B4256C2CA721}"/>
              </a:ext>
            </a:extLst>
          </p:cNvPr>
          <p:cNvCxnSpPr/>
          <p:nvPr/>
        </p:nvCxnSpPr>
        <p:spPr>
          <a:xfrm>
            <a:off x="4127493" y="2414370"/>
            <a:ext cx="171594" cy="0"/>
          </a:xfrm>
          <a:prstGeom prst="line">
            <a:avLst/>
          </a:prstGeom>
        </p:spPr>
        <p:style>
          <a:lnRef idx="1">
            <a:schemeClr val="dk1"/>
          </a:lnRef>
          <a:fillRef idx="0">
            <a:schemeClr val="dk1"/>
          </a:fillRef>
          <a:effectRef idx="0">
            <a:schemeClr val="dk1"/>
          </a:effectRef>
          <a:fontRef idx="minor">
            <a:schemeClr val="tx1"/>
          </a:fontRef>
        </p:style>
      </p:cxnSp>
      <p:sp>
        <p:nvSpPr>
          <p:cNvPr id="29" name="Oval 28">
            <a:extLst>
              <a:ext uri="{FF2B5EF4-FFF2-40B4-BE49-F238E27FC236}">
                <a16:creationId xmlns:a16="http://schemas.microsoft.com/office/drawing/2014/main" id="{0537CABD-8B01-F57B-704D-55550FA2D619}"/>
              </a:ext>
            </a:extLst>
          </p:cNvPr>
          <p:cNvSpPr/>
          <p:nvPr/>
        </p:nvSpPr>
        <p:spPr>
          <a:xfrm>
            <a:off x="2935677" y="2597385"/>
            <a:ext cx="1464166" cy="2438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CompanyName</a:t>
            </a:r>
          </a:p>
        </p:txBody>
      </p:sp>
      <p:sp>
        <p:nvSpPr>
          <p:cNvPr id="30" name="Oval 29">
            <a:extLst>
              <a:ext uri="{FF2B5EF4-FFF2-40B4-BE49-F238E27FC236}">
                <a16:creationId xmlns:a16="http://schemas.microsoft.com/office/drawing/2014/main" id="{9227B9F4-410A-3B07-EE85-556EE80F0BA4}"/>
              </a:ext>
            </a:extLst>
          </p:cNvPr>
          <p:cNvSpPr/>
          <p:nvPr/>
        </p:nvSpPr>
        <p:spPr>
          <a:xfrm>
            <a:off x="3140847" y="3119745"/>
            <a:ext cx="1464166" cy="2438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CompanyRegdate</a:t>
            </a:r>
          </a:p>
        </p:txBody>
      </p:sp>
      <p:sp>
        <p:nvSpPr>
          <p:cNvPr id="31" name="Diamond 30">
            <a:extLst>
              <a:ext uri="{FF2B5EF4-FFF2-40B4-BE49-F238E27FC236}">
                <a16:creationId xmlns:a16="http://schemas.microsoft.com/office/drawing/2014/main" id="{D5C6E9C2-ACC5-DC8A-2194-FE46169BD184}"/>
              </a:ext>
            </a:extLst>
          </p:cNvPr>
          <p:cNvSpPr/>
          <p:nvPr/>
        </p:nvSpPr>
        <p:spPr>
          <a:xfrm>
            <a:off x="5251998" y="3437343"/>
            <a:ext cx="1275933" cy="39816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Belong to</a:t>
            </a:r>
          </a:p>
        </p:txBody>
      </p:sp>
      <p:sp>
        <p:nvSpPr>
          <p:cNvPr id="32" name="Rectangle 31">
            <a:extLst>
              <a:ext uri="{FF2B5EF4-FFF2-40B4-BE49-F238E27FC236}">
                <a16:creationId xmlns:a16="http://schemas.microsoft.com/office/drawing/2014/main" id="{98530C87-337F-6AFC-A1B2-AD7E51B0B007}"/>
              </a:ext>
            </a:extLst>
          </p:cNvPr>
          <p:cNvSpPr/>
          <p:nvPr/>
        </p:nvSpPr>
        <p:spPr>
          <a:xfrm>
            <a:off x="8129976" y="3491794"/>
            <a:ext cx="762000" cy="243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cars</a:t>
            </a:r>
          </a:p>
        </p:txBody>
      </p:sp>
      <p:sp>
        <p:nvSpPr>
          <p:cNvPr id="33" name="Oval 32">
            <a:extLst>
              <a:ext uri="{FF2B5EF4-FFF2-40B4-BE49-F238E27FC236}">
                <a16:creationId xmlns:a16="http://schemas.microsoft.com/office/drawing/2014/main" id="{114DB939-1213-B5BD-D599-3A2ADDD0ABD7}"/>
              </a:ext>
            </a:extLst>
          </p:cNvPr>
          <p:cNvSpPr/>
          <p:nvPr/>
        </p:nvSpPr>
        <p:spPr>
          <a:xfrm>
            <a:off x="10200640" y="2252971"/>
            <a:ext cx="802640" cy="29405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id</a:t>
            </a:r>
          </a:p>
        </p:txBody>
      </p:sp>
      <p:cxnSp>
        <p:nvCxnSpPr>
          <p:cNvPr id="35" name="Straight Connector 34">
            <a:extLst>
              <a:ext uri="{FF2B5EF4-FFF2-40B4-BE49-F238E27FC236}">
                <a16:creationId xmlns:a16="http://schemas.microsoft.com/office/drawing/2014/main" id="{D8769E8A-C7AF-1B12-126C-E6C01B5B5D45}"/>
              </a:ext>
            </a:extLst>
          </p:cNvPr>
          <p:cNvCxnSpPr/>
          <p:nvPr/>
        </p:nvCxnSpPr>
        <p:spPr>
          <a:xfrm>
            <a:off x="10535920" y="2469865"/>
            <a:ext cx="132080" cy="0"/>
          </a:xfrm>
          <a:prstGeom prst="line">
            <a:avLst/>
          </a:prstGeom>
        </p:spPr>
        <p:style>
          <a:lnRef idx="1">
            <a:schemeClr val="dk1"/>
          </a:lnRef>
          <a:fillRef idx="0">
            <a:schemeClr val="dk1"/>
          </a:fillRef>
          <a:effectRef idx="0">
            <a:schemeClr val="dk1"/>
          </a:effectRef>
          <a:fontRef idx="minor">
            <a:schemeClr val="tx1"/>
          </a:fontRef>
        </p:style>
      </p:cxnSp>
      <p:sp>
        <p:nvSpPr>
          <p:cNvPr id="36" name="Oval 35">
            <a:extLst>
              <a:ext uri="{FF2B5EF4-FFF2-40B4-BE49-F238E27FC236}">
                <a16:creationId xmlns:a16="http://schemas.microsoft.com/office/drawing/2014/main" id="{7392A644-509F-944D-D5D6-FDF74E188AF4}"/>
              </a:ext>
            </a:extLst>
          </p:cNvPr>
          <p:cNvSpPr/>
          <p:nvPr/>
        </p:nvSpPr>
        <p:spPr>
          <a:xfrm>
            <a:off x="10698480" y="2517131"/>
            <a:ext cx="995680" cy="2555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CarName</a:t>
            </a:r>
          </a:p>
        </p:txBody>
      </p:sp>
      <p:sp>
        <p:nvSpPr>
          <p:cNvPr id="37" name="Oval 36">
            <a:extLst>
              <a:ext uri="{FF2B5EF4-FFF2-40B4-BE49-F238E27FC236}">
                <a16:creationId xmlns:a16="http://schemas.microsoft.com/office/drawing/2014/main" id="{BD410EEC-4980-50E0-9AD3-FE25DB75CD7A}"/>
              </a:ext>
            </a:extLst>
          </p:cNvPr>
          <p:cNvSpPr/>
          <p:nvPr/>
        </p:nvSpPr>
        <p:spPr>
          <a:xfrm>
            <a:off x="10673659" y="2846101"/>
            <a:ext cx="1127760" cy="243840"/>
          </a:xfrm>
          <a:prstGeom prst="ellipse">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CarType</a:t>
            </a:r>
          </a:p>
        </p:txBody>
      </p:sp>
      <p:sp>
        <p:nvSpPr>
          <p:cNvPr id="38" name="Oval 37">
            <a:extLst>
              <a:ext uri="{FF2B5EF4-FFF2-40B4-BE49-F238E27FC236}">
                <a16:creationId xmlns:a16="http://schemas.microsoft.com/office/drawing/2014/main" id="{F10B9B3F-A7B4-376B-05DD-F729DEFB8032}"/>
              </a:ext>
            </a:extLst>
          </p:cNvPr>
          <p:cNvSpPr/>
          <p:nvPr/>
        </p:nvSpPr>
        <p:spPr>
          <a:xfrm>
            <a:off x="10698480" y="3119745"/>
            <a:ext cx="1229360" cy="2692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CarCompany</a:t>
            </a:r>
          </a:p>
        </p:txBody>
      </p:sp>
      <p:sp>
        <p:nvSpPr>
          <p:cNvPr id="39" name="Oval 38">
            <a:extLst>
              <a:ext uri="{FF2B5EF4-FFF2-40B4-BE49-F238E27FC236}">
                <a16:creationId xmlns:a16="http://schemas.microsoft.com/office/drawing/2014/main" id="{8AB45672-4089-4156-32C6-13F306FE96BD}"/>
              </a:ext>
            </a:extLst>
          </p:cNvPr>
          <p:cNvSpPr/>
          <p:nvPr/>
        </p:nvSpPr>
        <p:spPr>
          <a:xfrm>
            <a:off x="10698480" y="3429001"/>
            <a:ext cx="1229360" cy="2832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CarBodyColor</a:t>
            </a:r>
          </a:p>
        </p:txBody>
      </p:sp>
      <p:sp>
        <p:nvSpPr>
          <p:cNvPr id="40" name="Oval 39">
            <a:extLst>
              <a:ext uri="{FF2B5EF4-FFF2-40B4-BE49-F238E27FC236}">
                <a16:creationId xmlns:a16="http://schemas.microsoft.com/office/drawing/2014/main" id="{E87C5DD1-BB07-A171-FD3A-F693FA4A3FA2}"/>
              </a:ext>
            </a:extLst>
          </p:cNvPr>
          <p:cNvSpPr/>
          <p:nvPr/>
        </p:nvSpPr>
        <p:spPr>
          <a:xfrm>
            <a:off x="10698480" y="3750941"/>
            <a:ext cx="1229360" cy="2470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CarBodytype</a:t>
            </a:r>
            <a:endParaRPr lang="en-IN" sz="900" dirty="0">
              <a:latin typeface="Times New Roman" panose="02020603050405020304" pitchFamily="18" charset="0"/>
              <a:cs typeface="Times New Roman" panose="02020603050405020304" pitchFamily="18" charset="0"/>
            </a:endParaRPr>
          </a:p>
        </p:txBody>
      </p:sp>
      <p:sp>
        <p:nvSpPr>
          <p:cNvPr id="41" name="Oval 40">
            <a:extLst>
              <a:ext uri="{FF2B5EF4-FFF2-40B4-BE49-F238E27FC236}">
                <a16:creationId xmlns:a16="http://schemas.microsoft.com/office/drawing/2014/main" id="{B0625BBB-C2FA-425F-DB78-0759B2457A5A}"/>
              </a:ext>
            </a:extLst>
          </p:cNvPr>
          <p:cNvSpPr/>
          <p:nvPr/>
        </p:nvSpPr>
        <p:spPr>
          <a:xfrm>
            <a:off x="10643193" y="4060559"/>
            <a:ext cx="1013750" cy="29405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Car Model</a:t>
            </a:r>
          </a:p>
        </p:txBody>
      </p:sp>
      <p:cxnSp>
        <p:nvCxnSpPr>
          <p:cNvPr id="43" name="Straight Connector 42">
            <a:extLst>
              <a:ext uri="{FF2B5EF4-FFF2-40B4-BE49-F238E27FC236}">
                <a16:creationId xmlns:a16="http://schemas.microsoft.com/office/drawing/2014/main" id="{5B8E0995-954C-2A90-A260-9041787F2352}"/>
              </a:ext>
            </a:extLst>
          </p:cNvPr>
          <p:cNvCxnSpPr>
            <a:cxnSpLocks/>
            <a:stCxn id="32" idx="3"/>
            <a:endCxn id="33" idx="2"/>
          </p:cNvCxnSpPr>
          <p:nvPr/>
        </p:nvCxnSpPr>
        <p:spPr>
          <a:xfrm flipV="1">
            <a:off x="8891976" y="2400001"/>
            <a:ext cx="1308664" cy="121371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02F64295-D3F1-17A6-289C-BBEC850B62D5}"/>
              </a:ext>
            </a:extLst>
          </p:cNvPr>
          <p:cNvCxnSpPr>
            <a:cxnSpLocks/>
            <a:stCxn id="32" idx="3"/>
            <a:endCxn id="36" idx="2"/>
          </p:cNvCxnSpPr>
          <p:nvPr/>
        </p:nvCxnSpPr>
        <p:spPr>
          <a:xfrm flipV="1">
            <a:off x="8891976" y="2644914"/>
            <a:ext cx="1806504" cy="968800"/>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2B11EB5-0E54-DFA8-797B-41FD5C08EB96}"/>
              </a:ext>
            </a:extLst>
          </p:cNvPr>
          <p:cNvCxnSpPr>
            <a:cxnSpLocks/>
            <a:stCxn id="32" idx="3"/>
            <a:endCxn id="37" idx="2"/>
          </p:cNvCxnSpPr>
          <p:nvPr/>
        </p:nvCxnSpPr>
        <p:spPr>
          <a:xfrm flipV="1">
            <a:off x="8891976" y="2968021"/>
            <a:ext cx="1781683" cy="645693"/>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47803386-F7A1-3A6D-5F5D-B069167857E4}"/>
              </a:ext>
            </a:extLst>
          </p:cNvPr>
          <p:cNvCxnSpPr>
            <a:stCxn id="32" idx="3"/>
            <a:endCxn id="38" idx="2"/>
          </p:cNvCxnSpPr>
          <p:nvPr/>
        </p:nvCxnSpPr>
        <p:spPr>
          <a:xfrm flipV="1">
            <a:off x="8891976" y="3254379"/>
            <a:ext cx="1806504" cy="359335"/>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05314B6A-49CF-C4C9-1AD5-82742380BD8F}"/>
              </a:ext>
            </a:extLst>
          </p:cNvPr>
          <p:cNvCxnSpPr>
            <a:stCxn id="32" idx="3"/>
            <a:endCxn id="39" idx="2"/>
          </p:cNvCxnSpPr>
          <p:nvPr/>
        </p:nvCxnSpPr>
        <p:spPr>
          <a:xfrm flipV="1">
            <a:off x="8891976" y="3570626"/>
            <a:ext cx="1806504" cy="43088"/>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7C765727-64D9-789C-6ED6-C6FD7D25E069}"/>
              </a:ext>
            </a:extLst>
          </p:cNvPr>
          <p:cNvCxnSpPr>
            <a:stCxn id="32" idx="3"/>
            <a:endCxn id="40" idx="2"/>
          </p:cNvCxnSpPr>
          <p:nvPr/>
        </p:nvCxnSpPr>
        <p:spPr>
          <a:xfrm>
            <a:off x="8891976" y="3613714"/>
            <a:ext cx="1806504" cy="26073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46E5BFB4-E02D-F204-EC91-54827615492D}"/>
              </a:ext>
            </a:extLst>
          </p:cNvPr>
          <p:cNvCxnSpPr>
            <a:stCxn id="32" idx="3"/>
            <a:endCxn id="41" idx="1"/>
          </p:cNvCxnSpPr>
          <p:nvPr/>
        </p:nvCxnSpPr>
        <p:spPr>
          <a:xfrm>
            <a:off x="8891976" y="3613714"/>
            <a:ext cx="1899677" cy="489909"/>
          </a:xfrm>
          <a:prstGeom prst="line">
            <a:avLst/>
          </a:prstGeom>
        </p:spPr>
        <p:style>
          <a:lnRef idx="1">
            <a:schemeClr val="dk1"/>
          </a:lnRef>
          <a:fillRef idx="0">
            <a:schemeClr val="dk1"/>
          </a:fillRef>
          <a:effectRef idx="0">
            <a:schemeClr val="dk1"/>
          </a:effectRef>
          <a:fontRef idx="minor">
            <a:schemeClr val="tx1"/>
          </a:fontRef>
        </p:style>
      </p:cxnSp>
      <p:sp>
        <p:nvSpPr>
          <p:cNvPr id="62" name="Oval 61">
            <a:extLst>
              <a:ext uri="{FF2B5EF4-FFF2-40B4-BE49-F238E27FC236}">
                <a16:creationId xmlns:a16="http://schemas.microsoft.com/office/drawing/2014/main" id="{DB9222FA-A096-4CD7-6253-B249C5C606B3}"/>
              </a:ext>
            </a:extLst>
          </p:cNvPr>
          <p:cNvSpPr/>
          <p:nvPr/>
        </p:nvSpPr>
        <p:spPr>
          <a:xfrm>
            <a:off x="10617793" y="4398865"/>
            <a:ext cx="951664" cy="23496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Car price</a:t>
            </a:r>
          </a:p>
        </p:txBody>
      </p:sp>
      <p:cxnSp>
        <p:nvCxnSpPr>
          <p:cNvPr id="64" name="Straight Connector 63">
            <a:extLst>
              <a:ext uri="{FF2B5EF4-FFF2-40B4-BE49-F238E27FC236}">
                <a16:creationId xmlns:a16="http://schemas.microsoft.com/office/drawing/2014/main" id="{0BF10109-BACC-AADF-A60B-932F9A1578F2}"/>
              </a:ext>
            </a:extLst>
          </p:cNvPr>
          <p:cNvCxnSpPr>
            <a:stCxn id="32" idx="3"/>
            <a:endCxn id="62" idx="1"/>
          </p:cNvCxnSpPr>
          <p:nvPr/>
        </p:nvCxnSpPr>
        <p:spPr>
          <a:xfrm>
            <a:off x="8891976" y="3613714"/>
            <a:ext cx="1865185" cy="819561"/>
          </a:xfrm>
          <a:prstGeom prst="line">
            <a:avLst/>
          </a:prstGeom>
        </p:spPr>
        <p:style>
          <a:lnRef idx="1">
            <a:schemeClr val="dk1"/>
          </a:lnRef>
          <a:fillRef idx="0">
            <a:schemeClr val="dk1"/>
          </a:fillRef>
          <a:effectRef idx="0">
            <a:schemeClr val="dk1"/>
          </a:effectRef>
          <a:fontRef idx="minor">
            <a:schemeClr val="tx1"/>
          </a:fontRef>
        </p:style>
      </p:cxnSp>
      <p:sp>
        <p:nvSpPr>
          <p:cNvPr id="65" name="Oval 64">
            <a:extLst>
              <a:ext uri="{FF2B5EF4-FFF2-40B4-BE49-F238E27FC236}">
                <a16:creationId xmlns:a16="http://schemas.microsoft.com/office/drawing/2014/main" id="{6639828E-FC57-86F4-5417-2DA1747CD03A}"/>
              </a:ext>
            </a:extLst>
          </p:cNvPr>
          <p:cNvSpPr/>
          <p:nvPr/>
        </p:nvSpPr>
        <p:spPr>
          <a:xfrm>
            <a:off x="10464800" y="4649860"/>
            <a:ext cx="1188720" cy="29154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Car number</a:t>
            </a:r>
          </a:p>
        </p:txBody>
      </p:sp>
      <p:cxnSp>
        <p:nvCxnSpPr>
          <p:cNvPr id="67" name="Straight Connector 66">
            <a:extLst>
              <a:ext uri="{FF2B5EF4-FFF2-40B4-BE49-F238E27FC236}">
                <a16:creationId xmlns:a16="http://schemas.microsoft.com/office/drawing/2014/main" id="{BF0BBC8F-91B4-6043-D4AD-7B759ACD173B}"/>
              </a:ext>
            </a:extLst>
          </p:cNvPr>
          <p:cNvCxnSpPr>
            <a:stCxn id="32" idx="3"/>
            <a:endCxn id="65" idx="1"/>
          </p:cNvCxnSpPr>
          <p:nvPr/>
        </p:nvCxnSpPr>
        <p:spPr>
          <a:xfrm>
            <a:off x="8891976" y="3613714"/>
            <a:ext cx="1746908" cy="1078842"/>
          </a:xfrm>
          <a:prstGeom prst="line">
            <a:avLst/>
          </a:prstGeom>
        </p:spPr>
        <p:style>
          <a:lnRef idx="1">
            <a:schemeClr val="dk1"/>
          </a:lnRef>
          <a:fillRef idx="0">
            <a:schemeClr val="dk1"/>
          </a:fillRef>
          <a:effectRef idx="0">
            <a:schemeClr val="dk1"/>
          </a:effectRef>
          <a:fontRef idx="minor">
            <a:schemeClr val="tx1"/>
          </a:fontRef>
        </p:style>
      </p:cxnSp>
      <p:sp>
        <p:nvSpPr>
          <p:cNvPr id="71" name="Oval 70">
            <a:extLst>
              <a:ext uri="{FF2B5EF4-FFF2-40B4-BE49-F238E27FC236}">
                <a16:creationId xmlns:a16="http://schemas.microsoft.com/office/drawing/2014/main" id="{9D874EED-AB04-A526-A9BD-F2D19A372F56}"/>
              </a:ext>
            </a:extLst>
          </p:cNvPr>
          <p:cNvSpPr/>
          <p:nvPr/>
        </p:nvSpPr>
        <p:spPr>
          <a:xfrm>
            <a:off x="10351574" y="4995199"/>
            <a:ext cx="1092200" cy="192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Fuel type</a:t>
            </a:r>
          </a:p>
        </p:txBody>
      </p:sp>
      <p:cxnSp>
        <p:nvCxnSpPr>
          <p:cNvPr id="76" name="Straight Connector 75">
            <a:extLst>
              <a:ext uri="{FF2B5EF4-FFF2-40B4-BE49-F238E27FC236}">
                <a16:creationId xmlns:a16="http://schemas.microsoft.com/office/drawing/2014/main" id="{425B99C0-1E53-E2A6-8233-6B84C534B626}"/>
              </a:ext>
            </a:extLst>
          </p:cNvPr>
          <p:cNvCxnSpPr>
            <a:stCxn id="32" idx="3"/>
            <a:endCxn id="71" idx="1"/>
          </p:cNvCxnSpPr>
          <p:nvPr/>
        </p:nvCxnSpPr>
        <p:spPr>
          <a:xfrm>
            <a:off x="8891976" y="3613714"/>
            <a:ext cx="1619547" cy="1409696"/>
          </a:xfrm>
          <a:prstGeom prst="line">
            <a:avLst/>
          </a:prstGeom>
        </p:spPr>
        <p:style>
          <a:lnRef idx="1">
            <a:schemeClr val="dk1"/>
          </a:lnRef>
          <a:fillRef idx="0">
            <a:schemeClr val="dk1"/>
          </a:fillRef>
          <a:effectRef idx="0">
            <a:schemeClr val="dk1"/>
          </a:effectRef>
          <a:fontRef idx="minor">
            <a:schemeClr val="tx1"/>
          </a:fontRef>
        </p:style>
      </p:cxnSp>
      <p:sp>
        <p:nvSpPr>
          <p:cNvPr id="77" name="Oval 76">
            <a:extLst>
              <a:ext uri="{FF2B5EF4-FFF2-40B4-BE49-F238E27FC236}">
                <a16:creationId xmlns:a16="http://schemas.microsoft.com/office/drawing/2014/main" id="{253F6318-941D-17BC-B260-386E1E72DB4C}"/>
              </a:ext>
            </a:extLst>
          </p:cNvPr>
          <p:cNvSpPr/>
          <p:nvPr/>
        </p:nvSpPr>
        <p:spPr>
          <a:xfrm>
            <a:off x="10223210" y="5324696"/>
            <a:ext cx="1165570" cy="1644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Max power</a:t>
            </a:r>
          </a:p>
        </p:txBody>
      </p:sp>
      <p:cxnSp>
        <p:nvCxnSpPr>
          <p:cNvPr id="79" name="Straight Connector 78">
            <a:extLst>
              <a:ext uri="{FF2B5EF4-FFF2-40B4-BE49-F238E27FC236}">
                <a16:creationId xmlns:a16="http://schemas.microsoft.com/office/drawing/2014/main" id="{58AFD626-36D9-51BE-D10D-688BA77A0488}"/>
              </a:ext>
            </a:extLst>
          </p:cNvPr>
          <p:cNvCxnSpPr>
            <a:stCxn id="32" idx="3"/>
            <a:endCxn id="77" idx="1"/>
          </p:cNvCxnSpPr>
          <p:nvPr/>
        </p:nvCxnSpPr>
        <p:spPr>
          <a:xfrm>
            <a:off x="8891976" y="3613714"/>
            <a:ext cx="1501928" cy="1735061"/>
          </a:xfrm>
          <a:prstGeom prst="line">
            <a:avLst/>
          </a:prstGeom>
        </p:spPr>
        <p:style>
          <a:lnRef idx="1">
            <a:schemeClr val="dk1"/>
          </a:lnRef>
          <a:fillRef idx="0">
            <a:schemeClr val="dk1"/>
          </a:fillRef>
          <a:effectRef idx="0">
            <a:schemeClr val="dk1"/>
          </a:effectRef>
          <a:fontRef idx="minor">
            <a:schemeClr val="tx1"/>
          </a:fontRef>
        </p:style>
      </p:cxnSp>
      <p:sp>
        <p:nvSpPr>
          <p:cNvPr id="82" name="Oval 81">
            <a:extLst>
              <a:ext uri="{FF2B5EF4-FFF2-40B4-BE49-F238E27FC236}">
                <a16:creationId xmlns:a16="http://schemas.microsoft.com/office/drawing/2014/main" id="{08BC3740-4857-6A7E-790E-FDC4C491E131}"/>
              </a:ext>
            </a:extLst>
          </p:cNvPr>
          <p:cNvSpPr/>
          <p:nvPr/>
        </p:nvSpPr>
        <p:spPr>
          <a:xfrm>
            <a:off x="10063592" y="5536404"/>
            <a:ext cx="995568" cy="1644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Milage</a:t>
            </a:r>
          </a:p>
        </p:txBody>
      </p:sp>
      <p:cxnSp>
        <p:nvCxnSpPr>
          <p:cNvPr id="84" name="Straight Connector 83">
            <a:extLst>
              <a:ext uri="{FF2B5EF4-FFF2-40B4-BE49-F238E27FC236}">
                <a16:creationId xmlns:a16="http://schemas.microsoft.com/office/drawing/2014/main" id="{BF39C00C-4DF3-5AB4-A766-78CA759AEEA5}"/>
              </a:ext>
            </a:extLst>
          </p:cNvPr>
          <p:cNvCxnSpPr>
            <a:stCxn id="32" idx="3"/>
            <a:endCxn id="82" idx="1"/>
          </p:cNvCxnSpPr>
          <p:nvPr/>
        </p:nvCxnSpPr>
        <p:spPr>
          <a:xfrm>
            <a:off x="8891976" y="3613714"/>
            <a:ext cx="1317414" cy="1946769"/>
          </a:xfrm>
          <a:prstGeom prst="line">
            <a:avLst/>
          </a:prstGeom>
        </p:spPr>
        <p:style>
          <a:lnRef idx="1">
            <a:schemeClr val="dk1"/>
          </a:lnRef>
          <a:fillRef idx="0">
            <a:schemeClr val="dk1"/>
          </a:fillRef>
          <a:effectRef idx="0">
            <a:schemeClr val="dk1"/>
          </a:effectRef>
          <a:fontRef idx="minor">
            <a:schemeClr val="tx1"/>
          </a:fontRef>
        </p:style>
      </p:cxnSp>
      <p:sp>
        <p:nvSpPr>
          <p:cNvPr id="86" name="Oval 85">
            <a:extLst>
              <a:ext uri="{FF2B5EF4-FFF2-40B4-BE49-F238E27FC236}">
                <a16:creationId xmlns:a16="http://schemas.microsoft.com/office/drawing/2014/main" id="{80EE3E34-6F31-8E40-88FB-4A2AD5E54958}"/>
              </a:ext>
            </a:extLst>
          </p:cNvPr>
          <p:cNvSpPr/>
          <p:nvPr/>
        </p:nvSpPr>
        <p:spPr>
          <a:xfrm>
            <a:off x="9880600" y="5737634"/>
            <a:ext cx="1320688" cy="25136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Air condition</a:t>
            </a:r>
          </a:p>
        </p:txBody>
      </p:sp>
      <p:cxnSp>
        <p:nvCxnSpPr>
          <p:cNvPr id="88" name="Straight Connector 87">
            <a:extLst>
              <a:ext uri="{FF2B5EF4-FFF2-40B4-BE49-F238E27FC236}">
                <a16:creationId xmlns:a16="http://schemas.microsoft.com/office/drawing/2014/main" id="{F6D42DEB-AFCD-5BEE-F9C2-28A69ED170C2}"/>
              </a:ext>
            </a:extLst>
          </p:cNvPr>
          <p:cNvCxnSpPr>
            <a:stCxn id="32" idx="3"/>
            <a:endCxn id="86" idx="1"/>
          </p:cNvCxnSpPr>
          <p:nvPr/>
        </p:nvCxnSpPr>
        <p:spPr>
          <a:xfrm>
            <a:off x="8891976" y="3613714"/>
            <a:ext cx="1182034" cy="2160732"/>
          </a:xfrm>
          <a:prstGeom prst="line">
            <a:avLst/>
          </a:prstGeom>
        </p:spPr>
        <p:style>
          <a:lnRef idx="1">
            <a:schemeClr val="dk1"/>
          </a:lnRef>
          <a:fillRef idx="0">
            <a:schemeClr val="dk1"/>
          </a:fillRef>
          <a:effectRef idx="0">
            <a:schemeClr val="dk1"/>
          </a:effectRef>
          <a:fontRef idx="minor">
            <a:schemeClr val="tx1"/>
          </a:fontRef>
        </p:style>
      </p:cxnSp>
      <p:sp>
        <p:nvSpPr>
          <p:cNvPr id="90" name="Oval 89">
            <a:extLst>
              <a:ext uri="{FF2B5EF4-FFF2-40B4-BE49-F238E27FC236}">
                <a16:creationId xmlns:a16="http://schemas.microsoft.com/office/drawing/2014/main" id="{2454EE09-FFE6-7FEE-08B2-408D479DD60C}"/>
              </a:ext>
            </a:extLst>
          </p:cNvPr>
          <p:cNvSpPr/>
          <p:nvPr/>
        </p:nvSpPr>
        <p:spPr>
          <a:xfrm>
            <a:off x="9737781" y="5989000"/>
            <a:ext cx="798139" cy="248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Car ABS</a:t>
            </a:r>
          </a:p>
        </p:txBody>
      </p:sp>
      <p:cxnSp>
        <p:nvCxnSpPr>
          <p:cNvPr id="92" name="Straight Connector 91">
            <a:extLst>
              <a:ext uri="{FF2B5EF4-FFF2-40B4-BE49-F238E27FC236}">
                <a16:creationId xmlns:a16="http://schemas.microsoft.com/office/drawing/2014/main" id="{D984A2E4-3E31-BF15-AAF1-F71D3E5C5F08}"/>
              </a:ext>
            </a:extLst>
          </p:cNvPr>
          <p:cNvCxnSpPr>
            <a:stCxn id="32" idx="3"/>
            <a:endCxn id="90" idx="1"/>
          </p:cNvCxnSpPr>
          <p:nvPr/>
        </p:nvCxnSpPr>
        <p:spPr>
          <a:xfrm>
            <a:off x="8891976" y="3613714"/>
            <a:ext cx="962690" cy="2411680"/>
          </a:xfrm>
          <a:prstGeom prst="line">
            <a:avLst/>
          </a:prstGeom>
        </p:spPr>
        <p:style>
          <a:lnRef idx="1">
            <a:schemeClr val="dk1"/>
          </a:lnRef>
          <a:fillRef idx="0">
            <a:schemeClr val="dk1"/>
          </a:fillRef>
          <a:effectRef idx="0">
            <a:schemeClr val="dk1"/>
          </a:effectRef>
          <a:fontRef idx="minor">
            <a:schemeClr val="tx1"/>
          </a:fontRef>
        </p:style>
      </p:cxnSp>
      <p:sp>
        <p:nvSpPr>
          <p:cNvPr id="93" name="Oval 92">
            <a:extLst>
              <a:ext uri="{FF2B5EF4-FFF2-40B4-BE49-F238E27FC236}">
                <a16:creationId xmlns:a16="http://schemas.microsoft.com/office/drawing/2014/main" id="{FC60018D-DE5A-67C5-890C-D8EB6FBD5117}"/>
              </a:ext>
            </a:extLst>
          </p:cNvPr>
          <p:cNvSpPr/>
          <p:nvPr/>
        </p:nvSpPr>
        <p:spPr>
          <a:xfrm>
            <a:off x="9560560" y="6237513"/>
            <a:ext cx="833344" cy="248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Air bags</a:t>
            </a:r>
          </a:p>
        </p:txBody>
      </p:sp>
      <p:cxnSp>
        <p:nvCxnSpPr>
          <p:cNvPr id="95" name="Straight Connector 94">
            <a:extLst>
              <a:ext uri="{FF2B5EF4-FFF2-40B4-BE49-F238E27FC236}">
                <a16:creationId xmlns:a16="http://schemas.microsoft.com/office/drawing/2014/main" id="{52494F07-D6EB-B868-0B6A-968BE848B5A9}"/>
              </a:ext>
            </a:extLst>
          </p:cNvPr>
          <p:cNvCxnSpPr>
            <a:stCxn id="32" idx="3"/>
            <a:endCxn id="93" idx="1"/>
          </p:cNvCxnSpPr>
          <p:nvPr/>
        </p:nvCxnSpPr>
        <p:spPr>
          <a:xfrm>
            <a:off x="8891976" y="3613714"/>
            <a:ext cx="790624" cy="2660193"/>
          </a:xfrm>
          <a:prstGeom prst="line">
            <a:avLst/>
          </a:prstGeom>
        </p:spPr>
        <p:style>
          <a:lnRef idx="1">
            <a:schemeClr val="dk1"/>
          </a:lnRef>
          <a:fillRef idx="0">
            <a:schemeClr val="dk1"/>
          </a:fillRef>
          <a:effectRef idx="0">
            <a:schemeClr val="dk1"/>
          </a:effectRef>
          <a:fontRef idx="minor">
            <a:schemeClr val="tx1"/>
          </a:fontRef>
        </p:style>
      </p:cxnSp>
      <p:sp>
        <p:nvSpPr>
          <p:cNvPr id="96" name="Oval 95">
            <a:extLst>
              <a:ext uri="{FF2B5EF4-FFF2-40B4-BE49-F238E27FC236}">
                <a16:creationId xmlns:a16="http://schemas.microsoft.com/office/drawing/2014/main" id="{139306DD-4D33-0394-434F-9BD1549B44A6}"/>
              </a:ext>
            </a:extLst>
          </p:cNvPr>
          <p:cNvSpPr/>
          <p:nvPr/>
        </p:nvSpPr>
        <p:spPr>
          <a:xfrm>
            <a:off x="8674601" y="6525125"/>
            <a:ext cx="1361440" cy="20941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Car description</a:t>
            </a:r>
          </a:p>
        </p:txBody>
      </p:sp>
      <p:cxnSp>
        <p:nvCxnSpPr>
          <p:cNvPr id="98" name="Straight Connector 97">
            <a:extLst>
              <a:ext uri="{FF2B5EF4-FFF2-40B4-BE49-F238E27FC236}">
                <a16:creationId xmlns:a16="http://schemas.microsoft.com/office/drawing/2014/main" id="{98024F1C-C5B4-A4A4-D0B7-420657C56B0E}"/>
              </a:ext>
            </a:extLst>
          </p:cNvPr>
          <p:cNvCxnSpPr>
            <a:stCxn id="32" idx="3"/>
            <a:endCxn id="96" idx="0"/>
          </p:cNvCxnSpPr>
          <p:nvPr/>
        </p:nvCxnSpPr>
        <p:spPr>
          <a:xfrm>
            <a:off x="8891976" y="3613714"/>
            <a:ext cx="463345" cy="2911411"/>
          </a:xfrm>
          <a:prstGeom prst="line">
            <a:avLst/>
          </a:prstGeom>
        </p:spPr>
        <p:style>
          <a:lnRef idx="1">
            <a:schemeClr val="dk1"/>
          </a:lnRef>
          <a:fillRef idx="0">
            <a:schemeClr val="dk1"/>
          </a:fillRef>
          <a:effectRef idx="0">
            <a:schemeClr val="dk1"/>
          </a:effectRef>
          <a:fontRef idx="minor">
            <a:schemeClr val="tx1"/>
          </a:fontRef>
        </p:style>
      </p:cxnSp>
      <p:sp>
        <p:nvSpPr>
          <p:cNvPr id="99" name="Oval 98">
            <a:extLst>
              <a:ext uri="{FF2B5EF4-FFF2-40B4-BE49-F238E27FC236}">
                <a16:creationId xmlns:a16="http://schemas.microsoft.com/office/drawing/2014/main" id="{DBDBF0B0-21DE-BD55-DF8A-29B55AC1B622}"/>
              </a:ext>
            </a:extLst>
          </p:cNvPr>
          <p:cNvSpPr/>
          <p:nvPr/>
        </p:nvSpPr>
        <p:spPr>
          <a:xfrm>
            <a:off x="8002930" y="6085395"/>
            <a:ext cx="1249771" cy="20941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Fuel capacity</a:t>
            </a:r>
          </a:p>
        </p:txBody>
      </p:sp>
      <p:sp>
        <p:nvSpPr>
          <p:cNvPr id="100" name="Oval 99">
            <a:extLst>
              <a:ext uri="{FF2B5EF4-FFF2-40B4-BE49-F238E27FC236}">
                <a16:creationId xmlns:a16="http://schemas.microsoft.com/office/drawing/2014/main" id="{31F36E98-B8A9-9051-90C1-92AA9CECB9A1}"/>
              </a:ext>
            </a:extLst>
          </p:cNvPr>
          <p:cNvSpPr/>
          <p:nvPr/>
        </p:nvSpPr>
        <p:spPr>
          <a:xfrm>
            <a:off x="7663470" y="5752738"/>
            <a:ext cx="1064227" cy="20941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Reg year</a:t>
            </a:r>
          </a:p>
        </p:txBody>
      </p:sp>
      <p:sp>
        <p:nvSpPr>
          <p:cNvPr id="101" name="Oval 100">
            <a:extLst>
              <a:ext uri="{FF2B5EF4-FFF2-40B4-BE49-F238E27FC236}">
                <a16:creationId xmlns:a16="http://schemas.microsoft.com/office/drawing/2014/main" id="{C7F16E02-509E-07C8-D7B0-3FA189FC8E38}"/>
              </a:ext>
            </a:extLst>
          </p:cNvPr>
          <p:cNvSpPr/>
          <p:nvPr/>
        </p:nvSpPr>
        <p:spPr>
          <a:xfrm>
            <a:off x="7364874" y="5351069"/>
            <a:ext cx="1216683" cy="20941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No Of Owners</a:t>
            </a:r>
          </a:p>
        </p:txBody>
      </p:sp>
      <p:sp>
        <p:nvSpPr>
          <p:cNvPr id="102" name="Oval 101">
            <a:extLst>
              <a:ext uri="{FF2B5EF4-FFF2-40B4-BE49-F238E27FC236}">
                <a16:creationId xmlns:a16="http://schemas.microsoft.com/office/drawing/2014/main" id="{8349BE9E-1130-691D-1E54-0628FC0766C8}"/>
              </a:ext>
            </a:extLst>
          </p:cNvPr>
          <p:cNvSpPr/>
          <p:nvPr/>
        </p:nvSpPr>
        <p:spPr>
          <a:xfrm>
            <a:off x="7336289" y="5006927"/>
            <a:ext cx="1022083" cy="1956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Last update</a:t>
            </a:r>
          </a:p>
        </p:txBody>
      </p:sp>
      <p:cxnSp>
        <p:nvCxnSpPr>
          <p:cNvPr id="104" name="Straight Connector 103">
            <a:extLst>
              <a:ext uri="{FF2B5EF4-FFF2-40B4-BE49-F238E27FC236}">
                <a16:creationId xmlns:a16="http://schemas.microsoft.com/office/drawing/2014/main" id="{AFFC8811-3865-45A1-DA4B-2709E0EAD663}"/>
              </a:ext>
            </a:extLst>
          </p:cNvPr>
          <p:cNvCxnSpPr>
            <a:stCxn id="32" idx="3"/>
            <a:endCxn id="99" idx="7"/>
          </p:cNvCxnSpPr>
          <p:nvPr/>
        </p:nvCxnSpPr>
        <p:spPr>
          <a:xfrm>
            <a:off x="8891976" y="3613714"/>
            <a:ext cx="177700" cy="2502349"/>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0F0029F5-8386-C14D-FE91-1BF17AB83BE0}"/>
              </a:ext>
            </a:extLst>
          </p:cNvPr>
          <p:cNvCxnSpPr>
            <a:stCxn id="32" idx="3"/>
            <a:endCxn id="100" idx="6"/>
          </p:cNvCxnSpPr>
          <p:nvPr/>
        </p:nvCxnSpPr>
        <p:spPr>
          <a:xfrm flipH="1">
            <a:off x="8727697" y="3613714"/>
            <a:ext cx="164279" cy="2243731"/>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AFEA028F-EEE3-6BFB-35EE-A8A3CF013AE7}"/>
              </a:ext>
            </a:extLst>
          </p:cNvPr>
          <p:cNvCxnSpPr>
            <a:stCxn id="32" idx="3"/>
            <a:endCxn id="101" idx="6"/>
          </p:cNvCxnSpPr>
          <p:nvPr/>
        </p:nvCxnSpPr>
        <p:spPr>
          <a:xfrm flipH="1">
            <a:off x="8581557" y="3613714"/>
            <a:ext cx="310419" cy="1842062"/>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C364743A-33E7-9975-55ED-478F09D727C2}"/>
              </a:ext>
            </a:extLst>
          </p:cNvPr>
          <p:cNvCxnSpPr>
            <a:stCxn id="32" idx="3"/>
            <a:endCxn id="102" idx="6"/>
          </p:cNvCxnSpPr>
          <p:nvPr/>
        </p:nvCxnSpPr>
        <p:spPr>
          <a:xfrm flipH="1">
            <a:off x="8358372" y="3613714"/>
            <a:ext cx="533604" cy="1491044"/>
          </a:xfrm>
          <a:prstGeom prst="line">
            <a:avLst/>
          </a:prstGeom>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0BB0DF37-7DF9-D5C6-A921-6D1DD797AADF}"/>
              </a:ext>
            </a:extLst>
          </p:cNvPr>
          <p:cNvCxnSpPr>
            <a:stCxn id="6" idx="0"/>
            <a:endCxn id="7" idx="5"/>
          </p:cNvCxnSpPr>
          <p:nvPr/>
        </p:nvCxnSpPr>
        <p:spPr>
          <a:xfrm flipH="1" flipV="1">
            <a:off x="6587801" y="1029806"/>
            <a:ext cx="1075669" cy="524674"/>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C53BA863-B2C6-23E3-4AB2-224DCBE9FA07}"/>
              </a:ext>
            </a:extLst>
          </p:cNvPr>
          <p:cNvCxnSpPr>
            <a:stCxn id="6" idx="0"/>
            <a:endCxn id="8" idx="5"/>
          </p:cNvCxnSpPr>
          <p:nvPr/>
        </p:nvCxnSpPr>
        <p:spPr>
          <a:xfrm flipH="1" flipV="1">
            <a:off x="6943105" y="566819"/>
            <a:ext cx="720365" cy="987661"/>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3FBA054B-5C95-09CE-1050-2D0DA2C15D69}"/>
              </a:ext>
            </a:extLst>
          </p:cNvPr>
          <p:cNvCxnSpPr>
            <a:stCxn id="6" idx="0"/>
            <a:endCxn id="9" idx="4"/>
          </p:cNvCxnSpPr>
          <p:nvPr/>
        </p:nvCxnSpPr>
        <p:spPr>
          <a:xfrm flipV="1">
            <a:off x="7663470" y="673690"/>
            <a:ext cx="57005" cy="880790"/>
          </a:xfrm>
          <a:prstGeom prst="line">
            <a:avLst/>
          </a:prstGeom>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DD25AC29-5D43-4F36-5850-DCF80765291F}"/>
              </a:ext>
            </a:extLst>
          </p:cNvPr>
          <p:cNvCxnSpPr>
            <a:stCxn id="6" idx="0"/>
            <a:endCxn id="10" idx="4"/>
          </p:cNvCxnSpPr>
          <p:nvPr/>
        </p:nvCxnSpPr>
        <p:spPr>
          <a:xfrm flipV="1">
            <a:off x="7663470" y="653370"/>
            <a:ext cx="1328130" cy="901110"/>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B4DD81D-CA90-BC63-0582-788E58B708AC}"/>
              </a:ext>
            </a:extLst>
          </p:cNvPr>
          <p:cNvCxnSpPr>
            <a:stCxn id="6" idx="0"/>
            <a:endCxn id="11" idx="2"/>
          </p:cNvCxnSpPr>
          <p:nvPr/>
        </p:nvCxnSpPr>
        <p:spPr>
          <a:xfrm flipV="1">
            <a:off x="7663470" y="613405"/>
            <a:ext cx="2074311" cy="941075"/>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B31FD72-063A-2C1D-BAC6-F320933C40DD}"/>
              </a:ext>
            </a:extLst>
          </p:cNvPr>
          <p:cNvCxnSpPr>
            <a:stCxn id="6" idx="0"/>
            <a:endCxn id="12" idx="2"/>
          </p:cNvCxnSpPr>
          <p:nvPr/>
        </p:nvCxnSpPr>
        <p:spPr>
          <a:xfrm flipV="1">
            <a:off x="7663470" y="1133130"/>
            <a:ext cx="2628610" cy="421350"/>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35531A5-F783-B6DE-B88B-22707C9882B3}"/>
              </a:ext>
            </a:extLst>
          </p:cNvPr>
          <p:cNvCxnSpPr>
            <a:stCxn id="6" idx="0"/>
            <a:endCxn id="13" idx="2"/>
          </p:cNvCxnSpPr>
          <p:nvPr/>
        </p:nvCxnSpPr>
        <p:spPr>
          <a:xfrm>
            <a:off x="7663470" y="1554480"/>
            <a:ext cx="2801330" cy="172720"/>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D1C6C99A-A10C-A409-0D70-239A51C840FA}"/>
              </a:ext>
            </a:extLst>
          </p:cNvPr>
          <p:cNvCxnSpPr>
            <a:cxnSpLocks/>
            <a:stCxn id="5" idx="3"/>
            <a:endCxn id="6" idx="1"/>
          </p:cNvCxnSpPr>
          <p:nvPr/>
        </p:nvCxnSpPr>
        <p:spPr>
          <a:xfrm>
            <a:off x="5842000" y="1659885"/>
            <a:ext cx="1267750" cy="1275"/>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BA511A65-43B8-AE8B-1995-9AD674D1DBB9}"/>
              </a:ext>
            </a:extLst>
          </p:cNvPr>
          <p:cNvCxnSpPr>
            <a:cxnSpLocks/>
            <a:stCxn id="4" idx="3"/>
            <a:endCxn id="5" idx="1"/>
          </p:cNvCxnSpPr>
          <p:nvPr/>
        </p:nvCxnSpPr>
        <p:spPr>
          <a:xfrm flipV="1">
            <a:off x="3901440" y="1659885"/>
            <a:ext cx="1165770" cy="1275"/>
          </a:xfrm>
          <a:prstGeom prst="line">
            <a:avLst/>
          </a:prstGeom>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5B61A93B-1141-14BA-472B-8B9B2E9F41B5}"/>
              </a:ext>
            </a:extLst>
          </p:cNvPr>
          <p:cNvCxnSpPr>
            <a:stCxn id="25" idx="1"/>
            <a:endCxn id="26" idx="5"/>
          </p:cNvCxnSpPr>
          <p:nvPr/>
        </p:nvCxnSpPr>
        <p:spPr>
          <a:xfrm flipH="1" flipV="1">
            <a:off x="4536579" y="2439201"/>
            <a:ext cx="791227" cy="2503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F1AB77EA-9C49-D819-5252-F05650A7A28C}"/>
              </a:ext>
            </a:extLst>
          </p:cNvPr>
          <p:cNvCxnSpPr>
            <a:stCxn id="25" idx="1"/>
            <a:endCxn id="29" idx="6"/>
          </p:cNvCxnSpPr>
          <p:nvPr/>
        </p:nvCxnSpPr>
        <p:spPr>
          <a:xfrm flipH="1">
            <a:off x="4399843" y="2689502"/>
            <a:ext cx="927963" cy="29803"/>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C0530DB-EC95-BE3D-AB88-B1CD721CCFF0}"/>
              </a:ext>
            </a:extLst>
          </p:cNvPr>
          <p:cNvCxnSpPr>
            <a:stCxn id="25" idx="1"/>
            <a:endCxn id="30" idx="6"/>
          </p:cNvCxnSpPr>
          <p:nvPr/>
        </p:nvCxnSpPr>
        <p:spPr>
          <a:xfrm flipH="1">
            <a:off x="4605013" y="2689502"/>
            <a:ext cx="722793" cy="5521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7A9EF2D8-FFC8-C3C7-40FA-D5A128D1F604}"/>
              </a:ext>
            </a:extLst>
          </p:cNvPr>
          <p:cNvCxnSpPr>
            <a:stCxn id="25" idx="3"/>
            <a:endCxn id="24" idx="1"/>
          </p:cNvCxnSpPr>
          <p:nvPr/>
        </p:nvCxnSpPr>
        <p:spPr>
          <a:xfrm>
            <a:off x="6435246" y="2689502"/>
            <a:ext cx="786264" cy="7688"/>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a:extLst>
              <a:ext uri="{FF2B5EF4-FFF2-40B4-BE49-F238E27FC236}">
                <a16:creationId xmlns:a16="http://schemas.microsoft.com/office/drawing/2014/main" id="{EA499502-F45E-7614-FDE3-DA3AD553775D}"/>
              </a:ext>
            </a:extLst>
          </p:cNvPr>
          <p:cNvCxnSpPr>
            <a:stCxn id="24" idx="0"/>
          </p:cNvCxnSpPr>
          <p:nvPr/>
        </p:nvCxnSpPr>
        <p:spPr>
          <a:xfrm flipV="1">
            <a:off x="7602510" y="1767840"/>
            <a:ext cx="0" cy="702025"/>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a:extLst>
              <a:ext uri="{FF2B5EF4-FFF2-40B4-BE49-F238E27FC236}">
                <a16:creationId xmlns:a16="http://schemas.microsoft.com/office/drawing/2014/main" id="{91FFE73D-227A-A7D4-0D82-DDFAE50B4170}"/>
              </a:ext>
            </a:extLst>
          </p:cNvPr>
          <p:cNvCxnSpPr>
            <a:cxnSpLocks/>
            <a:stCxn id="25" idx="2"/>
            <a:endCxn id="31" idx="0"/>
          </p:cNvCxnSpPr>
          <p:nvPr/>
        </p:nvCxnSpPr>
        <p:spPr>
          <a:xfrm>
            <a:off x="5881526" y="2811422"/>
            <a:ext cx="8439" cy="625921"/>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id="{044E6C0D-0668-782E-F5E1-34B9EFDE4C40}"/>
              </a:ext>
            </a:extLst>
          </p:cNvPr>
          <p:cNvCxnSpPr>
            <a:cxnSpLocks/>
            <a:stCxn id="31" idx="3"/>
            <a:endCxn id="32" idx="1"/>
          </p:cNvCxnSpPr>
          <p:nvPr/>
        </p:nvCxnSpPr>
        <p:spPr>
          <a:xfrm flipV="1">
            <a:off x="6527931" y="3613714"/>
            <a:ext cx="1602045" cy="22714"/>
          </a:xfrm>
          <a:prstGeom prst="line">
            <a:avLst/>
          </a:prstGeom>
        </p:spPr>
        <p:style>
          <a:lnRef idx="1">
            <a:schemeClr val="dk1"/>
          </a:lnRef>
          <a:fillRef idx="0">
            <a:schemeClr val="dk1"/>
          </a:fillRef>
          <a:effectRef idx="0">
            <a:schemeClr val="dk1"/>
          </a:effectRef>
          <a:fontRef idx="minor">
            <a:schemeClr val="tx1"/>
          </a:fontRef>
        </p:style>
      </p:cxnSp>
      <p:cxnSp>
        <p:nvCxnSpPr>
          <p:cNvPr id="248" name="Straight Connector 247">
            <a:extLst>
              <a:ext uri="{FF2B5EF4-FFF2-40B4-BE49-F238E27FC236}">
                <a16:creationId xmlns:a16="http://schemas.microsoft.com/office/drawing/2014/main" id="{9C8BC7A0-5D8B-B1F1-FA22-27EA9782EB1A}"/>
              </a:ext>
            </a:extLst>
          </p:cNvPr>
          <p:cNvCxnSpPr>
            <a:stCxn id="24" idx="2"/>
          </p:cNvCxnSpPr>
          <p:nvPr/>
        </p:nvCxnSpPr>
        <p:spPr>
          <a:xfrm>
            <a:off x="7602510" y="2924515"/>
            <a:ext cx="0" cy="711912"/>
          </a:xfrm>
          <a:prstGeom prst="line">
            <a:avLst/>
          </a:prstGeom>
        </p:spPr>
        <p:style>
          <a:lnRef idx="1">
            <a:schemeClr val="dk1"/>
          </a:lnRef>
          <a:fillRef idx="0">
            <a:schemeClr val="dk1"/>
          </a:fillRef>
          <a:effectRef idx="0">
            <a:schemeClr val="dk1"/>
          </a:effectRef>
          <a:fontRef idx="minor">
            <a:schemeClr val="tx1"/>
          </a:fontRef>
        </p:style>
      </p:cxnSp>
      <p:sp>
        <p:nvSpPr>
          <p:cNvPr id="249" name="Diamond 248">
            <a:extLst>
              <a:ext uri="{FF2B5EF4-FFF2-40B4-BE49-F238E27FC236}">
                <a16:creationId xmlns:a16="http://schemas.microsoft.com/office/drawing/2014/main" id="{B6190CFC-9B28-C786-7A3A-E10FE397D4E1}"/>
              </a:ext>
            </a:extLst>
          </p:cNvPr>
          <p:cNvSpPr/>
          <p:nvPr/>
        </p:nvSpPr>
        <p:spPr>
          <a:xfrm>
            <a:off x="1062497" y="2205526"/>
            <a:ext cx="845055" cy="35882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Visit</a:t>
            </a:r>
          </a:p>
        </p:txBody>
      </p:sp>
      <p:sp>
        <p:nvSpPr>
          <p:cNvPr id="250" name="Rectangle 249">
            <a:extLst>
              <a:ext uri="{FF2B5EF4-FFF2-40B4-BE49-F238E27FC236}">
                <a16:creationId xmlns:a16="http://schemas.microsoft.com/office/drawing/2014/main" id="{A1724FAB-260D-ADAC-56A3-29AC7A2C301D}"/>
              </a:ext>
            </a:extLst>
          </p:cNvPr>
          <p:cNvSpPr/>
          <p:nvPr/>
        </p:nvSpPr>
        <p:spPr>
          <a:xfrm>
            <a:off x="1243191" y="2851419"/>
            <a:ext cx="491636" cy="2785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User</a:t>
            </a:r>
          </a:p>
        </p:txBody>
      </p:sp>
      <p:sp>
        <p:nvSpPr>
          <p:cNvPr id="252" name="Diamond 251">
            <a:extLst>
              <a:ext uri="{FF2B5EF4-FFF2-40B4-BE49-F238E27FC236}">
                <a16:creationId xmlns:a16="http://schemas.microsoft.com/office/drawing/2014/main" id="{353BDDE3-2F19-A7A6-BBF7-1E0DC204A42D}"/>
              </a:ext>
            </a:extLst>
          </p:cNvPr>
          <p:cNvSpPr/>
          <p:nvPr/>
        </p:nvSpPr>
        <p:spPr>
          <a:xfrm>
            <a:off x="1093395" y="3329859"/>
            <a:ext cx="791227" cy="35882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Can</a:t>
            </a:r>
          </a:p>
        </p:txBody>
      </p:sp>
      <p:sp>
        <p:nvSpPr>
          <p:cNvPr id="253" name="Rectangle 252">
            <a:extLst>
              <a:ext uri="{FF2B5EF4-FFF2-40B4-BE49-F238E27FC236}">
                <a16:creationId xmlns:a16="http://schemas.microsoft.com/office/drawing/2014/main" id="{2DA003D9-A90C-C217-04A9-B3CC2FA3804D}"/>
              </a:ext>
            </a:extLst>
          </p:cNvPr>
          <p:cNvSpPr/>
          <p:nvPr/>
        </p:nvSpPr>
        <p:spPr>
          <a:xfrm>
            <a:off x="1206222" y="3997961"/>
            <a:ext cx="554905" cy="2291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Enquiry</a:t>
            </a:r>
          </a:p>
        </p:txBody>
      </p:sp>
      <p:cxnSp>
        <p:nvCxnSpPr>
          <p:cNvPr id="255" name="Straight Connector 254">
            <a:extLst>
              <a:ext uri="{FF2B5EF4-FFF2-40B4-BE49-F238E27FC236}">
                <a16:creationId xmlns:a16="http://schemas.microsoft.com/office/drawing/2014/main" id="{98EE573C-CF70-3AEA-B668-3ECF5C84685C}"/>
              </a:ext>
            </a:extLst>
          </p:cNvPr>
          <p:cNvCxnSpPr>
            <a:cxnSpLocks/>
            <a:stCxn id="249" idx="2"/>
            <a:endCxn id="250" idx="0"/>
          </p:cNvCxnSpPr>
          <p:nvPr/>
        </p:nvCxnSpPr>
        <p:spPr>
          <a:xfrm>
            <a:off x="1485025" y="2564351"/>
            <a:ext cx="3984" cy="287068"/>
          </a:xfrm>
          <a:prstGeom prst="line">
            <a:avLst/>
          </a:prstGeom>
        </p:spPr>
        <p:style>
          <a:lnRef idx="1">
            <a:schemeClr val="dk1"/>
          </a:lnRef>
          <a:fillRef idx="0">
            <a:schemeClr val="dk1"/>
          </a:fillRef>
          <a:effectRef idx="0">
            <a:schemeClr val="dk1"/>
          </a:effectRef>
          <a:fontRef idx="minor">
            <a:schemeClr val="tx1"/>
          </a:fontRef>
        </p:style>
      </p:cxnSp>
      <p:cxnSp>
        <p:nvCxnSpPr>
          <p:cNvPr id="258" name="Straight Connector 257">
            <a:extLst>
              <a:ext uri="{FF2B5EF4-FFF2-40B4-BE49-F238E27FC236}">
                <a16:creationId xmlns:a16="http://schemas.microsoft.com/office/drawing/2014/main" id="{BD64F8C8-2DB2-B999-825C-B253247A7DCB}"/>
              </a:ext>
            </a:extLst>
          </p:cNvPr>
          <p:cNvCxnSpPr>
            <a:stCxn id="250" idx="2"/>
            <a:endCxn id="252" idx="0"/>
          </p:cNvCxnSpPr>
          <p:nvPr/>
        </p:nvCxnSpPr>
        <p:spPr>
          <a:xfrm>
            <a:off x="1489009" y="3129939"/>
            <a:ext cx="0" cy="199920"/>
          </a:xfrm>
          <a:prstGeom prst="line">
            <a:avLst/>
          </a:prstGeom>
        </p:spPr>
        <p:style>
          <a:lnRef idx="1">
            <a:schemeClr val="dk1"/>
          </a:lnRef>
          <a:fillRef idx="0">
            <a:schemeClr val="dk1"/>
          </a:fillRef>
          <a:effectRef idx="0">
            <a:schemeClr val="dk1"/>
          </a:effectRef>
          <a:fontRef idx="minor">
            <a:schemeClr val="tx1"/>
          </a:fontRef>
        </p:style>
      </p:cxnSp>
      <p:cxnSp>
        <p:nvCxnSpPr>
          <p:cNvPr id="264" name="Straight Connector 263">
            <a:extLst>
              <a:ext uri="{FF2B5EF4-FFF2-40B4-BE49-F238E27FC236}">
                <a16:creationId xmlns:a16="http://schemas.microsoft.com/office/drawing/2014/main" id="{C2F08596-C3C5-EDFA-9680-B46585B52BF6}"/>
              </a:ext>
            </a:extLst>
          </p:cNvPr>
          <p:cNvCxnSpPr>
            <a:stCxn id="252" idx="2"/>
            <a:endCxn id="253" idx="0"/>
          </p:cNvCxnSpPr>
          <p:nvPr/>
        </p:nvCxnSpPr>
        <p:spPr>
          <a:xfrm flipH="1">
            <a:off x="1483675" y="3688684"/>
            <a:ext cx="5334" cy="309277"/>
          </a:xfrm>
          <a:prstGeom prst="line">
            <a:avLst/>
          </a:prstGeom>
        </p:spPr>
        <p:style>
          <a:lnRef idx="1">
            <a:schemeClr val="dk1"/>
          </a:lnRef>
          <a:fillRef idx="0">
            <a:schemeClr val="dk1"/>
          </a:fillRef>
          <a:effectRef idx="0">
            <a:schemeClr val="dk1"/>
          </a:effectRef>
          <a:fontRef idx="minor">
            <a:schemeClr val="tx1"/>
          </a:fontRef>
        </p:style>
      </p:cxnSp>
      <p:sp>
        <p:nvSpPr>
          <p:cNvPr id="267" name="Oval 266">
            <a:extLst>
              <a:ext uri="{FF2B5EF4-FFF2-40B4-BE49-F238E27FC236}">
                <a16:creationId xmlns:a16="http://schemas.microsoft.com/office/drawing/2014/main" id="{2D713BD4-CF78-AAA7-36EF-497A7EAA5400}"/>
              </a:ext>
            </a:extLst>
          </p:cNvPr>
          <p:cNvSpPr/>
          <p:nvPr/>
        </p:nvSpPr>
        <p:spPr>
          <a:xfrm>
            <a:off x="2688466" y="4395545"/>
            <a:ext cx="675624" cy="2438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u="sng" dirty="0">
                <a:solidFill>
                  <a:schemeClr val="tx1"/>
                </a:solidFill>
                <a:latin typeface="Times New Roman" panose="02020603050405020304" pitchFamily="18" charset="0"/>
                <a:cs typeface="Times New Roman" panose="02020603050405020304" pitchFamily="18" charset="0"/>
              </a:rPr>
              <a:t>id</a:t>
            </a:r>
          </a:p>
        </p:txBody>
      </p:sp>
      <p:sp>
        <p:nvSpPr>
          <p:cNvPr id="270" name="Oval 269">
            <a:extLst>
              <a:ext uri="{FF2B5EF4-FFF2-40B4-BE49-F238E27FC236}">
                <a16:creationId xmlns:a16="http://schemas.microsoft.com/office/drawing/2014/main" id="{7D138A83-F0C4-48E6-4EA5-0D4262FDF058}"/>
              </a:ext>
            </a:extLst>
          </p:cNvPr>
          <p:cNvSpPr/>
          <p:nvPr/>
        </p:nvSpPr>
        <p:spPr>
          <a:xfrm>
            <a:off x="2750602" y="4786285"/>
            <a:ext cx="780489" cy="25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Email</a:t>
            </a:r>
          </a:p>
        </p:txBody>
      </p:sp>
      <p:sp>
        <p:nvSpPr>
          <p:cNvPr id="271" name="Oval 270">
            <a:extLst>
              <a:ext uri="{FF2B5EF4-FFF2-40B4-BE49-F238E27FC236}">
                <a16:creationId xmlns:a16="http://schemas.microsoft.com/office/drawing/2014/main" id="{739CCC2E-C69D-7BC2-938C-9C5F739380C8}"/>
              </a:ext>
            </a:extLst>
          </p:cNvPr>
          <p:cNvSpPr/>
          <p:nvPr/>
        </p:nvSpPr>
        <p:spPr>
          <a:xfrm>
            <a:off x="2090977" y="5170325"/>
            <a:ext cx="1426366" cy="23578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Mobile number</a:t>
            </a:r>
          </a:p>
        </p:txBody>
      </p:sp>
      <p:sp>
        <p:nvSpPr>
          <p:cNvPr id="272" name="Oval 271">
            <a:extLst>
              <a:ext uri="{FF2B5EF4-FFF2-40B4-BE49-F238E27FC236}">
                <a16:creationId xmlns:a16="http://schemas.microsoft.com/office/drawing/2014/main" id="{90535651-F270-AB03-090B-842A88EB6158}"/>
              </a:ext>
            </a:extLst>
          </p:cNvPr>
          <p:cNvSpPr/>
          <p:nvPr/>
        </p:nvSpPr>
        <p:spPr>
          <a:xfrm>
            <a:off x="1981907" y="5618616"/>
            <a:ext cx="1013751" cy="1566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Message</a:t>
            </a:r>
          </a:p>
        </p:txBody>
      </p:sp>
      <p:sp>
        <p:nvSpPr>
          <p:cNvPr id="273" name="Oval 272">
            <a:extLst>
              <a:ext uri="{FF2B5EF4-FFF2-40B4-BE49-F238E27FC236}">
                <a16:creationId xmlns:a16="http://schemas.microsoft.com/office/drawing/2014/main" id="{3E5CF2A2-E4F3-060A-D318-C43F017BDB46}"/>
              </a:ext>
            </a:extLst>
          </p:cNvPr>
          <p:cNvSpPr/>
          <p:nvPr/>
        </p:nvSpPr>
        <p:spPr>
          <a:xfrm>
            <a:off x="1295607" y="5855677"/>
            <a:ext cx="1178029" cy="2438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Enquiry date</a:t>
            </a:r>
          </a:p>
        </p:txBody>
      </p:sp>
      <p:sp>
        <p:nvSpPr>
          <p:cNvPr id="274" name="Oval 273">
            <a:extLst>
              <a:ext uri="{FF2B5EF4-FFF2-40B4-BE49-F238E27FC236}">
                <a16:creationId xmlns:a16="http://schemas.microsoft.com/office/drawing/2014/main" id="{52358852-8317-6C42-3F14-75C6471E09FF}"/>
              </a:ext>
            </a:extLst>
          </p:cNvPr>
          <p:cNvSpPr/>
          <p:nvPr/>
        </p:nvSpPr>
        <p:spPr>
          <a:xfrm>
            <a:off x="938870" y="6257062"/>
            <a:ext cx="927964" cy="20941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Status</a:t>
            </a:r>
          </a:p>
        </p:txBody>
      </p:sp>
      <p:cxnSp>
        <p:nvCxnSpPr>
          <p:cNvPr id="276" name="Straight Connector 275">
            <a:extLst>
              <a:ext uri="{FF2B5EF4-FFF2-40B4-BE49-F238E27FC236}">
                <a16:creationId xmlns:a16="http://schemas.microsoft.com/office/drawing/2014/main" id="{830FD295-50FA-AA05-EBE4-3BD6549CC5A2}"/>
              </a:ext>
            </a:extLst>
          </p:cNvPr>
          <p:cNvCxnSpPr>
            <a:stCxn id="253" idx="3"/>
            <a:endCxn id="274" idx="1"/>
          </p:cNvCxnSpPr>
          <p:nvPr/>
        </p:nvCxnSpPr>
        <p:spPr>
          <a:xfrm flipH="1">
            <a:off x="1074767" y="4112547"/>
            <a:ext cx="686360" cy="2175183"/>
          </a:xfrm>
          <a:prstGeom prst="line">
            <a:avLst/>
          </a:prstGeom>
        </p:spPr>
        <p:style>
          <a:lnRef idx="1">
            <a:schemeClr val="dk1"/>
          </a:lnRef>
          <a:fillRef idx="0">
            <a:schemeClr val="dk1"/>
          </a:fillRef>
          <a:effectRef idx="0">
            <a:schemeClr val="dk1"/>
          </a:effectRef>
          <a:fontRef idx="minor">
            <a:schemeClr val="tx1"/>
          </a:fontRef>
        </p:style>
      </p:cxnSp>
      <p:cxnSp>
        <p:nvCxnSpPr>
          <p:cNvPr id="280" name="Straight Connector 279">
            <a:extLst>
              <a:ext uri="{FF2B5EF4-FFF2-40B4-BE49-F238E27FC236}">
                <a16:creationId xmlns:a16="http://schemas.microsoft.com/office/drawing/2014/main" id="{0EA3C1BE-C173-803C-F06A-1E3505DF58F0}"/>
              </a:ext>
            </a:extLst>
          </p:cNvPr>
          <p:cNvCxnSpPr>
            <a:stCxn id="253" idx="3"/>
            <a:endCxn id="273" idx="1"/>
          </p:cNvCxnSpPr>
          <p:nvPr/>
        </p:nvCxnSpPr>
        <p:spPr>
          <a:xfrm flipH="1">
            <a:off x="1468125" y="4112547"/>
            <a:ext cx="293002" cy="1778840"/>
          </a:xfrm>
          <a:prstGeom prst="line">
            <a:avLst/>
          </a:prstGeom>
        </p:spPr>
        <p:style>
          <a:lnRef idx="1">
            <a:schemeClr val="dk1"/>
          </a:lnRef>
          <a:fillRef idx="0">
            <a:schemeClr val="dk1"/>
          </a:fillRef>
          <a:effectRef idx="0">
            <a:schemeClr val="dk1"/>
          </a:effectRef>
          <a:fontRef idx="minor">
            <a:schemeClr val="tx1"/>
          </a:fontRef>
        </p:style>
      </p:cxnSp>
      <p:cxnSp>
        <p:nvCxnSpPr>
          <p:cNvPr id="282" name="Straight Connector 281">
            <a:extLst>
              <a:ext uri="{FF2B5EF4-FFF2-40B4-BE49-F238E27FC236}">
                <a16:creationId xmlns:a16="http://schemas.microsoft.com/office/drawing/2014/main" id="{03346307-6743-E5A5-615C-F9D73D83A724}"/>
              </a:ext>
            </a:extLst>
          </p:cNvPr>
          <p:cNvCxnSpPr>
            <a:stCxn id="253" idx="3"/>
            <a:endCxn id="272" idx="2"/>
          </p:cNvCxnSpPr>
          <p:nvPr/>
        </p:nvCxnSpPr>
        <p:spPr>
          <a:xfrm>
            <a:off x="1761127" y="4112547"/>
            <a:ext cx="220780" cy="1584377"/>
          </a:xfrm>
          <a:prstGeom prst="line">
            <a:avLst/>
          </a:prstGeom>
        </p:spPr>
        <p:style>
          <a:lnRef idx="1">
            <a:schemeClr val="dk1"/>
          </a:lnRef>
          <a:fillRef idx="0">
            <a:schemeClr val="dk1"/>
          </a:fillRef>
          <a:effectRef idx="0">
            <a:schemeClr val="dk1"/>
          </a:effectRef>
          <a:fontRef idx="minor">
            <a:schemeClr val="tx1"/>
          </a:fontRef>
        </p:style>
      </p:cxnSp>
      <p:cxnSp>
        <p:nvCxnSpPr>
          <p:cNvPr id="284" name="Straight Connector 283">
            <a:extLst>
              <a:ext uri="{FF2B5EF4-FFF2-40B4-BE49-F238E27FC236}">
                <a16:creationId xmlns:a16="http://schemas.microsoft.com/office/drawing/2014/main" id="{A7732C88-7C24-C564-EA9D-25AF7E585F1D}"/>
              </a:ext>
            </a:extLst>
          </p:cNvPr>
          <p:cNvCxnSpPr>
            <a:stCxn id="253" idx="3"/>
            <a:endCxn id="271" idx="1"/>
          </p:cNvCxnSpPr>
          <p:nvPr/>
        </p:nvCxnSpPr>
        <p:spPr>
          <a:xfrm>
            <a:off x="1761127" y="4112547"/>
            <a:ext cx="538736" cy="1092308"/>
          </a:xfrm>
          <a:prstGeom prst="line">
            <a:avLst/>
          </a:prstGeom>
        </p:spPr>
        <p:style>
          <a:lnRef idx="1">
            <a:schemeClr val="dk1"/>
          </a:lnRef>
          <a:fillRef idx="0">
            <a:schemeClr val="dk1"/>
          </a:fillRef>
          <a:effectRef idx="0">
            <a:schemeClr val="dk1"/>
          </a:effectRef>
          <a:fontRef idx="minor">
            <a:schemeClr val="tx1"/>
          </a:fontRef>
        </p:style>
      </p:cxnSp>
      <p:cxnSp>
        <p:nvCxnSpPr>
          <p:cNvPr id="286" name="Straight Connector 285">
            <a:extLst>
              <a:ext uri="{FF2B5EF4-FFF2-40B4-BE49-F238E27FC236}">
                <a16:creationId xmlns:a16="http://schemas.microsoft.com/office/drawing/2014/main" id="{61858074-F17A-0583-C2E4-F2195F867E36}"/>
              </a:ext>
            </a:extLst>
          </p:cNvPr>
          <p:cNvCxnSpPr>
            <a:stCxn id="253" idx="3"/>
            <a:endCxn id="270" idx="2"/>
          </p:cNvCxnSpPr>
          <p:nvPr/>
        </p:nvCxnSpPr>
        <p:spPr>
          <a:xfrm>
            <a:off x="1761127" y="4112547"/>
            <a:ext cx="989475" cy="802093"/>
          </a:xfrm>
          <a:prstGeom prst="line">
            <a:avLst/>
          </a:prstGeom>
        </p:spPr>
        <p:style>
          <a:lnRef idx="1">
            <a:schemeClr val="dk1"/>
          </a:lnRef>
          <a:fillRef idx="0">
            <a:schemeClr val="dk1"/>
          </a:fillRef>
          <a:effectRef idx="0">
            <a:schemeClr val="dk1"/>
          </a:effectRef>
          <a:fontRef idx="minor">
            <a:schemeClr val="tx1"/>
          </a:fontRef>
        </p:style>
      </p:cxnSp>
      <p:cxnSp>
        <p:nvCxnSpPr>
          <p:cNvPr id="288" name="Straight Connector 287">
            <a:extLst>
              <a:ext uri="{FF2B5EF4-FFF2-40B4-BE49-F238E27FC236}">
                <a16:creationId xmlns:a16="http://schemas.microsoft.com/office/drawing/2014/main" id="{E48ED8B8-7DD7-D563-5AD5-E2CD89BF4810}"/>
              </a:ext>
            </a:extLst>
          </p:cNvPr>
          <p:cNvCxnSpPr>
            <a:stCxn id="253" idx="3"/>
            <a:endCxn id="267" idx="2"/>
          </p:cNvCxnSpPr>
          <p:nvPr/>
        </p:nvCxnSpPr>
        <p:spPr>
          <a:xfrm>
            <a:off x="1761127" y="4112547"/>
            <a:ext cx="927339" cy="404918"/>
          </a:xfrm>
          <a:prstGeom prst="line">
            <a:avLst/>
          </a:prstGeom>
        </p:spPr>
        <p:style>
          <a:lnRef idx="1">
            <a:schemeClr val="dk1"/>
          </a:lnRef>
          <a:fillRef idx="0">
            <a:schemeClr val="dk1"/>
          </a:fillRef>
          <a:effectRef idx="0">
            <a:schemeClr val="dk1"/>
          </a:effectRef>
          <a:fontRef idx="minor">
            <a:schemeClr val="tx1"/>
          </a:fontRef>
        </p:style>
      </p:cxnSp>
      <p:cxnSp>
        <p:nvCxnSpPr>
          <p:cNvPr id="293" name="Straight Connector 292">
            <a:extLst>
              <a:ext uri="{FF2B5EF4-FFF2-40B4-BE49-F238E27FC236}">
                <a16:creationId xmlns:a16="http://schemas.microsoft.com/office/drawing/2014/main" id="{C2B42D09-51E1-C2BC-BFD2-FA29155449CF}"/>
              </a:ext>
            </a:extLst>
          </p:cNvPr>
          <p:cNvCxnSpPr>
            <a:stCxn id="4" idx="1"/>
          </p:cNvCxnSpPr>
          <p:nvPr/>
        </p:nvCxnSpPr>
        <p:spPr>
          <a:xfrm flipH="1" flipV="1">
            <a:off x="1483674" y="1659885"/>
            <a:ext cx="1320486" cy="1275"/>
          </a:xfrm>
          <a:prstGeom prst="line">
            <a:avLst/>
          </a:prstGeom>
        </p:spPr>
        <p:style>
          <a:lnRef idx="1">
            <a:schemeClr val="dk1"/>
          </a:lnRef>
          <a:fillRef idx="0">
            <a:schemeClr val="dk1"/>
          </a:fillRef>
          <a:effectRef idx="0">
            <a:schemeClr val="dk1"/>
          </a:effectRef>
          <a:fontRef idx="minor">
            <a:schemeClr val="tx1"/>
          </a:fontRef>
        </p:style>
      </p:cxnSp>
      <p:cxnSp>
        <p:nvCxnSpPr>
          <p:cNvPr id="295" name="Straight Connector 294">
            <a:extLst>
              <a:ext uri="{FF2B5EF4-FFF2-40B4-BE49-F238E27FC236}">
                <a16:creationId xmlns:a16="http://schemas.microsoft.com/office/drawing/2014/main" id="{4D535B0F-6904-18DC-2281-943834B479C3}"/>
              </a:ext>
            </a:extLst>
          </p:cNvPr>
          <p:cNvCxnSpPr>
            <a:stCxn id="249" idx="0"/>
          </p:cNvCxnSpPr>
          <p:nvPr/>
        </p:nvCxnSpPr>
        <p:spPr>
          <a:xfrm flipH="1" flipV="1">
            <a:off x="1483674" y="1659885"/>
            <a:ext cx="1351" cy="545641"/>
          </a:xfrm>
          <a:prstGeom prst="line">
            <a:avLst/>
          </a:prstGeom>
        </p:spPr>
        <p:style>
          <a:lnRef idx="1">
            <a:schemeClr val="dk1"/>
          </a:lnRef>
          <a:fillRef idx="0">
            <a:schemeClr val="dk1"/>
          </a:fillRef>
          <a:effectRef idx="0">
            <a:schemeClr val="dk1"/>
          </a:effectRef>
          <a:fontRef idx="minor">
            <a:schemeClr val="tx1"/>
          </a:fontRef>
        </p:style>
      </p:cxnSp>
      <p:cxnSp>
        <p:nvCxnSpPr>
          <p:cNvPr id="301" name="Straight Connector 300">
            <a:extLst>
              <a:ext uri="{FF2B5EF4-FFF2-40B4-BE49-F238E27FC236}">
                <a16:creationId xmlns:a16="http://schemas.microsoft.com/office/drawing/2014/main" id="{763BBC70-7469-CE63-7A5A-3342E90B92C9}"/>
              </a:ext>
            </a:extLst>
          </p:cNvPr>
          <p:cNvCxnSpPr>
            <a:cxnSpLocks/>
            <a:stCxn id="253" idx="3"/>
            <a:endCxn id="302" idx="1"/>
          </p:cNvCxnSpPr>
          <p:nvPr/>
        </p:nvCxnSpPr>
        <p:spPr>
          <a:xfrm flipV="1">
            <a:off x="1761127" y="4101767"/>
            <a:ext cx="2537960" cy="10780"/>
          </a:xfrm>
          <a:prstGeom prst="line">
            <a:avLst/>
          </a:prstGeom>
        </p:spPr>
        <p:style>
          <a:lnRef idx="1">
            <a:schemeClr val="dk1"/>
          </a:lnRef>
          <a:fillRef idx="0">
            <a:schemeClr val="dk1"/>
          </a:fillRef>
          <a:effectRef idx="0">
            <a:schemeClr val="dk1"/>
          </a:effectRef>
          <a:fontRef idx="minor">
            <a:schemeClr val="tx1"/>
          </a:fontRef>
        </p:style>
      </p:cxnSp>
      <p:sp>
        <p:nvSpPr>
          <p:cNvPr id="302" name="Diamond 301">
            <a:extLst>
              <a:ext uri="{FF2B5EF4-FFF2-40B4-BE49-F238E27FC236}">
                <a16:creationId xmlns:a16="http://schemas.microsoft.com/office/drawing/2014/main" id="{DCFF4E8C-FDC5-D63F-71EC-49D6B9B6F4B2}"/>
              </a:ext>
            </a:extLst>
          </p:cNvPr>
          <p:cNvSpPr/>
          <p:nvPr/>
        </p:nvSpPr>
        <p:spPr>
          <a:xfrm>
            <a:off x="4299087" y="3900157"/>
            <a:ext cx="1404798" cy="40322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Belong to</a:t>
            </a:r>
          </a:p>
        </p:txBody>
      </p:sp>
      <p:cxnSp>
        <p:nvCxnSpPr>
          <p:cNvPr id="305" name="Straight Connector 304">
            <a:extLst>
              <a:ext uri="{FF2B5EF4-FFF2-40B4-BE49-F238E27FC236}">
                <a16:creationId xmlns:a16="http://schemas.microsoft.com/office/drawing/2014/main" id="{2E736DDB-BFBD-5EB3-15E1-98217BE8D449}"/>
              </a:ext>
            </a:extLst>
          </p:cNvPr>
          <p:cNvCxnSpPr>
            <a:cxnSpLocks/>
            <a:stCxn id="302" idx="3"/>
          </p:cNvCxnSpPr>
          <p:nvPr/>
        </p:nvCxnSpPr>
        <p:spPr>
          <a:xfrm flipV="1">
            <a:off x="5703885" y="4060559"/>
            <a:ext cx="2664553" cy="41208"/>
          </a:xfrm>
          <a:prstGeom prst="line">
            <a:avLst/>
          </a:prstGeom>
        </p:spPr>
        <p:style>
          <a:lnRef idx="1">
            <a:schemeClr val="dk1"/>
          </a:lnRef>
          <a:fillRef idx="0">
            <a:schemeClr val="dk1"/>
          </a:fillRef>
          <a:effectRef idx="0">
            <a:schemeClr val="dk1"/>
          </a:effectRef>
          <a:fontRef idx="minor">
            <a:schemeClr val="tx1"/>
          </a:fontRef>
        </p:style>
      </p:cxnSp>
      <p:cxnSp>
        <p:nvCxnSpPr>
          <p:cNvPr id="307" name="Straight Connector 306">
            <a:extLst>
              <a:ext uri="{FF2B5EF4-FFF2-40B4-BE49-F238E27FC236}">
                <a16:creationId xmlns:a16="http://schemas.microsoft.com/office/drawing/2014/main" id="{D089684D-EB1B-49B2-90C9-79F779D55397}"/>
              </a:ext>
            </a:extLst>
          </p:cNvPr>
          <p:cNvCxnSpPr>
            <a:cxnSpLocks/>
          </p:cNvCxnSpPr>
          <p:nvPr/>
        </p:nvCxnSpPr>
        <p:spPr>
          <a:xfrm flipV="1">
            <a:off x="8358372" y="3750941"/>
            <a:ext cx="0" cy="30961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96941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8D496B7B-99CE-B8C4-9F56-7C461ECBD89B}"/>
              </a:ext>
            </a:extLst>
          </p:cNvPr>
          <p:cNvGraphicFramePr>
            <a:graphicFrameLocks noGrp="1"/>
          </p:cNvGraphicFramePr>
          <p:nvPr>
            <p:extLst>
              <p:ext uri="{D42A27DB-BD31-4B8C-83A1-F6EECF244321}">
                <p14:modId xmlns:p14="http://schemas.microsoft.com/office/powerpoint/2010/main" val="1254700336"/>
              </p:ext>
            </p:extLst>
          </p:nvPr>
        </p:nvGraphicFramePr>
        <p:xfrm>
          <a:off x="1293645" y="1906420"/>
          <a:ext cx="9060128" cy="2740360"/>
        </p:xfrm>
        <a:graphic>
          <a:graphicData uri="http://schemas.openxmlformats.org/drawingml/2006/table">
            <a:tbl>
              <a:tblPr firstRow="1" bandRow="1">
                <a:tableStyleId>{5C22544A-7EE6-4342-B048-85BDC9FD1C3A}</a:tableStyleId>
              </a:tblPr>
              <a:tblGrid>
                <a:gridCol w="1138641">
                  <a:extLst>
                    <a:ext uri="{9D8B030D-6E8A-4147-A177-3AD203B41FA5}">
                      <a16:colId xmlns:a16="http://schemas.microsoft.com/office/drawing/2014/main" val="62034153"/>
                    </a:ext>
                  </a:extLst>
                </a:gridCol>
                <a:gridCol w="2273338">
                  <a:extLst>
                    <a:ext uri="{9D8B030D-6E8A-4147-A177-3AD203B41FA5}">
                      <a16:colId xmlns:a16="http://schemas.microsoft.com/office/drawing/2014/main" val="1666467965"/>
                    </a:ext>
                  </a:extLst>
                </a:gridCol>
                <a:gridCol w="1610624">
                  <a:extLst>
                    <a:ext uri="{9D8B030D-6E8A-4147-A177-3AD203B41FA5}">
                      <a16:colId xmlns:a16="http://schemas.microsoft.com/office/drawing/2014/main" val="3832245186"/>
                    </a:ext>
                  </a:extLst>
                </a:gridCol>
                <a:gridCol w="1087040">
                  <a:extLst>
                    <a:ext uri="{9D8B030D-6E8A-4147-A177-3AD203B41FA5}">
                      <a16:colId xmlns:a16="http://schemas.microsoft.com/office/drawing/2014/main" val="2478912018"/>
                    </a:ext>
                  </a:extLst>
                </a:gridCol>
                <a:gridCol w="2950485">
                  <a:extLst>
                    <a:ext uri="{9D8B030D-6E8A-4147-A177-3AD203B41FA5}">
                      <a16:colId xmlns:a16="http://schemas.microsoft.com/office/drawing/2014/main" val="4236547427"/>
                    </a:ext>
                  </a:extLst>
                </a:gridCol>
              </a:tblGrid>
              <a:tr h="575540">
                <a:tc>
                  <a:txBody>
                    <a:bodyPr/>
                    <a:lstStyle/>
                    <a:p>
                      <a:r>
                        <a:rPr lang="en-IN" sz="1600" dirty="0">
                          <a:solidFill>
                            <a:schemeClr val="tx1"/>
                          </a:solidFill>
                          <a:latin typeface="Times New Roman" panose="02020603050405020304" pitchFamily="18" charset="0"/>
                          <a:cs typeface="Times New Roman" panose="02020603050405020304" pitchFamily="18" charset="0"/>
                        </a:rPr>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53480916"/>
                  </a:ext>
                </a:extLst>
              </a:tr>
              <a:tr h="432964">
                <a:tc>
                  <a:txBody>
                    <a:bodyPr/>
                    <a:lstStyle/>
                    <a:p>
                      <a:r>
                        <a:rPr lang="en-IN" sz="1400" dirty="0">
                          <a:latin typeface="Times New Roman" panose="02020603050405020304" pitchFamily="18" charset="0"/>
                          <a:cs typeface="Times New Roman" panose="02020603050405020304" pitchFamily="18"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Int(10)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None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26610171"/>
                  </a:ext>
                </a:extLst>
              </a:tr>
              <a:tr h="432964">
                <a:tc>
                  <a:txBody>
                    <a:bodyPr/>
                    <a:lstStyle/>
                    <a:p>
                      <a:r>
                        <a:rPr lang="en-IN" sz="1400" dirty="0">
                          <a:latin typeface="Times New Roman" panose="02020603050405020304" pitchFamily="18" charset="0"/>
                          <a:cs typeface="Times New Roman" panose="02020603050405020304" pitchFamily="18"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AdminName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Varchar(45)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65186430"/>
                  </a:ext>
                </a:extLst>
              </a:tr>
              <a:tr h="432964">
                <a:tc>
                  <a:txBody>
                    <a:bodyPr/>
                    <a:lstStyle/>
                    <a:p>
                      <a:r>
                        <a:rPr lang="en-IN" sz="1400" dirty="0">
                          <a:latin typeface="Times New Roman" panose="02020603050405020304" pitchFamily="18" charset="0"/>
                          <a:cs typeface="Times New Roman" panose="02020603050405020304" pitchFamily="18" charset="0"/>
                        </a:rPr>
                        <a:t>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MobileNumber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bigint(10)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74219670"/>
                  </a:ext>
                </a:extLst>
              </a:tr>
              <a:tr h="432964">
                <a:tc>
                  <a:txBody>
                    <a:bodyPr/>
                    <a:lstStyle/>
                    <a:p>
                      <a:r>
                        <a:rPr lang="en-IN" sz="1400" dirty="0">
                          <a:latin typeface="Times New Roman" panose="02020603050405020304" pitchFamily="18" charset="0"/>
                          <a:cs typeface="Times New Roman" panose="02020603050405020304" pitchFamily="18" charset="0"/>
                        </a:rPr>
                        <a: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Varchar(120)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54336318"/>
                  </a:ext>
                </a:extLst>
              </a:tr>
              <a:tr h="432964">
                <a:tc>
                  <a:txBody>
                    <a:bodyPr/>
                    <a:lstStyle/>
                    <a:p>
                      <a:r>
                        <a:rPr lang="en-IN" sz="1400" dirty="0">
                          <a:latin typeface="Times New Roman" panose="02020603050405020304" pitchFamily="18" charset="0"/>
                          <a:cs typeface="Times New Roman" panose="02020603050405020304" pitchFamily="18" charset="0"/>
                        </a:rPr>
                        <a:t>   5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Password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Varchar(120)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5536404"/>
                  </a:ext>
                </a:extLst>
              </a:tr>
            </a:tbl>
          </a:graphicData>
        </a:graphic>
      </p:graphicFrame>
      <p:sp>
        <p:nvSpPr>
          <p:cNvPr id="4" name="TextBox 3">
            <a:extLst>
              <a:ext uri="{FF2B5EF4-FFF2-40B4-BE49-F238E27FC236}">
                <a16:creationId xmlns:a16="http://schemas.microsoft.com/office/drawing/2014/main" id="{FAB1D399-792C-8196-BF16-69EF324A7358}"/>
              </a:ext>
            </a:extLst>
          </p:cNvPr>
          <p:cNvSpPr txBox="1"/>
          <p:nvPr/>
        </p:nvSpPr>
        <p:spPr>
          <a:xfrm>
            <a:off x="332295" y="248966"/>
            <a:ext cx="6094428"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DATABASE DESIGN</a:t>
            </a:r>
          </a:p>
        </p:txBody>
      </p:sp>
      <p:sp>
        <p:nvSpPr>
          <p:cNvPr id="6" name="TextBox 5">
            <a:extLst>
              <a:ext uri="{FF2B5EF4-FFF2-40B4-BE49-F238E27FC236}">
                <a16:creationId xmlns:a16="http://schemas.microsoft.com/office/drawing/2014/main" id="{E7D61E39-A0CB-50F3-915E-DB91BD8DE4A6}"/>
              </a:ext>
            </a:extLst>
          </p:cNvPr>
          <p:cNvSpPr txBox="1"/>
          <p:nvPr/>
        </p:nvSpPr>
        <p:spPr>
          <a:xfrm>
            <a:off x="407710" y="1154637"/>
            <a:ext cx="6094428"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ADMIN TABLE</a:t>
            </a:r>
            <a:endParaRPr lang="en-IN" dirty="0"/>
          </a:p>
        </p:txBody>
      </p:sp>
    </p:spTree>
    <p:extLst>
      <p:ext uri="{BB962C8B-B14F-4D97-AF65-F5344CB8AC3E}">
        <p14:creationId xmlns:p14="http://schemas.microsoft.com/office/powerpoint/2010/main" val="772027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6181534C-881A-19F4-CEAC-2D8AE67E0D20}"/>
              </a:ext>
            </a:extLst>
          </p:cNvPr>
          <p:cNvGraphicFramePr>
            <a:graphicFrameLocks noGrp="1"/>
          </p:cNvGraphicFramePr>
          <p:nvPr>
            <p:extLst>
              <p:ext uri="{D42A27DB-BD31-4B8C-83A1-F6EECF244321}">
                <p14:modId xmlns:p14="http://schemas.microsoft.com/office/powerpoint/2010/main" val="3690160533"/>
              </p:ext>
            </p:extLst>
          </p:nvPr>
        </p:nvGraphicFramePr>
        <p:xfrm>
          <a:off x="975360" y="1749800"/>
          <a:ext cx="9001760" cy="1844435"/>
        </p:xfrm>
        <a:graphic>
          <a:graphicData uri="http://schemas.openxmlformats.org/drawingml/2006/table">
            <a:tbl>
              <a:tblPr firstRow="1" bandRow="1">
                <a:tableStyleId>{5C22544A-7EE6-4342-B048-85BDC9FD1C3A}</a:tableStyleId>
              </a:tblPr>
              <a:tblGrid>
                <a:gridCol w="1135874">
                  <a:extLst>
                    <a:ext uri="{9D8B030D-6E8A-4147-A177-3AD203B41FA5}">
                      <a16:colId xmlns:a16="http://schemas.microsoft.com/office/drawing/2014/main" val="3389892650"/>
                    </a:ext>
                  </a:extLst>
                </a:gridCol>
                <a:gridCol w="2464527">
                  <a:extLst>
                    <a:ext uri="{9D8B030D-6E8A-4147-A177-3AD203B41FA5}">
                      <a16:colId xmlns:a16="http://schemas.microsoft.com/office/drawing/2014/main" val="1071118134"/>
                    </a:ext>
                  </a:extLst>
                </a:gridCol>
                <a:gridCol w="1930970">
                  <a:extLst>
                    <a:ext uri="{9D8B030D-6E8A-4147-A177-3AD203B41FA5}">
                      <a16:colId xmlns:a16="http://schemas.microsoft.com/office/drawing/2014/main" val="3701007543"/>
                    </a:ext>
                  </a:extLst>
                </a:gridCol>
                <a:gridCol w="1499179">
                  <a:extLst>
                    <a:ext uri="{9D8B030D-6E8A-4147-A177-3AD203B41FA5}">
                      <a16:colId xmlns:a16="http://schemas.microsoft.com/office/drawing/2014/main" val="3021041817"/>
                    </a:ext>
                  </a:extLst>
                </a:gridCol>
                <a:gridCol w="1971210">
                  <a:extLst>
                    <a:ext uri="{9D8B030D-6E8A-4147-A177-3AD203B41FA5}">
                      <a16:colId xmlns:a16="http://schemas.microsoft.com/office/drawing/2014/main" val="2532236596"/>
                    </a:ext>
                  </a:extLst>
                </a:gridCol>
              </a:tblGrid>
              <a:tr h="571893">
                <a:tc>
                  <a:txBody>
                    <a:bodyPr/>
                    <a:lstStyle/>
                    <a:p>
                      <a:r>
                        <a:rPr lang="en-IN" sz="1700" dirty="0">
                          <a:solidFill>
                            <a:schemeClr val="tx1"/>
                          </a:solidFill>
                          <a:latin typeface="Times New Roman" panose="02020603050405020304" pitchFamily="18" charset="0"/>
                          <a:cs typeface="Times New Roman" panose="02020603050405020304" pitchFamily="18" charset="0"/>
                        </a:rPr>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700" dirty="0">
                          <a:solidFill>
                            <a:schemeClr val="tx1"/>
                          </a:solidFill>
                          <a:latin typeface="Times New Roman" panose="02020603050405020304" pitchFamily="18" charset="0"/>
                          <a:cs typeface="Times New Roman" panose="02020603050405020304" pitchFamily="18"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700" dirty="0">
                          <a:solidFill>
                            <a:schemeClr val="tx1"/>
                          </a:solidFill>
                          <a:latin typeface="Times New Roman" panose="02020603050405020304" pitchFamily="18" charset="0"/>
                          <a:cs typeface="Times New Roman" panose="02020603050405020304" pitchFamily="18" charset="0"/>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700" dirty="0">
                          <a:solidFill>
                            <a:schemeClr val="tx1"/>
                          </a:solidFill>
                          <a:latin typeface="Times New Roman" panose="02020603050405020304" pitchFamily="18" charset="0"/>
                          <a:cs typeface="Times New Roman" panose="020206030504050203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700" dirty="0">
                          <a:solidFill>
                            <a:schemeClr val="tx1"/>
                          </a:solidFill>
                          <a:latin typeface="Times New Roman" panose="02020603050405020304" pitchFamily="18" charset="0"/>
                          <a:cs typeface="Times New Roman" panose="02020603050405020304" pitchFamily="18" charset="0"/>
                        </a:rPr>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953397"/>
                  </a:ext>
                </a:extLst>
              </a:tr>
              <a:tr h="527305">
                <a:tc>
                  <a:txBody>
                    <a:bodyPr/>
                    <a:lstStyle/>
                    <a:p>
                      <a:r>
                        <a:rPr lang="en-IN" sz="1400" dirty="0">
                          <a:latin typeface="Times New Roman" panose="02020603050405020304" pitchFamily="18" charset="0"/>
                          <a:cs typeface="Times New Roman" panose="02020603050405020304" pitchFamily="18"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Int(10)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None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40392756"/>
                  </a:ext>
                </a:extLst>
              </a:tr>
              <a:tr h="745237">
                <a:tc>
                  <a:txBody>
                    <a:bodyPr/>
                    <a:lstStyle/>
                    <a:p>
                      <a:r>
                        <a:rPr lang="en-IN" sz="1400" dirty="0">
                          <a:latin typeface="Times New Roman" panose="02020603050405020304" pitchFamily="18" charset="0"/>
                          <a:cs typeface="Times New Roman" panose="02020603050405020304" pitchFamily="18"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CompanyName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Varchar(120)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2826533"/>
                  </a:ext>
                </a:extLst>
              </a:tr>
            </a:tbl>
          </a:graphicData>
        </a:graphic>
      </p:graphicFrame>
      <p:sp>
        <p:nvSpPr>
          <p:cNvPr id="4" name="TextBox 3">
            <a:extLst>
              <a:ext uri="{FF2B5EF4-FFF2-40B4-BE49-F238E27FC236}">
                <a16:creationId xmlns:a16="http://schemas.microsoft.com/office/drawing/2014/main" id="{3DD73DE4-53ED-4D5A-E5E0-9D7EF1B79C83}"/>
              </a:ext>
            </a:extLst>
          </p:cNvPr>
          <p:cNvSpPr txBox="1"/>
          <p:nvPr/>
        </p:nvSpPr>
        <p:spPr>
          <a:xfrm>
            <a:off x="205740" y="349459"/>
            <a:ext cx="258318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COMPANY TABLE:</a:t>
            </a:r>
          </a:p>
        </p:txBody>
      </p:sp>
    </p:spTree>
    <p:extLst>
      <p:ext uri="{BB962C8B-B14F-4D97-AF65-F5344CB8AC3E}">
        <p14:creationId xmlns:p14="http://schemas.microsoft.com/office/powerpoint/2010/main" val="1364639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C22430F-6503-41D4-3A7A-A22D40F302B0}"/>
              </a:ext>
            </a:extLst>
          </p:cNvPr>
          <p:cNvGraphicFramePr>
            <a:graphicFrameLocks noGrp="1"/>
          </p:cNvGraphicFramePr>
          <p:nvPr/>
        </p:nvGraphicFramePr>
        <p:xfrm>
          <a:off x="1172210" y="1544460"/>
          <a:ext cx="9221471" cy="2800255"/>
        </p:xfrm>
        <a:graphic>
          <a:graphicData uri="http://schemas.openxmlformats.org/drawingml/2006/table">
            <a:tbl>
              <a:tblPr firstRow="1" bandRow="1">
                <a:tableStyleId>{5C22544A-7EE6-4342-B048-85BDC9FD1C3A}</a:tableStyleId>
              </a:tblPr>
              <a:tblGrid>
                <a:gridCol w="940713">
                  <a:extLst>
                    <a:ext uri="{9D8B030D-6E8A-4147-A177-3AD203B41FA5}">
                      <a16:colId xmlns:a16="http://schemas.microsoft.com/office/drawing/2014/main" val="2354630627"/>
                    </a:ext>
                  </a:extLst>
                </a:gridCol>
                <a:gridCol w="2265140">
                  <a:extLst>
                    <a:ext uri="{9D8B030D-6E8A-4147-A177-3AD203B41FA5}">
                      <a16:colId xmlns:a16="http://schemas.microsoft.com/office/drawing/2014/main" val="4160211021"/>
                    </a:ext>
                  </a:extLst>
                </a:gridCol>
                <a:gridCol w="1980449">
                  <a:extLst>
                    <a:ext uri="{9D8B030D-6E8A-4147-A177-3AD203B41FA5}">
                      <a16:colId xmlns:a16="http://schemas.microsoft.com/office/drawing/2014/main" val="2740055526"/>
                    </a:ext>
                  </a:extLst>
                </a:gridCol>
                <a:gridCol w="1262537">
                  <a:extLst>
                    <a:ext uri="{9D8B030D-6E8A-4147-A177-3AD203B41FA5}">
                      <a16:colId xmlns:a16="http://schemas.microsoft.com/office/drawing/2014/main" val="3619134711"/>
                    </a:ext>
                  </a:extLst>
                </a:gridCol>
                <a:gridCol w="2772632">
                  <a:extLst>
                    <a:ext uri="{9D8B030D-6E8A-4147-A177-3AD203B41FA5}">
                      <a16:colId xmlns:a16="http://schemas.microsoft.com/office/drawing/2014/main" val="2578864237"/>
                    </a:ext>
                  </a:extLst>
                </a:gridCol>
              </a:tblGrid>
              <a:tr h="5830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tx1"/>
                          </a:solidFill>
                          <a:latin typeface="Times New Roman" panose="02020603050405020304" pitchFamily="18" charset="0"/>
                          <a:cs typeface="Times New Roman" panose="02020603050405020304" pitchFamily="18" charset="0"/>
                        </a:rPr>
                        <a:t>S.NO</a:t>
                      </a:r>
                    </a:p>
                    <a:p>
                      <a:endParaRPr lang="en-IN"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latin typeface="Times New Roman" panose="02020603050405020304" pitchFamily="18" charset="0"/>
                          <a:cs typeface="Times New Roman" panose="02020603050405020304" pitchFamily="18" charset="0"/>
                        </a:rPr>
                        <a:t>Name</a:t>
                      </a:r>
                    </a:p>
                    <a:p>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tx1"/>
                          </a:solidFill>
                          <a:latin typeface="Times New Roman" panose="02020603050405020304" pitchFamily="18" charset="0"/>
                          <a:cs typeface="Times New Roman" panose="02020603050405020304" pitchFamily="18" charset="0"/>
                        </a:rPr>
                        <a:t>Type</a:t>
                      </a:r>
                    </a:p>
                    <a:p>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latin typeface="Times New Roman" panose="02020603050405020304" pitchFamily="18" charset="0"/>
                          <a:cs typeface="Times New Roman" panose="02020603050405020304" pitchFamily="18" charset="0"/>
                        </a:rPr>
                        <a:t>Null</a:t>
                      </a:r>
                    </a:p>
                    <a:p>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latin typeface="Times New Roman" panose="02020603050405020304" pitchFamily="18" charset="0"/>
                          <a:cs typeface="Times New Roman" panose="02020603050405020304" pitchFamily="18" charset="0"/>
                        </a:rPr>
                        <a:t>Default</a:t>
                      </a:r>
                    </a:p>
                    <a:p>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004996"/>
                  </a:ext>
                </a:extLst>
              </a:tr>
              <a:tr h="347744">
                <a:tc>
                  <a:txBody>
                    <a:bodyPr/>
                    <a:lstStyle/>
                    <a:p>
                      <a:r>
                        <a:rPr lang="en-IN" sz="14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Int(10)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None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9690944"/>
                  </a:ext>
                </a:extLst>
              </a:tr>
              <a:tr h="386080">
                <a:tc>
                  <a:txBody>
                    <a:bodyPr/>
                    <a:lstStyle/>
                    <a:p>
                      <a:r>
                        <a:rPr lang="en-IN" sz="14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Varchar(250)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0074139"/>
                  </a:ext>
                </a:extLst>
              </a:tr>
              <a:tr h="347744">
                <a:tc>
                  <a:txBody>
                    <a:bodyPr/>
                    <a:lstStyle/>
                    <a:p>
                      <a:r>
                        <a:rPr lang="en-IN" sz="14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MobileNumber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Bigint(10)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3146390"/>
                  </a:ext>
                </a:extLst>
              </a:tr>
              <a:tr h="393936">
                <a:tc>
                  <a:txBody>
                    <a:bodyPr/>
                    <a:lstStyle/>
                    <a:p>
                      <a:r>
                        <a:rPr lang="en-IN" sz="14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Message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Varchar(250)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4508617"/>
                  </a:ext>
                </a:extLst>
              </a:tr>
              <a:tr h="347744">
                <a:tc>
                  <a:txBody>
                    <a:bodyPr/>
                    <a:lstStyle/>
                    <a:p>
                      <a:r>
                        <a:rPr lang="en-IN" sz="1400"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EnquiryDate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Timestamp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7485079"/>
                  </a:ext>
                </a:extLst>
              </a:tr>
              <a:tr h="393936">
                <a:tc>
                  <a:txBody>
                    <a:bodyPr/>
                    <a:lstStyle/>
                    <a:p>
                      <a:r>
                        <a:rPr lang="en-IN" sz="1400"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Varchar(10)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None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2514650"/>
                  </a:ext>
                </a:extLst>
              </a:tr>
            </a:tbl>
          </a:graphicData>
        </a:graphic>
      </p:graphicFrame>
      <p:sp>
        <p:nvSpPr>
          <p:cNvPr id="4" name="TextBox 3">
            <a:extLst>
              <a:ext uri="{FF2B5EF4-FFF2-40B4-BE49-F238E27FC236}">
                <a16:creationId xmlns:a16="http://schemas.microsoft.com/office/drawing/2014/main" id="{D4C00B39-44D1-C156-07F5-33CE57F31528}"/>
              </a:ext>
            </a:extLst>
          </p:cNvPr>
          <p:cNvSpPr txBox="1"/>
          <p:nvPr/>
        </p:nvSpPr>
        <p:spPr>
          <a:xfrm>
            <a:off x="216537" y="474226"/>
            <a:ext cx="336804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ENQUIRY TABLE:</a:t>
            </a:r>
          </a:p>
        </p:txBody>
      </p:sp>
    </p:spTree>
    <p:extLst>
      <p:ext uri="{BB962C8B-B14F-4D97-AF65-F5344CB8AC3E}">
        <p14:creationId xmlns:p14="http://schemas.microsoft.com/office/powerpoint/2010/main" val="1390338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C7076DA-F185-09AC-00C4-6ECDD5976E55}"/>
              </a:ext>
            </a:extLst>
          </p:cNvPr>
          <p:cNvGraphicFramePr>
            <a:graphicFrameLocks noGrp="1"/>
          </p:cNvGraphicFramePr>
          <p:nvPr/>
        </p:nvGraphicFramePr>
        <p:xfrm>
          <a:off x="1473200" y="1085426"/>
          <a:ext cx="8128000" cy="3642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122308138"/>
                    </a:ext>
                  </a:extLst>
                </a:gridCol>
                <a:gridCol w="1625600">
                  <a:extLst>
                    <a:ext uri="{9D8B030D-6E8A-4147-A177-3AD203B41FA5}">
                      <a16:colId xmlns:a16="http://schemas.microsoft.com/office/drawing/2014/main" val="1714190126"/>
                    </a:ext>
                  </a:extLst>
                </a:gridCol>
                <a:gridCol w="1625600">
                  <a:extLst>
                    <a:ext uri="{9D8B030D-6E8A-4147-A177-3AD203B41FA5}">
                      <a16:colId xmlns:a16="http://schemas.microsoft.com/office/drawing/2014/main" val="2035240251"/>
                    </a:ext>
                  </a:extLst>
                </a:gridCol>
                <a:gridCol w="1625600">
                  <a:extLst>
                    <a:ext uri="{9D8B030D-6E8A-4147-A177-3AD203B41FA5}">
                      <a16:colId xmlns:a16="http://schemas.microsoft.com/office/drawing/2014/main" val="2854475036"/>
                    </a:ext>
                  </a:extLst>
                </a:gridCol>
                <a:gridCol w="1625600">
                  <a:extLst>
                    <a:ext uri="{9D8B030D-6E8A-4147-A177-3AD203B41FA5}">
                      <a16:colId xmlns:a16="http://schemas.microsoft.com/office/drawing/2014/main" val="3921652256"/>
                    </a:ext>
                  </a:extLst>
                </a:gridCol>
              </a:tblGrid>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13372271"/>
                  </a:ext>
                </a:extLst>
              </a:tr>
              <a:tr h="370840">
                <a:tc>
                  <a:txBody>
                    <a:bodyPr/>
                    <a:lstStyle/>
                    <a:p>
                      <a:r>
                        <a:rPr lang="en-IN" sz="14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Int(10)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Done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9874118"/>
                  </a:ext>
                </a:extLst>
              </a:tr>
              <a:tr h="370840">
                <a:tc>
                  <a:txBody>
                    <a:bodyPr/>
                    <a:lstStyle/>
                    <a:p>
                      <a:r>
                        <a:rPr lang="en-IN" sz="14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Car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Varchar(50)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9860149"/>
                  </a:ext>
                </a:extLst>
              </a:tr>
              <a:tr h="0">
                <a:tc>
                  <a:txBody>
                    <a:bodyPr/>
                    <a:lstStyle/>
                    <a:p>
                      <a:r>
                        <a:rPr lang="en-IN" sz="14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Car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Varchar(50)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72468921"/>
                  </a:ext>
                </a:extLst>
              </a:tr>
              <a:tr h="370840">
                <a:tc>
                  <a:txBody>
                    <a:bodyPr/>
                    <a:lstStyle/>
                    <a:p>
                      <a:r>
                        <a:rPr lang="en-IN" sz="14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Car Company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Varchar(50)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1527647"/>
                  </a:ext>
                </a:extLst>
              </a:tr>
              <a:tr h="370840">
                <a:tc>
                  <a:txBody>
                    <a:bodyPr/>
                    <a:lstStyle/>
                    <a:p>
                      <a:r>
                        <a:rPr lang="en-IN" sz="1400"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Car Bodycolor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Varchar(50)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1925206"/>
                  </a:ext>
                </a:extLst>
              </a:tr>
              <a:tr h="370840">
                <a:tc>
                  <a:txBody>
                    <a:bodyPr/>
                    <a:lstStyle/>
                    <a:p>
                      <a:r>
                        <a:rPr lang="en-IN" sz="1400"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Car Body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Varchar(50)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41524187"/>
                  </a:ext>
                </a:extLst>
              </a:tr>
              <a:tr h="370840">
                <a:tc>
                  <a:txBody>
                    <a:bodyPr/>
                    <a:lstStyle/>
                    <a:p>
                      <a:r>
                        <a:rPr lang="en-IN" sz="1400" dirty="0">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Car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Varchar(120)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6398436"/>
                  </a:ext>
                </a:extLst>
              </a:tr>
              <a:tr h="370840">
                <a:tc>
                  <a:txBody>
                    <a:bodyPr/>
                    <a:lstStyle/>
                    <a:p>
                      <a:r>
                        <a:rPr lang="en-IN" sz="1400"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Car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Varchar(120)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3436184"/>
                  </a:ext>
                </a:extLst>
              </a:tr>
              <a:tr h="370840">
                <a:tc>
                  <a:txBody>
                    <a:bodyPr/>
                    <a:lstStyle/>
                    <a:p>
                      <a:r>
                        <a:rPr lang="en-IN" sz="1400" dirty="0">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Car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Varchar(120)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44679632"/>
                  </a:ext>
                </a:extLst>
              </a:tr>
            </a:tbl>
          </a:graphicData>
        </a:graphic>
      </p:graphicFrame>
      <p:graphicFrame>
        <p:nvGraphicFramePr>
          <p:cNvPr id="6" name="Table 6">
            <a:extLst>
              <a:ext uri="{FF2B5EF4-FFF2-40B4-BE49-F238E27FC236}">
                <a16:creationId xmlns:a16="http://schemas.microsoft.com/office/drawing/2014/main" id="{BDEA3540-CE96-199D-E3EA-E0746FBAC635}"/>
              </a:ext>
            </a:extLst>
          </p:cNvPr>
          <p:cNvGraphicFramePr>
            <a:graphicFrameLocks noGrp="1"/>
          </p:cNvGraphicFramePr>
          <p:nvPr/>
        </p:nvGraphicFramePr>
        <p:xfrm>
          <a:off x="1473200" y="4727786"/>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620247579"/>
                    </a:ext>
                  </a:extLst>
                </a:gridCol>
                <a:gridCol w="1625600">
                  <a:extLst>
                    <a:ext uri="{9D8B030D-6E8A-4147-A177-3AD203B41FA5}">
                      <a16:colId xmlns:a16="http://schemas.microsoft.com/office/drawing/2014/main" val="3950745321"/>
                    </a:ext>
                  </a:extLst>
                </a:gridCol>
                <a:gridCol w="1625600">
                  <a:extLst>
                    <a:ext uri="{9D8B030D-6E8A-4147-A177-3AD203B41FA5}">
                      <a16:colId xmlns:a16="http://schemas.microsoft.com/office/drawing/2014/main" val="2935425592"/>
                    </a:ext>
                  </a:extLst>
                </a:gridCol>
                <a:gridCol w="1625600">
                  <a:extLst>
                    <a:ext uri="{9D8B030D-6E8A-4147-A177-3AD203B41FA5}">
                      <a16:colId xmlns:a16="http://schemas.microsoft.com/office/drawing/2014/main" val="2927227652"/>
                    </a:ext>
                  </a:extLst>
                </a:gridCol>
                <a:gridCol w="1625600">
                  <a:extLst>
                    <a:ext uri="{9D8B030D-6E8A-4147-A177-3AD203B41FA5}">
                      <a16:colId xmlns:a16="http://schemas.microsoft.com/office/drawing/2014/main" val="3175576617"/>
                    </a:ext>
                  </a:extLst>
                </a:gridCol>
              </a:tblGrid>
              <a:tr h="370840">
                <a:tc>
                  <a:txBody>
                    <a:bodyPr/>
                    <a:lstStyle/>
                    <a:p>
                      <a:r>
                        <a:rPr lang="en-IN" sz="1400" b="0" dirty="0">
                          <a:solidFill>
                            <a:schemeClr val="tx1"/>
                          </a:solidFill>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dirty="0">
                          <a:solidFill>
                            <a:schemeClr val="tx1"/>
                          </a:solidFill>
                          <a:latin typeface="Times New Roman" panose="02020603050405020304" pitchFamily="18" charset="0"/>
                          <a:cs typeface="Times New Roman" panose="02020603050405020304" pitchFamily="18" charset="0"/>
                        </a:rPr>
                        <a:t>Fuel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dirty="0">
                          <a:solidFill>
                            <a:schemeClr val="tx1"/>
                          </a:solidFill>
                          <a:latin typeface="Times New Roman" panose="02020603050405020304" pitchFamily="18" charset="0"/>
                          <a:cs typeface="Times New Roman" panose="02020603050405020304" pitchFamily="18" charset="0"/>
                        </a:rPr>
                        <a:t>Varchar(120)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dirty="0">
                          <a:solidFill>
                            <a:schemeClr val="tx1"/>
                          </a:solidFill>
                          <a:latin typeface="Times New Roman" panose="02020603050405020304" pitchFamily="18" charset="0"/>
                          <a:cs typeface="Times New Roman" panose="02020603050405020304" pitchFamily="18"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dirty="0">
                          <a:solidFill>
                            <a:schemeClr val="tx1"/>
                          </a:solidFill>
                          <a:latin typeface="Times New Roman" panose="02020603050405020304" pitchFamily="18" charset="0"/>
                          <a:cs typeface="Times New Roman" panose="020206030504050203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78401908"/>
                  </a:ext>
                </a:extLst>
              </a:tr>
            </a:tbl>
          </a:graphicData>
        </a:graphic>
      </p:graphicFrame>
      <p:sp>
        <p:nvSpPr>
          <p:cNvPr id="7" name="TextBox 6">
            <a:extLst>
              <a:ext uri="{FF2B5EF4-FFF2-40B4-BE49-F238E27FC236}">
                <a16:creationId xmlns:a16="http://schemas.microsoft.com/office/drawing/2014/main" id="{DD31261D-32B3-BB4E-D27D-1B5CF7577B0E}"/>
              </a:ext>
            </a:extLst>
          </p:cNvPr>
          <p:cNvSpPr txBox="1"/>
          <p:nvPr/>
        </p:nvSpPr>
        <p:spPr>
          <a:xfrm>
            <a:off x="802640" y="314476"/>
            <a:ext cx="217424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Car table</a:t>
            </a:r>
          </a:p>
        </p:txBody>
      </p:sp>
    </p:spTree>
    <p:extLst>
      <p:ext uri="{BB962C8B-B14F-4D97-AF65-F5344CB8AC3E}">
        <p14:creationId xmlns:p14="http://schemas.microsoft.com/office/powerpoint/2010/main" val="682628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1C34A71F-4DD2-F205-330D-356D9C0AF0F6}"/>
              </a:ext>
            </a:extLst>
          </p:cNvPr>
          <p:cNvGraphicFramePr>
            <a:graphicFrameLocks noGrp="1"/>
          </p:cNvGraphicFramePr>
          <p:nvPr/>
        </p:nvGraphicFramePr>
        <p:xfrm>
          <a:off x="1584960" y="983826"/>
          <a:ext cx="8331200" cy="4106335"/>
        </p:xfrm>
        <a:graphic>
          <a:graphicData uri="http://schemas.openxmlformats.org/drawingml/2006/table">
            <a:tbl>
              <a:tblPr firstRow="1" bandRow="1">
                <a:tableStyleId>{5C22544A-7EE6-4342-B048-85BDC9FD1C3A}</a:tableStyleId>
              </a:tblPr>
              <a:tblGrid>
                <a:gridCol w="1666240">
                  <a:extLst>
                    <a:ext uri="{9D8B030D-6E8A-4147-A177-3AD203B41FA5}">
                      <a16:colId xmlns:a16="http://schemas.microsoft.com/office/drawing/2014/main" val="567413941"/>
                    </a:ext>
                  </a:extLst>
                </a:gridCol>
                <a:gridCol w="1666240">
                  <a:extLst>
                    <a:ext uri="{9D8B030D-6E8A-4147-A177-3AD203B41FA5}">
                      <a16:colId xmlns:a16="http://schemas.microsoft.com/office/drawing/2014/main" val="4080507028"/>
                    </a:ext>
                  </a:extLst>
                </a:gridCol>
                <a:gridCol w="1666240">
                  <a:extLst>
                    <a:ext uri="{9D8B030D-6E8A-4147-A177-3AD203B41FA5}">
                      <a16:colId xmlns:a16="http://schemas.microsoft.com/office/drawing/2014/main" val="2215367900"/>
                    </a:ext>
                  </a:extLst>
                </a:gridCol>
                <a:gridCol w="1666240">
                  <a:extLst>
                    <a:ext uri="{9D8B030D-6E8A-4147-A177-3AD203B41FA5}">
                      <a16:colId xmlns:a16="http://schemas.microsoft.com/office/drawing/2014/main" val="915668588"/>
                    </a:ext>
                  </a:extLst>
                </a:gridCol>
                <a:gridCol w="1666240">
                  <a:extLst>
                    <a:ext uri="{9D8B030D-6E8A-4147-A177-3AD203B41FA5}">
                      <a16:colId xmlns:a16="http://schemas.microsoft.com/office/drawing/2014/main" val="2773625701"/>
                    </a:ext>
                  </a:extLst>
                </a:gridCol>
              </a:tblGrid>
              <a:tr h="394944">
                <a:tc>
                  <a:txBody>
                    <a:bodyPr/>
                    <a:lstStyle/>
                    <a:p>
                      <a:r>
                        <a:rPr lang="en-IN" sz="1400" b="0" dirty="0">
                          <a:solidFill>
                            <a:schemeClr val="tx1"/>
                          </a:solidFill>
                          <a:latin typeface="Times New Roman" panose="02020603050405020304" pitchFamily="18" charset="0"/>
                          <a:cs typeface="Times New Roman" panose="02020603050405020304"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dirty="0">
                          <a:solidFill>
                            <a:schemeClr val="tx1"/>
                          </a:solidFill>
                          <a:latin typeface="Times New Roman" panose="02020603050405020304" pitchFamily="18" charset="0"/>
                          <a:cs typeface="Times New Roman" panose="02020603050405020304" pitchFamily="18" charset="0"/>
                        </a:rPr>
                        <a:t>Max power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dirty="0">
                          <a:solidFill>
                            <a:schemeClr val="tx1"/>
                          </a:solidFill>
                          <a:latin typeface="Times New Roman" panose="02020603050405020304" pitchFamily="18" charset="0"/>
                          <a:cs typeface="Times New Roman" panose="02020603050405020304" pitchFamily="18" charset="0"/>
                        </a:rPr>
                        <a:t>Varchar(120)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dirty="0">
                          <a:solidFill>
                            <a:schemeClr val="tx1"/>
                          </a:solidFill>
                          <a:latin typeface="Times New Roman" panose="02020603050405020304" pitchFamily="18" charset="0"/>
                          <a:cs typeface="Times New Roman" panose="02020603050405020304" pitchFamily="18"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dirty="0">
                          <a:solidFill>
                            <a:schemeClr val="tx1"/>
                          </a:solidFill>
                          <a:latin typeface="Times New Roman" panose="02020603050405020304" pitchFamily="18" charset="0"/>
                          <a:cs typeface="Times New Roman" panose="020206030504050203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20864407"/>
                  </a:ext>
                </a:extLst>
              </a:tr>
              <a:tr h="394944">
                <a:tc>
                  <a:txBody>
                    <a:bodyPr/>
                    <a:lstStyle/>
                    <a:p>
                      <a:r>
                        <a:rPr lang="en-IN" sz="1400" dirty="0">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Millage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Varchar(20)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dirty="0">
                          <a:solidFill>
                            <a:schemeClr val="tx1"/>
                          </a:solidFill>
                          <a:latin typeface="Times New Roman" panose="02020603050405020304" pitchFamily="18" charset="0"/>
                          <a:cs typeface="Times New Roman" panose="02020603050405020304" pitchFamily="18"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dirty="0">
                          <a:solidFill>
                            <a:schemeClr val="tx1"/>
                          </a:solidFill>
                          <a:latin typeface="Times New Roman" panose="02020603050405020304" pitchFamily="18" charset="0"/>
                          <a:cs typeface="Times New Roman" panose="020206030504050203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0933147"/>
                  </a:ext>
                </a:extLst>
              </a:tr>
              <a:tr h="394944">
                <a:tc>
                  <a:txBody>
                    <a:bodyPr/>
                    <a:lstStyle/>
                    <a:p>
                      <a:r>
                        <a:rPr lang="en-IN" sz="1400" dirty="0">
                          <a:latin typeface="Times New Roman" panose="02020603050405020304" pitchFamily="18" charset="0"/>
                          <a:cs typeface="Times New Roman" panose="0202060305040502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Air condition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Varchar(20)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dirty="0">
                          <a:solidFill>
                            <a:schemeClr val="tx1"/>
                          </a:solidFill>
                          <a:latin typeface="Times New Roman" panose="02020603050405020304" pitchFamily="18" charset="0"/>
                          <a:cs typeface="Times New Roman" panose="02020603050405020304" pitchFamily="18" charset="0"/>
                        </a:rPr>
                        <a:t>Yes</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dirty="0">
                          <a:solidFill>
                            <a:schemeClr val="tx1"/>
                          </a:solidFill>
                          <a:latin typeface="Times New Roman" panose="02020603050405020304" pitchFamily="18" charset="0"/>
                          <a:cs typeface="Times New Roman" panose="020206030504050203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26100989"/>
                  </a:ext>
                </a:extLst>
              </a:tr>
              <a:tr h="394944">
                <a:tc>
                  <a:txBody>
                    <a:bodyPr/>
                    <a:lstStyle/>
                    <a:p>
                      <a:r>
                        <a:rPr lang="en-IN" sz="1400" dirty="0">
                          <a:latin typeface="Times New Roman" panose="02020603050405020304" pitchFamily="18" charset="0"/>
                          <a:cs typeface="Times New Roman" panose="02020603050405020304" pitchFamily="18" charset="0"/>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Car ABS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Varchar(20)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dirty="0">
                          <a:solidFill>
                            <a:schemeClr val="tx1"/>
                          </a:solidFill>
                          <a:latin typeface="Times New Roman" panose="02020603050405020304" pitchFamily="18" charset="0"/>
                          <a:cs typeface="Times New Roman" panose="02020603050405020304" pitchFamily="18" charset="0"/>
                        </a:rPr>
                        <a:t>Yes</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dirty="0">
                          <a:solidFill>
                            <a:schemeClr val="tx1"/>
                          </a:solidFill>
                          <a:latin typeface="Times New Roman" panose="02020603050405020304" pitchFamily="18" charset="0"/>
                          <a:cs typeface="Times New Roman" panose="020206030504050203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7245562"/>
                  </a:ext>
                </a:extLst>
              </a:tr>
              <a:tr h="394944">
                <a:tc>
                  <a:txBody>
                    <a:bodyPr/>
                    <a:lstStyle/>
                    <a:p>
                      <a:r>
                        <a:rPr lang="en-IN" sz="1400" dirty="0">
                          <a:latin typeface="Times New Roman" panose="02020603050405020304" pitchFamily="18" charset="0"/>
                          <a:cs typeface="Times New Roman" panose="02020603050405020304"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Airbags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Varchar(20)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dirty="0">
                          <a:solidFill>
                            <a:schemeClr val="tx1"/>
                          </a:solidFill>
                          <a:latin typeface="Times New Roman" panose="02020603050405020304" pitchFamily="18" charset="0"/>
                          <a:cs typeface="Times New Roman" panose="02020603050405020304" pitchFamily="18" charset="0"/>
                        </a:rPr>
                        <a:t>Yes</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dirty="0">
                          <a:solidFill>
                            <a:schemeClr val="tx1"/>
                          </a:solidFill>
                          <a:latin typeface="Times New Roman" panose="02020603050405020304" pitchFamily="18" charset="0"/>
                          <a:cs typeface="Times New Roman" panose="020206030504050203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1549575"/>
                  </a:ext>
                </a:extLst>
              </a:tr>
              <a:tr h="394944">
                <a:tc>
                  <a:txBody>
                    <a:bodyPr/>
                    <a:lstStyle/>
                    <a:p>
                      <a:r>
                        <a:rPr lang="en-IN" sz="1400" dirty="0">
                          <a:latin typeface="Times New Roman" panose="02020603050405020304" pitchFamily="18" charset="0"/>
                          <a:cs typeface="Times New Roman" panose="02020603050405020304"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Car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Varchar(120)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dirty="0">
                          <a:solidFill>
                            <a:schemeClr val="tx1"/>
                          </a:solidFill>
                          <a:latin typeface="Times New Roman" panose="02020603050405020304" pitchFamily="18" charset="0"/>
                          <a:cs typeface="Times New Roman" panose="02020603050405020304" pitchFamily="18" charset="0"/>
                        </a:rPr>
                        <a:t>Yes</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dirty="0">
                          <a:solidFill>
                            <a:schemeClr val="tx1"/>
                          </a:solidFill>
                          <a:latin typeface="Times New Roman" panose="02020603050405020304" pitchFamily="18" charset="0"/>
                          <a:cs typeface="Times New Roman" panose="020206030504050203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0725121"/>
                  </a:ext>
                </a:extLst>
              </a:tr>
              <a:tr h="394944">
                <a:tc>
                  <a:txBody>
                    <a:bodyPr/>
                    <a:lstStyle/>
                    <a:p>
                      <a:r>
                        <a:rPr lang="en-IN" sz="1400" dirty="0">
                          <a:latin typeface="Times New Roman" panose="02020603050405020304" pitchFamily="18" charset="0"/>
                          <a:cs typeface="Times New Roman" panose="02020603050405020304" pitchFamily="18" charset="0"/>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Fuel capacity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Int(50)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dirty="0">
                          <a:solidFill>
                            <a:schemeClr val="tx1"/>
                          </a:solidFill>
                          <a:latin typeface="Times New Roman" panose="02020603050405020304" pitchFamily="18" charset="0"/>
                          <a:cs typeface="Times New Roman" panose="02020603050405020304" pitchFamily="18" charset="0"/>
                        </a:rPr>
                        <a:t>Yes</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dirty="0">
                          <a:solidFill>
                            <a:schemeClr val="tx1"/>
                          </a:solidFill>
                          <a:latin typeface="Times New Roman" panose="02020603050405020304" pitchFamily="18" charset="0"/>
                          <a:cs typeface="Times New Roman" panose="020206030504050203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33293116"/>
                  </a:ext>
                </a:extLst>
              </a:tr>
              <a:tr h="394944">
                <a:tc>
                  <a:txBody>
                    <a:bodyPr/>
                    <a:lstStyle/>
                    <a:p>
                      <a:r>
                        <a:rPr lang="en-IN" sz="1400" dirty="0">
                          <a:latin typeface="Times New Roman" panose="02020603050405020304" pitchFamily="18" charset="0"/>
                          <a:cs typeface="Times New Roman" panose="02020603050405020304" pitchFamily="18" charset="0"/>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Reg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Int(10)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dirty="0">
                          <a:solidFill>
                            <a:schemeClr val="tx1"/>
                          </a:solidFill>
                          <a:latin typeface="Times New Roman" panose="02020603050405020304" pitchFamily="18" charset="0"/>
                          <a:cs typeface="Times New Roman" panose="02020603050405020304" pitchFamily="18" charset="0"/>
                        </a:rPr>
                        <a:t>Yes</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dirty="0">
                          <a:solidFill>
                            <a:schemeClr val="tx1"/>
                          </a:solidFill>
                          <a:latin typeface="Times New Roman" panose="02020603050405020304" pitchFamily="18" charset="0"/>
                          <a:cs typeface="Times New Roman" panose="020206030504050203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62065525"/>
                  </a:ext>
                </a:extLst>
              </a:tr>
              <a:tr h="394944">
                <a:tc>
                  <a:txBody>
                    <a:bodyPr/>
                    <a:lstStyle/>
                    <a:p>
                      <a:r>
                        <a:rPr lang="en-IN" sz="1400" dirty="0">
                          <a:latin typeface="Times New Roman" panose="02020603050405020304" pitchFamily="18" charset="0"/>
                          <a:cs typeface="Times New Roman" panose="02020603050405020304" pitchFamily="18" charset="0"/>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No of owner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Int(10)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dirty="0">
                          <a:solidFill>
                            <a:schemeClr val="tx1"/>
                          </a:solidFill>
                          <a:latin typeface="Times New Roman" panose="02020603050405020304" pitchFamily="18" charset="0"/>
                          <a:cs typeface="Times New Roman" panose="02020603050405020304" pitchFamily="18" charset="0"/>
                        </a:rPr>
                        <a:t>Yes</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dirty="0">
                          <a:solidFill>
                            <a:schemeClr val="tx1"/>
                          </a:solidFill>
                          <a:latin typeface="Times New Roman" panose="02020603050405020304" pitchFamily="18" charset="0"/>
                          <a:cs typeface="Times New Roman" panose="020206030504050203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2977971"/>
                  </a:ext>
                </a:extLst>
              </a:tr>
              <a:tr h="551839">
                <a:tc>
                  <a:txBody>
                    <a:bodyPr/>
                    <a:lstStyle/>
                    <a:p>
                      <a:r>
                        <a:rPr lang="en-IN" sz="1400"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Last update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Timestamp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dirty="0">
                          <a:solidFill>
                            <a:schemeClr val="tx1"/>
                          </a:solidFill>
                          <a:latin typeface="Times New Roman" panose="02020603050405020304" pitchFamily="18" charset="0"/>
                          <a:cs typeface="Times New Roman" panose="02020603050405020304" pitchFamily="18" charset="0"/>
                        </a:rPr>
                        <a:t>Yes</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Current_</a:t>
                      </a:r>
                    </a:p>
                    <a:p>
                      <a:r>
                        <a:rPr lang="en-IN" sz="1400" dirty="0">
                          <a:latin typeface="Times New Roman" panose="02020603050405020304" pitchFamily="18" charset="0"/>
                          <a:cs typeface="Times New Roman" panose="02020603050405020304" pitchFamily="18" charset="0"/>
                        </a:rPr>
                        <a:t>timestamp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2220025"/>
                  </a:ext>
                </a:extLst>
              </a:tr>
            </a:tbl>
          </a:graphicData>
        </a:graphic>
      </p:graphicFrame>
    </p:spTree>
    <p:extLst>
      <p:ext uri="{BB962C8B-B14F-4D97-AF65-F5344CB8AC3E}">
        <p14:creationId xmlns:p14="http://schemas.microsoft.com/office/powerpoint/2010/main" val="2996755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CAFF6D-F469-0058-8B49-5F0F37C80355}"/>
              </a:ext>
            </a:extLst>
          </p:cNvPr>
          <p:cNvSpPr txBox="1"/>
          <p:nvPr/>
        </p:nvSpPr>
        <p:spPr>
          <a:xfrm>
            <a:off x="249185" y="285249"/>
            <a:ext cx="2509255"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AGENDA</a:t>
            </a:r>
          </a:p>
        </p:txBody>
      </p:sp>
      <p:sp>
        <p:nvSpPr>
          <p:cNvPr id="9" name="TextBox 8">
            <a:extLst>
              <a:ext uri="{FF2B5EF4-FFF2-40B4-BE49-F238E27FC236}">
                <a16:creationId xmlns:a16="http://schemas.microsoft.com/office/drawing/2014/main" id="{B7661504-0270-6CA5-CD76-897B2E929ADE}"/>
              </a:ext>
            </a:extLst>
          </p:cNvPr>
          <p:cNvSpPr txBox="1"/>
          <p:nvPr/>
        </p:nvSpPr>
        <p:spPr>
          <a:xfrm>
            <a:off x="403860" y="929640"/>
            <a:ext cx="12184379" cy="5658280"/>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ABSTRACT</a:t>
            </a:r>
          </a:p>
          <a:p>
            <a:pPr marL="571500" indent="-571500">
              <a:lnSpc>
                <a:spcPct val="150000"/>
              </a:lnSpc>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EXISTING </a:t>
            </a:r>
            <a:r>
              <a:rPr lang="en-IN" sz="2000" dirty="0">
                <a:latin typeface="Times New Roman" panose="02020603050405020304" pitchFamily="18" charset="0"/>
                <a:cs typeface="Times New Roman" panose="02020603050405020304" pitchFamily="18" charset="0"/>
              </a:rPr>
              <a:t>SYSTEM</a:t>
            </a:r>
          </a:p>
          <a:p>
            <a:pPr marL="571500" indent="-5715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PROPOSED SYSTEM</a:t>
            </a:r>
          </a:p>
          <a:p>
            <a:pPr marL="571500" indent="-5715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HARDWARE AND SOFTWARE SPECIFICATION</a:t>
            </a:r>
          </a:p>
          <a:p>
            <a:pPr marL="571500" indent="-5715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MODULES OF THE PROJECT</a:t>
            </a:r>
          </a:p>
          <a:p>
            <a:pPr marL="571500" indent="-5715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DATAFLOW DIAGRAM</a:t>
            </a:r>
          </a:p>
          <a:p>
            <a:pPr marL="571500" indent="-5715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E-R DIAGRAM</a:t>
            </a:r>
          </a:p>
          <a:p>
            <a:pPr marL="571500" indent="-5715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TABLE DESIGN</a:t>
            </a:r>
          </a:p>
          <a:p>
            <a:pPr marL="571500" indent="-5715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UI DESIGN</a:t>
            </a:r>
          </a:p>
          <a:p>
            <a:pPr marL="571500" indent="-5715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SCOPE FOR FUTURE ENHANCEMENT</a:t>
            </a:r>
          </a:p>
          <a:p>
            <a:pPr marL="571500" indent="-5715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CONCLUSION</a:t>
            </a:r>
          </a:p>
          <a:p>
            <a:pPr marL="571500" indent="-571500">
              <a:lnSpc>
                <a:spcPct val="15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878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0E1E2C-5EF2-BA7D-1D34-93A0A98E445B}"/>
              </a:ext>
            </a:extLst>
          </p:cNvPr>
          <p:cNvSpPr txBox="1"/>
          <p:nvPr/>
        </p:nvSpPr>
        <p:spPr>
          <a:xfrm>
            <a:off x="367645" y="160256"/>
            <a:ext cx="6623464"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HOME PAGE</a:t>
            </a:r>
          </a:p>
        </p:txBody>
      </p:sp>
      <p:pic>
        <p:nvPicPr>
          <p:cNvPr id="4" name="Picture 3">
            <a:extLst>
              <a:ext uri="{FF2B5EF4-FFF2-40B4-BE49-F238E27FC236}">
                <a16:creationId xmlns:a16="http://schemas.microsoft.com/office/drawing/2014/main" id="{D8B64BE1-0403-54B3-0043-4F469686B0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3766" y="1400538"/>
            <a:ext cx="10313043" cy="5139158"/>
          </a:xfrm>
          <a:prstGeom prst="rect">
            <a:avLst/>
          </a:prstGeom>
        </p:spPr>
      </p:pic>
    </p:spTree>
    <p:extLst>
      <p:ext uri="{BB962C8B-B14F-4D97-AF65-F5344CB8AC3E}">
        <p14:creationId xmlns:p14="http://schemas.microsoft.com/office/powerpoint/2010/main" val="3779328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E01477-6FF6-6FA2-BD9B-783C2FD71A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160" y="1503681"/>
            <a:ext cx="11074400" cy="4592320"/>
          </a:xfrm>
          <a:prstGeom prst="rect">
            <a:avLst/>
          </a:prstGeom>
        </p:spPr>
      </p:pic>
      <p:sp>
        <p:nvSpPr>
          <p:cNvPr id="3" name="TextBox 2">
            <a:extLst>
              <a:ext uri="{FF2B5EF4-FFF2-40B4-BE49-F238E27FC236}">
                <a16:creationId xmlns:a16="http://schemas.microsoft.com/office/drawing/2014/main" id="{784BD030-5E64-7969-BD7B-1D5EE815CDE0}"/>
              </a:ext>
            </a:extLst>
          </p:cNvPr>
          <p:cNvSpPr txBox="1"/>
          <p:nvPr/>
        </p:nvSpPr>
        <p:spPr>
          <a:xfrm>
            <a:off x="660400" y="392667"/>
            <a:ext cx="402336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ABOUT PAGE</a:t>
            </a:r>
          </a:p>
        </p:txBody>
      </p:sp>
    </p:spTree>
    <p:extLst>
      <p:ext uri="{BB962C8B-B14F-4D97-AF65-F5344CB8AC3E}">
        <p14:creationId xmlns:p14="http://schemas.microsoft.com/office/powerpoint/2010/main" val="4012634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B1307E-274D-3B7A-0E3A-FB4D843B6A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440" y="1432560"/>
            <a:ext cx="10505440" cy="4622800"/>
          </a:xfrm>
          <a:prstGeom prst="rect">
            <a:avLst/>
          </a:prstGeom>
        </p:spPr>
      </p:pic>
      <p:sp>
        <p:nvSpPr>
          <p:cNvPr id="3" name="TextBox 2">
            <a:extLst>
              <a:ext uri="{FF2B5EF4-FFF2-40B4-BE49-F238E27FC236}">
                <a16:creationId xmlns:a16="http://schemas.microsoft.com/office/drawing/2014/main" id="{53EC2596-45D6-9BF5-3B12-8F49BECB87E1}"/>
              </a:ext>
            </a:extLst>
          </p:cNvPr>
          <p:cNvSpPr txBox="1"/>
          <p:nvPr/>
        </p:nvSpPr>
        <p:spPr>
          <a:xfrm>
            <a:off x="731520" y="406400"/>
            <a:ext cx="434848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CARS PAGE</a:t>
            </a:r>
          </a:p>
        </p:txBody>
      </p:sp>
    </p:spTree>
    <p:extLst>
      <p:ext uri="{BB962C8B-B14F-4D97-AF65-F5344CB8AC3E}">
        <p14:creationId xmlns:p14="http://schemas.microsoft.com/office/powerpoint/2010/main" val="1947050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7F1471-79EF-F6CD-9394-82AB8F7C74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1778000"/>
            <a:ext cx="9580880" cy="4516022"/>
          </a:xfrm>
          <a:prstGeom prst="rect">
            <a:avLst/>
          </a:prstGeom>
        </p:spPr>
      </p:pic>
      <p:sp>
        <p:nvSpPr>
          <p:cNvPr id="3" name="TextBox 2">
            <a:extLst>
              <a:ext uri="{FF2B5EF4-FFF2-40B4-BE49-F238E27FC236}">
                <a16:creationId xmlns:a16="http://schemas.microsoft.com/office/drawing/2014/main" id="{EEAE30A7-50ED-4148-ACF3-65383A2ED3D9}"/>
              </a:ext>
            </a:extLst>
          </p:cNvPr>
          <p:cNvSpPr txBox="1"/>
          <p:nvPr/>
        </p:nvSpPr>
        <p:spPr>
          <a:xfrm>
            <a:off x="883920" y="650240"/>
            <a:ext cx="521208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SPECIFIC CAR DETAILS</a:t>
            </a:r>
          </a:p>
        </p:txBody>
      </p:sp>
    </p:spTree>
    <p:extLst>
      <p:ext uri="{BB962C8B-B14F-4D97-AF65-F5344CB8AC3E}">
        <p14:creationId xmlns:p14="http://schemas.microsoft.com/office/powerpoint/2010/main" val="2271201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6BCB65-A754-349B-1EE7-73BAD7E66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8880" y="1838960"/>
            <a:ext cx="9550400" cy="4358640"/>
          </a:xfrm>
          <a:prstGeom prst="rect">
            <a:avLst/>
          </a:prstGeom>
        </p:spPr>
      </p:pic>
      <p:sp>
        <p:nvSpPr>
          <p:cNvPr id="3" name="TextBox 2">
            <a:extLst>
              <a:ext uri="{FF2B5EF4-FFF2-40B4-BE49-F238E27FC236}">
                <a16:creationId xmlns:a16="http://schemas.microsoft.com/office/drawing/2014/main" id="{C633B533-E921-E026-6DC8-BF603B2FC02D}"/>
              </a:ext>
            </a:extLst>
          </p:cNvPr>
          <p:cNvSpPr txBox="1"/>
          <p:nvPr/>
        </p:nvSpPr>
        <p:spPr>
          <a:xfrm>
            <a:off x="721360" y="660400"/>
            <a:ext cx="390144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ADMIN LOGIN PAGE</a:t>
            </a:r>
          </a:p>
        </p:txBody>
      </p:sp>
    </p:spTree>
    <p:extLst>
      <p:ext uri="{BB962C8B-B14F-4D97-AF65-F5344CB8AC3E}">
        <p14:creationId xmlns:p14="http://schemas.microsoft.com/office/powerpoint/2010/main" val="424490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4E19E5-534D-60F5-B6DF-A54CA244C8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527810"/>
            <a:ext cx="9753600" cy="4497070"/>
          </a:xfrm>
          <a:prstGeom prst="rect">
            <a:avLst/>
          </a:prstGeom>
        </p:spPr>
      </p:pic>
      <p:sp>
        <p:nvSpPr>
          <p:cNvPr id="3" name="TextBox 2">
            <a:extLst>
              <a:ext uri="{FF2B5EF4-FFF2-40B4-BE49-F238E27FC236}">
                <a16:creationId xmlns:a16="http://schemas.microsoft.com/office/drawing/2014/main" id="{B27BDD84-2912-9D51-9C3C-ABD164FCCC2A}"/>
              </a:ext>
            </a:extLst>
          </p:cNvPr>
          <p:cNvSpPr txBox="1"/>
          <p:nvPr/>
        </p:nvSpPr>
        <p:spPr>
          <a:xfrm>
            <a:off x="406400" y="497840"/>
            <a:ext cx="642112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ADMIN MANAGE COMPANY INFO</a:t>
            </a:r>
          </a:p>
        </p:txBody>
      </p:sp>
    </p:spTree>
    <p:extLst>
      <p:ext uri="{BB962C8B-B14F-4D97-AF65-F5344CB8AC3E}">
        <p14:creationId xmlns:p14="http://schemas.microsoft.com/office/powerpoint/2010/main" val="1084191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95851D-4700-E81D-C62F-5CAECEDCD2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3040" y="1361440"/>
            <a:ext cx="9916160" cy="4582160"/>
          </a:xfrm>
          <a:prstGeom prst="rect">
            <a:avLst/>
          </a:prstGeom>
        </p:spPr>
      </p:pic>
      <p:sp>
        <p:nvSpPr>
          <p:cNvPr id="3" name="TextBox 2">
            <a:extLst>
              <a:ext uri="{FF2B5EF4-FFF2-40B4-BE49-F238E27FC236}">
                <a16:creationId xmlns:a16="http://schemas.microsoft.com/office/drawing/2014/main" id="{6C71B43C-93BA-D9CA-8CA1-01FED4609A28}"/>
              </a:ext>
            </a:extLst>
          </p:cNvPr>
          <p:cNvSpPr txBox="1"/>
          <p:nvPr/>
        </p:nvSpPr>
        <p:spPr>
          <a:xfrm>
            <a:off x="833120" y="391180"/>
            <a:ext cx="441960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ENQUIRY PAGE</a:t>
            </a:r>
          </a:p>
        </p:txBody>
      </p:sp>
    </p:spTree>
    <p:extLst>
      <p:ext uri="{BB962C8B-B14F-4D97-AF65-F5344CB8AC3E}">
        <p14:creationId xmlns:p14="http://schemas.microsoft.com/office/powerpoint/2010/main" val="986716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B9C016-5C3A-DBFB-2222-539758DC3F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280" y="1605280"/>
            <a:ext cx="10739120" cy="4785360"/>
          </a:xfrm>
          <a:prstGeom prst="rect">
            <a:avLst/>
          </a:prstGeom>
        </p:spPr>
      </p:pic>
      <p:sp>
        <p:nvSpPr>
          <p:cNvPr id="3" name="TextBox 2">
            <a:extLst>
              <a:ext uri="{FF2B5EF4-FFF2-40B4-BE49-F238E27FC236}">
                <a16:creationId xmlns:a16="http://schemas.microsoft.com/office/drawing/2014/main" id="{0063AD24-E0AD-C6AF-B6F0-5662E8BC39C1}"/>
              </a:ext>
            </a:extLst>
          </p:cNvPr>
          <p:cNvSpPr txBox="1"/>
          <p:nvPr/>
        </p:nvSpPr>
        <p:spPr>
          <a:xfrm>
            <a:off x="314960" y="589280"/>
            <a:ext cx="652272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ADMIN ANSWERED ENQUIRY PAGE</a:t>
            </a:r>
          </a:p>
        </p:txBody>
      </p:sp>
    </p:spTree>
    <p:extLst>
      <p:ext uri="{BB962C8B-B14F-4D97-AF65-F5344CB8AC3E}">
        <p14:creationId xmlns:p14="http://schemas.microsoft.com/office/powerpoint/2010/main" val="2887729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C5F7AD-139E-9581-E45D-6F9A247B3C9C}"/>
              </a:ext>
            </a:extLst>
          </p:cNvPr>
          <p:cNvSpPr txBox="1"/>
          <p:nvPr/>
        </p:nvSpPr>
        <p:spPr>
          <a:xfrm>
            <a:off x="759800" y="1119194"/>
            <a:ext cx="10916239" cy="3165290"/>
          </a:xfrm>
          <a:prstGeom prst="rect">
            <a:avLst/>
          </a:prstGeom>
          <a:noFill/>
        </p:spPr>
        <p:txBody>
          <a:bodyPr wrap="square">
            <a:spAutoFit/>
          </a:bodyPr>
          <a:lstStyle/>
          <a:p>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In, future we can develop as a mobile application which increases the reach.  And also, we can add features like online request to sell their cars, send SMS or mail for confirmation as their enquiry is received to admin.</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We can add features like online auction, online prediction of car price for sellers who wants to sell their car. </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10E2211-D915-4F1F-8DBA-92C2684980B5}"/>
              </a:ext>
            </a:extLst>
          </p:cNvPr>
          <p:cNvSpPr txBox="1"/>
          <p:nvPr/>
        </p:nvSpPr>
        <p:spPr>
          <a:xfrm>
            <a:off x="617560" y="642140"/>
            <a:ext cx="6695440"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SCOPE FOR FUTURE ENHANCEMENT </a:t>
            </a:r>
          </a:p>
          <a:p>
            <a:endParaRPr lang="en-IN" sz="2800" dirty="0"/>
          </a:p>
        </p:txBody>
      </p:sp>
    </p:spTree>
    <p:extLst>
      <p:ext uri="{BB962C8B-B14F-4D97-AF65-F5344CB8AC3E}">
        <p14:creationId xmlns:p14="http://schemas.microsoft.com/office/powerpoint/2010/main" val="3810805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514103-8C04-4B52-AED1-C0FAF6E28BEE}"/>
              </a:ext>
            </a:extLst>
          </p:cNvPr>
          <p:cNvSpPr txBox="1"/>
          <p:nvPr/>
        </p:nvSpPr>
        <p:spPr>
          <a:xfrm>
            <a:off x="863600" y="1346537"/>
            <a:ext cx="11145520" cy="445795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project titled “Preowned Cars Selling Website” is to develop a website to buy cars in online. </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website can be used for both online and also in showrooms to show their cars so that customers can easily know what type of cars are available.</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Customers can get a wide variety of cars to choose. Customers can also know the differences in process of car between different showrooms.</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Now, customers can see all the details of the car through the website and can choose according to their needs like horsepower, engine performance, body type. </a:t>
            </a:r>
          </a:p>
        </p:txBody>
      </p:sp>
      <p:sp>
        <p:nvSpPr>
          <p:cNvPr id="4" name="TextBox 3">
            <a:extLst>
              <a:ext uri="{FF2B5EF4-FFF2-40B4-BE49-F238E27FC236}">
                <a16:creationId xmlns:a16="http://schemas.microsoft.com/office/drawing/2014/main" id="{EBFBEE38-096A-54A3-7B21-3788C83AA8E3}"/>
              </a:ext>
            </a:extLst>
          </p:cNvPr>
          <p:cNvSpPr txBox="1"/>
          <p:nvPr/>
        </p:nvSpPr>
        <p:spPr>
          <a:xfrm>
            <a:off x="518160" y="530291"/>
            <a:ext cx="48768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CONCLUTION</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3106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FD720-867D-BA42-5795-47CC8DCB82E7}"/>
              </a:ext>
            </a:extLst>
          </p:cNvPr>
          <p:cNvSpPr>
            <a:spLocks noGrp="1"/>
          </p:cNvSpPr>
          <p:nvPr>
            <p:ph type="title"/>
          </p:nvPr>
        </p:nvSpPr>
        <p:spPr>
          <a:xfrm>
            <a:off x="301658" y="-102303"/>
            <a:ext cx="10515600" cy="1325563"/>
          </a:xfrm>
        </p:spPr>
        <p:txBody>
          <a:bodyPr>
            <a:normAutofit/>
          </a:bodyPr>
          <a:lstStyle/>
          <a:p>
            <a:r>
              <a:rPr lang="en-IN" sz="28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5B8E625-EA7D-A459-6641-879DE0D8C07B}"/>
              </a:ext>
            </a:extLst>
          </p:cNvPr>
          <p:cNvSpPr>
            <a:spLocks noGrp="1"/>
          </p:cNvSpPr>
          <p:nvPr>
            <p:ph idx="1"/>
          </p:nvPr>
        </p:nvSpPr>
        <p:spPr>
          <a:xfrm>
            <a:off x="639451" y="894516"/>
            <a:ext cx="10515600" cy="4351338"/>
          </a:xfrm>
        </p:spPr>
        <p:txBody>
          <a:bodyPr>
            <a:noAutofit/>
          </a:bodyPr>
          <a:lstStyle/>
          <a:p>
            <a:pPr>
              <a:lnSpc>
                <a:spcPct val="150000"/>
              </a:lnSpc>
            </a:pPr>
            <a:r>
              <a:rPr lang="en-US" sz="2400" dirty="0">
                <a:latin typeface="Times New Roman" panose="02020603050405020304" pitchFamily="18" charset="0"/>
                <a:cs typeface="Times New Roman" panose="02020603050405020304" pitchFamily="18" charset="0"/>
              </a:rPr>
              <a:t>Preowned Cars Selling website is a software developed to buy cars online.</a:t>
            </a:r>
          </a:p>
          <a:p>
            <a:pPr>
              <a:lnSpc>
                <a:spcPct val="150000"/>
              </a:lnSpc>
            </a:pPr>
            <a:r>
              <a:rPr lang="en-US" sz="2400" dirty="0">
                <a:latin typeface="Times New Roman" panose="02020603050405020304" pitchFamily="18" charset="0"/>
                <a:cs typeface="Times New Roman" panose="02020603050405020304" pitchFamily="18" charset="0"/>
              </a:rPr>
              <a:t> The Project “PREOWNED CARS SELLING WEBSITE” deals with the various level of project development</a:t>
            </a:r>
          </a:p>
          <a:p>
            <a:pPr>
              <a:lnSpc>
                <a:spcPct val="150000"/>
              </a:lnSpc>
            </a:pPr>
            <a:r>
              <a:rPr lang="en-US" sz="2400" dirty="0">
                <a:latin typeface="Times New Roman" panose="02020603050405020304" pitchFamily="18" charset="0"/>
                <a:cs typeface="Times New Roman" panose="02020603050405020304" pitchFamily="18" charset="0"/>
              </a:rPr>
              <a:t>This website is for buyers who can have a wide variety of choices to choose a car for their needs a best price and quality.</a:t>
            </a:r>
          </a:p>
          <a:p>
            <a:pPr>
              <a:lnSpc>
                <a:spcPct val="150000"/>
              </a:lnSpc>
            </a:pPr>
            <a:r>
              <a:rPr lang="en-US" sz="2400" dirty="0">
                <a:latin typeface="Times New Roman" panose="02020603050405020304" pitchFamily="18" charset="0"/>
                <a:cs typeface="Times New Roman" panose="02020603050405020304" pitchFamily="18" charset="0"/>
              </a:rPr>
              <a:t>It is developed to reduce fake details of cars. They can have cars in wide range according to the condition and model of the cars.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1085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2B263D-FA93-EB46-0CAF-EE306BF1FC52}"/>
              </a:ext>
            </a:extLst>
          </p:cNvPr>
          <p:cNvSpPr txBox="1"/>
          <p:nvPr/>
        </p:nvSpPr>
        <p:spPr>
          <a:xfrm>
            <a:off x="701040" y="1231046"/>
            <a:ext cx="11186160" cy="16879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Customers can get the best price for their cars. The proposed system was much more interactive and user-friendly than before. </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Information about the cars and companies were added by the admin.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898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2BF1BC-AA1B-A8F2-B56E-D50F3DF08F4E}"/>
              </a:ext>
            </a:extLst>
          </p:cNvPr>
          <p:cNvSpPr txBox="1"/>
          <p:nvPr/>
        </p:nvSpPr>
        <p:spPr>
          <a:xfrm>
            <a:off x="3942080" y="2692400"/>
            <a:ext cx="5019040" cy="830997"/>
          </a:xfrm>
          <a:prstGeom prst="rect">
            <a:avLst/>
          </a:prstGeom>
          <a:noFill/>
        </p:spPr>
        <p:txBody>
          <a:bodyPr wrap="square" rtlCol="0">
            <a:spAutoFit/>
          </a:bodyPr>
          <a:lstStyle/>
          <a:p>
            <a:r>
              <a:rPr lang="en-IN" sz="48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04670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15BA06-382B-EAA5-8231-6F23D9748988}"/>
              </a:ext>
            </a:extLst>
          </p:cNvPr>
          <p:cNvSpPr txBox="1"/>
          <p:nvPr/>
        </p:nvSpPr>
        <p:spPr>
          <a:xfrm>
            <a:off x="455271" y="960699"/>
            <a:ext cx="11736729" cy="113396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interface of the project work entitled “PREOWNED CARS SELLING WEBSITE” </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developed using PHP, HTML, CSS, JavaScript as FrontEnd and MySQL as BackEnd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1011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82E783-7676-79D6-83C1-78BAC4692E38}"/>
              </a:ext>
            </a:extLst>
          </p:cNvPr>
          <p:cNvSpPr>
            <a:spLocks noGrp="1"/>
          </p:cNvSpPr>
          <p:nvPr>
            <p:ph type="title"/>
          </p:nvPr>
        </p:nvSpPr>
        <p:spPr>
          <a:xfrm>
            <a:off x="126076" y="530825"/>
            <a:ext cx="10515600" cy="1325563"/>
          </a:xfrm>
        </p:spPr>
        <p:txBody>
          <a:bodyPr>
            <a:normAutofit/>
          </a:bodyPr>
          <a:lstStyle/>
          <a:p>
            <a:r>
              <a:rPr lang="en-IN" sz="2800" b="1" dirty="0">
                <a:effectLst/>
                <a:latin typeface="Times New Roman" panose="02020603050405020304" pitchFamily="18" charset="0"/>
                <a:ea typeface="Calibri" panose="020F0502020204030204" pitchFamily="34" charset="0"/>
                <a:cs typeface="Latha" panose="020B0604020202020204" pitchFamily="34" charset="0"/>
              </a:rPr>
              <a:t> EXISTING SYSTEM</a:t>
            </a:r>
            <a:br>
              <a:rPr lang="en-IN" sz="2800" dirty="0">
                <a:effectLst/>
                <a:latin typeface="Calibri" panose="020F0502020204030204" pitchFamily="34" charset="0"/>
                <a:ea typeface="Calibri" panose="020F0502020204030204" pitchFamily="34" charset="0"/>
                <a:cs typeface="Latha" panose="020B0604020202020204" pitchFamily="34" charset="0"/>
              </a:rPr>
            </a:br>
            <a:endParaRPr lang="en-IN" sz="2800" dirty="0"/>
          </a:p>
        </p:txBody>
      </p:sp>
      <p:sp>
        <p:nvSpPr>
          <p:cNvPr id="7" name="TextBox 6">
            <a:extLst>
              <a:ext uri="{FF2B5EF4-FFF2-40B4-BE49-F238E27FC236}">
                <a16:creationId xmlns:a16="http://schemas.microsoft.com/office/drawing/2014/main" id="{5C10EAEB-6125-53B7-1F84-BC2CDA9D9766}"/>
              </a:ext>
            </a:extLst>
          </p:cNvPr>
          <p:cNvSpPr txBox="1"/>
          <p:nvPr/>
        </p:nvSpPr>
        <p:spPr>
          <a:xfrm>
            <a:off x="266026" y="1590935"/>
            <a:ext cx="12255630" cy="334995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Difficult to find cars according to our needs. </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Only limited number of cars would be there for consideration. </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existing system was not much interactive and very slow. </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The existing system doesn’t provide much information about cars. Only, the basic details </a:t>
            </a:r>
          </a:p>
          <a:p>
            <a:pPr>
              <a:lnSpc>
                <a:spcPct val="150000"/>
              </a:lnSpc>
            </a:pPr>
            <a:r>
              <a:rPr lang="en-US" sz="2400" dirty="0">
                <a:latin typeface="Times New Roman" panose="02020603050405020304" pitchFamily="18" charset="0"/>
                <a:cs typeface="Times New Roman" panose="02020603050405020304" pitchFamily="18" charset="0"/>
              </a:rPr>
              <a:t>      were available.</a:t>
            </a:r>
          </a:p>
          <a:p>
            <a:pPr>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3037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AEC07-080D-E4AD-357B-B5FCC60028F8}"/>
              </a:ext>
            </a:extLst>
          </p:cNvPr>
          <p:cNvSpPr>
            <a:spLocks noGrp="1"/>
          </p:cNvSpPr>
          <p:nvPr>
            <p:ph type="title"/>
          </p:nvPr>
        </p:nvSpPr>
        <p:spPr>
          <a:xfrm>
            <a:off x="303950" y="548563"/>
            <a:ext cx="10515600" cy="854353"/>
          </a:xfrm>
        </p:spPr>
        <p:txBody>
          <a:bodyPr>
            <a:normAutofit fontScale="90000"/>
          </a:bodyPr>
          <a:lstStyle/>
          <a:p>
            <a:r>
              <a:rPr lang="en-IN" sz="3100" b="1" dirty="0">
                <a:effectLst/>
                <a:latin typeface="Times New Roman" panose="02020603050405020304" pitchFamily="18" charset="0"/>
                <a:ea typeface="Calibri" panose="020F0502020204030204" pitchFamily="34" charset="0"/>
                <a:cs typeface="Times New Roman" panose="02020603050405020304" pitchFamily="18" charset="0"/>
              </a:rPr>
              <a:t>PROPOSED SYSTEM</a:t>
            </a:r>
            <a:r>
              <a:rPr lang="en-IN" sz="3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2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5D89BBD-9F43-5511-4648-F7C273556FC3}"/>
              </a:ext>
            </a:extLst>
          </p:cNvPr>
          <p:cNvSpPr>
            <a:spLocks noGrp="1"/>
          </p:cNvSpPr>
          <p:nvPr>
            <p:ph type="body" idx="1"/>
          </p:nvPr>
        </p:nvSpPr>
        <p:spPr>
          <a:xfrm>
            <a:off x="596181" y="1331658"/>
            <a:ext cx="10515600" cy="4894124"/>
          </a:xfrm>
        </p:spPr>
        <p:txBody>
          <a:bodyPr/>
          <a:lstStyle/>
          <a:p>
            <a:pPr marL="342900" indent="-3429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 Easy to find cars for our needs. </a:t>
            </a:r>
          </a:p>
          <a:p>
            <a:pPr marL="342900" indent="-3429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 More User-Interactive.  </a:t>
            </a:r>
          </a:p>
          <a:p>
            <a:pPr marL="342900" indent="-3429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 Better User-Interface. </a:t>
            </a:r>
          </a:p>
          <a:p>
            <a:pPr marL="342900" indent="-3429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 Genuine details were only posted.</a:t>
            </a:r>
          </a:p>
          <a:p>
            <a:pPr marL="342900" indent="-3429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 Easy to find records</a:t>
            </a:r>
            <a:r>
              <a:rPr lang="en-US" sz="2800" dirty="0">
                <a:solidFill>
                  <a:schemeClr val="tx1"/>
                </a:solidFill>
                <a:latin typeface="Times New Roman" panose="02020603050405020304" pitchFamily="18" charset="0"/>
                <a:cs typeface="Times New Roman" panose="02020603050405020304" pitchFamily="18" charset="0"/>
              </a:rPr>
              <a:t>. </a:t>
            </a:r>
            <a:endParaRPr lang="en-IN" sz="2800" dirty="0">
              <a:solidFill>
                <a:schemeClr val="tx1"/>
              </a:solidFill>
              <a:highlight>
                <a:srgbClr val="0000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23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355DEA-4537-68BE-E339-52E80F58E75B}"/>
              </a:ext>
            </a:extLst>
          </p:cNvPr>
          <p:cNvSpPr txBox="1">
            <a:spLocks/>
          </p:cNvSpPr>
          <p:nvPr/>
        </p:nvSpPr>
        <p:spPr>
          <a:xfrm>
            <a:off x="307166" y="412960"/>
            <a:ext cx="9041083" cy="110432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HARDWARE SPECIFICATION</a:t>
            </a:r>
            <a:endParaRPr lang="en-IN" sz="2800" b="1"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1316C3E-3AC4-42EB-F081-D5C8E67972F1}"/>
              </a:ext>
            </a:extLst>
          </p:cNvPr>
          <p:cNvGraphicFramePr>
            <a:graphicFrameLocks noGrp="1"/>
          </p:cNvGraphicFramePr>
          <p:nvPr>
            <p:extLst>
              <p:ext uri="{D42A27DB-BD31-4B8C-83A1-F6EECF244321}">
                <p14:modId xmlns:p14="http://schemas.microsoft.com/office/powerpoint/2010/main" val="4076863475"/>
              </p:ext>
            </p:extLst>
          </p:nvPr>
        </p:nvGraphicFramePr>
        <p:xfrm>
          <a:off x="1817225" y="2436614"/>
          <a:ext cx="7531024" cy="3223405"/>
        </p:xfrm>
        <a:graphic>
          <a:graphicData uri="http://schemas.openxmlformats.org/drawingml/2006/table">
            <a:tbl>
              <a:tblPr firstRow="1" bandRow="1">
                <a:tableStyleId>{5C22544A-7EE6-4342-B048-85BDC9FD1C3A}</a:tableStyleId>
              </a:tblPr>
              <a:tblGrid>
                <a:gridCol w="3740442">
                  <a:extLst>
                    <a:ext uri="{9D8B030D-6E8A-4147-A177-3AD203B41FA5}">
                      <a16:colId xmlns:a16="http://schemas.microsoft.com/office/drawing/2014/main" val="2343316062"/>
                    </a:ext>
                  </a:extLst>
                </a:gridCol>
                <a:gridCol w="3790582">
                  <a:extLst>
                    <a:ext uri="{9D8B030D-6E8A-4147-A177-3AD203B41FA5}">
                      <a16:colId xmlns:a16="http://schemas.microsoft.com/office/drawing/2014/main" val="1979212068"/>
                    </a:ext>
                  </a:extLst>
                </a:gridCol>
              </a:tblGrid>
              <a:tr h="745907">
                <a:tc>
                  <a:txBody>
                    <a:bodyPr/>
                    <a:lstStyle/>
                    <a:p>
                      <a:pPr>
                        <a:lnSpc>
                          <a:spcPct val="200000"/>
                        </a:lnSpc>
                      </a:pPr>
                      <a:r>
                        <a:rPr lang="en-IN" sz="2400" dirty="0">
                          <a:solidFill>
                            <a:schemeClr val="tx1"/>
                          </a:solidFill>
                          <a:latin typeface="Times New Roman" panose="02020603050405020304" pitchFamily="18" charset="0"/>
                          <a:cs typeface="Times New Roman" panose="02020603050405020304" pitchFamily="18" charset="0"/>
                        </a:rPr>
                        <a:t>         COMPONENTS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200000"/>
                        </a:lnSpc>
                      </a:pPr>
                      <a:r>
                        <a:rPr lang="en-IN" sz="2400" dirty="0">
                          <a:solidFill>
                            <a:schemeClr val="tx1"/>
                          </a:solidFill>
                          <a:latin typeface="Times New Roman" panose="02020603050405020304" pitchFamily="18" charset="0"/>
                          <a:cs typeface="Times New Roman" panose="02020603050405020304" pitchFamily="18" charset="0"/>
                        </a:rPr>
                        <a:t>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87482715"/>
                  </a:ext>
                </a:extLst>
              </a:tr>
              <a:tr h="881720">
                <a:tc>
                  <a:txBody>
                    <a:bodyPr/>
                    <a:lstStyle/>
                    <a:p>
                      <a:pPr>
                        <a:lnSpc>
                          <a:spcPct val="200000"/>
                        </a:lnSpc>
                      </a:pPr>
                      <a:r>
                        <a:rPr lang="en-IN" sz="2000" dirty="0">
                          <a:solidFill>
                            <a:schemeClr val="tx1"/>
                          </a:solidFill>
                          <a:latin typeface="Times New Roman" panose="02020603050405020304" pitchFamily="18" charset="0"/>
                          <a:cs typeface="Times New Roman" panose="02020603050405020304" pitchFamily="18" charset="0"/>
                        </a:rPr>
                        <a:t>              PROCESSOR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lang="en-IN" sz="2000" dirty="0">
                          <a:solidFill>
                            <a:schemeClr val="tx1"/>
                          </a:solidFill>
                          <a:latin typeface="Times New Roman" panose="02020603050405020304" pitchFamily="18" charset="0"/>
                          <a:cs typeface="Times New Roman" panose="02020603050405020304" pitchFamily="18" charset="0"/>
                        </a:rPr>
                        <a:t>             INTEL CORE i5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07681004"/>
                  </a:ext>
                </a:extLst>
              </a:tr>
              <a:tr h="759635">
                <a:tc>
                  <a:txBody>
                    <a:bodyPr/>
                    <a:lstStyle/>
                    <a:p>
                      <a:pPr>
                        <a:lnSpc>
                          <a:spcPct val="200000"/>
                        </a:lnSpc>
                      </a:pPr>
                      <a:r>
                        <a:rPr lang="en-IN" sz="2000" dirty="0">
                          <a:latin typeface="Times New Roman" panose="02020603050405020304" pitchFamily="18" charset="0"/>
                          <a:cs typeface="Times New Roman" panose="02020603050405020304" pitchFamily="18" charset="0"/>
                        </a:rPr>
                        <a:t>            SYSTEM 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200000"/>
                        </a:lnSpc>
                      </a:pPr>
                      <a:r>
                        <a:rPr lang="en-IN"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4 GB AND ABOVE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9508832"/>
                  </a:ext>
                </a:extLst>
              </a:tr>
              <a:tr h="836143">
                <a:tc>
                  <a:txBody>
                    <a:bodyPr/>
                    <a:lstStyle/>
                    <a:p>
                      <a:pPr>
                        <a:lnSpc>
                          <a:spcPct val="200000"/>
                        </a:lnSpc>
                      </a:pPr>
                      <a:r>
                        <a:rPr lang="en-IN" dirty="0">
                          <a:latin typeface="Times New Roman" panose="02020603050405020304" pitchFamily="18" charset="0"/>
                          <a:cs typeface="Times New Roman" panose="02020603050405020304" pitchFamily="18" charset="0"/>
                        </a:rPr>
                        <a:t>          HARD DISK DRIVE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200000"/>
                        </a:lnSpc>
                      </a:pPr>
                      <a:r>
                        <a:rPr lang="en-IN" sz="2000" dirty="0">
                          <a:latin typeface="Times New Roman" panose="02020603050405020304" pitchFamily="18" charset="0"/>
                          <a:cs typeface="Times New Roman" panose="02020603050405020304" pitchFamily="18" charset="0"/>
                        </a:rPr>
                        <a:t>             256 SSD AND ABOVE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2793901"/>
                  </a:ext>
                </a:extLst>
              </a:tr>
            </a:tbl>
          </a:graphicData>
        </a:graphic>
      </p:graphicFrame>
    </p:spTree>
    <p:extLst>
      <p:ext uri="{BB962C8B-B14F-4D97-AF65-F5344CB8AC3E}">
        <p14:creationId xmlns:p14="http://schemas.microsoft.com/office/powerpoint/2010/main" val="1495997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A1A437-DFA4-1106-B3D3-2513F3AE7988}"/>
              </a:ext>
            </a:extLst>
          </p:cNvPr>
          <p:cNvSpPr txBox="1">
            <a:spLocks/>
          </p:cNvSpPr>
          <p:nvPr/>
        </p:nvSpPr>
        <p:spPr>
          <a:xfrm>
            <a:off x="329152" y="327418"/>
            <a:ext cx="10515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SOFTWARE SPECIFICATION</a:t>
            </a:r>
            <a:endParaRPr lang="en-IN" sz="2800" dirty="0"/>
          </a:p>
        </p:txBody>
      </p:sp>
      <p:graphicFrame>
        <p:nvGraphicFramePr>
          <p:cNvPr id="5" name="Table 4">
            <a:extLst>
              <a:ext uri="{FF2B5EF4-FFF2-40B4-BE49-F238E27FC236}">
                <a16:creationId xmlns:a16="http://schemas.microsoft.com/office/drawing/2014/main" id="{32F8E571-EBA3-5638-E966-B4CDF521AF47}"/>
              </a:ext>
            </a:extLst>
          </p:cNvPr>
          <p:cNvGraphicFramePr>
            <a:graphicFrameLocks noGrp="1"/>
          </p:cNvGraphicFramePr>
          <p:nvPr>
            <p:extLst>
              <p:ext uri="{D42A27DB-BD31-4B8C-83A1-F6EECF244321}">
                <p14:modId xmlns:p14="http://schemas.microsoft.com/office/powerpoint/2010/main" val="3216205512"/>
              </p:ext>
            </p:extLst>
          </p:nvPr>
        </p:nvGraphicFramePr>
        <p:xfrm>
          <a:off x="1226662" y="2368146"/>
          <a:ext cx="10236331" cy="3259655"/>
        </p:xfrm>
        <a:graphic>
          <a:graphicData uri="http://schemas.openxmlformats.org/drawingml/2006/table">
            <a:tbl>
              <a:tblPr firstRow="1" bandRow="1">
                <a:tableStyleId>{5C22544A-7EE6-4342-B048-85BDC9FD1C3A}</a:tableStyleId>
              </a:tblPr>
              <a:tblGrid>
                <a:gridCol w="5317918">
                  <a:extLst>
                    <a:ext uri="{9D8B030D-6E8A-4147-A177-3AD203B41FA5}">
                      <a16:colId xmlns:a16="http://schemas.microsoft.com/office/drawing/2014/main" val="321603536"/>
                    </a:ext>
                  </a:extLst>
                </a:gridCol>
                <a:gridCol w="4918413">
                  <a:extLst>
                    <a:ext uri="{9D8B030D-6E8A-4147-A177-3AD203B41FA5}">
                      <a16:colId xmlns:a16="http://schemas.microsoft.com/office/drawing/2014/main" val="1275273106"/>
                    </a:ext>
                  </a:extLst>
                </a:gridCol>
              </a:tblGrid>
              <a:tr h="852520">
                <a:tc>
                  <a:txBody>
                    <a:bodyPr/>
                    <a:lstStyle/>
                    <a:p>
                      <a:pPr>
                        <a:lnSpc>
                          <a:spcPct val="150000"/>
                        </a:lnSpc>
                      </a:pPr>
                      <a:r>
                        <a:rPr lang="en-IN" sz="2400" dirty="0">
                          <a:solidFill>
                            <a:schemeClr val="tx1"/>
                          </a:solidFill>
                        </a:rPr>
                        <a:t>         </a:t>
                      </a:r>
                      <a:r>
                        <a:rPr lang="en-IN" sz="2400" dirty="0">
                          <a:solidFill>
                            <a:schemeClr val="tx1"/>
                          </a:solidFill>
                          <a:latin typeface="Times New Roman" panose="02020603050405020304" pitchFamily="18" charset="0"/>
                          <a:cs typeface="Times New Roman" panose="02020603050405020304" pitchFamily="18" charset="0"/>
                        </a:rPr>
                        <a:t>COMPONENTS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pPr>
                      <a:r>
                        <a:rPr lang="en-IN" sz="2400" dirty="0">
                          <a:solidFill>
                            <a:schemeClr val="tx1"/>
                          </a:solidFill>
                        </a:rPr>
                        <a:t>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80350283"/>
                  </a:ext>
                </a:extLst>
              </a:tr>
              <a:tr h="728125">
                <a:tc>
                  <a:txBody>
                    <a:bodyPr/>
                    <a:lstStyle/>
                    <a:p>
                      <a:pPr>
                        <a:lnSpc>
                          <a:spcPct val="150000"/>
                        </a:lnSpc>
                      </a:pPr>
                      <a:r>
                        <a:rPr lang="en-IN" sz="2000" dirty="0">
                          <a:solidFill>
                            <a:schemeClr val="tx1"/>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FRONT-END    </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       JAVASCRIPT,HTML,CSS AND PHP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62017653"/>
                  </a:ext>
                </a:extLst>
              </a:tr>
              <a:tr h="773165">
                <a:tc>
                  <a:txBody>
                    <a:bodyPr/>
                    <a:lstStyle/>
                    <a:p>
                      <a:pPr>
                        <a:lnSpc>
                          <a:spcPct val="150000"/>
                        </a:lnSpc>
                      </a:pPr>
                      <a:r>
                        <a:rPr lang="en-IN" sz="2000" dirty="0">
                          <a:latin typeface="Times New Roman" panose="02020603050405020304" pitchFamily="18" charset="0"/>
                          <a:cs typeface="Times New Roman" panose="02020603050405020304" pitchFamily="18" charset="0"/>
                        </a:rPr>
                        <a:t>              BACK-END</a:t>
                      </a:r>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pPr>
                      <a:r>
                        <a:rPr lang="en-IN"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MYSQL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8939000"/>
                  </a:ext>
                </a:extLst>
              </a:tr>
              <a:tr h="905845">
                <a:tc>
                  <a:txBody>
                    <a:bodyPr/>
                    <a:lstStyle/>
                    <a:p>
                      <a:pPr>
                        <a:lnSpc>
                          <a:spcPct val="150000"/>
                        </a:lnSpc>
                      </a:pPr>
                      <a:r>
                        <a:rPr lang="en-IN"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OPERATING SYSTEM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pPr>
                      <a:r>
                        <a:rPr lang="en-IN" sz="2000" dirty="0">
                          <a:latin typeface="Times New Roman" panose="02020603050405020304" pitchFamily="18" charset="0"/>
                          <a:cs typeface="Times New Roman" panose="02020603050405020304" pitchFamily="18" charset="0"/>
                        </a:rPr>
                        <a:t>               WINDOWS 7 AND ABOVE</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9852666"/>
                  </a:ext>
                </a:extLst>
              </a:tr>
            </a:tbl>
          </a:graphicData>
        </a:graphic>
      </p:graphicFrame>
    </p:spTree>
    <p:extLst>
      <p:ext uri="{BB962C8B-B14F-4D97-AF65-F5344CB8AC3E}">
        <p14:creationId xmlns:p14="http://schemas.microsoft.com/office/powerpoint/2010/main" val="2483697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B29B015-4C41-6826-A26F-79DB0D12E808}"/>
              </a:ext>
            </a:extLst>
          </p:cNvPr>
          <p:cNvSpPr txBox="1"/>
          <p:nvPr/>
        </p:nvSpPr>
        <p:spPr>
          <a:xfrm>
            <a:off x="329938" y="135154"/>
            <a:ext cx="11491274" cy="5581336"/>
          </a:xfrm>
          <a:prstGeom prst="rect">
            <a:avLst/>
          </a:prstGeom>
          <a:noFill/>
        </p:spPr>
        <p:txBody>
          <a:bodyPr wrap="square">
            <a:spAutoFit/>
          </a:bodyPr>
          <a:lstStyle/>
          <a:p>
            <a:pPr>
              <a:lnSpc>
                <a:spcPct val="200000"/>
              </a:lnSpc>
              <a:spcAft>
                <a:spcPts val="800"/>
              </a:spcAft>
            </a:pPr>
            <a:r>
              <a:rPr lang="en-IN" sz="2800" b="1" dirty="0">
                <a:effectLst/>
                <a:latin typeface="Times New Roman" panose="02020603050405020304" pitchFamily="18" charset="0"/>
                <a:ea typeface="Calibri" panose="020F0502020204030204" pitchFamily="34" charset="0"/>
                <a:cs typeface="Latha" panose="020B0604020202020204" pitchFamily="34" charset="0"/>
              </a:rPr>
              <a:t>MODULE:</a:t>
            </a:r>
          </a:p>
          <a:p>
            <a:pPr>
              <a:lnSpc>
                <a:spcPct val="200000"/>
              </a:lnSpc>
              <a:spcAft>
                <a:spcPts val="800"/>
              </a:spcAft>
            </a:pPr>
            <a:r>
              <a:rPr lang="en-US" sz="2400" b="1" dirty="0">
                <a:latin typeface="Times New Roman" panose="02020603050405020304" pitchFamily="18" charset="0"/>
                <a:cs typeface="Times New Roman" panose="02020603050405020304" pitchFamily="18" charset="0"/>
              </a:rPr>
              <a:t>Admin Module:</a:t>
            </a:r>
          </a:p>
          <a:p>
            <a:pPr>
              <a:lnSpc>
                <a:spcPct val="200000"/>
              </a:lnSpc>
              <a:spcAft>
                <a:spcPts val="800"/>
              </a:spcAft>
            </a:pPr>
            <a:r>
              <a:rPr lang="en-US" sz="2400" dirty="0">
                <a:latin typeface="Times New Roman" panose="02020603050405020304" pitchFamily="18" charset="0"/>
                <a:cs typeface="Times New Roman" panose="02020603050405020304" pitchFamily="18" charset="0"/>
              </a:rPr>
              <a:t>   Admin who can manage everything on the  website. Admin can log in through the login page.</a:t>
            </a:r>
          </a:p>
          <a:p>
            <a:r>
              <a:rPr lang="en-US" sz="2400" b="1" dirty="0">
                <a:latin typeface="Times New Roman" panose="02020603050405020304" pitchFamily="18" charset="0"/>
                <a:cs typeface="Times New Roman" panose="02020603050405020304" pitchFamily="18" charset="0"/>
              </a:rPr>
              <a:t>Company Info:</a:t>
            </a:r>
          </a:p>
          <a:p>
            <a:pPr>
              <a:lnSpc>
                <a:spcPct val="150000"/>
              </a:lnSpc>
            </a:pPr>
            <a:r>
              <a:rPr lang="en-US" sz="2400" dirty="0">
                <a:latin typeface="Times New Roman" panose="02020603050405020304" pitchFamily="18" charset="0"/>
                <a:cs typeface="Times New Roman" panose="02020603050405020304" pitchFamily="18" charset="0"/>
              </a:rPr>
              <a:t>       The Company Info module allows the admin to add, update and delete the Company     information on the website.</a:t>
            </a:r>
          </a:p>
          <a:p>
            <a:pPr>
              <a:lnSpc>
                <a:spcPct val="200000"/>
              </a:lnSpc>
              <a:spcAft>
                <a:spcPts val="800"/>
              </a:spcAf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4692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1449</TotalTime>
  <Words>1139</Words>
  <Application>Microsoft Office PowerPoint</Application>
  <PresentationFormat>Widescreen</PresentationFormat>
  <Paragraphs>351</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Office Theme</vt:lpstr>
      <vt:lpstr>PREOWNED CARS SELLING WEBSITE </vt:lpstr>
      <vt:lpstr>PowerPoint Presentation</vt:lpstr>
      <vt:lpstr>ABSTRACT</vt:lpstr>
      <vt:lpstr>PowerPoint Presentation</vt:lpstr>
      <vt:lpstr> EXISTING SYSTEM </vt:lpstr>
      <vt:lpstr>PROPOSED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PREOWNED CARS SELLING WEBSITE</dc:title>
  <dc:creator>sanja</dc:creator>
  <cp:lastModifiedBy>sanja</cp:lastModifiedBy>
  <cp:revision>19</cp:revision>
  <dcterms:created xsi:type="dcterms:W3CDTF">2022-10-15T17:48:16Z</dcterms:created>
  <dcterms:modified xsi:type="dcterms:W3CDTF">2022-11-29T18:10:56Z</dcterms:modified>
</cp:coreProperties>
</file>