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SANJAI J</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NO:312210646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COLLEGE:SRM ARTS AND SCIENCE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