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BCA2BD-6B00-4137-B79C-9C7AC71E10E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60E0A67-C244-4958-BFEE-A56DEC260B27}">
      <dgm:prSet/>
      <dgm:spPr/>
      <dgm:t>
        <a:bodyPr/>
        <a:lstStyle/>
        <a:p>
          <a:r>
            <a:rPr lang="en-US"/>
            <a:t>GKE – Autopilot</a:t>
          </a:r>
        </a:p>
      </dgm:t>
    </dgm:pt>
    <dgm:pt modelId="{349C3F2D-3003-4393-B9AD-F143A451F282}" type="parTrans" cxnId="{A7DE8041-E9FC-4385-B849-5A2B3097FB6D}">
      <dgm:prSet/>
      <dgm:spPr/>
      <dgm:t>
        <a:bodyPr/>
        <a:lstStyle/>
        <a:p>
          <a:endParaRPr lang="en-US"/>
        </a:p>
      </dgm:t>
    </dgm:pt>
    <dgm:pt modelId="{476F23F4-6E02-414F-B3FF-944AEFEB1272}" type="sibTrans" cxnId="{A7DE8041-E9FC-4385-B849-5A2B3097FB6D}">
      <dgm:prSet/>
      <dgm:spPr/>
      <dgm:t>
        <a:bodyPr/>
        <a:lstStyle/>
        <a:p>
          <a:endParaRPr lang="en-US"/>
        </a:p>
      </dgm:t>
    </dgm:pt>
    <dgm:pt modelId="{F16F74F6-013C-4F7E-9D78-97E7498C269C}">
      <dgm:prSet/>
      <dgm:spPr/>
      <dgm:t>
        <a:bodyPr/>
        <a:lstStyle/>
        <a:p>
          <a:r>
            <a:rPr lang="en-US"/>
            <a:t>CloudSQL –PostgrSQL</a:t>
          </a:r>
        </a:p>
      </dgm:t>
    </dgm:pt>
    <dgm:pt modelId="{E5F02EB9-0662-4F66-9E28-0E7F9227F044}" type="parTrans" cxnId="{185150CB-CFD6-45FB-90B6-1993040F013E}">
      <dgm:prSet/>
      <dgm:spPr/>
      <dgm:t>
        <a:bodyPr/>
        <a:lstStyle/>
        <a:p>
          <a:endParaRPr lang="en-US"/>
        </a:p>
      </dgm:t>
    </dgm:pt>
    <dgm:pt modelId="{91F6B3A7-C386-422F-BE3F-47DFACC424BF}" type="sibTrans" cxnId="{185150CB-CFD6-45FB-90B6-1993040F013E}">
      <dgm:prSet/>
      <dgm:spPr/>
      <dgm:t>
        <a:bodyPr/>
        <a:lstStyle/>
        <a:p>
          <a:endParaRPr lang="en-US"/>
        </a:p>
      </dgm:t>
    </dgm:pt>
    <dgm:pt modelId="{E369F04D-F767-420A-94A6-5CA12CDBCD53}">
      <dgm:prSet/>
      <dgm:spPr/>
      <dgm:t>
        <a:bodyPr/>
        <a:lstStyle/>
        <a:p>
          <a:r>
            <a:rPr lang="en-US"/>
            <a:t>Artifact Registry</a:t>
          </a:r>
        </a:p>
      </dgm:t>
    </dgm:pt>
    <dgm:pt modelId="{C06EF771-D361-4D23-B5E2-720868DA9873}" type="parTrans" cxnId="{BDBFFD1B-4928-4D6B-9CA0-D9E4E06387F0}">
      <dgm:prSet/>
      <dgm:spPr/>
      <dgm:t>
        <a:bodyPr/>
        <a:lstStyle/>
        <a:p>
          <a:endParaRPr lang="en-US"/>
        </a:p>
      </dgm:t>
    </dgm:pt>
    <dgm:pt modelId="{CB98F0D2-8CD7-495C-A491-44F7F32998A0}" type="sibTrans" cxnId="{BDBFFD1B-4928-4D6B-9CA0-D9E4E06387F0}">
      <dgm:prSet/>
      <dgm:spPr/>
      <dgm:t>
        <a:bodyPr/>
        <a:lstStyle/>
        <a:p>
          <a:endParaRPr lang="en-US"/>
        </a:p>
      </dgm:t>
    </dgm:pt>
    <dgm:pt modelId="{8AC87945-38E2-4182-B22F-90278CFB76B1}" type="pres">
      <dgm:prSet presAssocID="{90BCA2BD-6B00-4137-B79C-9C7AC71E10E3}" presName="vert0" presStyleCnt="0">
        <dgm:presLayoutVars>
          <dgm:dir/>
          <dgm:animOne val="branch"/>
          <dgm:animLvl val="lvl"/>
        </dgm:presLayoutVars>
      </dgm:prSet>
      <dgm:spPr/>
    </dgm:pt>
    <dgm:pt modelId="{E50139CA-506A-4D55-B4BD-13A2EF9DEC01}" type="pres">
      <dgm:prSet presAssocID="{660E0A67-C244-4958-BFEE-A56DEC260B27}" presName="thickLine" presStyleLbl="alignNode1" presStyleIdx="0" presStyleCnt="3"/>
      <dgm:spPr/>
    </dgm:pt>
    <dgm:pt modelId="{78A1F51B-605A-4BD8-87CA-93F12026612E}" type="pres">
      <dgm:prSet presAssocID="{660E0A67-C244-4958-BFEE-A56DEC260B27}" presName="horz1" presStyleCnt="0"/>
      <dgm:spPr/>
    </dgm:pt>
    <dgm:pt modelId="{5BDC83AD-61D7-4892-9367-C7061C71CAF5}" type="pres">
      <dgm:prSet presAssocID="{660E0A67-C244-4958-BFEE-A56DEC260B27}" presName="tx1" presStyleLbl="revTx" presStyleIdx="0" presStyleCnt="3"/>
      <dgm:spPr/>
    </dgm:pt>
    <dgm:pt modelId="{96521163-4B9A-477D-854F-0F9E4717190E}" type="pres">
      <dgm:prSet presAssocID="{660E0A67-C244-4958-BFEE-A56DEC260B27}" presName="vert1" presStyleCnt="0"/>
      <dgm:spPr/>
    </dgm:pt>
    <dgm:pt modelId="{81FD1751-BEA6-43ED-9CC2-77E81C36561C}" type="pres">
      <dgm:prSet presAssocID="{F16F74F6-013C-4F7E-9D78-97E7498C269C}" presName="thickLine" presStyleLbl="alignNode1" presStyleIdx="1" presStyleCnt="3"/>
      <dgm:spPr/>
    </dgm:pt>
    <dgm:pt modelId="{608CF477-EF84-4577-8DD0-040EC6B80947}" type="pres">
      <dgm:prSet presAssocID="{F16F74F6-013C-4F7E-9D78-97E7498C269C}" presName="horz1" presStyleCnt="0"/>
      <dgm:spPr/>
    </dgm:pt>
    <dgm:pt modelId="{2926C82A-41F5-48A0-8EEB-02DAFE7807FF}" type="pres">
      <dgm:prSet presAssocID="{F16F74F6-013C-4F7E-9D78-97E7498C269C}" presName="tx1" presStyleLbl="revTx" presStyleIdx="1" presStyleCnt="3"/>
      <dgm:spPr/>
    </dgm:pt>
    <dgm:pt modelId="{21A6EA14-3EA6-4EE3-A63A-F973D9AF44BA}" type="pres">
      <dgm:prSet presAssocID="{F16F74F6-013C-4F7E-9D78-97E7498C269C}" presName="vert1" presStyleCnt="0"/>
      <dgm:spPr/>
    </dgm:pt>
    <dgm:pt modelId="{D8F22DD5-8582-48EF-8B14-C41F0A720B39}" type="pres">
      <dgm:prSet presAssocID="{E369F04D-F767-420A-94A6-5CA12CDBCD53}" presName="thickLine" presStyleLbl="alignNode1" presStyleIdx="2" presStyleCnt="3"/>
      <dgm:spPr/>
    </dgm:pt>
    <dgm:pt modelId="{DC13F890-1D7C-4CA5-BD62-45DA811E8245}" type="pres">
      <dgm:prSet presAssocID="{E369F04D-F767-420A-94A6-5CA12CDBCD53}" presName="horz1" presStyleCnt="0"/>
      <dgm:spPr/>
    </dgm:pt>
    <dgm:pt modelId="{436EBBD3-1C31-45CC-B111-4CC9C3A5D900}" type="pres">
      <dgm:prSet presAssocID="{E369F04D-F767-420A-94A6-5CA12CDBCD53}" presName="tx1" presStyleLbl="revTx" presStyleIdx="2" presStyleCnt="3"/>
      <dgm:spPr/>
    </dgm:pt>
    <dgm:pt modelId="{C1B39ABA-E14D-46D1-9EC4-666E7D42D486}" type="pres">
      <dgm:prSet presAssocID="{E369F04D-F767-420A-94A6-5CA12CDBCD53}" presName="vert1" presStyleCnt="0"/>
      <dgm:spPr/>
    </dgm:pt>
  </dgm:ptLst>
  <dgm:cxnLst>
    <dgm:cxn modelId="{BDBFFD1B-4928-4D6B-9CA0-D9E4E06387F0}" srcId="{90BCA2BD-6B00-4137-B79C-9C7AC71E10E3}" destId="{E369F04D-F767-420A-94A6-5CA12CDBCD53}" srcOrd="2" destOrd="0" parTransId="{C06EF771-D361-4D23-B5E2-720868DA9873}" sibTransId="{CB98F0D2-8CD7-495C-A491-44F7F32998A0}"/>
    <dgm:cxn modelId="{A7DE8041-E9FC-4385-B849-5A2B3097FB6D}" srcId="{90BCA2BD-6B00-4137-B79C-9C7AC71E10E3}" destId="{660E0A67-C244-4958-BFEE-A56DEC260B27}" srcOrd="0" destOrd="0" parTransId="{349C3F2D-3003-4393-B9AD-F143A451F282}" sibTransId="{476F23F4-6E02-414F-B3FF-944AEFEB1272}"/>
    <dgm:cxn modelId="{8F358E6E-C09D-4CD8-8F85-9F501A996C7C}" type="presOf" srcId="{90BCA2BD-6B00-4137-B79C-9C7AC71E10E3}" destId="{8AC87945-38E2-4182-B22F-90278CFB76B1}" srcOrd="0" destOrd="0" presId="urn:microsoft.com/office/officeart/2008/layout/LinedList"/>
    <dgm:cxn modelId="{185150CB-CFD6-45FB-90B6-1993040F013E}" srcId="{90BCA2BD-6B00-4137-B79C-9C7AC71E10E3}" destId="{F16F74F6-013C-4F7E-9D78-97E7498C269C}" srcOrd="1" destOrd="0" parTransId="{E5F02EB9-0662-4F66-9E28-0E7F9227F044}" sibTransId="{91F6B3A7-C386-422F-BE3F-47DFACC424BF}"/>
    <dgm:cxn modelId="{F3DA2AD3-23C9-4A93-9368-25E467BE22E9}" type="presOf" srcId="{E369F04D-F767-420A-94A6-5CA12CDBCD53}" destId="{436EBBD3-1C31-45CC-B111-4CC9C3A5D900}" srcOrd="0" destOrd="0" presId="urn:microsoft.com/office/officeart/2008/layout/LinedList"/>
    <dgm:cxn modelId="{878E53E9-0A68-4965-9557-67ABFB5F20B2}" type="presOf" srcId="{F16F74F6-013C-4F7E-9D78-97E7498C269C}" destId="{2926C82A-41F5-48A0-8EEB-02DAFE7807FF}" srcOrd="0" destOrd="0" presId="urn:microsoft.com/office/officeart/2008/layout/LinedList"/>
    <dgm:cxn modelId="{B66865F0-ECA3-4425-A07D-E7E87CADEDCC}" type="presOf" srcId="{660E0A67-C244-4958-BFEE-A56DEC260B27}" destId="{5BDC83AD-61D7-4892-9367-C7061C71CAF5}" srcOrd="0" destOrd="0" presId="urn:microsoft.com/office/officeart/2008/layout/LinedList"/>
    <dgm:cxn modelId="{B2BD94F5-9465-47B3-8472-D02FBC3A07ED}" type="presParOf" srcId="{8AC87945-38E2-4182-B22F-90278CFB76B1}" destId="{E50139CA-506A-4D55-B4BD-13A2EF9DEC01}" srcOrd="0" destOrd="0" presId="urn:microsoft.com/office/officeart/2008/layout/LinedList"/>
    <dgm:cxn modelId="{4DE84710-E6DF-45FD-96BB-372D74FB9420}" type="presParOf" srcId="{8AC87945-38E2-4182-B22F-90278CFB76B1}" destId="{78A1F51B-605A-4BD8-87CA-93F12026612E}" srcOrd="1" destOrd="0" presId="urn:microsoft.com/office/officeart/2008/layout/LinedList"/>
    <dgm:cxn modelId="{71A24197-3F06-4CFD-87AB-C9C043531332}" type="presParOf" srcId="{78A1F51B-605A-4BD8-87CA-93F12026612E}" destId="{5BDC83AD-61D7-4892-9367-C7061C71CAF5}" srcOrd="0" destOrd="0" presId="urn:microsoft.com/office/officeart/2008/layout/LinedList"/>
    <dgm:cxn modelId="{B6069AA7-3ECA-4A6E-847A-5ADA44AFE521}" type="presParOf" srcId="{78A1F51B-605A-4BD8-87CA-93F12026612E}" destId="{96521163-4B9A-477D-854F-0F9E4717190E}" srcOrd="1" destOrd="0" presId="urn:microsoft.com/office/officeart/2008/layout/LinedList"/>
    <dgm:cxn modelId="{974ABBB8-00F2-4995-893B-66220C50FDBA}" type="presParOf" srcId="{8AC87945-38E2-4182-B22F-90278CFB76B1}" destId="{81FD1751-BEA6-43ED-9CC2-77E81C36561C}" srcOrd="2" destOrd="0" presId="urn:microsoft.com/office/officeart/2008/layout/LinedList"/>
    <dgm:cxn modelId="{0E8DA180-EFD5-4574-BD00-EDDC6B7D76DF}" type="presParOf" srcId="{8AC87945-38E2-4182-B22F-90278CFB76B1}" destId="{608CF477-EF84-4577-8DD0-040EC6B80947}" srcOrd="3" destOrd="0" presId="urn:microsoft.com/office/officeart/2008/layout/LinedList"/>
    <dgm:cxn modelId="{FD3ABE00-F0C5-45E4-890B-1B0CDEAA147C}" type="presParOf" srcId="{608CF477-EF84-4577-8DD0-040EC6B80947}" destId="{2926C82A-41F5-48A0-8EEB-02DAFE7807FF}" srcOrd="0" destOrd="0" presId="urn:microsoft.com/office/officeart/2008/layout/LinedList"/>
    <dgm:cxn modelId="{BB9B1CB7-20DE-4EE8-A598-DB146C5B0739}" type="presParOf" srcId="{608CF477-EF84-4577-8DD0-040EC6B80947}" destId="{21A6EA14-3EA6-4EE3-A63A-F973D9AF44BA}" srcOrd="1" destOrd="0" presId="urn:microsoft.com/office/officeart/2008/layout/LinedList"/>
    <dgm:cxn modelId="{DDACA739-4ABF-410C-8DCB-14CAEE2DCE97}" type="presParOf" srcId="{8AC87945-38E2-4182-B22F-90278CFB76B1}" destId="{D8F22DD5-8582-48EF-8B14-C41F0A720B39}" srcOrd="4" destOrd="0" presId="urn:microsoft.com/office/officeart/2008/layout/LinedList"/>
    <dgm:cxn modelId="{2C28391E-FF2E-40F7-A623-EE5FB94467C0}" type="presParOf" srcId="{8AC87945-38E2-4182-B22F-90278CFB76B1}" destId="{DC13F890-1D7C-4CA5-BD62-45DA811E8245}" srcOrd="5" destOrd="0" presId="urn:microsoft.com/office/officeart/2008/layout/LinedList"/>
    <dgm:cxn modelId="{699461B8-4FDA-46DE-BE02-08A00EFD4815}" type="presParOf" srcId="{DC13F890-1D7C-4CA5-BD62-45DA811E8245}" destId="{436EBBD3-1C31-45CC-B111-4CC9C3A5D900}" srcOrd="0" destOrd="0" presId="urn:microsoft.com/office/officeart/2008/layout/LinedList"/>
    <dgm:cxn modelId="{F7FF0CCC-2F61-4C24-8CFC-83080A03E986}" type="presParOf" srcId="{DC13F890-1D7C-4CA5-BD62-45DA811E8245}" destId="{C1B39ABA-E14D-46D1-9EC4-666E7D42D4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139CA-506A-4D55-B4BD-13A2EF9DEC01}">
      <dsp:nvSpPr>
        <dsp:cNvPr id="0" name=""/>
        <dsp:cNvSpPr/>
      </dsp:nvSpPr>
      <dsp:spPr>
        <a:xfrm>
          <a:off x="0" y="2378"/>
          <a:ext cx="50212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C83AD-61D7-4892-9367-C7061C71CAF5}">
      <dsp:nvSpPr>
        <dsp:cNvPr id="0" name=""/>
        <dsp:cNvSpPr/>
      </dsp:nvSpPr>
      <dsp:spPr>
        <a:xfrm>
          <a:off x="0" y="2378"/>
          <a:ext cx="5021262" cy="1621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GKE – Autopilot</a:t>
          </a:r>
        </a:p>
      </dsp:txBody>
      <dsp:txXfrm>
        <a:off x="0" y="2378"/>
        <a:ext cx="5021262" cy="1621897"/>
      </dsp:txXfrm>
    </dsp:sp>
    <dsp:sp modelId="{81FD1751-BEA6-43ED-9CC2-77E81C36561C}">
      <dsp:nvSpPr>
        <dsp:cNvPr id="0" name=""/>
        <dsp:cNvSpPr/>
      </dsp:nvSpPr>
      <dsp:spPr>
        <a:xfrm>
          <a:off x="0" y="1624276"/>
          <a:ext cx="5021262" cy="0"/>
        </a:xfrm>
        <a:prstGeom prst="line">
          <a:avLst/>
        </a:prstGeom>
        <a:solidFill>
          <a:schemeClr val="accent2">
            <a:hueOff val="754442"/>
            <a:satOff val="-5435"/>
            <a:lumOff val="-99"/>
            <a:alphaOff val="0"/>
          </a:schemeClr>
        </a:solidFill>
        <a:ln w="12700" cap="flat" cmpd="sng" algn="ctr">
          <a:solidFill>
            <a:schemeClr val="accent2">
              <a:hueOff val="754442"/>
              <a:satOff val="-5435"/>
              <a:lumOff val="-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6C82A-41F5-48A0-8EEB-02DAFE7807FF}">
      <dsp:nvSpPr>
        <dsp:cNvPr id="0" name=""/>
        <dsp:cNvSpPr/>
      </dsp:nvSpPr>
      <dsp:spPr>
        <a:xfrm>
          <a:off x="0" y="1624276"/>
          <a:ext cx="5021262" cy="1621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CloudSQL –PostgrSQL</a:t>
          </a:r>
        </a:p>
      </dsp:txBody>
      <dsp:txXfrm>
        <a:off x="0" y="1624276"/>
        <a:ext cx="5021262" cy="1621897"/>
      </dsp:txXfrm>
    </dsp:sp>
    <dsp:sp modelId="{D8F22DD5-8582-48EF-8B14-C41F0A720B39}">
      <dsp:nvSpPr>
        <dsp:cNvPr id="0" name=""/>
        <dsp:cNvSpPr/>
      </dsp:nvSpPr>
      <dsp:spPr>
        <a:xfrm>
          <a:off x="0" y="3246173"/>
          <a:ext cx="5021262" cy="0"/>
        </a:xfrm>
        <a:prstGeom prst="line">
          <a:avLst/>
        </a:prstGeom>
        <a:solidFill>
          <a:schemeClr val="accent2">
            <a:hueOff val="1508883"/>
            <a:satOff val="-10870"/>
            <a:lumOff val="-198"/>
            <a:alphaOff val="0"/>
          </a:schemeClr>
        </a:solidFill>
        <a:ln w="12700" cap="flat" cmpd="sng" algn="ctr">
          <a:solidFill>
            <a:schemeClr val="accent2">
              <a:hueOff val="1508883"/>
              <a:satOff val="-10870"/>
              <a:lumOff val="-1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EBBD3-1C31-45CC-B111-4CC9C3A5D900}">
      <dsp:nvSpPr>
        <dsp:cNvPr id="0" name=""/>
        <dsp:cNvSpPr/>
      </dsp:nvSpPr>
      <dsp:spPr>
        <a:xfrm>
          <a:off x="0" y="3246173"/>
          <a:ext cx="5021262" cy="1621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Artifact Registry</a:t>
          </a:r>
        </a:p>
      </dsp:txBody>
      <dsp:txXfrm>
        <a:off x="0" y="3246173"/>
        <a:ext cx="5021262" cy="1621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2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4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0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0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5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6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2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58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3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89E82-6755-4F07-86D4-C36D83597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8686796" cy="2334247"/>
          </a:xfrm>
        </p:spPr>
        <p:txBody>
          <a:bodyPr anchor="t">
            <a:normAutofit/>
          </a:bodyPr>
          <a:lstStyle/>
          <a:p>
            <a:r>
              <a:rPr lang="en-US"/>
              <a:t>Appsbroker </a:t>
            </a:r>
            <a:br>
              <a:rPr lang="en-US"/>
            </a:br>
            <a:r>
              <a:rPr lang="en-US"/>
              <a:t>Tasks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74319-291D-4099-A8F9-DC7DA29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3552826"/>
            <a:ext cx="8720710" cy="2653653"/>
          </a:xfrm>
        </p:spPr>
        <p:txBody>
          <a:bodyPr anchor="t">
            <a:normAutofit/>
          </a:bodyPr>
          <a:lstStyle/>
          <a:p>
            <a:r>
              <a:rPr lang="en-US"/>
              <a:t>By: Sanjai Kumar Dugasani</a:t>
            </a:r>
          </a:p>
          <a:p>
            <a:r>
              <a:rPr lang="en-US"/>
              <a:t>Date: 27 January 2022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ght bulb on yellow background with sketched light beams and cord">
            <a:extLst>
              <a:ext uri="{FF2B5EF4-FFF2-40B4-BE49-F238E27FC236}">
                <a16:creationId xmlns:a16="http://schemas.microsoft.com/office/drawing/2014/main" id="{AA703644-FCD0-4EFC-A22B-B934AD017D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7"/>
          <a:stretch/>
        </p:blipFill>
        <p:spPr>
          <a:xfrm flipV="1">
            <a:off x="13220699" y="7016705"/>
            <a:ext cx="2454173" cy="138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1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A7731-6BE0-46A8-B112-CB28D7C4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334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High Level Design: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FC741-DB3E-42F8-AC1C-2E20F1B95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052" y="508090"/>
            <a:ext cx="6163896" cy="553706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7F30350-89E1-48BF-9F61-291AB9776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2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7719A-BCCE-4963-B092-B759085E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2452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Services Used In Google Cloud: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629CBE-410A-4ABB-A371-2BCA3F386B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759105"/>
              </p:ext>
            </p:extLst>
          </p:nvPr>
        </p:nvGraphicFramePr>
        <p:xfrm>
          <a:off x="6662738" y="969963"/>
          <a:ext cx="5021262" cy="487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653159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RightStep">
      <a:dk1>
        <a:srgbClr val="000000"/>
      </a:dk1>
      <a:lt1>
        <a:srgbClr val="FFFFFF"/>
      </a:lt1>
      <a:dk2>
        <a:srgbClr val="3A3621"/>
      </a:dk2>
      <a:lt2>
        <a:srgbClr val="E2E5E8"/>
      </a:lt2>
      <a:accent1>
        <a:srgbClr val="E77B29"/>
      </a:accent1>
      <a:accent2>
        <a:srgbClr val="B9A014"/>
      </a:accent2>
      <a:accent3>
        <a:srgbClr val="87AD1F"/>
      </a:accent3>
      <a:accent4>
        <a:srgbClr val="49BA14"/>
      </a:accent4>
      <a:accent5>
        <a:srgbClr val="21BC31"/>
      </a:accent5>
      <a:accent6>
        <a:srgbClr val="14BA6A"/>
      </a:accent6>
      <a:hlink>
        <a:srgbClr val="3F88BF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Bierstadt</vt:lpstr>
      <vt:lpstr>GestaltVTI</vt:lpstr>
      <vt:lpstr>Appsbroker  Tasks Discussion</vt:lpstr>
      <vt:lpstr>High Level Design:</vt:lpstr>
      <vt:lpstr>Services Used In Google Cloud: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Appsbroker  Tasks Discussion</dc:title>
  <dc:creator>sanjaikreddy@gmail.com</dc:creator>
  <cp:lastModifiedBy>sanjaikreddy@gmail.com</cp:lastModifiedBy>
  <cp:revision>1</cp:revision>
  <dcterms:created xsi:type="dcterms:W3CDTF">2022-01-26T15:30:47Z</dcterms:created>
  <dcterms:modified xsi:type="dcterms:W3CDTF">2022-01-26T16:19:48Z</dcterms:modified>
</cp:coreProperties>
</file>