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  <p:sldMasterId id="2147483681" r:id="rId2"/>
    <p:sldMasterId id="2147483693" r:id="rId3"/>
  </p:sldMasterIdLst>
  <p:sldIdLst>
    <p:sldId id="256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349AEE-27B9-489A-B7A0-86E96CE5696A}" v="37" dt="2025-05-15T17:28:27.7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aikumar s" userId="5e24f5dd2b920c26" providerId="LiveId" clId="{ADE69B67-41C9-4E83-8A64-2A91E55C1198}"/>
    <pc:docChg chg="modSld">
      <pc:chgData name="sanjaikumar s" userId="5e24f5dd2b920c26" providerId="LiveId" clId="{ADE69B67-41C9-4E83-8A64-2A91E55C1198}" dt="2025-04-28T18:49:58.503" v="0" actId="1076"/>
      <pc:docMkLst>
        <pc:docMk/>
      </pc:docMkLst>
      <pc:sldChg chg="modSp mod">
        <pc:chgData name="sanjaikumar s" userId="5e24f5dd2b920c26" providerId="LiveId" clId="{ADE69B67-41C9-4E83-8A64-2A91E55C1198}" dt="2025-04-28T18:49:58.503" v="0" actId="1076"/>
        <pc:sldMkLst>
          <pc:docMk/>
          <pc:sldMk cId="2287216140" sldId="257"/>
        </pc:sldMkLst>
        <pc:spChg chg="mod">
          <ac:chgData name="sanjaikumar s" userId="5e24f5dd2b920c26" providerId="LiveId" clId="{ADE69B67-41C9-4E83-8A64-2A91E55C1198}" dt="2025-04-28T18:49:58.503" v="0" actId="1076"/>
          <ac:spMkLst>
            <pc:docMk/>
            <pc:sldMk cId="2287216140" sldId="257"/>
            <ac:spMk id="3" creationId="{CDE1F474-187D-7E7E-B6AF-61972E9A5EAB}"/>
          </ac:spMkLst>
        </pc:spChg>
      </pc:sldChg>
    </pc:docChg>
  </pc:docChgLst>
  <pc:docChgLst>
    <pc:chgData name="sanjaikumar s" userId="5e24f5dd2b920c26" providerId="LiveId" clId="{2A349AEE-27B9-489A-B7A0-86E96CE5696A}"/>
    <pc:docChg chg="undo custSel modSld">
      <pc:chgData name="sanjaikumar s" userId="5e24f5dd2b920c26" providerId="LiveId" clId="{2A349AEE-27B9-489A-B7A0-86E96CE5696A}" dt="2025-05-15T17:28:27.753" v="97" actId="20577"/>
      <pc:docMkLst>
        <pc:docMk/>
      </pc:docMkLst>
      <pc:sldChg chg="modSp mod">
        <pc:chgData name="sanjaikumar s" userId="5e24f5dd2b920c26" providerId="LiveId" clId="{2A349AEE-27B9-489A-B7A0-86E96CE5696A}" dt="2025-05-15T16:10:26.152" v="28" actId="20577"/>
        <pc:sldMkLst>
          <pc:docMk/>
          <pc:sldMk cId="1366812606" sldId="256"/>
        </pc:sldMkLst>
        <pc:spChg chg="mod">
          <ac:chgData name="sanjaikumar s" userId="5e24f5dd2b920c26" providerId="LiveId" clId="{2A349AEE-27B9-489A-B7A0-86E96CE5696A}" dt="2025-05-15T16:10:26.152" v="28" actId="20577"/>
          <ac:spMkLst>
            <pc:docMk/>
            <pc:sldMk cId="1366812606" sldId="256"/>
            <ac:spMk id="3" creationId="{C8AF1FEB-F726-9532-6982-535AB323C1D5}"/>
          </ac:spMkLst>
        </pc:spChg>
      </pc:sldChg>
      <pc:sldChg chg="modSp mod">
        <pc:chgData name="sanjaikumar s" userId="5e24f5dd2b920c26" providerId="LiveId" clId="{2A349AEE-27B9-489A-B7A0-86E96CE5696A}" dt="2025-05-15T14:27:40.754" v="13" actId="20577"/>
        <pc:sldMkLst>
          <pc:docMk/>
          <pc:sldMk cId="3619002672" sldId="259"/>
        </pc:sldMkLst>
        <pc:spChg chg="mod">
          <ac:chgData name="sanjaikumar s" userId="5e24f5dd2b920c26" providerId="LiveId" clId="{2A349AEE-27B9-489A-B7A0-86E96CE5696A}" dt="2025-05-15T14:27:40.754" v="13" actId="20577"/>
          <ac:spMkLst>
            <pc:docMk/>
            <pc:sldMk cId="3619002672" sldId="259"/>
            <ac:spMk id="3" creationId="{28AD724E-984F-8C93-BEA5-26D53BA5AC11}"/>
          </ac:spMkLst>
        </pc:spChg>
      </pc:sldChg>
      <pc:sldChg chg="modSp mod">
        <pc:chgData name="sanjaikumar s" userId="5e24f5dd2b920c26" providerId="LiveId" clId="{2A349AEE-27B9-489A-B7A0-86E96CE5696A}" dt="2025-05-15T16:14:06.407" v="39" actId="14100"/>
        <pc:sldMkLst>
          <pc:docMk/>
          <pc:sldMk cId="90054062" sldId="260"/>
        </pc:sldMkLst>
        <pc:picChg chg="mod">
          <ac:chgData name="sanjaikumar s" userId="5e24f5dd2b920c26" providerId="LiveId" clId="{2A349AEE-27B9-489A-B7A0-86E96CE5696A}" dt="2025-05-15T16:14:06.407" v="39" actId="14100"/>
          <ac:picMkLst>
            <pc:docMk/>
            <pc:sldMk cId="90054062" sldId="260"/>
            <ac:picMk id="5" creationId="{25F6AE26-76CF-2C3B-039E-A13F1C8AA96B}"/>
          </ac:picMkLst>
        </pc:picChg>
      </pc:sldChg>
      <pc:sldChg chg="delSp modSp mod">
        <pc:chgData name="sanjaikumar s" userId="5e24f5dd2b920c26" providerId="LiveId" clId="{2A349AEE-27B9-489A-B7A0-86E96CE5696A}" dt="2025-05-15T17:18:17.732" v="52" actId="1076"/>
        <pc:sldMkLst>
          <pc:docMk/>
          <pc:sldMk cId="1423292922" sldId="261"/>
        </pc:sldMkLst>
        <pc:graphicFrameChg chg="del modGraphic">
          <ac:chgData name="sanjaikumar s" userId="5e24f5dd2b920c26" providerId="LiveId" clId="{2A349AEE-27B9-489A-B7A0-86E96CE5696A}" dt="2025-05-15T16:11:34.842" v="30" actId="478"/>
          <ac:graphicFrameMkLst>
            <pc:docMk/>
            <pc:sldMk cId="1423292922" sldId="261"/>
            <ac:graphicFrameMk id="5" creationId="{1C2EEA44-9AFF-12A5-EE75-3E759C4E888E}"/>
          </ac:graphicFrameMkLst>
        </pc:graphicFrameChg>
        <pc:graphicFrameChg chg="del mod">
          <ac:chgData name="sanjaikumar s" userId="5e24f5dd2b920c26" providerId="LiveId" clId="{2A349AEE-27B9-489A-B7A0-86E96CE5696A}" dt="2025-05-15T17:18:15.337" v="51" actId="478"/>
          <ac:graphicFrameMkLst>
            <pc:docMk/>
            <pc:sldMk cId="1423292922" sldId="261"/>
            <ac:graphicFrameMk id="6" creationId="{C3A29A34-ECDD-C92D-0A77-42AAB3417557}"/>
          </ac:graphicFrameMkLst>
        </pc:graphicFrameChg>
        <pc:picChg chg="mod modCrop">
          <ac:chgData name="sanjaikumar s" userId="5e24f5dd2b920c26" providerId="LiveId" clId="{2A349AEE-27B9-489A-B7A0-86E96CE5696A}" dt="2025-05-15T17:18:17.732" v="52" actId="1076"/>
          <ac:picMkLst>
            <pc:docMk/>
            <pc:sldMk cId="1423292922" sldId="261"/>
            <ac:picMk id="4" creationId="{89F69243-BE1F-C729-F7A9-69226328B5E8}"/>
          </ac:picMkLst>
        </pc:picChg>
      </pc:sldChg>
      <pc:sldChg chg="addSp delSp modSp mod">
        <pc:chgData name="sanjaikumar s" userId="5e24f5dd2b920c26" providerId="LiveId" clId="{2A349AEE-27B9-489A-B7A0-86E96CE5696A}" dt="2025-05-15T17:24:15.119" v="66" actId="13240"/>
        <pc:sldMkLst>
          <pc:docMk/>
          <pc:sldMk cId="2542798215" sldId="262"/>
        </pc:sldMkLst>
        <pc:spChg chg="add del mod">
          <ac:chgData name="sanjaikumar s" userId="5e24f5dd2b920c26" providerId="LiveId" clId="{2A349AEE-27B9-489A-B7A0-86E96CE5696A}" dt="2025-05-15T17:22:23.867" v="57" actId="478"/>
          <ac:spMkLst>
            <pc:docMk/>
            <pc:sldMk cId="2542798215" sldId="262"/>
            <ac:spMk id="8" creationId="{30865FE4-333A-4443-A76A-CFC19837D8C7}"/>
          </ac:spMkLst>
        </pc:spChg>
        <pc:graphicFrameChg chg="mod modGraphic">
          <ac:chgData name="sanjaikumar s" userId="5e24f5dd2b920c26" providerId="LiveId" clId="{2A349AEE-27B9-489A-B7A0-86E96CE5696A}" dt="2025-05-15T17:24:15.119" v="66" actId="13240"/>
          <ac:graphicFrameMkLst>
            <pc:docMk/>
            <pc:sldMk cId="2542798215" sldId="262"/>
            <ac:graphicFrameMk id="5" creationId="{0F5F5635-B489-6802-741E-8D818E111F6C}"/>
          </ac:graphicFrameMkLst>
        </pc:graphicFrameChg>
        <pc:graphicFrameChg chg="mod">
          <ac:chgData name="sanjaikumar s" userId="5e24f5dd2b920c26" providerId="LiveId" clId="{2A349AEE-27B9-489A-B7A0-86E96CE5696A}" dt="2025-05-15T17:23:49.109" v="64"/>
          <ac:graphicFrameMkLst>
            <pc:docMk/>
            <pc:sldMk cId="2542798215" sldId="262"/>
            <ac:graphicFrameMk id="6" creationId="{559347A2-964C-C010-A44F-0368421FE8C1}"/>
          </ac:graphicFrameMkLst>
        </pc:graphicFrameChg>
        <pc:picChg chg="del mod">
          <ac:chgData name="sanjaikumar s" userId="5e24f5dd2b920c26" providerId="LiveId" clId="{2A349AEE-27B9-489A-B7A0-86E96CE5696A}" dt="2025-05-15T17:22:19.050" v="56" actId="478"/>
          <ac:picMkLst>
            <pc:docMk/>
            <pc:sldMk cId="2542798215" sldId="262"/>
            <ac:picMk id="4" creationId="{322CB4B8-764D-2653-3780-0DCB3C8C4D76}"/>
          </ac:picMkLst>
        </pc:picChg>
      </pc:sldChg>
      <pc:sldChg chg="modSp mod">
        <pc:chgData name="sanjaikumar s" userId="5e24f5dd2b920c26" providerId="LiveId" clId="{2A349AEE-27B9-489A-B7A0-86E96CE5696A}" dt="2025-05-15T17:28:27.753" v="97" actId="20577"/>
        <pc:sldMkLst>
          <pc:docMk/>
          <pc:sldMk cId="3103856667" sldId="265"/>
        </pc:sldMkLst>
        <pc:graphicFrameChg chg="mod">
          <ac:chgData name="sanjaikumar s" userId="5e24f5dd2b920c26" providerId="LiveId" clId="{2A349AEE-27B9-489A-B7A0-86E96CE5696A}" dt="2025-05-15T17:28:27.753" v="97" actId="20577"/>
          <ac:graphicFrameMkLst>
            <pc:docMk/>
            <pc:sldMk cId="3103856667" sldId="265"/>
            <ac:graphicFrameMk id="4" creationId="{EBAFEAB1-B767-6BBA-AD8B-B092793E6DD1}"/>
          </ac:graphicFrameMkLst>
        </pc:graphicFrameChg>
      </pc:sldChg>
      <pc:sldChg chg="modSp mod">
        <pc:chgData name="sanjaikumar s" userId="5e24f5dd2b920c26" providerId="LiveId" clId="{2A349AEE-27B9-489A-B7A0-86E96CE5696A}" dt="2025-05-15T14:04:17.476" v="5" actId="14100"/>
        <pc:sldMkLst>
          <pc:docMk/>
          <pc:sldMk cId="3257412483" sldId="266"/>
        </pc:sldMkLst>
        <pc:picChg chg="mod">
          <ac:chgData name="sanjaikumar s" userId="5e24f5dd2b920c26" providerId="LiveId" clId="{2A349AEE-27B9-489A-B7A0-86E96CE5696A}" dt="2025-05-15T14:04:17.476" v="5" actId="14100"/>
          <ac:picMkLst>
            <pc:docMk/>
            <pc:sldMk cId="3257412483" sldId="266"/>
            <ac:picMk id="7" creationId="{6F0A69F5-65F1-D41C-12EF-1E6784309A2E}"/>
          </ac:picMkLst>
        </pc:picChg>
      </pc:sldChg>
      <pc:sldChg chg="modSp mod">
        <pc:chgData name="sanjaikumar s" userId="5e24f5dd2b920c26" providerId="LiveId" clId="{2A349AEE-27B9-489A-B7A0-86E96CE5696A}" dt="2025-05-15T14:03:38.180" v="3" actId="14100"/>
        <pc:sldMkLst>
          <pc:docMk/>
          <pc:sldMk cId="3768621638" sldId="267"/>
        </pc:sldMkLst>
        <pc:spChg chg="mod">
          <ac:chgData name="sanjaikumar s" userId="5e24f5dd2b920c26" providerId="LiveId" clId="{2A349AEE-27B9-489A-B7A0-86E96CE5696A}" dt="2025-05-15T14:03:38.180" v="3" actId="14100"/>
          <ac:spMkLst>
            <pc:docMk/>
            <pc:sldMk cId="3768621638" sldId="267"/>
            <ac:spMk id="2" creationId="{1EF456B1-84A9-57A8-A237-3D71FE9AF1FB}"/>
          </ac:spMkLst>
        </pc:spChg>
        <pc:spChg chg="mod">
          <ac:chgData name="sanjaikumar s" userId="5e24f5dd2b920c26" providerId="LiveId" clId="{2A349AEE-27B9-489A-B7A0-86E96CE5696A}" dt="2025-05-15T14:03:24.306" v="1" actId="14100"/>
          <ac:spMkLst>
            <pc:docMk/>
            <pc:sldMk cId="3768621638" sldId="267"/>
            <ac:spMk id="3" creationId="{1EDD12CB-1971-5E4B-9A12-3ED3B3FC6729}"/>
          </ac:spMkLst>
        </pc:spChg>
      </pc:sldChg>
    </pc:docChg>
  </pc:docChgLst>
  <pc:docChgLst>
    <pc:chgData name="sanjaikumar s" userId="5e24f5dd2b920c26" providerId="LiveId" clId="{722C3207-F072-4A9A-B4C7-8ED89360C081}"/>
    <pc:docChg chg="undo redo custSel modSld">
      <pc:chgData name="sanjaikumar s" userId="5e24f5dd2b920c26" providerId="LiveId" clId="{722C3207-F072-4A9A-B4C7-8ED89360C081}" dt="2025-04-28T13:10:29.319" v="133" actId="700"/>
      <pc:docMkLst>
        <pc:docMk/>
      </pc:docMkLst>
      <pc:sldChg chg="modSp mod">
        <pc:chgData name="sanjaikumar s" userId="5e24f5dd2b920c26" providerId="LiveId" clId="{722C3207-F072-4A9A-B4C7-8ED89360C081}" dt="2025-04-28T13:07:52.104" v="103"/>
        <pc:sldMkLst>
          <pc:docMk/>
          <pc:sldMk cId="1366812606" sldId="256"/>
        </pc:sldMkLst>
        <pc:spChg chg="mod">
          <ac:chgData name="sanjaikumar s" userId="5e24f5dd2b920c26" providerId="LiveId" clId="{722C3207-F072-4A9A-B4C7-8ED89360C081}" dt="2025-04-28T13:07:52.104" v="103"/>
          <ac:spMkLst>
            <pc:docMk/>
            <pc:sldMk cId="1366812606" sldId="256"/>
            <ac:spMk id="2" creationId="{852AEC4B-4277-8055-F071-EE69B4363D79}"/>
          </ac:spMkLst>
        </pc:spChg>
        <pc:spChg chg="mod">
          <ac:chgData name="sanjaikumar s" userId="5e24f5dd2b920c26" providerId="LiveId" clId="{722C3207-F072-4A9A-B4C7-8ED89360C081}" dt="2025-04-28T12:56:16.634" v="13" actId="14100"/>
          <ac:spMkLst>
            <pc:docMk/>
            <pc:sldMk cId="1366812606" sldId="256"/>
            <ac:spMk id="3" creationId="{C8AF1FEB-F726-9532-6982-535AB323C1D5}"/>
          </ac:spMkLst>
        </pc:spChg>
      </pc:sldChg>
      <pc:sldChg chg="modSp">
        <pc:chgData name="sanjaikumar s" userId="5e24f5dd2b920c26" providerId="LiveId" clId="{722C3207-F072-4A9A-B4C7-8ED89360C081}" dt="2025-04-28T13:07:52.104" v="103"/>
        <pc:sldMkLst>
          <pc:docMk/>
          <pc:sldMk cId="2287216140" sldId="257"/>
        </pc:sldMkLst>
        <pc:spChg chg="mod">
          <ac:chgData name="sanjaikumar s" userId="5e24f5dd2b920c26" providerId="LiveId" clId="{722C3207-F072-4A9A-B4C7-8ED89360C081}" dt="2025-04-28T13:07:52.104" v="103"/>
          <ac:spMkLst>
            <pc:docMk/>
            <pc:sldMk cId="2287216140" sldId="257"/>
            <ac:spMk id="2" creationId="{DBECF274-9324-E5E6-924B-B3398E32F81D}"/>
          </ac:spMkLst>
        </pc:spChg>
        <pc:spChg chg="mod">
          <ac:chgData name="sanjaikumar s" userId="5e24f5dd2b920c26" providerId="LiveId" clId="{722C3207-F072-4A9A-B4C7-8ED89360C081}" dt="2025-04-28T13:07:52.104" v="103"/>
          <ac:spMkLst>
            <pc:docMk/>
            <pc:sldMk cId="2287216140" sldId="257"/>
            <ac:spMk id="3" creationId="{CDE1F474-187D-7E7E-B6AF-61972E9A5EAB}"/>
          </ac:spMkLst>
        </pc:spChg>
      </pc:sldChg>
      <pc:sldChg chg="modSp mod">
        <pc:chgData name="sanjaikumar s" userId="5e24f5dd2b920c26" providerId="LiveId" clId="{722C3207-F072-4A9A-B4C7-8ED89360C081}" dt="2025-04-28T13:07:52.104" v="103"/>
        <pc:sldMkLst>
          <pc:docMk/>
          <pc:sldMk cId="3619002672" sldId="259"/>
        </pc:sldMkLst>
        <pc:spChg chg="mod">
          <ac:chgData name="sanjaikumar s" userId="5e24f5dd2b920c26" providerId="LiveId" clId="{722C3207-F072-4A9A-B4C7-8ED89360C081}" dt="2025-04-28T13:07:52.104" v="103"/>
          <ac:spMkLst>
            <pc:docMk/>
            <pc:sldMk cId="3619002672" sldId="259"/>
            <ac:spMk id="2" creationId="{DC511050-1287-FB0E-29E1-EF9385C5BB42}"/>
          </ac:spMkLst>
        </pc:spChg>
        <pc:spChg chg="mod">
          <ac:chgData name="sanjaikumar s" userId="5e24f5dd2b920c26" providerId="LiveId" clId="{722C3207-F072-4A9A-B4C7-8ED89360C081}" dt="2025-04-28T12:56:58.600" v="17" actId="1076"/>
          <ac:spMkLst>
            <pc:docMk/>
            <pc:sldMk cId="3619002672" sldId="259"/>
            <ac:spMk id="3" creationId="{28AD724E-984F-8C93-BEA5-26D53BA5AC11}"/>
          </ac:spMkLst>
        </pc:spChg>
      </pc:sldChg>
      <pc:sldChg chg="modSp mod">
        <pc:chgData name="sanjaikumar s" userId="5e24f5dd2b920c26" providerId="LiveId" clId="{722C3207-F072-4A9A-B4C7-8ED89360C081}" dt="2025-04-28T13:07:52.104" v="103"/>
        <pc:sldMkLst>
          <pc:docMk/>
          <pc:sldMk cId="90054062" sldId="260"/>
        </pc:sldMkLst>
        <pc:spChg chg="mod">
          <ac:chgData name="sanjaikumar s" userId="5e24f5dd2b920c26" providerId="LiveId" clId="{722C3207-F072-4A9A-B4C7-8ED89360C081}" dt="2025-04-28T13:07:52.104" v="103"/>
          <ac:spMkLst>
            <pc:docMk/>
            <pc:sldMk cId="90054062" sldId="260"/>
            <ac:spMk id="2" creationId="{A76F2C34-905C-8739-6EAC-26347D83A0B2}"/>
          </ac:spMkLst>
        </pc:spChg>
        <pc:spChg chg="mod">
          <ac:chgData name="sanjaikumar s" userId="5e24f5dd2b920c26" providerId="LiveId" clId="{722C3207-F072-4A9A-B4C7-8ED89360C081}" dt="2025-04-28T13:07:52.104" v="103"/>
          <ac:spMkLst>
            <pc:docMk/>
            <pc:sldMk cId="90054062" sldId="260"/>
            <ac:spMk id="3" creationId="{E5156D5D-A1B7-3601-CCEA-29AF245D9301}"/>
          </ac:spMkLst>
        </pc:spChg>
      </pc:sldChg>
      <pc:sldChg chg="addSp modSp mod">
        <pc:chgData name="sanjaikumar s" userId="5e24f5dd2b920c26" providerId="LiveId" clId="{722C3207-F072-4A9A-B4C7-8ED89360C081}" dt="2025-04-28T13:00:17.674" v="52" actId="113"/>
        <pc:sldMkLst>
          <pc:docMk/>
          <pc:sldMk cId="1423292922" sldId="261"/>
        </pc:sldMkLst>
        <pc:spChg chg="mod">
          <ac:chgData name="sanjaikumar s" userId="5e24f5dd2b920c26" providerId="LiveId" clId="{722C3207-F072-4A9A-B4C7-8ED89360C081}" dt="2025-04-28T12:59:12.932" v="33" actId="1076"/>
          <ac:spMkLst>
            <pc:docMk/>
            <pc:sldMk cId="1423292922" sldId="261"/>
            <ac:spMk id="2" creationId="{24127B93-D1C4-22DA-77DA-E041880636CF}"/>
          </ac:spMkLst>
        </pc:spChg>
        <pc:spChg chg="add mod">
          <ac:chgData name="sanjaikumar s" userId="5e24f5dd2b920c26" providerId="LiveId" clId="{722C3207-F072-4A9A-B4C7-8ED89360C081}" dt="2025-04-28T13:00:17.674" v="52" actId="113"/>
          <ac:spMkLst>
            <pc:docMk/>
            <pc:sldMk cId="1423292922" sldId="261"/>
            <ac:spMk id="7" creationId="{122B53C5-B68F-CCBD-05FD-5FD05372D5B4}"/>
          </ac:spMkLst>
        </pc:spChg>
        <pc:picChg chg="mod">
          <ac:chgData name="sanjaikumar s" userId="5e24f5dd2b920c26" providerId="LiveId" clId="{722C3207-F072-4A9A-B4C7-8ED89360C081}" dt="2025-04-28T12:58:47.844" v="24" actId="1076"/>
          <ac:picMkLst>
            <pc:docMk/>
            <pc:sldMk cId="1423292922" sldId="261"/>
            <ac:picMk id="4" creationId="{89F69243-BE1F-C729-F7A9-69226328B5E8}"/>
          </ac:picMkLst>
        </pc:picChg>
      </pc:sldChg>
      <pc:sldChg chg="addSp modSp mod">
        <pc:chgData name="sanjaikumar s" userId="5e24f5dd2b920c26" providerId="LiveId" clId="{722C3207-F072-4A9A-B4C7-8ED89360C081}" dt="2025-04-28T13:02:14.345" v="71" actId="20577"/>
        <pc:sldMkLst>
          <pc:docMk/>
          <pc:sldMk cId="2542798215" sldId="262"/>
        </pc:sldMkLst>
        <pc:spChg chg="mod">
          <ac:chgData name="sanjaikumar s" userId="5e24f5dd2b920c26" providerId="LiveId" clId="{722C3207-F072-4A9A-B4C7-8ED89360C081}" dt="2025-04-28T13:02:14.345" v="71" actId="20577"/>
          <ac:spMkLst>
            <pc:docMk/>
            <pc:sldMk cId="2542798215" sldId="262"/>
            <ac:spMk id="2" creationId="{7F8D5796-176D-0D0A-668B-CA0A04E95626}"/>
          </ac:spMkLst>
        </pc:spChg>
        <pc:spChg chg="add mod">
          <ac:chgData name="sanjaikumar s" userId="5e24f5dd2b920c26" providerId="LiveId" clId="{722C3207-F072-4A9A-B4C7-8ED89360C081}" dt="2025-04-28T13:01:13.036" v="62" actId="1076"/>
          <ac:spMkLst>
            <pc:docMk/>
            <pc:sldMk cId="2542798215" sldId="262"/>
            <ac:spMk id="7" creationId="{3E204B33-03AF-61F9-EEE9-1A11BFF369D2}"/>
          </ac:spMkLst>
        </pc:spChg>
        <pc:graphicFrameChg chg="mod">
          <ac:chgData name="sanjaikumar s" userId="5e24f5dd2b920c26" providerId="LiveId" clId="{722C3207-F072-4A9A-B4C7-8ED89360C081}" dt="2025-04-28T13:00:38.543" v="53" actId="1076"/>
          <ac:graphicFrameMkLst>
            <pc:docMk/>
            <pc:sldMk cId="2542798215" sldId="262"/>
            <ac:graphicFrameMk id="5" creationId="{0F5F5635-B489-6802-741E-8D818E111F6C}"/>
          </ac:graphicFrameMkLst>
        </pc:graphicFrameChg>
        <pc:graphicFrameChg chg="mod">
          <ac:chgData name="sanjaikumar s" userId="5e24f5dd2b920c26" providerId="LiveId" clId="{722C3207-F072-4A9A-B4C7-8ED89360C081}" dt="2025-04-28T13:01:23.945" v="64" actId="1076"/>
          <ac:graphicFrameMkLst>
            <pc:docMk/>
            <pc:sldMk cId="2542798215" sldId="262"/>
            <ac:graphicFrameMk id="6" creationId="{559347A2-964C-C010-A44F-0368421FE8C1}"/>
          </ac:graphicFrameMkLst>
        </pc:graphicFrameChg>
      </pc:sldChg>
      <pc:sldChg chg="modSp mod">
        <pc:chgData name="sanjaikumar s" userId="5e24f5dd2b920c26" providerId="LiveId" clId="{722C3207-F072-4A9A-B4C7-8ED89360C081}" dt="2025-04-28T13:07:52.104" v="103"/>
        <pc:sldMkLst>
          <pc:docMk/>
          <pc:sldMk cId="1737516240" sldId="263"/>
        </pc:sldMkLst>
        <pc:spChg chg="mod">
          <ac:chgData name="sanjaikumar s" userId="5e24f5dd2b920c26" providerId="LiveId" clId="{722C3207-F072-4A9A-B4C7-8ED89360C081}" dt="2025-04-28T13:07:52.104" v="103"/>
          <ac:spMkLst>
            <pc:docMk/>
            <pc:sldMk cId="1737516240" sldId="263"/>
            <ac:spMk id="2" creationId="{C355C69B-6FDC-8B8B-0B80-043DC572FA39}"/>
          </ac:spMkLst>
        </pc:spChg>
        <pc:spChg chg="mod">
          <ac:chgData name="sanjaikumar s" userId="5e24f5dd2b920c26" providerId="LiveId" clId="{722C3207-F072-4A9A-B4C7-8ED89360C081}" dt="2025-04-28T13:07:52.104" v="103"/>
          <ac:spMkLst>
            <pc:docMk/>
            <pc:sldMk cId="1737516240" sldId="263"/>
            <ac:spMk id="3" creationId="{2C9DDE21-A376-E560-802B-EE1F383E494E}"/>
          </ac:spMkLst>
        </pc:spChg>
        <pc:graphicFrameChg chg="mod">
          <ac:chgData name="sanjaikumar s" userId="5e24f5dd2b920c26" providerId="LiveId" clId="{722C3207-F072-4A9A-B4C7-8ED89360C081}" dt="2025-04-28T13:03:48.946" v="76" actId="14100"/>
          <ac:graphicFrameMkLst>
            <pc:docMk/>
            <pc:sldMk cId="1737516240" sldId="263"/>
            <ac:graphicFrameMk id="5" creationId="{9FC17124-D34A-EEE8-DE2D-0ADEA3C1993B}"/>
          </ac:graphicFrameMkLst>
        </pc:graphicFrameChg>
      </pc:sldChg>
      <pc:sldChg chg="modSp mod">
        <pc:chgData name="sanjaikumar s" userId="5e24f5dd2b920c26" providerId="LiveId" clId="{722C3207-F072-4A9A-B4C7-8ED89360C081}" dt="2025-04-28T13:07:52.104" v="103"/>
        <pc:sldMkLst>
          <pc:docMk/>
          <pc:sldMk cId="2290060505" sldId="264"/>
        </pc:sldMkLst>
        <pc:spChg chg="mod">
          <ac:chgData name="sanjaikumar s" userId="5e24f5dd2b920c26" providerId="LiveId" clId="{722C3207-F072-4A9A-B4C7-8ED89360C081}" dt="2025-04-28T13:07:52.104" v="103"/>
          <ac:spMkLst>
            <pc:docMk/>
            <pc:sldMk cId="2290060505" sldId="264"/>
            <ac:spMk id="2" creationId="{1BA359E7-2C01-B955-7B3F-B2FABEE13880}"/>
          </ac:spMkLst>
        </pc:spChg>
        <pc:spChg chg="mod">
          <ac:chgData name="sanjaikumar s" userId="5e24f5dd2b920c26" providerId="LiveId" clId="{722C3207-F072-4A9A-B4C7-8ED89360C081}" dt="2025-04-28T13:07:52.104" v="103"/>
          <ac:spMkLst>
            <pc:docMk/>
            <pc:sldMk cId="2290060505" sldId="264"/>
            <ac:spMk id="3" creationId="{AD156E19-748D-821F-C6C0-89F635A08CF2}"/>
          </ac:spMkLst>
        </pc:spChg>
        <pc:graphicFrameChg chg="mod">
          <ac:chgData name="sanjaikumar s" userId="5e24f5dd2b920c26" providerId="LiveId" clId="{722C3207-F072-4A9A-B4C7-8ED89360C081}" dt="2025-04-28T13:04:36.285" v="83"/>
          <ac:graphicFrameMkLst>
            <pc:docMk/>
            <pc:sldMk cId="2290060505" sldId="264"/>
            <ac:graphicFrameMk id="4" creationId="{FAF838D0-A44C-7974-0C3E-07F1FB6B846F}"/>
          </ac:graphicFrameMkLst>
        </pc:graphicFrameChg>
      </pc:sldChg>
      <pc:sldChg chg="modSp mod">
        <pc:chgData name="sanjaikumar s" userId="5e24f5dd2b920c26" providerId="LiveId" clId="{722C3207-F072-4A9A-B4C7-8ED89360C081}" dt="2025-04-28T13:07:52.104" v="103"/>
        <pc:sldMkLst>
          <pc:docMk/>
          <pc:sldMk cId="3103856667" sldId="265"/>
        </pc:sldMkLst>
        <pc:spChg chg="mod">
          <ac:chgData name="sanjaikumar s" userId="5e24f5dd2b920c26" providerId="LiveId" clId="{722C3207-F072-4A9A-B4C7-8ED89360C081}" dt="2025-04-28T13:07:52.104" v="103"/>
          <ac:spMkLst>
            <pc:docMk/>
            <pc:sldMk cId="3103856667" sldId="265"/>
            <ac:spMk id="2" creationId="{53446691-5210-D569-4619-A3DAEBCC0C2E}"/>
          </ac:spMkLst>
        </pc:spChg>
        <pc:spChg chg="mod">
          <ac:chgData name="sanjaikumar s" userId="5e24f5dd2b920c26" providerId="LiveId" clId="{722C3207-F072-4A9A-B4C7-8ED89360C081}" dt="2025-04-28T13:07:52.104" v="103"/>
          <ac:spMkLst>
            <pc:docMk/>
            <pc:sldMk cId="3103856667" sldId="265"/>
            <ac:spMk id="3" creationId="{0DE6F82A-3394-7FE7-126B-DEC74EFF4F73}"/>
          </ac:spMkLst>
        </pc:spChg>
        <pc:graphicFrameChg chg="mod">
          <ac:chgData name="sanjaikumar s" userId="5e24f5dd2b920c26" providerId="LiveId" clId="{722C3207-F072-4A9A-B4C7-8ED89360C081}" dt="2025-04-28T13:05:01.837" v="89"/>
          <ac:graphicFrameMkLst>
            <pc:docMk/>
            <pc:sldMk cId="3103856667" sldId="265"/>
            <ac:graphicFrameMk id="4" creationId="{EBAFEAB1-B767-6BBA-AD8B-B092793E6DD1}"/>
          </ac:graphicFrameMkLst>
        </pc:graphicFrameChg>
      </pc:sldChg>
      <pc:sldChg chg="addSp delSp modSp mod modClrScheme chgLayout">
        <pc:chgData name="sanjaikumar s" userId="5e24f5dd2b920c26" providerId="LiveId" clId="{722C3207-F072-4A9A-B4C7-8ED89360C081}" dt="2025-04-28T13:09:11.546" v="112" actId="12788"/>
        <pc:sldMkLst>
          <pc:docMk/>
          <pc:sldMk cId="3257412483" sldId="266"/>
        </pc:sldMkLst>
        <pc:spChg chg="mod ord">
          <ac:chgData name="sanjaikumar s" userId="5e24f5dd2b920c26" providerId="LiveId" clId="{722C3207-F072-4A9A-B4C7-8ED89360C081}" dt="2025-04-28T13:09:11.546" v="112" actId="12788"/>
          <ac:spMkLst>
            <pc:docMk/>
            <pc:sldMk cId="3257412483" sldId="266"/>
            <ac:spMk id="2" creationId="{CF370FAD-A797-4624-32AC-C709F913E7B0}"/>
          </ac:spMkLst>
        </pc:spChg>
        <pc:picChg chg="add mod">
          <ac:chgData name="sanjaikumar s" userId="5e24f5dd2b920c26" providerId="LiveId" clId="{722C3207-F072-4A9A-B4C7-8ED89360C081}" dt="2025-04-28T13:08:38.207" v="110" actId="14100"/>
          <ac:picMkLst>
            <pc:docMk/>
            <pc:sldMk cId="3257412483" sldId="266"/>
            <ac:picMk id="7" creationId="{6F0A69F5-65F1-D41C-12EF-1E6784309A2E}"/>
          </ac:picMkLst>
        </pc:picChg>
      </pc:sldChg>
      <pc:sldChg chg="modSp">
        <pc:chgData name="sanjaikumar s" userId="5e24f5dd2b920c26" providerId="LiveId" clId="{722C3207-F072-4A9A-B4C7-8ED89360C081}" dt="2025-04-28T13:07:52.104" v="103"/>
        <pc:sldMkLst>
          <pc:docMk/>
          <pc:sldMk cId="3768621638" sldId="267"/>
        </pc:sldMkLst>
        <pc:spChg chg="mod">
          <ac:chgData name="sanjaikumar s" userId="5e24f5dd2b920c26" providerId="LiveId" clId="{722C3207-F072-4A9A-B4C7-8ED89360C081}" dt="2025-04-28T13:07:52.104" v="103"/>
          <ac:spMkLst>
            <pc:docMk/>
            <pc:sldMk cId="3768621638" sldId="267"/>
            <ac:spMk id="2" creationId="{1EF456B1-84A9-57A8-A237-3D71FE9AF1FB}"/>
          </ac:spMkLst>
        </pc:spChg>
      </pc:sldChg>
      <pc:sldChg chg="addSp delSp modSp mod modClrScheme chgLayout">
        <pc:chgData name="sanjaikumar s" userId="5e24f5dd2b920c26" providerId="LiveId" clId="{722C3207-F072-4A9A-B4C7-8ED89360C081}" dt="2025-04-28T13:10:29.319" v="133" actId="700"/>
        <pc:sldMkLst>
          <pc:docMk/>
          <pc:sldMk cId="3063136230" sldId="268"/>
        </pc:sldMkLst>
        <pc:spChg chg="add mod">
          <ac:chgData name="sanjaikumar s" userId="5e24f5dd2b920c26" providerId="LiveId" clId="{722C3207-F072-4A9A-B4C7-8ED89360C081}" dt="2025-04-28T13:10:01.106" v="132" actId="1076"/>
          <ac:spMkLst>
            <pc:docMk/>
            <pc:sldMk cId="3063136230" sldId="268"/>
            <ac:spMk id="6" creationId="{EFEE4691-2128-3405-F46A-D2B9D69B17F5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OOJA%20DEVI%20T\OneDrive\Desktop\New%20folder\Milestone%20data%20salary%20surve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31703d0a3972fe8/Desktop/New%20folder/Milestone%20data%20salary%20surve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31703d0a3972fe8/Desktop/New%20folder/Milestone%20data%20salary%20surve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31703d0a3972fe8/Desktop/New%20folder/Milestone%20data%20salary%20surve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[Milestone data salary survey.xlsx]pivot sql 2!PivotTable4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4"/>
            </a:solidFill>
            <a:miter lim="800000"/>
          </a:ln>
          <a:effectLst>
            <a:glow rad="63500">
              <a:schemeClr val="accent4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4"/>
            </a:solidFill>
            <a:miter lim="800000"/>
          </a:ln>
          <a:effectLst>
            <a:glow rad="63500">
              <a:schemeClr val="accent4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4"/>
            </a:solidFill>
            <a:miter lim="800000"/>
          </a:ln>
          <a:effectLst>
            <a:glow rad="63500">
              <a:schemeClr val="accent4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490531496062992"/>
          <c:y val="0.16407407407407407"/>
          <c:w val="0.80370008124617764"/>
          <c:h val="0.395555191017789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sql 2'!$B$3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4"/>
              </a:solidFill>
              <a:miter lim="800000"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sql 2'!$A$4:$A$14</c:f>
              <c:strCache>
                <c:ptCount val="10"/>
                <c:pt idx="0">
                  <c:v>Partner</c:v>
                </c:pt>
                <c:pt idx="1">
                  <c:v>Director Of Engineering</c:v>
                </c:pt>
                <c:pt idx="2">
                  <c:v>Product Manager</c:v>
                </c:pt>
                <c:pt idx="3">
                  <c:v>Managing Director</c:v>
                </c:pt>
                <c:pt idx="4">
                  <c:v>Staff Software Engineer</c:v>
                </c:pt>
                <c:pt idx="5">
                  <c:v>Engineering Manager</c:v>
                </c:pt>
                <c:pt idx="6">
                  <c:v>Vice President</c:v>
                </c:pt>
                <c:pt idx="7">
                  <c:v>Director</c:v>
                </c:pt>
                <c:pt idx="8">
                  <c:v>Senior Software Engineer</c:v>
                </c:pt>
                <c:pt idx="9">
                  <c:v>Software Engineer</c:v>
                </c:pt>
              </c:strCache>
            </c:strRef>
          </c:cat>
          <c:val>
            <c:numRef>
              <c:f>'pivot sql 2'!$B$4:$B$14</c:f>
              <c:numCache>
                <c:formatCode>General</c:formatCode>
                <c:ptCount val="10"/>
                <c:pt idx="0">
                  <c:v>2496300</c:v>
                </c:pt>
                <c:pt idx="1">
                  <c:v>2514000</c:v>
                </c:pt>
                <c:pt idx="2">
                  <c:v>2811951.4</c:v>
                </c:pt>
                <c:pt idx="3">
                  <c:v>2834500</c:v>
                </c:pt>
                <c:pt idx="4">
                  <c:v>3394037</c:v>
                </c:pt>
                <c:pt idx="5">
                  <c:v>3571738.1</c:v>
                </c:pt>
                <c:pt idx="6">
                  <c:v>3755256</c:v>
                </c:pt>
                <c:pt idx="7">
                  <c:v>4417487.0199999996</c:v>
                </c:pt>
                <c:pt idx="8">
                  <c:v>6012578.7999999998</c:v>
                </c:pt>
                <c:pt idx="9">
                  <c:v>11549120.25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AC-4A10-BBD0-F5AC6D160CB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420596671"/>
        <c:axId val="420597151"/>
      </c:barChart>
      <c:catAx>
        <c:axId val="420596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597151"/>
        <c:crosses val="autoZero"/>
        <c:auto val="1"/>
        <c:lblAlgn val="ctr"/>
        <c:lblOffset val="100"/>
        <c:noMultiLvlLbl val="0"/>
      </c:catAx>
      <c:valAx>
        <c:axId val="4205971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596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[Milestone data salary survey.xlsx]pivot 1!PivotTable2</c:name>
    <c:fmtId val="30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4"/>
            </a:solidFill>
            <a:miter lim="800000"/>
          </a:ln>
          <a:effectLst>
            <a:glow rad="63500">
              <a:schemeClr val="accent4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4"/>
            </a:solidFill>
            <a:miter lim="800000"/>
          </a:ln>
          <a:effectLst>
            <a:glow rad="63500">
              <a:schemeClr val="accent4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4"/>
            </a:solidFill>
            <a:miter lim="800000"/>
          </a:ln>
          <a:effectLst>
            <a:glow rad="63500">
              <a:schemeClr val="accent4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1'!$B$18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satMod val="110000"/>
                    <a:lumMod val="104000"/>
                  </a:schemeClr>
                </a:gs>
                <a:gs pos="69000">
                  <a:schemeClr val="accent4">
                    <a:shade val="88000"/>
                    <a:satMod val="130000"/>
                    <a:lumMod val="92000"/>
                  </a:schemeClr>
                </a:gs>
                <a:gs pos="100000">
                  <a:schemeClr val="accent4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'pivot 1'!$A$19:$A$23</c:f>
              <c:strCache>
                <c:ptCount val="4"/>
                <c:pt idx="0">
                  <c:v>Others</c:v>
                </c:pt>
                <c:pt idx="1">
                  <c:v>Non-Binary</c:v>
                </c:pt>
                <c:pt idx="2">
                  <c:v>Male</c:v>
                </c:pt>
                <c:pt idx="3">
                  <c:v>Female</c:v>
                </c:pt>
              </c:strCache>
            </c:strRef>
          </c:cat>
          <c:val>
            <c:numRef>
              <c:f>'pivot 1'!$B$19:$B$23</c:f>
              <c:numCache>
                <c:formatCode>General</c:formatCode>
                <c:ptCount val="4"/>
                <c:pt idx="0">
                  <c:v>24273458.75</c:v>
                </c:pt>
                <c:pt idx="1">
                  <c:v>55512437.899999999</c:v>
                </c:pt>
                <c:pt idx="2">
                  <c:v>564959028.07160008</c:v>
                </c:pt>
                <c:pt idx="3">
                  <c:v>5881148713.7035332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AA-4B9E-B96C-AFA4A072EB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138672"/>
        <c:axId val="7140112"/>
      </c:barChart>
      <c:catAx>
        <c:axId val="7138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0112"/>
        <c:crosses val="autoZero"/>
        <c:auto val="1"/>
        <c:lblAlgn val="ctr"/>
        <c:lblOffset val="100"/>
        <c:noMultiLvlLbl val="0"/>
      </c:catAx>
      <c:valAx>
        <c:axId val="714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8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[Milestone data salary survey.xlsx]pivot 1!PivotTable5</c:name>
    <c:fmtId val="3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4">
                  <a:tint val="94000"/>
                  <a:satMod val="100000"/>
                  <a:lumMod val="104000"/>
                </a:schemeClr>
              </a:gs>
              <a:gs pos="69000">
                <a:schemeClr val="accent4">
                  <a:shade val="86000"/>
                  <a:satMod val="130000"/>
                  <a:lumMod val="102000"/>
                </a:schemeClr>
              </a:gs>
              <a:gs pos="100000">
                <a:schemeClr val="accent4">
                  <a:shade val="72000"/>
                  <a:satMod val="130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tint val="94000"/>
                    <a:satMod val="100000"/>
                    <a:lumMod val="104000"/>
                  </a:schemeClr>
                </a:gs>
                <a:gs pos="69000">
                  <a:schemeClr val="accent4">
                    <a:shade val="86000"/>
                    <a:satMod val="130000"/>
                    <a:lumMod val="102000"/>
                  </a:schemeClr>
                </a:gs>
                <a:gs pos="100000">
                  <a:schemeClr val="accent4">
                    <a:shade val="72000"/>
                    <a:satMod val="130000"/>
                    <a:lumMod val="100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4">
                  <a:tint val="94000"/>
                  <a:satMod val="100000"/>
                  <a:lumMod val="104000"/>
                </a:schemeClr>
              </a:gs>
              <a:gs pos="69000">
                <a:schemeClr val="accent4">
                  <a:shade val="86000"/>
                  <a:satMod val="130000"/>
                  <a:lumMod val="102000"/>
                </a:schemeClr>
              </a:gs>
              <a:gs pos="100000">
                <a:schemeClr val="accent4">
                  <a:shade val="72000"/>
                  <a:satMod val="130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tint val="94000"/>
                    <a:satMod val="100000"/>
                    <a:lumMod val="104000"/>
                  </a:schemeClr>
                </a:gs>
                <a:gs pos="69000">
                  <a:schemeClr val="accent4">
                    <a:shade val="86000"/>
                    <a:satMod val="130000"/>
                    <a:lumMod val="102000"/>
                  </a:schemeClr>
                </a:gs>
                <a:gs pos="100000">
                  <a:schemeClr val="accent4">
                    <a:shade val="72000"/>
                    <a:satMod val="130000"/>
                    <a:lumMod val="100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4">
                  <a:tint val="94000"/>
                  <a:satMod val="100000"/>
                  <a:lumMod val="104000"/>
                </a:schemeClr>
              </a:gs>
              <a:gs pos="69000">
                <a:schemeClr val="accent4">
                  <a:shade val="86000"/>
                  <a:satMod val="130000"/>
                  <a:lumMod val="102000"/>
                </a:schemeClr>
              </a:gs>
              <a:gs pos="100000">
                <a:schemeClr val="accent4">
                  <a:shade val="72000"/>
                  <a:satMod val="130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tint val="94000"/>
                    <a:satMod val="100000"/>
                    <a:lumMod val="104000"/>
                  </a:schemeClr>
                </a:gs>
                <a:gs pos="69000">
                  <a:schemeClr val="accent4">
                    <a:shade val="86000"/>
                    <a:satMod val="130000"/>
                    <a:lumMod val="102000"/>
                  </a:schemeClr>
                </a:gs>
                <a:gs pos="100000">
                  <a:schemeClr val="accent4">
                    <a:shade val="72000"/>
                    <a:satMod val="130000"/>
                    <a:lumMod val="100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'pivot 1'!$B$34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</c:spPr>
          <c:marker>
            <c:symbol val="none"/>
          </c:marker>
          <c:cat>
            <c:strRef>
              <c:f>'pivot 1'!$A$35:$A$45</c:f>
              <c:strCache>
                <c:ptCount val="10"/>
                <c:pt idx="0">
                  <c:v>Business Or Consulting</c:v>
                </c:pt>
                <c:pt idx="1">
                  <c:v>Law</c:v>
                </c:pt>
                <c:pt idx="2">
                  <c:v>Marketing, Advertising &amp; PR</c:v>
                </c:pt>
                <c:pt idx="3">
                  <c:v>Engineering Or Manufacturing</c:v>
                </c:pt>
                <c:pt idx="4">
                  <c:v>Accounting, Banking &amp; Finance</c:v>
                </c:pt>
                <c:pt idx="5">
                  <c:v>Government And Public Administration</c:v>
                </c:pt>
                <c:pt idx="6">
                  <c:v>Health Care</c:v>
                </c:pt>
                <c:pt idx="7">
                  <c:v>Education (Higher Education)</c:v>
                </c:pt>
                <c:pt idx="8">
                  <c:v>Non-profits</c:v>
                </c:pt>
                <c:pt idx="9">
                  <c:v>Computing Or Tech</c:v>
                </c:pt>
              </c:strCache>
            </c:strRef>
          </c:cat>
          <c:val>
            <c:numRef>
              <c:f>'pivot 1'!$B$35:$B$45</c:f>
              <c:numCache>
                <c:formatCode>General</c:formatCode>
                <c:ptCount val="10"/>
                <c:pt idx="0">
                  <c:v>811</c:v>
                </c:pt>
                <c:pt idx="1">
                  <c:v>1059</c:v>
                </c:pt>
                <c:pt idx="2">
                  <c:v>1084</c:v>
                </c:pt>
                <c:pt idx="3">
                  <c:v>1605</c:v>
                </c:pt>
                <c:pt idx="4">
                  <c:v>1728</c:v>
                </c:pt>
                <c:pt idx="5">
                  <c:v>1791</c:v>
                </c:pt>
                <c:pt idx="6">
                  <c:v>1804</c:v>
                </c:pt>
                <c:pt idx="7">
                  <c:v>2298</c:v>
                </c:pt>
                <c:pt idx="8">
                  <c:v>2304</c:v>
                </c:pt>
                <c:pt idx="9">
                  <c:v>4533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0F8-4A58-8080-C3C4A17D02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2885008"/>
        <c:axId val="462881648"/>
      </c:lineChart>
      <c:catAx>
        <c:axId val="462885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881648"/>
        <c:crosses val="autoZero"/>
        <c:auto val="1"/>
        <c:lblAlgn val="ctr"/>
        <c:lblOffset val="100"/>
        <c:noMultiLvlLbl val="0"/>
      </c:catAx>
      <c:valAx>
        <c:axId val="462881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885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[Milestone data salary survey.xlsx]pivot 1!PivotTable3</c:name>
    <c:fmtId val="4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/>
              <a:t>Exp</a:t>
            </a:r>
            <a:r>
              <a:rPr lang="en-IN" baseline="0" dirty="0"/>
              <a:t> wise salary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4"/>
            </a:solidFill>
            <a:miter lim="800000"/>
          </a:ln>
          <a:effectLst>
            <a:glow rad="63500">
              <a:schemeClr val="accent4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4"/>
            </a:solidFill>
            <a:miter lim="800000"/>
          </a:ln>
          <a:effectLst>
            <a:glow rad="63500">
              <a:schemeClr val="accent4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4"/>
            </a:solidFill>
            <a:miter lim="800000"/>
          </a:ln>
          <a:effectLst>
            <a:glow rad="63500">
              <a:schemeClr val="accent4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1'!$B$63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satMod val="110000"/>
                    <a:lumMod val="104000"/>
                  </a:schemeClr>
                </a:gs>
                <a:gs pos="69000">
                  <a:schemeClr val="accent4">
                    <a:shade val="88000"/>
                    <a:satMod val="130000"/>
                    <a:lumMod val="92000"/>
                  </a:schemeClr>
                </a:gs>
                <a:gs pos="100000">
                  <a:schemeClr val="accent4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1'!$A$64:$A$72</c:f>
              <c:strCache>
                <c:ptCount val="8"/>
                <c:pt idx="0">
                  <c:v>41 Years Or More</c:v>
                </c:pt>
                <c:pt idx="1">
                  <c:v>1 Year Or Less</c:v>
                </c:pt>
                <c:pt idx="2">
                  <c:v>31 - 40 Years</c:v>
                </c:pt>
                <c:pt idx="3">
                  <c:v>21 - 30 Years</c:v>
                </c:pt>
                <c:pt idx="4">
                  <c:v>5 - 7 Years</c:v>
                </c:pt>
                <c:pt idx="5">
                  <c:v>8 - 10 Years</c:v>
                </c:pt>
                <c:pt idx="6">
                  <c:v>11 - 20 Years</c:v>
                </c:pt>
                <c:pt idx="7">
                  <c:v>2 - 4 Years</c:v>
                </c:pt>
              </c:strCache>
            </c:strRef>
          </c:cat>
          <c:val>
            <c:numRef>
              <c:f>'pivot 1'!$B$64:$B$72</c:f>
              <c:numCache>
                <c:formatCode>General</c:formatCode>
                <c:ptCount val="8"/>
                <c:pt idx="0">
                  <c:v>10578818</c:v>
                </c:pt>
                <c:pt idx="1">
                  <c:v>30989990.780000005</c:v>
                </c:pt>
                <c:pt idx="2">
                  <c:v>83170091.370000005</c:v>
                </c:pt>
                <c:pt idx="3">
                  <c:v>349403286.87599993</c:v>
                </c:pt>
                <c:pt idx="4">
                  <c:v>356037892.10500008</c:v>
                </c:pt>
                <c:pt idx="5">
                  <c:v>439455730.13740009</c:v>
                </c:pt>
                <c:pt idx="6">
                  <c:v>864917296.08109999</c:v>
                </c:pt>
                <c:pt idx="7">
                  <c:v>4391340533.0756292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34-4C5E-AFA0-E6B24713C98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223758112"/>
        <c:axId val="1223758592"/>
      </c:barChart>
      <c:catAx>
        <c:axId val="1223758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58592"/>
        <c:crosses val="autoZero"/>
        <c:auto val="1"/>
        <c:lblAlgn val="ctr"/>
        <c:lblOffset val="100"/>
        <c:noMultiLvlLbl val="0"/>
      </c:catAx>
      <c:valAx>
        <c:axId val="1223758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58112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14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97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325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B2BF0-5F8F-8C33-F0D2-9A2488E52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CDE3A-2B38-38E3-C2A5-10E8BB59E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0B0EF-1BF4-31F4-E949-4A713710D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926A2-D00E-01B3-DCE2-8E3C7DAB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02F7A-01B0-B34D-08E9-A87506BD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994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95481-453D-ECC9-8F35-F08945F89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D325F-10F3-3EC0-95BC-A281FA979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D4CCA-B9B9-285B-B814-E5D293537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877C3-AD7E-C2D6-FDA0-6A92D73DD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E9050-892D-8F30-D205-BD1F7FD3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456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9BC3-5853-84BC-161A-B514878BC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FA1F2-3DE2-9BBA-DE3C-EDF00F1B2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D8823-6635-5072-3C2E-4C6626EC6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C68BD-2F8A-D241-EBB3-4EC5FFD4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6ABD4-8403-E5C8-CD16-CA049477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14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F62E0-C6DD-9CF7-6BAB-5442BD25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559CE-1839-A520-9896-BC0F9055F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E620F-A70A-B347-17D7-465DB3853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8AE8E-9FCF-1E0E-FC34-72C05891C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1FDFB-9721-D884-57EA-54F9FA82F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603F4-469C-5F8D-1D3F-A923EAEE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095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5578F-0B6B-CBBB-C9CE-0B4926A2D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7DA25-3E62-D2FF-FFC1-3BC609502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27239-4086-57AC-2812-D8C08F9EF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50385-5FAD-46FA-715F-96D2E6D40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03562F-4A3F-4D2F-B681-66E23BE65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8E589A-96EC-E219-F97D-FBE72D02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E65081-297F-6C1E-5FC6-FF687AA5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455EE9-0979-C667-F6E2-AFD8D1B9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86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3C1F-0050-A931-989D-6CED07423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FD88A-8F9B-DFBC-1068-8F05C365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BE093-54F9-2E0C-2637-DF8177F1A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752415-393F-FB79-7EFA-F9B7D8B73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35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4EF3B-3299-F61C-3530-89489774F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99CE8-0296-892F-C4FA-48E22E4F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70C87-1739-1181-9654-FF519A15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1331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9F81A-10CF-D021-8E4F-6D7D58F5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62F4E-D3DA-352E-1764-9951EB331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051F4-1734-001A-D8B7-0C5108E53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46483-26AD-D22B-38C4-BF4933D79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8F330-0DC2-DA26-A2D1-B97A5D47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52366-4CB1-394E-6CB0-03EAD0478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90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128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557EE-1DB6-71D0-56C8-8DE9BDE57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21E4E0-E7FF-5D69-AEA2-63A09DEBD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E218C-D0F1-171C-D22B-EC30A0080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23C57-15AE-8D81-2BE1-0D9A924A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33281-A139-FA35-36B3-9381C137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F5FAF-2079-5CE3-00EB-D8C84FE73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1680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AFA8-9C57-7FAC-7272-B089DE3FF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859BF-99DA-77D8-6350-C268172C3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8CB8C-D50A-EF55-542D-3C0FDBE74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F4F3B-C7B8-170A-A112-6F0224F6D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ACABB-98D6-C0FC-C7F3-62DE04E4F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027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B9D7A3-B7B6-3A98-42C7-D7CAB56D6D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67495-F18D-85CC-1E04-48450424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12E7D-A906-D505-5C4E-17A0E23A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9B79A-F0B5-B1FB-3FAB-24197CC12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3F09D-3356-A3F9-9FBB-5AF7A845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297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9207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2559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829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041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0052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4397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8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2560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5079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142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2440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1173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03128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92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5/15/2025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80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5/15/2025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0087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7107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87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92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32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78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21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30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08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64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7FF786-82F3-1355-4F1F-46BB8D895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9D6A4-A763-13DB-196B-0993BFC3A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E2A89-61B5-C523-F04D-4234D77D0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34F2C-9A50-75E8-2544-8C29A8570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BF4AF-8086-DFD1-2F5C-46A0F4BA0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3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7483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AEC4B-4277-8055-F071-EE69B4363D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MILESTONE PROJECT-1</a:t>
            </a:r>
            <a:br>
              <a:rPr lang="en-IN" dirty="0"/>
            </a:br>
            <a:r>
              <a:rPr lang="en-IN" dirty="0"/>
              <a:t>EXCEL &amp;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F1FEB-F726-9532-6982-535AB323C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1867" y="4333558"/>
            <a:ext cx="3275628" cy="1655762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IN" sz="2400" dirty="0"/>
              <a:t>NAME:  SANJAIKUMAR S</a:t>
            </a:r>
            <a:br>
              <a:rPr lang="en-IN" sz="2400" dirty="0"/>
            </a:br>
            <a:r>
              <a:rPr lang="en-IN" sz="2400" dirty="0"/>
              <a:t>BATCH:  FEB-2025</a:t>
            </a:r>
            <a:br>
              <a:rPr lang="en-IN" sz="2400" dirty="0"/>
            </a:br>
            <a:r>
              <a:rPr lang="en-IN" sz="2400" dirty="0"/>
              <a:t>COURSE: DADS</a:t>
            </a:r>
            <a:br>
              <a:rPr lang="en-IN" sz="2400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6812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0FAD-A797-4624-32AC-C709F913E7B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07043" y="0"/>
            <a:ext cx="3177915" cy="6048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DASHBOARD</a:t>
            </a:r>
            <a:endParaRPr lang="en-IN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F0A69F5-65F1-D41C-12EF-1E6784309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654" y="523783"/>
            <a:ext cx="11984418" cy="633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12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56B1-84A9-57A8-A237-3D71FE9A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2942868" cy="624786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D12CB-1971-5E4B-9A12-3ED3B3FC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268" y="2449793"/>
            <a:ext cx="10353762" cy="195353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effectLst/>
                <a:latin typeface="Montserrat Medium" panose="00000600000000000000" pitchFamily="2" charset="0"/>
              </a:rPr>
              <a:t>Higher education and mid-level experience (11–20 years) lead to the highest earnings. Advanced degrees significantly enhance salary potential.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effectLst/>
                <a:latin typeface="Montserrat Medium" panose="00000600000000000000" pitchFamily="2" charset="0"/>
              </a:rPr>
              <a:t>Entry-level (≤1 year) and senior (31+ years) professionals contribute the least to salary totals, highlighting lower pay or fewer positions at career extremes.</a:t>
            </a:r>
            <a:endParaRPr lang="en-IN" sz="2000" dirty="0">
              <a:solidFill>
                <a:schemeClr val="tx1">
                  <a:lumMod val="95000"/>
                </a:schemeClr>
              </a:solidFill>
              <a:latin typeface="Montserrat Medium" panose="00000600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8621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EE4691-2128-3405-F46A-D2B9D69B17F5}"/>
              </a:ext>
            </a:extLst>
          </p:cNvPr>
          <p:cNvSpPr txBox="1"/>
          <p:nvPr/>
        </p:nvSpPr>
        <p:spPr>
          <a:xfrm>
            <a:off x="3856220" y="2655969"/>
            <a:ext cx="40885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/>
              <a:t>THANK YOU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3063136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CF274-9324-E5E6-924B-B3398E32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200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1F474-187D-7E7E-B6AF-61972E9A5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758" y="2487220"/>
            <a:ext cx="9603275" cy="3450613"/>
          </a:xfrm>
        </p:spPr>
        <p:txBody>
          <a:bodyPr/>
          <a:lstStyle/>
          <a:p>
            <a:pPr algn="just">
              <a:lnSpc>
                <a:spcPts val="2143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Montserrat Medium" panose="00000600000000000000" pitchFamily="2" charset="0"/>
              </a:rPr>
              <a:t>The </a:t>
            </a:r>
            <a:r>
              <a:rPr lang="en-US" sz="2000" dirty="0">
                <a:solidFill>
                  <a:schemeClr val="tx1"/>
                </a:solidFill>
                <a:effectLst/>
                <a:latin typeface="Montserrat Medium" panose="00000600000000000000" pitchFamily="2" charset="0"/>
              </a:rPr>
              <a:t>"Salary Survey 2021" dataset contains 1,248 entries with</a:t>
            </a:r>
          </a:p>
          <a:p>
            <a:pPr algn="just">
              <a:lnSpc>
                <a:spcPts val="2143"/>
              </a:lnSpc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Montserrat Medium" panose="00000600000000000000" pitchFamily="2" charset="0"/>
              </a:rPr>
              <a:t>salary and employment details across</a:t>
            </a:r>
            <a:r>
              <a:rPr lang="en-US" sz="2000" dirty="0">
                <a:solidFill>
                  <a:schemeClr val="tx1"/>
                </a:solidFill>
                <a:latin typeface="Montserrat Medium" panose="00000600000000000000" pitchFamily="2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Montserrat Medium" panose="00000600000000000000" pitchFamily="2" charset="0"/>
              </a:rPr>
              <a:t>Various</a:t>
            </a:r>
            <a:r>
              <a:rPr lang="en-US" sz="2000" dirty="0">
                <a:solidFill>
                  <a:schemeClr val="tx1"/>
                </a:solidFill>
                <a:latin typeface="Montserrat Medium" panose="00000600000000000000" pitchFamily="2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Montserrat Medium" panose="00000600000000000000" pitchFamily="2" charset="0"/>
              </a:rPr>
              <a:t>industries,</a:t>
            </a:r>
          </a:p>
          <a:p>
            <a:pPr algn="just">
              <a:lnSpc>
                <a:spcPts val="2143"/>
              </a:lnSpc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Montserrat Medium" panose="00000600000000000000" pitchFamily="2" charset="0"/>
              </a:rPr>
              <a:t>including job titles, compensation, experience, education, and</a:t>
            </a:r>
          </a:p>
          <a:p>
            <a:pPr algn="just">
              <a:lnSpc>
                <a:spcPts val="2143"/>
              </a:lnSpc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Montserrat Medium" panose="00000600000000000000" pitchFamily="2" charset="0"/>
              </a:rPr>
              <a:t>demographics. It Provides</a:t>
            </a:r>
            <a:r>
              <a:rPr lang="en-US" sz="2000" dirty="0">
                <a:solidFill>
                  <a:schemeClr val="tx1"/>
                </a:solidFill>
                <a:latin typeface="Montserrat Medium" panose="00000600000000000000" pitchFamily="2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Montserrat Medium" panose="00000600000000000000" pitchFamily="2" charset="0"/>
              </a:rPr>
              <a:t>insights into pay trends, disparities,</a:t>
            </a:r>
          </a:p>
          <a:p>
            <a:pPr algn="just">
              <a:lnSpc>
                <a:spcPts val="2143"/>
              </a:lnSpc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Montserrat Medium" panose="00000600000000000000" pitchFamily="2" charset="0"/>
              </a:rPr>
              <a:t>and regional differences for professionals worldwide.</a:t>
            </a:r>
          </a:p>
          <a:p>
            <a:pPr>
              <a:buNone/>
            </a:pPr>
            <a:br>
              <a:rPr lang="en-US" sz="2800" dirty="0">
                <a:solidFill>
                  <a:srgbClr val="4D6BFE"/>
                </a:solidFill>
                <a:effectLst/>
              </a:rPr>
            </a:br>
            <a:endParaRPr lang="en-US" sz="2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7216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11050-1287-FB0E-29E1-EF9385C5B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CLEANING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D724E-984F-8C93-BEA5-26D53BA5A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219" y="2230815"/>
            <a:ext cx="10773781" cy="40446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400"/>
            </a:pPr>
            <a:r>
              <a:rPr lang="en-US" b="1"/>
              <a:t>Remove Duplicates</a:t>
            </a:r>
            <a:endParaRPr lang="en-US" b="1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400"/>
            </a:pPr>
            <a:endParaRPr lang="en-US" b="1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400"/>
            </a:pPr>
            <a:r>
              <a:rPr lang="en-US" b="1" dirty="0"/>
              <a:t> Identified outliers</a:t>
            </a:r>
            <a:endParaRPr lang="en-IN"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400"/>
              <a:buNone/>
            </a:pPr>
            <a:endParaRPr lang="en-US" b="1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400"/>
            </a:pPr>
            <a:r>
              <a:rPr lang="en-US" b="1" dirty="0"/>
              <a:t>Spell checked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400"/>
            </a:pPr>
            <a:endParaRPr lang="en-US" b="1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400"/>
            </a:pPr>
            <a:r>
              <a:rPr lang="en-US" b="1" dirty="0"/>
              <a:t> Standized city names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400"/>
            </a:pPr>
            <a:endParaRPr lang="en-US" b="1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400"/>
            </a:pPr>
            <a:r>
              <a:rPr lang="en-US" b="1" dirty="0"/>
              <a:t>Grouping genders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400"/>
            </a:pPr>
            <a:endParaRPr lang="en-US" b="1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400"/>
            </a:pPr>
            <a:r>
              <a:rPr lang="en-US" b="1" dirty="0"/>
              <a:t>Converted currency values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9002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F2C34-905C-8739-6EAC-26347D83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TO SQL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56D5D-A1B7-3601-CCEA-29AF245D9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Database</a:t>
            </a:r>
          </a:p>
          <a:p>
            <a:r>
              <a:rPr lang="en-US" sz="2400" dirty="0"/>
              <a:t>Create Table</a:t>
            </a:r>
          </a:p>
          <a:p>
            <a:r>
              <a:rPr lang="en-US" sz="2400" dirty="0"/>
              <a:t>Import data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F6AE26-76CF-2C3B-039E-A13F1C8AA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25333"/>
            <a:ext cx="12192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54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27B93-D1C4-22DA-77DA-E04188063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80" y="194873"/>
            <a:ext cx="5482352" cy="449704"/>
          </a:xfrm>
        </p:spPr>
        <p:txBody>
          <a:bodyPr>
            <a:normAutofit/>
          </a:bodyPr>
          <a:lstStyle/>
          <a:p>
            <a:pPr marL="0" lvl="0" indent="0" algn="l">
              <a:lnSpc>
                <a:spcPct val="107000"/>
              </a:lnSpc>
            </a:pPr>
            <a:r>
              <a:rPr lang="en-IN" sz="16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Latha" panose="020B0604020202020204" pitchFamily="34" charset="0"/>
              </a:rPr>
              <a:t>Average Salary by Industry and Gender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F69243-BE1F-C729-F7A9-69226328B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" t="9414" r="27945"/>
          <a:stretch/>
        </p:blipFill>
        <p:spPr>
          <a:xfrm>
            <a:off x="3447965" y="2598157"/>
            <a:ext cx="4512733" cy="3339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2B53C5-B68F-CCBD-05FD-5FD05372D5B4}"/>
              </a:ext>
            </a:extLst>
          </p:cNvPr>
          <p:cNvSpPr txBox="1"/>
          <p:nvPr/>
        </p:nvSpPr>
        <p:spPr>
          <a:xfrm>
            <a:off x="734417" y="660923"/>
            <a:ext cx="88293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Industry,Gender,AVG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Annual_Salary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Avg_Salary</a:t>
            </a:r>
            <a:r>
              <a:rPr lang="en-IN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salary_data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GROUP BY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Industry</a:t>
            </a:r>
            <a:r>
              <a:rPr lang="en-IN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Gender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29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5796-176D-0D0A-668B-CA0A04E95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61" y="708841"/>
            <a:ext cx="9270999" cy="1359802"/>
          </a:xfrm>
        </p:spPr>
        <p:txBody>
          <a:bodyPr>
            <a:noAutofit/>
          </a:bodyPr>
          <a:lstStyle/>
          <a:p>
            <a:pPr marL="101600" indent="0" algn="l"/>
            <a:b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</a:b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SELECT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Job_Title,SUM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(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Annual_Salary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 +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Additional_Monetary_Compensation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)</a:t>
            </a:r>
            <a:b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</a:br>
            <a:b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</a:b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AS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Total_Compensation</a:t>
            </a:r>
            <a:r>
              <a:rPr lang="en-IN" sz="1600" kern="1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FROM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salary_data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 GROUP BY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Job_Title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 ;</a:t>
            </a:r>
            <a:b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</a:br>
            <a:b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</a:br>
            <a:endParaRPr lang="en-IN" sz="1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F5F5635-B489-6802-741E-8D818E111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050035"/>
              </p:ext>
            </p:extLst>
          </p:nvPr>
        </p:nvGraphicFramePr>
        <p:xfrm>
          <a:off x="7130347" y="2068643"/>
          <a:ext cx="3503786" cy="39570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5499">
                  <a:extLst>
                    <a:ext uri="{9D8B030D-6E8A-4147-A177-3AD203B41FA5}">
                      <a16:colId xmlns:a16="http://schemas.microsoft.com/office/drawing/2014/main" val="1778688996"/>
                    </a:ext>
                  </a:extLst>
                </a:gridCol>
                <a:gridCol w="2408287">
                  <a:extLst>
                    <a:ext uri="{9D8B030D-6E8A-4147-A177-3AD203B41FA5}">
                      <a16:colId xmlns:a16="http://schemas.microsoft.com/office/drawing/2014/main" val="3613365304"/>
                    </a:ext>
                  </a:extLst>
                </a:gridCol>
              </a:tblGrid>
              <a:tr h="3851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0" dirty="0">
                          <a:effectLst/>
                        </a:rPr>
                        <a:t>Row Labels</a:t>
                      </a:r>
                      <a:endParaRPr lang="en-IN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0">
                          <a:effectLst/>
                        </a:rPr>
                        <a:t>Sum of sum(Additional_Monetary_Compensation_USD)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00348822"/>
                  </a:ext>
                </a:extLst>
              </a:tr>
              <a:tr h="1325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0">
                          <a:effectLst/>
                        </a:rPr>
                        <a:t>Partner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0">
                          <a:effectLst/>
                        </a:rPr>
                        <a:t>2496300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30574003"/>
                  </a:ext>
                </a:extLst>
              </a:tr>
              <a:tr h="2709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0" dirty="0">
                          <a:effectLst/>
                        </a:rPr>
                        <a:t>Director Of Engineering</a:t>
                      </a:r>
                      <a:endParaRPr lang="en-IN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0">
                          <a:effectLst/>
                        </a:rPr>
                        <a:t>2514000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32108259"/>
                  </a:ext>
                </a:extLst>
              </a:tr>
              <a:tr h="2709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0">
                          <a:effectLst/>
                        </a:rPr>
                        <a:t>Product Manager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0" dirty="0">
                          <a:effectLst/>
                        </a:rPr>
                        <a:t>2811951.4</a:t>
                      </a:r>
                      <a:endParaRPr lang="en-IN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27147319"/>
                  </a:ext>
                </a:extLst>
              </a:tr>
              <a:tr h="2709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0">
                          <a:effectLst/>
                        </a:rPr>
                        <a:t>Managing Director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0">
                          <a:effectLst/>
                        </a:rPr>
                        <a:t>2834500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44485709"/>
                  </a:ext>
                </a:extLst>
              </a:tr>
              <a:tr h="2709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0">
                          <a:effectLst/>
                        </a:rPr>
                        <a:t>Staff Software Engineer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0">
                          <a:effectLst/>
                        </a:rPr>
                        <a:t>3394037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54277355"/>
                  </a:ext>
                </a:extLst>
              </a:tr>
              <a:tr h="2709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0">
                          <a:effectLst/>
                        </a:rPr>
                        <a:t>Engineering Manager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0">
                          <a:effectLst/>
                        </a:rPr>
                        <a:t>3571738.1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2944314"/>
                  </a:ext>
                </a:extLst>
              </a:tr>
              <a:tr h="2709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0">
                          <a:effectLst/>
                        </a:rPr>
                        <a:t>Vice President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0">
                          <a:effectLst/>
                        </a:rPr>
                        <a:t>3755256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11115637"/>
                  </a:ext>
                </a:extLst>
              </a:tr>
              <a:tr h="1325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0">
                          <a:effectLst/>
                        </a:rPr>
                        <a:t>Director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0">
                          <a:effectLst/>
                        </a:rPr>
                        <a:t>4417487.02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13754449"/>
                  </a:ext>
                </a:extLst>
              </a:tr>
              <a:tr h="4092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0">
                          <a:effectLst/>
                        </a:rPr>
                        <a:t>Senior Software Engineer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0">
                          <a:effectLst/>
                        </a:rPr>
                        <a:t>6012578.8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19124318"/>
                  </a:ext>
                </a:extLst>
              </a:tr>
              <a:tr h="2709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0">
                          <a:effectLst/>
                        </a:rPr>
                        <a:t>Software Engineer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0" dirty="0">
                          <a:effectLst/>
                        </a:rPr>
                        <a:t>11549120.25</a:t>
                      </a:r>
                      <a:endParaRPr lang="en-IN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5276501"/>
                  </a:ext>
                </a:extLst>
              </a:tr>
              <a:tr h="1325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0">
                          <a:effectLst/>
                        </a:rPr>
                        <a:t>Grand Total</a:t>
                      </a:r>
                      <a:endParaRPr lang="en-IN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0" dirty="0">
                          <a:effectLst/>
                        </a:rPr>
                        <a:t>43356968.57</a:t>
                      </a:r>
                      <a:endParaRPr lang="en-IN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49128066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59347A2-964C-C010-A44F-0368421FE8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0682442"/>
              </p:ext>
            </p:extLst>
          </p:nvPr>
        </p:nvGraphicFramePr>
        <p:xfrm>
          <a:off x="269822" y="2068643"/>
          <a:ext cx="5724577" cy="3957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E204B33-03AF-61F9-EEE9-1A11BFF369D2}"/>
              </a:ext>
            </a:extLst>
          </p:cNvPr>
          <p:cNvSpPr txBox="1"/>
          <p:nvPr/>
        </p:nvSpPr>
        <p:spPr>
          <a:xfrm>
            <a:off x="269823" y="66023"/>
            <a:ext cx="61159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Total Salary Compensation by Job Title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542798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5C69B-6FDC-8B8B-0B80-043DC572FA3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30575" y="647700"/>
            <a:ext cx="9604375" cy="1049337"/>
          </a:xfrm>
        </p:spPr>
        <p:txBody>
          <a:bodyPr/>
          <a:lstStyle/>
          <a:p>
            <a:r>
              <a:rPr lang="en-US" dirty="0"/>
              <a:t>GENDER WISE SALARY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DDE21-A376-E560-802B-EE1F383E494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87625" y="2016125"/>
            <a:ext cx="9604375" cy="34496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</a:t>
            </a:r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FC17124-D34A-EEE8-DE2D-0ADEA3C199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3160152"/>
              </p:ext>
            </p:extLst>
          </p:nvPr>
        </p:nvGraphicFramePr>
        <p:xfrm>
          <a:off x="1137147" y="1881563"/>
          <a:ext cx="9104134" cy="4163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37516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59E7-2C01-B955-7B3F-B2FABEE1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WISE COUNT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56E19-748D-821F-C6C0-89F635A08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AF838D0-A44C-7974-0C3E-07F1FB6B84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5657955"/>
              </p:ext>
            </p:extLst>
          </p:nvPr>
        </p:nvGraphicFramePr>
        <p:xfrm>
          <a:off x="1451579" y="1853754"/>
          <a:ext cx="9603275" cy="4580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0060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46691-5210-D569-4619-A3DAEBCC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6F82A-3394-7FE7-126B-DEC74EFF4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     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BAFEAB1-B767-6BBA-AD8B-B092793E6D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9450197"/>
              </p:ext>
            </p:extLst>
          </p:nvPr>
        </p:nvGraphicFramePr>
        <p:xfrm>
          <a:off x="1451579" y="1853754"/>
          <a:ext cx="9546896" cy="4545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3856667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267</TotalTime>
  <Words>291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Century Gothic</vt:lpstr>
      <vt:lpstr>Gill Sans MT</vt:lpstr>
      <vt:lpstr>Montserrat</vt:lpstr>
      <vt:lpstr>Montserrat Medium</vt:lpstr>
      <vt:lpstr>Times New Roman</vt:lpstr>
      <vt:lpstr>Wingdings</vt:lpstr>
      <vt:lpstr>Wingdings 3</vt:lpstr>
      <vt:lpstr>Gallery</vt:lpstr>
      <vt:lpstr>Office Theme</vt:lpstr>
      <vt:lpstr>Ion</vt:lpstr>
      <vt:lpstr>MILESTONE PROJECT-1 EXCEL &amp; SQL</vt:lpstr>
      <vt:lpstr>INTRODUCTION</vt:lpstr>
      <vt:lpstr>DATA CLEANING</vt:lpstr>
      <vt:lpstr>IMPORT TO SQL</vt:lpstr>
      <vt:lpstr>Average Salary by Industry and Gender</vt:lpstr>
      <vt:lpstr> SELECT Job_Title,SUM(Annual_Salary + Additional_Monetary_Compensation)  AS Total_Compensation FROM salary_data GROUP BY Job_Title ;  </vt:lpstr>
      <vt:lpstr>GENDER WISE SALARY</vt:lpstr>
      <vt:lpstr>INDUSTRY WISE COUNT</vt:lpstr>
      <vt:lpstr>EXPERIENCED</vt:lpstr>
      <vt:lpstr>DASHBOARD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PROJECT-1 EXCEL &amp; SQL</dc:title>
  <dc:creator>pooja devi</dc:creator>
  <cp:lastModifiedBy>sanjaikumar s</cp:lastModifiedBy>
  <cp:revision>2</cp:revision>
  <dcterms:created xsi:type="dcterms:W3CDTF">2025-04-19T05:42:13Z</dcterms:created>
  <dcterms:modified xsi:type="dcterms:W3CDTF">2025-05-15T17:28:31Z</dcterms:modified>
</cp:coreProperties>
</file>